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 Slab Light"/>
      <p:regular r:id="rId21"/>
      <p:bold r:id="rId22"/>
    </p:embeddedFont>
    <p:embeddedFont>
      <p:font typeface="Roboto Slab"/>
      <p:regular r:id="rId23"/>
      <p:bold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Squada One"/>
      <p:regular r:id="rId29"/>
    </p:embeddedFont>
    <p:embeddedFont>
      <p:font typeface="Nunito Sans SemiBold"/>
      <p:regular r:id="rId30"/>
      <p:bold r:id="rId31"/>
      <p:italic r:id="rId32"/>
      <p:boldItalic r:id="rId33"/>
    </p:embeddedFont>
    <p:embeddedFont>
      <p:font typeface="Roboto Light"/>
      <p:regular r:id="rId34"/>
      <p:bold r:id="rId35"/>
      <p:italic r:id="rId36"/>
      <p:boldItalic r:id="rId37"/>
    </p:embeddedFont>
    <p:embeddedFont>
      <p:font typeface="Nunito Sans ExtraBold"/>
      <p:bold r:id="rId38"/>
      <p:boldItalic r:id="rId39"/>
    </p:embeddedFont>
    <p:embeddedFont>
      <p:font typeface="Nunito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A6D0271-BC3E-4232-960E-EA6C15F0E219}">
  <a:tblStyle styleId="{8A6D0271-BC3E-4232-960E-EA6C15F0E2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Sans-regular.fntdata"/><Relationship Id="rId20" Type="http://schemas.openxmlformats.org/officeDocument/2006/relationships/slide" Target="slides/slide15.xml"/><Relationship Id="rId42" Type="http://schemas.openxmlformats.org/officeDocument/2006/relationships/font" Target="fonts/NunitoSans-italic.fntdata"/><Relationship Id="rId41" Type="http://schemas.openxmlformats.org/officeDocument/2006/relationships/font" Target="fonts/NunitoSans-bold.fntdata"/><Relationship Id="rId22" Type="http://schemas.openxmlformats.org/officeDocument/2006/relationships/font" Target="fonts/RobotoSlabLight-bold.fntdata"/><Relationship Id="rId21" Type="http://schemas.openxmlformats.org/officeDocument/2006/relationships/font" Target="fonts/RobotoSlabLight-regular.fntdata"/><Relationship Id="rId43" Type="http://schemas.openxmlformats.org/officeDocument/2006/relationships/font" Target="fonts/NunitoSans-boldItalic.fntdata"/><Relationship Id="rId24" Type="http://schemas.openxmlformats.org/officeDocument/2006/relationships/font" Target="fonts/RobotoSlab-bold.fntdata"/><Relationship Id="rId23" Type="http://schemas.openxmlformats.org/officeDocument/2006/relationships/font" Target="fonts/RobotoSlab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quada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SansSemiBold-bold.fntdata"/><Relationship Id="rId30" Type="http://schemas.openxmlformats.org/officeDocument/2006/relationships/font" Target="fonts/NunitoSansSemiBold-regular.fntdata"/><Relationship Id="rId11" Type="http://schemas.openxmlformats.org/officeDocument/2006/relationships/slide" Target="slides/slide6.xml"/><Relationship Id="rId33" Type="http://schemas.openxmlformats.org/officeDocument/2006/relationships/font" Target="fonts/NunitoSansSemiBold-boldItalic.fntdata"/><Relationship Id="rId10" Type="http://schemas.openxmlformats.org/officeDocument/2006/relationships/slide" Target="slides/slide5.xml"/><Relationship Id="rId32" Type="http://schemas.openxmlformats.org/officeDocument/2006/relationships/font" Target="fonts/NunitoSansSemiBold-italic.fntdata"/><Relationship Id="rId13" Type="http://schemas.openxmlformats.org/officeDocument/2006/relationships/slide" Target="slides/slide8.xml"/><Relationship Id="rId35" Type="http://schemas.openxmlformats.org/officeDocument/2006/relationships/font" Target="fonts/RobotoLight-bold.fntdata"/><Relationship Id="rId12" Type="http://schemas.openxmlformats.org/officeDocument/2006/relationships/slide" Target="slides/slide7.xml"/><Relationship Id="rId34" Type="http://schemas.openxmlformats.org/officeDocument/2006/relationships/font" Target="fonts/RobotoLight-regular.fntdata"/><Relationship Id="rId15" Type="http://schemas.openxmlformats.org/officeDocument/2006/relationships/slide" Target="slides/slide10.xml"/><Relationship Id="rId37" Type="http://schemas.openxmlformats.org/officeDocument/2006/relationships/font" Target="fonts/RobotoLight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Light-italic.fntdata"/><Relationship Id="rId17" Type="http://schemas.openxmlformats.org/officeDocument/2006/relationships/slide" Target="slides/slide12.xml"/><Relationship Id="rId39" Type="http://schemas.openxmlformats.org/officeDocument/2006/relationships/font" Target="fonts/NunitoSansExtraBold-boldItalic.fntdata"/><Relationship Id="rId16" Type="http://schemas.openxmlformats.org/officeDocument/2006/relationships/slide" Target="slides/slide11.xml"/><Relationship Id="rId38" Type="http://schemas.openxmlformats.org/officeDocument/2006/relationships/font" Target="fonts/NunitoSansExtraBold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60ef95d62a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60ef95d62a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g260ef95d62a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60ef95d62a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260ef95d62a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g260ef95d62a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60ef95d62a_0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g260ef95d62a_0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OPENING">
  <p:cSld name="Diapositiva de título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 flipH="1">
            <a:off x="645900" y="1217100"/>
            <a:ext cx="7260900" cy="27171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0" y="1299294"/>
            <a:ext cx="2964712" cy="3316107"/>
          </a:xfrm>
          <a:custGeom>
            <a:rect b="b" l="l" r="r" t="t"/>
            <a:pathLst>
              <a:path extrusionOk="0" h="57273" w="51204">
                <a:moveTo>
                  <a:pt x="8598" y="1"/>
                </a:moveTo>
                <a:lnTo>
                  <a:pt x="0" y="21597"/>
                </a:lnTo>
                <a:lnTo>
                  <a:pt x="11012" y="45939"/>
                </a:lnTo>
                <a:cubicBezTo>
                  <a:pt x="11012" y="45939"/>
                  <a:pt x="26937" y="57273"/>
                  <a:pt x="34889" y="57273"/>
                </a:cubicBezTo>
                <a:cubicBezTo>
                  <a:pt x="35092" y="57273"/>
                  <a:pt x="35289" y="57265"/>
                  <a:pt x="35482" y="57250"/>
                </a:cubicBezTo>
                <a:cubicBezTo>
                  <a:pt x="43193" y="56631"/>
                  <a:pt x="51204" y="42938"/>
                  <a:pt x="45960" y="35023"/>
                </a:cubicBezTo>
                <a:cubicBezTo>
                  <a:pt x="44317" y="32544"/>
                  <a:pt x="41903" y="31781"/>
                  <a:pt x="39361" y="31781"/>
                </a:cubicBezTo>
                <a:cubicBezTo>
                  <a:pt x="35279" y="31781"/>
                  <a:pt x="30867" y="33751"/>
                  <a:pt x="28798" y="33751"/>
                </a:cubicBezTo>
                <a:cubicBezTo>
                  <a:pt x="28042" y="33751"/>
                  <a:pt x="27599" y="33488"/>
                  <a:pt x="27599" y="32770"/>
                </a:cubicBezTo>
                <a:cubicBezTo>
                  <a:pt x="27599" y="28871"/>
                  <a:pt x="38515" y="24994"/>
                  <a:pt x="36753" y="15007"/>
                </a:cubicBezTo>
                <a:cubicBezTo>
                  <a:pt x="34446" y="1976"/>
                  <a:pt x="8598" y="1"/>
                  <a:pt x="859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4287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475" y="1807662"/>
            <a:ext cx="3358026" cy="3335793"/>
          </a:xfrm>
          <a:custGeom>
            <a:rect b="b" l="l" r="r" t="t"/>
            <a:pathLst>
              <a:path extrusionOk="0" h="57613" w="57997">
                <a:moveTo>
                  <a:pt x="10584" y="0"/>
                </a:moveTo>
                <a:cubicBezTo>
                  <a:pt x="10895" y="4689"/>
                  <a:pt x="14494" y="9998"/>
                  <a:pt x="14195" y="14643"/>
                </a:cubicBezTo>
                <a:cubicBezTo>
                  <a:pt x="13746" y="21597"/>
                  <a:pt x="0" y="20197"/>
                  <a:pt x="321" y="27759"/>
                </a:cubicBezTo>
                <a:cubicBezTo>
                  <a:pt x="641" y="35322"/>
                  <a:pt x="14771" y="31082"/>
                  <a:pt x="13458" y="42873"/>
                </a:cubicBezTo>
                <a:cubicBezTo>
                  <a:pt x="12470" y="51745"/>
                  <a:pt x="16227" y="55433"/>
                  <a:pt x="21239" y="55433"/>
                </a:cubicBezTo>
                <a:cubicBezTo>
                  <a:pt x="22894" y="55433"/>
                  <a:pt x="24686" y="55031"/>
                  <a:pt x="26489" y="54280"/>
                </a:cubicBezTo>
                <a:cubicBezTo>
                  <a:pt x="30728" y="52514"/>
                  <a:pt x="35329" y="51271"/>
                  <a:pt x="39235" y="51271"/>
                </a:cubicBezTo>
                <a:cubicBezTo>
                  <a:pt x="43832" y="51271"/>
                  <a:pt x="47464" y="52993"/>
                  <a:pt x="48406" y="57613"/>
                </a:cubicBezTo>
                <a:lnTo>
                  <a:pt x="57997" y="57613"/>
                </a:lnTo>
                <a:cubicBezTo>
                  <a:pt x="52464" y="53276"/>
                  <a:pt x="55412" y="45767"/>
                  <a:pt x="51001" y="41858"/>
                </a:cubicBezTo>
                <a:cubicBezTo>
                  <a:pt x="49295" y="40343"/>
                  <a:pt x="47314" y="39797"/>
                  <a:pt x="45253" y="39797"/>
                </a:cubicBezTo>
                <a:cubicBezTo>
                  <a:pt x="39952" y="39797"/>
                  <a:pt x="34117" y="43403"/>
                  <a:pt x="31068" y="43403"/>
                </a:cubicBezTo>
                <a:cubicBezTo>
                  <a:pt x="30230" y="43403"/>
                  <a:pt x="29602" y="43131"/>
                  <a:pt x="29254" y="42435"/>
                </a:cubicBezTo>
                <a:cubicBezTo>
                  <a:pt x="27151" y="38227"/>
                  <a:pt x="30921" y="35204"/>
                  <a:pt x="26659" y="32620"/>
                </a:cubicBezTo>
                <a:cubicBezTo>
                  <a:pt x="25858" y="32128"/>
                  <a:pt x="24555" y="31957"/>
                  <a:pt x="23071" y="31829"/>
                </a:cubicBezTo>
                <a:cubicBezTo>
                  <a:pt x="20411" y="31583"/>
                  <a:pt x="17741" y="31573"/>
                  <a:pt x="19354" y="27759"/>
                </a:cubicBezTo>
                <a:cubicBezTo>
                  <a:pt x="21191" y="23423"/>
                  <a:pt x="29992" y="20091"/>
                  <a:pt x="25784" y="11204"/>
                </a:cubicBezTo>
                <a:cubicBezTo>
                  <a:pt x="23199" y="5757"/>
                  <a:pt x="15872" y="2051"/>
                  <a:pt x="1058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4287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7593150" y="1295108"/>
            <a:ext cx="1550864" cy="3792135"/>
          </a:xfrm>
          <a:custGeom>
            <a:rect b="b" l="l" r="r" t="t"/>
            <a:pathLst>
              <a:path extrusionOk="0" h="52784" w="21587">
                <a:moveTo>
                  <a:pt x="14180" y="0"/>
                </a:moveTo>
                <a:cubicBezTo>
                  <a:pt x="13936" y="0"/>
                  <a:pt x="13684" y="8"/>
                  <a:pt x="13426" y="24"/>
                </a:cubicBezTo>
                <a:cubicBezTo>
                  <a:pt x="13191" y="1124"/>
                  <a:pt x="12924" y="2181"/>
                  <a:pt x="12593" y="3121"/>
                </a:cubicBezTo>
                <a:cubicBezTo>
                  <a:pt x="9325" y="12542"/>
                  <a:pt x="1207" y="11356"/>
                  <a:pt x="588" y="16013"/>
                </a:cubicBezTo>
                <a:cubicBezTo>
                  <a:pt x="0" y="20424"/>
                  <a:pt x="5907" y="19901"/>
                  <a:pt x="6954" y="24397"/>
                </a:cubicBezTo>
                <a:cubicBezTo>
                  <a:pt x="8342" y="30347"/>
                  <a:pt x="961" y="32547"/>
                  <a:pt x="3888" y="43591"/>
                </a:cubicBezTo>
                <a:cubicBezTo>
                  <a:pt x="6046" y="51713"/>
                  <a:pt x="15827" y="52784"/>
                  <a:pt x="20874" y="52784"/>
                </a:cubicBezTo>
                <a:cubicBezTo>
                  <a:pt x="21124" y="52784"/>
                  <a:pt x="21362" y="52781"/>
                  <a:pt x="21586" y="52777"/>
                </a:cubicBezTo>
                <a:lnTo>
                  <a:pt x="21586" y="42106"/>
                </a:lnTo>
                <a:cubicBezTo>
                  <a:pt x="17132" y="40782"/>
                  <a:pt x="13479" y="37353"/>
                  <a:pt x="12508" y="30347"/>
                </a:cubicBezTo>
                <a:cubicBezTo>
                  <a:pt x="11546" y="23436"/>
                  <a:pt x="16246" y="14988"/>
                  <a:pt x="18275" y="8077"/>
                </a:cubicBezTo>
                <a:cubicBezTo>
                  <a:pt x="19140" y="5119"/>
                  <a:pt x="18980" y="1872"/>
                  <a:pt x="17165" y="664"/>
                </a:cubicBezTo>
                <a:cubicBezTo>
                  <a:pt x="16485" y="209"/>
                  <a:pt x="15432" y="0"/>
                  <a:pt x="1418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42875" rotWithShape="0" algn="bl" dir="99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3988" y="3938"/>
            <a:ext cx="2956721" cy="5143431"/>
          </a:xfrm>
          <a:custGeom>
            <a:rect b="b" l="l" r="r" t="t"/>
            <a:pathLst>
              <a:path extrusionOk="0" h="88833" w="51066">
                <a:moveTo>
                  <a:pt x="0" y="0"/>
                </a:moveTo>
                <a:lnTo>
                  <a:pt x="0" y="88833"/>
                </a:lnTo>
                <a:lnTo>
                  <a:pt x="49485" y="88833"/>
                </a:lnTo>
                <a:cubicBezTo>
                  <a:pt x="48543" y="84213"/>
                  <a:pt x="44911" y="82491"/>
                  <a:pt x="40314" y="82491"/>
                </a:cubicBezTo>
                <a:cubicBezTo>
                  <a:pt x="36408" y="82491"/>
                  <a:pt x="31807" y="83734"/>
                  <a:pt x="27568" y="85500"/>
                </a:cubicBezTo>
                <a:cubicBezTo>
                  <a:pt x="25765" y="86251"/>
                  <a:pt x="23973" y="86653"/>
                  <a:pt x="22318" y="86653"/>
                </a:cubicBezTo>
                <a:cubicBezTo>
                  <a:pt x="17306" y="86653"/>
                  <a:pt x="13549" y="82965"/>
                  <a:pt x="14537" y="74093"/>
                </a:cubicBezTo>
                <a:cubicBezTo>
                  <a:pt x="15850" y="62302"/>
                  <a:pt x="1720" y="66542"/>
                  <a:pt x="1400" y="58979"/>
                </a:cubicBezTo>
                <a:cubicBezTo>
                  <a:pt x="1079" y="51417"/>
                  <a:pt x="14825" y="52817"/>
                  <a:pt x="15274" y="45863"/>
                </a:cubicBezTo>
                <a:cubicBezTo>
                  <a:pt x="15722" y="38900"/>
                  <a:pt x="7424" y="30494"/>
                  <a:pt x="14537" y="24822"/>
                </a:cubicBezTo>
                <a:cubicBezTo>
                  <a:pt x="17520" y="22447"/>
                  <a:pt x="21645" y="22322"/>
                  <a:pt x="26088" y="22322"/>
                </a:cubicBezTo>
                <a:cubicBezTo>
                  <a:pt x="26612" y="22322"/>
                  <a:pt x="27140" y="22324"/>
                  <a:pt x="27671" y="22324"/>
                </a:cubicBezTo>
                <a:cubicBezTo>
                  <a:pt x="33394" y="22324"/>
                  <a:pt x="39475" y="22122"/>
                  <a:pt x="44230" y="17367"/>
                </a:cubicBezTo>
                <a:cubicBezTo>
                  <a:pt x="49046" y="12550"/>
                  <a:pt x="50724" y="5960"/>
                  <a:pt x="510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4287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550351" y="0"/>
            <a:ext cx="2593658" cy="4320177"/>
          </a:xfrm>
          <a:custGeom>
            <a:rect b="b" l="l" r="r" t="t"/>
            <a:pathLst>
              <a:path extrusionOk="0" h="60134" w="36102">
                <a:moveTo>
                  <a:pt x="0" y="0"/>
                </a:moveTo>
                <a:cubicBezTo>
                  <a:pt x="566" y="2233"/>
                  <a:pt x="2585" y="6804"/>
                  <a:pt x="9634" y="7103"/>
                </a:cubicBezTo>
                <a:cubicBezTo>
                  <a:pt x="9780" y="7109"/>
                  <a:pt x="9926" y="7112"/>
                  <a:pt x="10073" y="7112"/>
                </a:cubicBezTo>
                <a:cubicBezTo>
                  <a:pt x="15462" y="7112"/>
                  <a:pt x="22105" y="3128"/>
                  <a:pt x="25894" y="3128"/>
                </a:cubicBezTo>
                <a:cubicBezTo>
                  <a:pt x="27071" y="3128"/>
                  <a:pt x="27972" y="3512"/>
                  <a:pt x="28475" y="4518"/>
                </a:cubicBezTo>
                <a:cubicBezTo>
                  <a:pt x="29565" y="6686"/>
                  <a:pt x="27738" y="12133"/>
                  <a:pt x="20389" y="16085"/>
                </a:cubicBezTo>
                <a:cubicBezTo>
                  <a:pt x="12785" y="20176"/>
                  <a:pt x="7466" y="20561"/>
                  <a:pt x="6996" y="23808"/>
                </a:cubicBezTo>
                <a:cubicBezTo>
                  <a:pt x="6700" y="25856"/>
                  <a:pt x="8069" y="27061"/>
                  <a:pt x="9838" y="27061"/>
                </a:cubicBezTo>
                <a:cubicBezTo>
                  <a:pt x="11002" y="27061"/>
                  <a:pt x="12340" y="26538"/>
                  <a:pt x="13490" y="25389"/>
                </a:cubicBezTo>
                <a:cubicBezTo>
                  <a:pt x="15092" y="23787"/>
                  <a:pt x="17036" y="21938"/>
                  <a:pt x="19482" y="20571"/>
                </a:cubicBezTo>
                <a:cubicBezTo>
                  <a:pt x="22293" y="19013"/>
                  <a:pt x="25960" y="18031"/>
                  <a:pt x="28689" y="18031"/>
                </a:cubicBezTo>
                <a:cubicBezTo>
                  <a:pt x="29942" y="18031"/>
                  <a:pt x="30997" y="18238"/>
                  <a:pt x="31680" y="18691"/>
                </a:cubicBezTo>
                <a:cubicBezTo>
                  <a:pt x="33495" y="19899"/>
                  <a:pt x="33655" y="23146"/>
                  <a:pt x="32790" y="26104"/>
                </a:cubicBezTo>
                <a:cubicBezTo>
                  <a:pt x="30761" y="33015"/>
                  <a:pt x="26061" y="41463"/>
                  <a:pt x="27023" y="48374"/>
                </a:cubicBezTo>
                <a:cubicBezTo>
                  <a:pt x="27994" y="55380"/>
                  <a:pt x="31647" y="58809"/>
                  <a:pt x="36101" y="60133"/>
                </a:cubicBezTo>
                <a:lnTo>
                  <a:pt x="3610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42875" rotWithShape="0" algn="bl" dir="99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 txBox="1"/>
          <p:nvPr>
            <p:ph type="ctrTitle"/>
          </p:nvPr>
        </p:nvSpPr>
        <p:spPr>
          <a:xfrm>
            <a:off x="1232914" y="164663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b="0" sz="72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3084811" y="2812511"/>
            <a:ext cx="29304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1 1">
  <p:cSld name="2_Título y objetos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"/>
          <p:cNvSpPr/>
          <p:nvPr/>
        </p:nvSpPr>
        <p:spPr>
          <a:xfrm>
            <a:off x="2487950" y="-168499"/>
            <a:ext cx="4263000" cy="25170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1"/>
          <p:cNvSpPr/>
          <p:nvPr/>
        </p:nvSpPr>
        <p:spPr>
          <a:xfrm rot="5400000">
            <a:off x="3934472" y="-59473"/>
            <a:ext cx="5361831" cy="5057276"/>
          </a:xfrm>
          <a:custGeom>
            <a:rect b="b" l="l" r="r" t="t"/>
            <a:pathLst>
              <a:path extrusionOk="0" h="20647" w="21053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1"/>
          <p:cNvSpPr txBox="1"/>
          <p:nvPr>
            <p:ph type="ctrTitle"/>
          </p:nvPr>
        </p:nvSpPr>
        <p:spPr>
          <a:xfrm>
            <a:off x="19" y="2446475"/>
            <a:ext cx="9144000" cy="464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0" sz="3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9" name="Google Shape;119;p11"/>
          <p:cNvSpPr txBox="1"/>
          <p:nvPr>
            <p:ph idx="1" type="subTitle"/>
          </p:nvPr>
        </p:nvSpPr>
        <p:spPr>
          <a:xfrm>
            <a:off x="3244369" y="2862763"/>
            <a:ext cx="2655300" cy="792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0" name="Google Shape;120;p11"/>
          <p:cNvSpPr txBox="1"/>
          <p:nvPr>
            <p:ph idx="2" type="ctrTitle"/>
          </p:nvPr>
        </p:nvSpPr>
        <p:spPr>
          <a:xfrm>
            <a:off x="2393097" y="1850875"/>
            <a:ext cx="4357800" cy="464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0" sz="3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1" name="Google Shape;121;p11"/>
          <p:cNvSpPr/>
          <p:nvPr/>
        </p:nvSpPr>
        <p:spPr>
          <a:xfrm>
            <a:off x="27511" y="0"/>
            <a:ext cx="1957071" cy="2650496"/>
          </a:xfrm>
          <a:custGeom>
            <a:rect b="b" l="l" r="r" t="t"/>
            <a:pathLst>
              <a:path extrusionOk="0" h="10821" w="799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1"/>
          <p:cNvSpPr/>
          <p:nvPr/>
        </p:nvSpPr>
        <p:spPr>
          <a:xfrm>
            <a:off x="-192200" y="-18932"/>
            <a:ext cx="5244671" cy="5143477"/>
          </a:xfrm>
          <a:custGeom>
            <a:rect b="b" l="l" r="r" t="t"/>
            <a:pathLst>
              <a:path extrusionOk="0" h="20647" w="21053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1"/>
          <p:cNvSpPr/>
          <p:nvPr/>
        </p:nvSpPr>
        <p:spPr>
          <a:xfrm>
            <a:off x="6946144" y="2753776"/>
            <a:ext cx="2197847" cy="2399187"/>
          </a:xfrm>
          <a:custGeom>
            <a:rect b="b" l="l" r="r" t="t"/>
            <a:pathLst>
              <a:path extrusionOk="0" h="9795" w="8973">
                <a:moveTo>
                  <a:pt x="8482" y="1"/>
                </a:moveTo>
                <a:cubicBezTo>
                  <a:pt x="8430" y="1"/>
                  <a:pt x="8376" y="8"/>
                  <a:pt x="8320" y="22"/>
                </a:cubicBezTo>
                <a:cubicBezTo>
                  <a:pt x="7017" y="396"/>
                  <a:pt x="8513" y="4369"/>
                  <a:pt x="7135" y="5747"/>
                </a:cubicBezTo>
                <a:cubicBezTo>
                  <a:pt x="6110" y="6772"/>
                  <a:pt x="3696" y="5992"/>
                  <a:pt x="1603" y="7765"/>
                </a:cubicBezTo>
                <a:cubicBezTo>
                  <a:pt x="737" y="8503"/>
                  <a:pt x="246" y="9175"/>
                  <a:pt x="0" y="9795"/>
                </a:cubicBezTo>
                <a:lnTo>
                  <a:pt x="8972" y="9795"/>
                </a:lnTo>
                <a:lnTo>
                  <a:pt x="8972" y="203"/>
                </a:lnTo>
                <a:cubicBezTo>
                  <a:pt x="8815" y="80"/>
                  <a:pt x="8659" y="1"/>
                  <a:pt x="8482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1"/>
          <p:cNvSpPr/>
          <p:nvPr/>
        </p:nvSpPr>
        <p:spPr>
          <a:xfrm>
            <a:off x="6666178" y="0"/>
            <a:ext cx="2477813" cy="2304151"/>
          </a:xfrm>
          <a:custGeom>
            <a:rect b="b" l="l" r="r" t="t"/>
            <a:pathLst>
              <a:path extrusionOk="0" h="9407" w="10116">
                <a:moveTo>
                  <a:pt x="0" y="0"/>
                </a:moveTo>
                <a:cubicBezTo>
                  <a:pt x="636" y="1119"/>
                  <a:pt x="2078" y="3205"/>
                  <a:pt x="4119" y="3205"/>
                </a:cubicBezTo>
                <a:cubicBezTo>
                  <a:pt x="4378" y="3205"/>
                  <a:pt x="4647" y="3171"/>
                  <a:pt x="4924" y="3098"/>
                </a:cubicBezTo>
                <a:cubicBezTo>
                  <a:pt x="6438" y="2690"/>
                  <a:pt x="6967" y="1149"/>
                  <a:pt x="7940" y="1149"/>
                </a:cubicBezTo>
                <a:cubicBezTo>
                  <a:pt x="8011" y="1149"/>
                  <a:pt x="8084" y="1158"/>
                  <a:pt x="8160" y="1175"/>
                </a:cubicBezTo>
                <a:cubicBezTo>
                  <a:pt x="8716" y="1293"/>
                  <a:pt x="9442" y="2447"/>
                  <a:pt x="9069" y="4379"/>
                </a:cubicBezTo>
                <a:cubicBezTo>
                  <a:pt x="8684" y="6387"/>
                  <a:pt x="8193" y="7616"/>
                  <a:pt x="8438" y="8374"/>
                </a:cubicBezTo>
                <a:cubicBezTo>
                  <a:pt x="8675" y="9108"/>
                  <a:pt x="9148" y="9406"/>
                  <a:pt x="9649" y="9406"/>
                </a:cubicBezTo>
                <a:cubicBezTo>
                  <a:pt x="9804" y="9406"/>
                  <a:pt x="9961" y="9378"/>
                  <a:pt x="10115" y="9325"/>
                </a:cubicBezTo>
                <a:lnTo>
                  <a:pt x="10115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1"/>
          <p:cNvSpPr/>
          <p:nvPr/>
        </p:nvSpPr>
        <p:spPr>
          <a:xfrm>
            <a:off x="-11679" y="1723068"/>
            <a:ext cx="3019375" cy="3429895"/>
          </a:xfrm>
          <a:custGeom>
            <a:rect b="b" l="l" r="r" t="t"/>
            <a:pathLst>
              <a:path extrusionOk="0" h="14003" w="12327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3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"/>
          <p:cNvSpPr/>
          <p:nvPr/>
        </p:nvSpPr>
        <p:spPr>
          <a:xfrm rot="5400000">
            <a:off x="1024675" y="95575"/>
            <a:ext cx="3457500" cy="3133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2"/>
          <p:cNvSpPr txBox="1"/>
          <p:nvPr/>
        </p:nvSpPr>
        <p:spPr>
          <a:xfrm>
            <a:off x="6772942" y="4670822"/>
            <a:ext cx="2057400" cy="2739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800" u="none" cap="none" strike="noStrike">
                <a:solidFill>
                  <a:srgbClr val="FFFFFF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b="0" i="0" sz="800" u="none" cap="none" strike="noStrike">
              <a:solidFill>
                <a:srgbClr val="FFFFFF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129" name="Google Shape;129;p12"/>
          <p:cNvSpPr txBox="1"/>
          <p:nvPr>
            <p:ph type="ctrTitle"/>
          </p:nvPr>
        </p:nvSpPr>
        <p:spPr>
          <a:xfrm flipH="1">
            <a:off x="886775" y="2340594"/>
            <a:ext cx="31581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sz="24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0" name="Google Shape;130;p12"/>
          <p:cNvSpPr txBox="1"/>
          <p:nvPr>
            <p:ph idx="1" type="subTitle"/>
          </p:nvPr>
        </p:nvSpPr>
        <p:spPr>
          <a:xfrm>
            <a:off x="4598719" y="1815144"/>
            <a:ext cx="3353700" cy="1513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1" name="Google Shape;131;p12"/>
          <p:cNvSpPr/>
          <p:nvPr/>
        </p:nvSpPr>
        <p:spPr>
          <a:xfrm>
            <a:off x="0" y="3237663"/>
            <a:ext cx="5957203" cy="1901058"/>
          </a:xfrm>
          <a:custGeom>
            <a:rect b="b" l="l" r="r" t="t"/>
            <a:pathLst>
              <a:path extrusionOk="0" h="7151" w="23488">
                <a:moveTo>
                  <a:pt x="4309" y="0"/>
                </a:moveTo>
                <a:cubicBezTo>
                  <a:pt x="3860" y="0"/>
                  <a:pt x="3401" y="111"/>
                  <a:pt x="2937" y="369"/>
                </a:cubicBezTo>
                <a:cubicBezTo>
                  <a:pt x="716" y="1608"/>
                  <a:pt x="331" y="2249"/>
                  <a:pt x="1" y="2270"/>
                </a:cubicBezTo>
                <a:lnTo>
                  <a:pt x="1" y="7151"/>
                </a:lnTo>
                <a:lnTo>
                  <a:pt x="23487" y="7151"/>
                </a:lnTo>
                <a:lnTo>
                  <a:pt x="22986" y="6040"/>
                </a:lnTo>
                <a:cubicBezTo>
                  <a:pt x="22986" y="6040"/>
                  <a:pt x="22583" y="6740"/>
                  <a:pt x="21847" y="6740"/>
                </a:cubicBezTo>
                <a:cubicBezTo>
                  <a:pt x="21511" y="6740"/>
                  <a:pt x="21105" y="6594"/>
                  <a:pt x="20636" y="6168"/>
                </a:cubicBezTo>
                <a:cubicBezTo>
                  <a:pt x="19503" y="5133"/>
                  <a:pt x="17832" y="2884"/>
                  <a:pt x="15899" y="2884"/>
                </a:cubicBezTo>
                <a:cubicBezTo>
                  <a:pt x="15280" y="2884"/>
                  <a:pt x="14635" y="3115"/>
                  <a:pt x="13971" y="3690"/>
                </a:cubicBezTo>
                <a:cubicBezTo>
                  <a:pt x="12757" y="4748"/>
                  <a:pt x="11936" y="5109"/>
                  <a:pt x="11324" y="5109"/>
                </a:cubicBezTo>
                <a:cubicBezTo>
                  <a:pt x="10559" y="5109"/>
                  <a:pt x="10120" y="4544"/>
                  <a:pt x="9645" y="4075"/>
                </a:cubicBezTo>
                <a:cubicBezTo>
                  <a:pt x="8931" y="3361"/>
                  <a:pt x="6779" y="0"/>
                  <a:pt x="430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2"/>
          <p:cNvSpPr/>
          <p:nvPr/>
        </p:nvSpPr>
        <p:spPr>
          <a:xfrm>
            <a:off x="0" y="0"/>
            <a:ext cx="2924434" cy="1144956"/>
          </a:xfrm>
          <a:custGeom>
            <a:rect b="b" l="l" r="r" t="t"/>
            <a:pathLst>
              <a:path extrusionOk="0" h="4069" w="10393">
                <a:moveTo>
                  <a:pt x="1" y="0"/>
                </a:moveTo>
                <a:lnTo>
                  <a:pt x="1" y="2147"/>
                </a:lnTo>
                <a:cubicBezTo>
                  <a:pt x="1283" y="2770"/>
                  <a:pt x="4105" y="4069"/>
                  <a:pt x="5549" y="4069"/>
                </a:cubicBezTo>
                <a:cubicBezTo>
                  <a:pt x="5789" y="4069"/>
                  <a:pt x="5991" y="4033"/>
                  <a:pt x="6142" y="3952"/>
                </a:cubicBezTo>
                <a:cubicBezTo>
                  <a:pt x="7488" y="3226"/>
                  <a:pt x="5693" y="182"/>
                  <a:pt x="6868" y="118"/>
                </a:cubicBezTo>
                <a:cubicBezTo>
                  <a:pt x="6884" y="117"/>
                  <a:pt x="6900" y="117"/>
                  <a:pt x="6916" y="117"/>
                </a:cubicBezTo>
                <a:cubicBezTo>
                  <a:pt x="7983" y="117"/>
                  <a:pt x="8866" y="1753"/>
                  <a:pt x="9668" y="1753"/>
                </a:cubicBezTo>
                <a:cubicBezTo>
                  <a:pt x="9732" y="1753"/>
                  <a:pt x="9795" y="1743"/>
                  <a:pt x="9859" y="1720"/>
                </a:cubicBezTo>
                <a:cubicBezTo>
                  <a:pt x="10393" y="1528"/>
                  <a:pt x="10212" y="662"/>
                  <a:pt x="1017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2"/>
          <p:cNvSpPr/>
          <p:nvPr/>
        </p:nvSpPr>
        <p:spPr>
          <a:xfrm>
            <a:off x="4888126" y="0"/>
            <a:ext cx="4255880" cy="2343529"/>
          </a:xfrm>
          <a:custGeom>
            <a:rect b="b" l="l" r="r" t="t"/>
            <a:pathLst>
              <a:path extrusionOk="0" h="7288" w="13235">
                <a:moveTo>
                  <a:pt x="0" y="0"/>
                </a:moveTo>
                <a:cubicBezTo>
                  <a:pt x="744" y="852"/>
                  <a:pt x="2515" y="2586"/>
                  <a:pt x="4780" y="2586"/>
                </a:cubicBezTo>
                <a:cubicBezTo>
                  <a:pt x="4957" y="2586"/>
                  <a:pt x="5137" y="2576"/>
                  <a:pt x="5319" y="2553"/>
                </a:cubicBezTo>
                <a:cubicBezTo>
                  <a:pt x="7444" y="2289"/>
                  <a:pt x="9223" y="1574"/>
                  <a:pt x="10455" y="1574"/>
                </a:cubicBezTo>
                <a:cubicBezTo>
                  <a:pt x="11113" y="1574"/>
                  <a:pt x="11615" y="1778"/>
                  <a:pt x="11931" y="2361"/>
                </a:cubicBezTo>
                <a:cubicBezTo>
                  <a:pt x="12839" y="4038"/>
                  <a:pt x="11343" y="7156"/>
                  <a:pt x="12978" y="7285"/>
                </a:cubicBezTo>
                <a:cubicBezTo>
                  <a:pt x="12993" y="7287"/>
                  <a:pt x="13009" y="7288"/>
                  <a:pt x="13024" y="7288"/>
                </a:cubicBezTo>
                <a:cubicBezTo>
                  <a:pt x="13094" y="7288"/>
                  <a:pt x="13164" y="7268"/>
                  <a:pt x="13234" y="7242"/>
                </a:cubicBezTo>
                <a:lnTo>
                  <a:pt x="1323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2"/>
          <p:cNvSpPr/>
          <p:nvPr/>
        </p:nvSpPr>
        <p:spPr>
          <a:xfrm>
            <a:off x="3807376" y="4360684"/>
            <a:ext cx="1608227" cy="778039"/>
          </a:xfrm>
          <a:custGeom>
            <a:rect b="b" l="l" r="r" t="t"/>
            <a:pathLst>
              <a:path extrusionOk="0" h="2707" w="5865">
                <a:moveTo>
                  <a:pt x="2605" y="1"/>
                </a:moveTo>
                <a:cubicBezTo>
                  <a:pt x="1421" y="1"/>
                  <a:pt x="755" y="1721"/>
                  <a:pt x="129" y="2568"/>
                </a:cubicBezTo>
                <a:cubicBezTo>
                  <a:pt x="86" y="2611"/>
                  <a:pt x="43" y="2664"/>
                  <a:pt x="1" y="2707"/>
                </a:cubicBezTo>
                <a:lnTo>
                  <a:pt x="5864" y="2707"/>
                </a:lnTo>
                <a:cubicBezTo>
                  <a:pt x="4978" y="1938"/>
                  <a:pt x="4358" y="656"/>
                  <a:pt x="3215" y="143"/>
                </a:cubicBezTo>
                <a:cubicBezTo>
                  <a:pt x="2997" y="45"/>
                  <a:pt x="2795" y="1"/>
                  <a:pt x="260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2"/>
          <p:cNvSpPr/>
          <p:nvPr/>
        </p:nvSpPr>
        <p:spPr>
          <a:xfrm>
            <a:off x="0" y="4248016"/>
            <a:ext cx="3347799" cy="890707"/>
          </a:xfrm>
          <a:custGeom>
            <a:rect b="b" l="l" r="r" t="t"/>
            <a:pathLst>
              <a:path extrusionOk="0" h="3099" w="12209">
                <a:moveTo>
                  <a:pt x="6332" y="0"/>
                </a:moveTo>
                <a:cubicBezTo>
                  <a:pt x="4270" y="0"/>
                  <a:pt x="1769" y="858"/>
                  <a:pt x="1" y="1593"/>
                </a:cubicBezTo>
                <a:lnTo>
                  <a:pt x="1" y="3099"/>
                </a:lnTo>
                <a:lnTo>
                  <a:pt x="12208" y="3099"/>
                </a:lnTo>
                <a:cubicBezTo>
                  <a:pt x="11418" y="2714"/>
                  <a:pt x="10371" y="1935"/>
                  <a:pt x="8940" y="760"/>
                </a:cubicBezTo>
                <a:cubicBezTo>
                  <a:pt x="8276" y="213"/>
                  <a:pt x="7359" y="0"/>
                  <a:pt x="633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2"/>
          <p:cNvSpPr/>
          <p:nvPr/>
        </p:nvSpPr>
        <p:spPr>
          <a:xfrm>
            <a:off x="5697850" y="3760275"/>
            <a:ext cx="3446155" cy="1378454"/>
          </a:xfrm>
          <a:custGeom>
            <a:rect b="b" l="l" r="r" t="t"/>
            <a:pathLst>
              <a:path extrusionOk="0" h="4796" w="11622">
                <a:moveTo>
                  <a:pt x="3676" y="0"/>
                </a:moveTo>
                <a:cubicBezTo>
                  <a:pt x="923" y="0"/>
                  <a:pt x="695" y="3396"/>
                  <a:pt x="0" y="4796"/>
                </a:cubicBezTo>
                <a:lnTo>
                  <a:pt x="11621" y="4796"/>
                </a:lnTo>
                <a:lnTo>
                  <a:pt x="11621" y="2382"/>
                </a:lnTo>
                <a:cubicBezTo>
                  <a:pt x="9944" y="1677"/>
                  <a:pt x="7712" y="940"/>
                  <a:pt x="4796" y="160"/>
                </a:cubicBezTo>
                <a:cubicBezTo>
                  <a:pt x="4382" y="50"/>
                  <a:pt x="4010" y="0"/>
                  <a:pt x="367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2"/>
          <p:cNvSpPr/>
          <p:nvPr/>
        </p:nvSpPr>
        <p:spPr>
          <a:xfrm>
            <a:off x="0" y="0"/>
            <a:ext cx="1917920" cy="1664674"/>
          </a:xfrm>
          <a:custGeom>
            <a:rect b="b" l="l" r="r" t="t"/>
            <a:pathLst>
              <a:path extrusionOk="0" h="5916" w="6816">
                <a:moveTo>
                  <a:pt x="1" y="0"/>
                </a:moveTo>
                <a:lnTo>
                  <a:pt x="1" y="5597"/>
                </a:lnTo>
                <a:cubicBezTo>
                  <a:pt x="220" y="5784"/>
                  <a:pt x="427" y="5916"/>
                  <a:pt x="641" y="5916"/>
                </a:cubicBezTo>
                <a:cubicBezTo>
                  <a:pt x="708" y="5916"/>
                  <a:pt x="775" y="5903"/>
                  <a:pt x="844" y="5875"/>
                </a:cubicBezTo>
                <a:cubicBezTo>
                  <a:pt x="1816" y="5469"/>
                  <a:pt x="407" y="3109"/>
                  <a:pt x="1207" y="2361"/>
                </a:cubicBezTo>
                <a:cubicBezTo>
                  <a:pt x="1391" y="2190"/>
                  <a:pt x="1600" y="2125"/>
                  <a:pt x="1829" y="2125"/>
                </a:cubicBezTo>
                <a:cubicBezTo>
                  <a:pt x="2536" y="2125"/>
                  <a:pt x="3436" y="2738"/>
                  <a:pt x="4414" y="2738"/>
                </a:cubicBezTo>
                <a:cubicBezTo>
                  <a:pt x="4942" y="2738"/>
                  <a:pt x="5492" y="2559"/>
                  <a:pt x="6046" y="2008"/>
                </a:cubicBezTo>
                <a:cubicBezTo>
                  <a:pt x="6633" y="1421"/>
                  <a:pt x="6815" y="705"/>
                  <a:pt x="677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727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">
  <p:cSld name="4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"/>
          <p:cNvSpPr/>
          <p:nvPr/>
        </p:nvSpPr>
        <p:spPr>
          <a:xfrm>
            <a:off x="263219" y="1498888"/>
            <a:ext cx="8213700" cy="21924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3"/>
          <p:cNvSpPr txBox="1"/>
          <p:nvPr/>
        </p:nvSpPr>
        <p:spPr>
          <a:xfrm>
            <a:off x="6772942" y="4673209"/>
            <a:ext cx="2057400" cy="2739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800" u="none" cap="none" strike="noStrike">
                <a:solidFill>
                  <a:srgbClr val="FFFFFF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b="0" i="0" sz="800" u="none" cap="none" strike="noStrike">
              <a:solidFill>
                <a:srgbClr val="FFFFFF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141" name="Google Shape;141;p13"/>
          <p:cNvSpPr txBox="1"/>
          <p:nvPr>
            <p:ph type="ctrTitle"/>
          </p:nvPr>
        </p:nvSpPr>
        <p:spPr>
          <a:xfrm flipH="1">
            <a:off x="2267119" y="1953315"/>
            <a:ext cx="19797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b="0" sz="21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2" name="Google Shape;142;p13"/>
          <p:cNvSpPr txBox="1"/>
          <p:nvPr>
            <p:ph idx="1" type="subTitle"/>
          </p:nvPr>
        </p:nvSpPr>
        <p:spPr>
          <a:xfrm flipH="1">
            <a:off x="4493231" y="2384065"/>
            <a:ext cx="23835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143" name="Google Shape;143;p13"/>
          <p:cNvCxnSpPr/>
          <p:nvPr/>
        </p:nvCxnSpPr>
        <p:spPr>
          <a:xfrm>
            <a:off x="4370063" y="2151234"/>
            <a:ext cx="0" cy="8877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13"/>
          <p:cNvSpPr/>
          <p:nvPr/>
        </p:nvSpPr>
        <p:spPr>
          <a:xfrm rot="10800000">
            <a:off x="2410401" y="2397"/>
            <a:ext cx="6733599" cy="2148840"/>
          </a:xfrm>
          <a:custGeom>
            <a:rect b="b" l="l" r="r" t="t"/>
            <a:pathLst>
              <a:path extrusionOk="0" h="7151" w="23488">
                <a:moveTo>
                  <a:pt x="4309" y="0"/>
                </a:moveTo>
                <a:cubicBezTo>
                  <a:pt x="3860" y="0"/>
                  <a:pt x="3401" y="111"/>
                  <a:pt x="2937" y="369"/>
                </a:cubicBezTo>
                <a:cubicBezTo>
                  <a:pt x="716" y="1608"/>
                  <a:pt x="331" y="2249"/>
                  <a:pt x="1" y="2270"/>
                </a:cubicBezTo>
                <a:lnTo>
                  <a:pt x="1" y="7151"/>
                </a:lnTo>
                <a:lnTo>
                  <a:pt x="23487" y="7151"/>
                </a:lnTo>
                <a:lnTo>
                  <a:pt x="22986" y="6040"/>
                </a:lnTo>
                <a:cubicBezTo>
                  <a:pt x="22986" y="6040"/>
                  <a:pt x="22583" y="6740"/>
                  <a:pt x="21847" y="6740"/>
                </a:cubicBezTo>
                <a:cubicBezTo>
                  <a:pt x="21511" y="6740"/>
                  <a:pt x="21105" y="6594"/>
                  <a:pt x="20636" y="6168"/>
                </a:cubicBezTo>
                <a:cubicBezTo>
                  <a:pt x="19503" y="5133"/>
                  <a:pt x="17832" y="2884"/>
                  <a:pt x="15899" y="2884"/>
                </a:cubicBezTo>
                <a:cubicBezTo>
                  <a:pt x="15280" y="2884"/>
                  <a:pt x="14635" y="3115"/>
                  <a:pt x="13971" y="3690"/>
                </a:cubicBezTo>
                <a:cubicBezTo>
                  <a:pt x="12757" y="4748"/>
                  <a:pt x="11936" y="5109"/>
                  <a:pt x="11324" y="5109"/>
                </a:cubicBezTo>
                <a:cubicBezTo>
                  <a:pt x="10559" y="5109"/>
                  <a:pt x="10120" y="4544"/>
                  <a:pt x="9645" y="4075"/>
                </a:cubicBezTo>
                <a:cubicBezTo>
                  <a:pt x="8931" y="3361"/>
                  <a:pt x="6779" y="0"/>
                  <a:pt x="430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3"/>
          <p:cNvSpPr/>
          <p:nvPr/>
        </p:nvSpPr>
        <p:spPr>
          <a:xfrm rot="10800000">
            <a:off x="5292458" y="3633192"/>
            <a:ext cx="3851542" cy="1507921"/>
          </a:xfrm>
          <a:custGeom>
            <a:rect b="b" l="l" r="r" t="t"/>
            <a:pathLst>
              <a:path extrusionOk="0" h="4069" w="10393">
                <a:moveTo>
                  <a:pt x="1" y="0"/>
                </a:moveTo>
                <a:lnTo>
                  <a:pt x="1" y="2147"/>
                </a:lnTo>
                <a:cubicBezTo>
                  <a:pt x="1283" y="2770"/>
                  <a:pt x="4105" y="4069"/>
                  <a:pt x="5549" y="4069"/>
                </a:cubicBezTo>
                <a:cubicBezTo>
                  <a:pt x="5789" y="4069"/>
                  <a:pt x="5991" y="4033"/>
                  <a:pt x="6142" y="3952"/>
                </a:cubicBezTo>
                <a:cubicBezTo>
                  <a:pt x="7488" y="3226"/>
                  <a:pt x="5693" y="182"/>
                  <a:pt x="6868" y="118"/>
                </a:cubicBezTo>
                <a:cubicBezTo>
                  <a:pt x="6884" y="117"/>
                  <a:pt x="6900" y="117"/>
                  <a:pt x="6916" y="117"/>
                </a:cubicBezTo>
                <a:cubicBezTo>
                  <a:pt x="7983" y="117"/>
                  <a:pt x="8866" y="1753"/>
                  <a:pt x="9668" y="1753"/>
                </a:cubicBezTo>
                <a:cubicBezTo>
                  <a:pt x="9732" y="1753"/>
                  <a:pt x="9795" y="1743"/>
                  <a:pt x="9859" y="1720"/>
                </a:cubicBezTo>
                <a:cubicBezTo>
                  <a:pt x="10393" y="1528"/>
                  <a:pt x="10212" y="662"/>
                  <a:pt x="1017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3"/>
          <p:cNvSpPr/>
          <p:nvPr/>
        </p:nvSpPr>
        <p:spPr>
          <a:xfrm rot="10800000">
            <a:off x="-1" y="2302581"/>
            <a:ext cx="5154801" cy="2838530"/>
          </a:xfrm>
          <a:custGeom>
            <a:rect b="b" l="l" r="r" t="t"/>
            <a:pathLst>
              <a:path extrusionOk="0" h="7288" w="13235">
                <a:moveTo>
                  <a:pt x="0" y="0"/>
                </a:moveTo>
                <a:cubicBezTo>
                  <a:pt x="744" y="852"/>
                  <a:pt x="2515" y="2586"/>
                  <a:pt x="4780" y="2586"/>
                </a:cubicBezTo>
                <a:cubicBezTo>
                  <a:pt x="4957" y="2586"/>
                  <a:pt x="5137" y="2576"/>
                  <a:pt x="5319" y="2553"/>
                </a:cubicBezTo>
                <a:cubicBezTo>
                  <a:pt x="7444" y="2289"/>
                  <a:pt x="9223" y="1574"/>
                  <a:pt x="10455" y="1574"/>
                </a:cubicBezTo>
                <a:cubicBezTo>
                  <a:pt x="11113" y="1574"/>
                  <a:pt x="11615" y="1778"/>
                  <a:pt x="11931" y="2361"/>
                </a:cubicBezTo>
                <a:cubicBezTo>
                  <a:pt x="12839" y="4038"/>
                  <a:pt x="11343" y="7156"/>
                  <a:pt x="12978" y="7285"/>
                </a:cubicBezTo>
                <a:cubicBezTo>
                  <a:pt x="12993" y="7287"/>
                  <a:pt x="13009" y="7288"/>
                  <a:pt x="13024" y="7288"/>
                </a:cubicBezTo>
                <a:cubicBezTo>
                  <a:pt x="13094" y="7288"/>
                  <a:pt x="13164" y="7268"/>
                  <a:pt x="13234" y="7242"/>
                </a:cubicBezTo>
                <a:lnTo>
                  <a:pt x="1323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3"/>
          <p:cNvSpPr/>
          <p:nvPr/>
        </p:nvSpPr>
        <p:spPr>
          <a:xfrm rot="10800000">
            <a:off x="3728402" y="2394"/>
            <a:ext cx="1608227" cy="778039"/>
          </a:xfrm>
          <a:custGeom>
            <a:rect b="b" l="l" r="r" t="t"/>
            <a:pathLst>
              <a:path extrusionOk="0" h="2707" w="5865">
                <a:moveTo>
                  <a:pt x="2605" y="1"/>
                </a:moveTo>
                <a:cubicBezTo>
                  <a:pt x="1421" y="1"/>
                  <a:pt x="755" y="1721"/>
                  <a:pt x="129" y="2568"/>
                </a:cubicBezTo>
                <a:cubicBezTo>
                  <a:pt x="86" y="2611"/>
                  <a:pt x="43" y="2664"/>
                  <a:pt x="1" y="2707"/>
                </a:cubicBezTo>
                <a:lnTo>
                  <a:pt x="5864" y="2707"/>
                </a:lnTo>
                <a:cubicBezTo>
                  <a:pt x="4978" y="1938"/>
                  <a:pt x="4358" y="656"/>
                  <a:pt x="3215" y="143"/>
                </a:cubicBezTo>
                <a:cubicBezTo>
                  <a:pt x="2997" y="45"/>
                  <a:pt x="2795" y="1"/>
                  <a:pt x="260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3"/>
          <p:cNvSpPr/>
          <p:nvPr/>
        </p:nvSpPr>
        <p:spPr>
          <a:xfrm rot="10800000">
            <a:off x="5359881" y="2388"/>
            <a:ext cx="3784119" cy="1006803"/>
          </a:xfrm>
          <a:custGeom>
            <a:rect b="b" l="l" r="r" t="t"/>
            <a:pathLst>
              <a:path extrusionOk="0" h="3099" w="12209">
                <a:moveTo>
                  <a:pt x="6332" y="0"/>
                </a:moveTo>
                <a:cubicBezTo>
                  <a:pt x="4270" y="0"/>
                  <a:pt x="1769" y="858"/>
                  <a:pt x="1" y="1593"/>
                </a:cubicBezTo>
                <a:lnTo>
                  <a:pt x="1" y="3099"/>
                </a:lnTo>
                <a:lnTo>
                  <a:pt x="12208" y="3099"/>
                </a:lnTo>
                <a:cubicBezTo>
                  <a:pt x="11418" y="2714"/>
                  <a:pt x="10371" y="1935"/>
                  <a:pt x="8940" y="760"/>
                </a:cubicBezTo>
                <a:cubicBezTo>
                  <a:pt x="8276" y="213"/>
                  <a:pt x="7359" y="0"/>
                  <a:pt x="633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3"/>
          <p:cNvSpPr/>
          <p:nvPr/>
        </p:nvSpPr>
        <p:spPr>
          <a:xfrm rot="10800000">
            <a:off x="-3" y="2392"/>
            <a:ext cx="3918328" cy="1567321"/>
          </a:xfrm>
          <a:custGeom>
            <a:rect b="b" l="l" r="r" t="t"/>
            <a:pathLst>
              <a:path extrusionOk="0" h="4796" w="11622">
                <a:moveTo>
                  <a:pt x="3676" y="0"/>
                </a:moveTo>
                <a:cubicBezTo>
                  <a:pt x="923" y="0"/>
                  <a:pt x="695" y="3396"/>
                  <a:pt x="0" y="4796"/>
                </a:cubicBezTo>
                <a:lnTo>
                  <a:pt x="11621" y="4796"/>
                </a:lnTo>
                <a:lnTo>
                  <a:pt x="11621" y="2382"/>
                </a:lnTo>
                <a:cubicBezTo>
                  <a:pt x="9944" y="1677"/>
                  <a:pt x="7712" y="940"/>
                  <a:pt x="4796" y="160"/>
                </a:cubicBezTo>
                <a:cubicBezTo>
                  <a:pt x="4382" y="50"/>
                  <a:pt x="4010" y="0"/>
                  <a:pt x="367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3"/>
          <p:cNvSpPr/>
          <p:nvPr/>
        </p:nvSpPr>
        <p:spPr>
          <a:xfrm rot="10800000">
            <a:off x="6618059" y="2948717"/>
            <a:ext cx="2525941" cy="2192396"/>
          </a:xfrm>
          <a:custGeom>
            <a:rect b="b" l="l" r="r" t="t"/>
            <a:pathLst>
              <a:path extrusionOk="0" h="5916" w="6816">
                <a:moveTo>
                  <a:pt x="1" y="0"/>
                </a:moveTo>
                <a:lnTo>
                  <a:pt x="1" y="5597"/>
                </a:lnTo>
                <a:cubicBezTo>
                  <a:pt x="220" y="5784"/>
                  <a:pt x="427" y="5916"/>
                  <a:pt x="641" y="5916"/>
                </a:cubicBezTo>
                <a:cubicBezTo>
                  <a:pt x="708" y="5916"/>
                  <a:pt x="775" y="5903"/>
                  <a:pt x="844" y="5875"/>
                </a:cubicBezTo>
                <a:cubicBezTo>
                  <a:pt x="1816" y="5469"/>
                  <a:pt x="407" y="3109"/>
                  <a:pt x="1207" y="2361"/>
                </a:cubicBezTo>
                <a:cubicBezTo>
                  <a:pt x="1391" y="2190"/>
                  <a:pt x="1600" y="2125"/>
                  <a:pt x="1829" y="2125"/>
                </a:cubicBezTo>
                <a:cubicBezTo>
                  <a:pt x="2536" y="2125"/>
                  <a:pt x="3436" y="2738"/>
                  <a:pt x="4414" y="2738"/>
                </a:cubicBezTo>
                <a:cubicBezTo>
                  <a:pt x="4942" y="2738"/>
                  <a:pt x="5492" y="2559"/>
                  <a:pt x="6046" y="2008"/>
                </a:cubicBezTo>
                <a:cubicBezTo>
                  <a:pt x="6633" y="1421"/>
                  <a:pt x="6815" y="705"/>
                  <a:pt x="677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5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 txBox="1"/>
          <p:nvPr>
            <p:ph type="ctrTitle"/>
          </p:nvPr>
        </p:nvSpPr>
        <p:spPr>
          <a:xfrm flipH="1">
            <a:off x="597693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sz="1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53" name="Google Shape;153;p14"/>
          <p:cNvSpPr/>
          <p:nvPr/>
        </p:nvSpPr>
        <p:spPr>
          <a:xfrm>
            <a:off x="777400" y="1455325"/>
            <a:ext cx="2422200" cy="37758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4"/>
          <p:cNvSpPr/>
          <p:nvPr/>
        </p:nvSpPr>
        <p:spPr>
          <a:xfrm>
            <a:off x="3597675" y="-74450"/>
            <a:ext cx="2422200" cy="44250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4"/>
          <p:cNvSpPr txBox="1"/>
          <p:nvPr>
            <p:ph idx="1" type="subTitle"/>
          </p:nvPr>
        </p:nvSpPr>
        <p:spPr>
          <a:xfrm flipH="1">
            <a:off x="825666" y="2286000"/>
            <a:ext cx="2325600" cy="233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56" name="Google Shape;156;p14"/>
          <p:cNvSpPr txBox="1"/>
          <p:nvPr>
            <p:ph idx="2" type="subTitle"/>
          </p:nvPr>
        </p:nvSpPr>
        <p:spPr>
          <a:xfrm>
            <a:off x="922988" y="2567513"/>
            <a:ext cx="2130900" cy="894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7" name="Google Shape;157;p14"/>
          <p:cNvSpPr txBox="1"/>
          <p:nvPr>
            <p:ph idx="3" type="subTitle"/>
          </p:nvPr>
        </p:nvSpPr>
        <p:spPr>
          <a:xfrm flipH="1">
            <a:off x="3645938" y="2286000"/>
            <a:ext cx="2325600" cy="233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58" name="Google Shape;158;p14"/>
          <p:cNvSpPr txBox="1"/>
          <p:nvPr>
            <p:ph idx="4" type="subTitle"/>
          </p:nvPr>
        </p:nvSpPr>
        <p:spPr>
          <a:xfrm>
            <a:off x="3743190" y="2567513"/>
            <a:ext cx="2130900" cy="894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9" name="Google Shape;159;p14"/>
          <p:cNvSpPr/>
          <p:nvPr/>
        </p:nvSpPr>
        <p:spPr>
          <a:xfrm rot="10800000">
            <a:off x="2945906" y="-1824"/>
            <a:ext cx="1729539" cy="652520"/>
          </a:xfrm>
          <a:custGeom>
            <a:rect b="b" l="l" r="r" t="t"/>
            <a:pathLst>
              <a:path extrusionOk="0" h="2664" w="7061">
                <a:moveTo>
                  <a:pt x="3349" y="1"/>
                </a:moveTo>
                <a:cubicBezTo>
                  <a:pt x="3178" y="1"/>
                  <a:pt x="3002" y="22"/>
                  <a:pt x="2821" y="69"/>
                </a:cubicBezTo>
                <a:cubicBezTo>
                  <a:pt x="1539" y="399"/>
                  <a:pt x="1197" y="1980"/>
                  <a:pt x="1" y="2664"/>
                </a:cubicBezTo>
                <a:lnTo>
                  <a:pt x="7060" y="2664"/>
                </a:lnTo>
                <a:cubicBezTo>
                  <a:pt x="6171" y="1958"/>
                  <a:pt x="4984" y="1"/>
                  <a:pt x="334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5400000" dist="666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4"/>
          <p:cNvSpPr/>
          <p:nvPr/>
        </p:nvSpPr>
        <p:spPr>
          <a:xfrm rot="10800000">
            <a:off x="0" y="-1825"/>
            <a:ext cx="2705390" cy="1857870"/>
          </a:xfrm>
          <a:custGeom>
            <a:rect b="b" l="l" r="r" t="t"/>
            <a:pathLst>
              <a:path extrusionOk="0" h="7585" w="11045">
                <a:moveTo>
                  <a:pt x="8458" y="1"/>
                </a:moveTo>
                <a:cubicBezTo>
                  <a:pt x="6822" y="1"/>
                  <a:pt x="5207" y="190"/>
                  <a:pt x="4379" y="824"/>
                </a:cubicBezTo>
                <a:cubicBezTo>
                  <a:pt x="2329" y="2405"/>
                  <a:pt x="3995" y="4252"/>
                  <a:pt x="3899" y="5491"/>
                </a:cubicBezTo>
                <a:cubicBezTo>
                  <a:pt x="3859" y="6074"/>
                  <a:pt x="3660" y="6253"/>
                  <a:pt x="3384" y="6253"/>
                </a:cubicBezTo>
                <a:cubicBezTo>
                  <a:pt x="3144" y="6253"/>
                  <a:pt x="2845" y="6118"/>
                  <a:pt x="2542" y="5994"/>
                </a:cubicBezTo>
                <a:cubicBezTo>
                  <a:pt x="2208" y="5856"/>
                  <a:pt x="1901" y="5745"/>
                  <a:pt x="1662" y="5745"/>
                </a:cubicBezTo>
                <a:cubicBezTo>
                  <a:pt x="1642" y="5745"/>
                  <a:pt x="1622" y="5746"/>
                  <a:pt x="1602" y="5748"/>
                </a:cubicBezTo>
                <a:cubicBezTo>
                  <a:pt x="385" y="5833"/>
                  <a:pt x="748" y="6848"/>
                  <a:pt x="0" y="7585"/>
                </a:cubicBezTo>
                <a:lnTo>
                  <a:pt x="2553" y="7585"/>
                </a:lnTo>
                <a:cubicBezTo>
                  <a:pt x="2773" y="6492"/>
                  <a:pt x="3631" y="6085"/>
                  <a:pt x="4717" y="6085"/>
                </a:cubicBezTo>
                <a:cubicBezTo>
                  <a:pt x="5638" y="6085"/>
                  <a:pt x="6723" y="6378"/>
                  <a:pt x="7723" y="6794"/>
                </a:cubicBezTo>
                <a:cubicBezTo>
                  <a:pt x="8150" y="6972"/>
                  <a:pt x="8575" y="7068"/>
                  <a:pt x="8966" y="7068"/>
                </a:cubicBezTo>
                <a:cubicBezTo>
                  <a:pt x="10149" y="7068"/>
                  <a:pt x="11031" y="6197"/>
                  <a:pt x="10799" y="4103"/>
                </a:cubicBezTo>
                <a:cubicBezTo>
                  <a:pt x="10735" y="3494"/>
                  <a:pt x="10842" y="3077"/>
                  <a:pt x="11044" y="2768"/>
                </a:cubicBezTo>
                <a:lnTo>
                  <a:pt x="11044" y="130"/>
                </a:lnTo>
                <a:cubicBezTo>
                  <a:pt x="10260" y="58"/>
                  <a:pt x="9356" y="1"/>
                  <a:pt x="845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5400000" dist="571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4"/>
          <p:cNvSpPr/>
          <p:nvPr/>
        </p:nvSpPr>
        <p:spPr>
          <a:xfrm rot="10800000">
            <a:off x="6" y="-1824"/>
            <a:ext cx="2080052" cy="1179876"/>
          </a:xfrm>
          <a:custGeom>
            <a:rect b="b" l="l" r="r" t="t"/>
            <a:pathLst>
              <a:path extrusionOk="0" h="4817" w="8492">
                <a:moveTo>
                  <a:pt x="8491" y="0"/>
                </a:moveTo>
                <a:cubicBezTo>
                  <a:pt x="8289" y="309"/>
                  <a:pt x="8182" y="726"/>
                  <a:pt x="8246" y="1335"/>
                </a:cubicBezTo>
                <a:cubicBezTo>
                  <a:pt x="8478" y="3429"/>
                  <a:pt x="7596" y="4300"/>
                  <a:pt x="6413" y="4300"/>
                </a:cubicBezTo>
                <a:cubicBezTo>
                  <a:pt x="6022" y="4300"/>
                  <a:pt x="5597" y="4204"/>
                  <a:pt x="5170" y="4026"/>
                </a:cubicBezTo>
                <a:cubicBezTo>
                  <a:pt x="4170" y="3610"/>
                  <a:pt x="3085" y="3317"/>
                  <a:pt x="2164" y="3317"/>
                </a:cubicBezTo>
                <a:cubicBezTo>
                  <a:pt x="1078" y="3317"/>
                  <a:pt x="220" y="3724"/>
                  <a:pt x="0" y="4817"/>
                </a:cubicBezTo>
                <a:lnTo>
                  <a:pt x="8491" y="4817"/>
                </a:lnTo>
                <a:lnTo>
                  <a:pt x="849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5400000" dist="571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4"/>
          <p:cNvSpPr/>
          <p:nvPr/>
        </p:nvSpPr>
        <p:spPr>
          <a:xfrm rot="10800000">
            <a:off x="5" y="3647533"/>
            <a:ext cx="2174355" cy="1494134"/>
          </a:xfrm>
          <a:custGeom>
            <a:rect b="b" l="l" r="r" t="t"/>
            <a:pathLst>
              <a:path extrusionOk="0" h="6100" w="8877">
                <a:moveTo>
                  <a:pt x="1" y="0"/>
                </a:moveTo>
                <a:cubicBezTo>
                  <a:pt x="75" y="1410"/>
                  <a:pt x="471" y="2969"/>
                  <a:pt x="1613" y="4102"/>
                </a:cubicBezTo>
                <a:cubicBezTo>
                  <a:pt x="2744" y="5232"/>
                  <a:pt x="4189" y="5276"/>
                  <a:pt x="5547" y="5276"/>
                </a:cubicBezTo>
                <a:cubicBezTo>
                  <a:pt x="5661" y="5276"/>
                  <a:pt x="5775" y="5276"/>
                  <a:pt x="5887" y="5276"/>
                </a:cubicBezTo>
                <a:cubicBezTo>
                  <a:pt x="6942" y="5276"/>
                  <a:pt x="7921" y="5303"/>
                  <a:pt x="8631" y="5864"/>
                </a:cubicBezTo>
                <a:cubicBezTo>
                  <a:pt x="8727" y="5939"/>
                  <a:pt x="8802" y="6014"/>
                  <a:pt x="8876" y="6099"/>
                </a:cubicBezTo>
                <a:lnTo>
                  <a:pt x="8876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14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4"/>
          <p:cNvSpPr/>
          <p:nvPr/>
        </p:nvSpPr>
        <p:spPr>
          <a:xfrm rot="10800000">
            <a:off x="10" y="742546"/>
            <a:ext cx="1585758" cy="3124945"/>
          </a:xfrm>
          <a:custGeom>
            <a:rect b="b" l="l" r="r" t="t"/>
            <a:pathLst>
              <a:path extrusionOk="0" h="12758" w="6474">
                <a:moveTo>
                  <a:pt x="6473" y="0"/>
                </a:moveTo>
                <a:cubicBezTo>
                  <a:pt x="5032" y="523"/>
                  <a:pt x="3664" y="1378"/>
                  <a:pt x="3418" y="2766"/>
                </a:cubicBezTo>
                <a:cubicBezTo>
                  <a:pt x="2991" y="5127"/>
                  <a:pt x="5576" y="6046"/>
                  <a:pt x="5576" y="6964"/>
                </a:cubicBezTo>
                <a:cubicBezTo>
                  <a:pt x="5576" y="7135"/>
                  <a:pt x="5470" y="7198"/>
                  <a:pt x="5291" y="7198"/>
                </a:cubicBezTo>
                <a:cubicBezTo>
                  <a:pt x="4801" y="7198"/>
                  <a:pt x="3760" y="6733"/>
                  <a:pt x="2796" y="6733"/>
                </a:cubicBezTo>
                <a:cubicBezTo>
                  <a:pt x="2197" y="6733"/>
                  <a:pt x="1627" y="6913"/>
                  <a:pt x="1239" y="7498"/>
                </a:cubicBezTo>
                <a:cubicBezTo>
                  <a:pt x="1" y="9367"/>
                  <a:pt x="1891" y="12604"/>
                  <a:pt x="3717" y="12753"/>
                </a:cubicBezTo>
                <a:cubicBezTo>
                  <a:pt x="3761" y="12756"/>
                  <a:pt x="3805" y="12758"/>
                  <a:pt x="3851" y="12758"/>
                </a:cubicBezTo>
                <a:cubicBezTo>
                  <a:pt x="4559" y="12758"/>
                  <a:pt x="5530" y="12381"/>
                  <a:pt x="6473" y="11909"/>
                </a:cubicBezTo>
                <a:lnTo>
                  <a:pt x="647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5400000" dist="571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6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/>
          <p:nvPr/>
        </p:nvSpPr>
        <p:spPr>
          <a:xfrm>
            <a:off x="768875" y="-54929"/>
            <a:ext cx="1789200" cy="38379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5"/>
          <p:cNvSpPr/>
          <p:nvPr/>
        </p:nvSpPr>
        <p:spPr>
          <a:xfrm>
            <a:off x="2761550" y="1360646"/>
            <a:ext cx="1786800" cy="38379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5"/>
          <p:cNvSpPr/>
          <p:nvPr/>
        </p:nvSpPr>
        <p:spPr>
          <a:xfrm>
            <a:off x="4758546" y="-54929"/>
            <a:ext cx="1761900" cy="38379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5"/>
          <p:cNvSpPr txBox="1"/>
          <p:nvPr>
            <p:ph idx="1" type="subTitle"/>
          </p:nvPr>
        </p:nvSpPr>
        <p:spPr>
          <a:xfrm flipH="1">
            <a:off x="906049" y="1544100"/>
            <a:ext cx="1514700" cy="823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69" name="Google Shape;169;p15"/>
          <p:cNvSpPr txBox="1"/>
          <p:nvPr>
            <p:ph idx="2" type="subTitle"/>
          </p:nvPr>
        </p:nvSpPr>
        <p:spPr>
          <a:xfrm>
            <a:off x="906244" y="2415113"/>
            <a:ext cx="1514400" cy="894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0" name="Google Shape;170;p15"/>
          <p:cNvSpPr txBox="1"/>
          <p:nvPr>
            <p:ph idx="3" type="subTitle"/>
          </p:nvPr>
        </p:nvSpPr>
        <p:spPr>
          <a:xfrm flipH="1">
            <a:off x="2897617" y="1544100"/>
            <a:ext cx="1514700" cy="823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71" name="Google Shape;171;p15"/>
          <p:cNvSpPr txBox="1"/>
          <p:nvPr>
            <p:ph idx="4" type="subTitle"/>
          </p:nvPr>
        </p:nvSpPr>
        <p:spPr>
          <a:xfrm>
            <a:off x="2897813" y="2415113"/>
            <a:ext cx="1514400" cy="894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2" name="Google Shape;172;p15"/>
          <p:cNvSpPr txBox="1"/>
          <p:nvPr>
            <p:ph idx="5" type="subTitle"/>
          </p:nvPr>
        </p:nvSpPr>
        <p:spPr>
          <a:xfrm flipH="1">
            <a:off x="4882125" y="1544100"/>
            <a:ext cx="1514700" cy="823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73" name="Google Shape;173;p15"/>
          <p:cNvSpPr txBox="1"/>
          <p:nvPr>
            <p:ph idx="6" type="subTitle"/>
          </p:nvPr>
        </p:nvSpPr>
        <p:spPr>
          <a:xfrm>
            <a:off x="4882322" y="2415113"/>
            <a:ext cx="1514400" cy="894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4" name="Google Shape;174;p15"/>
          <p:cNvSpPr/>
          <p:nvPr/>
        </p:nvSpPr>
        <p:spPr>
          <a:xfrm flipH="1">
            <a:off x="3289156" y="4481509"/>
            <a:ext cx="1729539" cy="652520"/>
          </a:xfrm>
          <a:custGeom>
            <a:rect b="b" l="l" r="r" t="t"/>
            <a:pathLst>
              <a:path extrusionOk="0" h="2664" w="7061">
                <a:moveTo>
                  <a:pt x="3349" y="1"/>
                </a:moveTo>
                <a:cubicBezTo>
                  <a:pt x="3178" y="1"/>
                  <a:pt x="3002" y="22"/>
                  <a:pt x="2821" y="69"/>
                </a:cubicBezTo>
                <a:cubicBezTo>
                  <a:pt x="1539" y="399"/>
                  <a:pt x="1197" y="1980"/>
                  <a:pt x="1" y="2664"/>
                </a:cubicBezTo>
                <a:lnTo>
                  <a:pt x="7060" y="2664"/>
                </a:lnTo>
                <a:cubicBezTo>
                  <a:pt x="6171" y="1958"/>
                  <a:pt x="4984" y="1"/>
                  <a:pt x="334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24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5"/>
          <p:cNvSpPr/>
          <p:nvPr/>
        </p:nvSpPr>
        <p:spPr>
          <a:xfrm flipH="1">
            <a:off x="0" y="3283797"/>
            <a:ext cx="2705390" cy="1857870"/>
          </a:xfrm>
          <a:custGeom>
            <a:rect b="b" l="l" r="r" t="t"/>
            <a:pathLst>
              <a:path extrusionOk="0" h="7585" w="11045">
                <a:moveTo>
                  <a:pt x="8458" y="1"/>
                </a:moveTo>
                <a:cubicBezTo>
                  <a:pt x="6822" y="1"/>
                  <a:pt x="5207" y="190"/>
                  <a:pt x="4379" y="824"/>
                </a:cubicBezTo>
                <a:cubicBezTo>
                  <a:pt x="2329" y="2405"/>
                  <a:pt x="3995" y="4252"/>
                  <a:pt x="3899" y="5491"/>
                </a:cubicBezTo>
                <a:cubicBezTo>
                  <a:pt x="3859" y="6074"/>
                  <a:pt x="3660" y="6253"/>
                  <a:pt x="3384" y="6253"/>
                </a:cubicBezTo>
                <a:cubicBezTo>
                  <a:pt x="3144" y="6253"/>
                  <a:pt x="2845" y="6118"/>
                  <a:pt x="2542" y="5994"/>
                </a:cubicBezTo>
                <a:cubicBezTo>
                  <a:pt x="2208" y="5856"/>
                  <a:pt x="1901" y="5745"/>
                  <a:pt x="1662" y="5745"/>
                </a:cubicBezTo>
                <a:cubicBezTo>
                  <a:pt x="1642" y="5745"/>
                  <a:pt x="1622" y="5746"/>
                  <a:pt x="1602" y="5748"/>
                </a:cubicBezTo>
                <a:cubicBezTo>
                  <a:pt x="385" y="5833"/>
                  <a:pt x="748" y="6848"/>
                  <a:pt x="0" y="7585"/>
                </a:cubicBezTo>
                <a:lnTo>
                  <a:pt x="2553" y="7585"/>
                </a:lnTo>
                <a:cubicBezTo>
                  <a:pt x="2773" y="6492"/>
                  <a:pt x="3631" y="6085"/>
                  <a:pt x="4717" y="6085"/>
                </a:cubicBezTo>
                <a:cubicBezTo>
                  <a:pt x="5638" y="6085"/>
                  <a:pt x="6723" y="6378"/>
                  <a:pt x="7723" y="6794"/>
                </a:cubicBezTo>
                <a:cubicBezTo>
                  <a:pt x="8150" y="6972"/>
                  <a:pt x="8575" y="7068"/>
                  <a:pt x="8966" y="7068"/>
                </a:cubicBezTo>
                <a:cubicBezTo>
                  <a:pt x="10149" y="7068"/>
                  <a:pt x="11031" y="6197"/>
                  <a:pt x="10799" y="4103"/>
                </a:cubicBezTo>
                <a:cubicBezTo>
                  <a:pt x="10735" y="3494"/>
                  <a:pt x="10842" y="3077"/>
                  <a:pt x="11044" y="2768"/>
                </a:cubicBezTo>
                <a:lnTo>
                  <a:pt x="11044" y="130"/>
                </a:lnTo>
                <a:cubicBezTo>
                  <a:pt x="10260" y="58"/>
                  <a:pt x="9356" y="1"/>
                  <a:pt x="845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24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5"/>
          <p:cNvSpPr/>
          <p:nvPr/>
        </p:nvSpPr>
        <p:spPr>
          <a:xfrm flipH="1">
            <a:off x="6" y="3961791"/>
            <a:ext cx="2080052" cy="1179876"/>
          </a:xfrm>
          <a:custGeom>
            <a:rect b="b" l="l" r="r" t="t"/>
            <a:pathLst>
              <a:path extrusionOk="0" h="4817" w="8492">
                <a:moveTo>
                  <a:pt x="8491" y="0"/>
                </a:moveTo>
                <a:cubicBezTo>
                  <a:pt x="8289" y="309"/>
                  <a:pt x="8182" y="726"/>
                  <a:pt x="8246" y="1335"/>
                </a:cubicBezTo>
                <a:cubicBezTo>
                  <a:pt x="8478" y="3429"/>
                  <a:pt x="7596" y="4300"/>
                  <a:pt x="6413" y="4300"/>
                </a:cubicBezTo>
                <a:cubicBezTo>
                  <a:pt x="6022" y="4300"/>
                  <a:pt x="5597" y="4204"/>
                  <a:pt x="5170" y="4026"/>
                </a:cubicBezTo>
                <a:cubicBezTo>
                  <a:pt x="4170" y="3610"/>
                  <a:pt x="3085" y="3317"/>
                  <a:pt x="2164" y="3317"/>
                </a:cubicBezTo>
                <a:cubicBezTo>
                  <a:pt x="1078" y="3317"/>
                  <a:pt x="220" y="3724"/>
                  <a:pt x="0" y="4817"/>
                </a:cubicBezTo>
                <a:lnTo>
                  <a:pt x="8491" y="4817"/>
                </a:lnTo>
                <a:lnTo>
                  <a:pt x="849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10320000" dist="571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5"/>
          <p:cNvSpPr/>
          <p:nvPr/>
        </p:nvSpPr>
        <p:spPr>
          <a:xfrm flipH="1">
            <a:off x="5" y="-1825"/>
            <a:ext cx="2174355" cy="1494134"/>
          </a:xfrm>
          <a:custGeom>
            <a:rect b="b" l="l" r="r" t="t"/>
            <a:pathLst>
              <a:path extrusionOk="0" h="6100" w="8877">
                <a:moveTo>
                  <a:pt x="1" y="0"/>
                </a:moveTo>
                <a:cubicBezTo>
                  <a:pt x="75" y="1410"/>
                  <a:pt x="471" y="2969"/>
                  <a:pt x="1613" y="4102"/>
                </a:cubicBezTo>
                <a:cubicBezTo>
                  <a:pt x="2744" y="5232"/>
                  <a:pt x="4189" y="5276"/>
                  <a:pt x="5547" y="5276"/>
                </a:cubicBezTo>
                <a:cubicBezTo>
                  <a:pt x="5661" y="5276"/>
                  <a:pt x="5775" y="5276"/>
                  <a:pt x="5887" y="5276"/>
                </a:cubicBezTo>
                <a:cubicBezTo>
                  <a:pt x="6942" y="5276"/>
                  <a:pt x="7921" y="5303"/>
                  <a:pt x="8631" y="5864"/>
                </a:cubicBezTo>
                <a:cubicBezTo>
                  <a:pt x="8727" y="5939"/>
                  <a:pt x="8802" y="6014"/>
                  <a:pt x="8876" y="6099"/>
                </a:cubicBezTo>
                <a:lnTo>
                  <a:pt x="8876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12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5"/>
          <p:cNvSpPr/>
          <p:nvPr/>
        </p:nvSpPr>
        <p:spPr>
          <a:xfrm flipH="1">
            <a:off x="10" y="1272352"/>
            <a:ext cx="1585758" cy="3124945"/>
          </a:xfrm>
          <a:custGeom>
            <a:rect b="b" l="l" r="r" t="t"/>
            <a:pathLst>
              <a:path extrusionOk="0" h="12758" w="6474">
                <a:moveTo>
                  <a:pt x="6473" y="0"/>
                </a:moveTo>
                <a:cubicBezTo>
                  <a:pt x="5032" y="523"/>
                  <a:pt x="3664" y="1378"/>
                  <a:pt x="3418" y="2766"/>
                </a:cubicBezTo>
                <a:cubicBezTo>
                  <a:pt x="2991" y="5127"/>
                  <a:pt x="5576" y="6046"/>
                  <a:pt x="5576" y="6964"/>
                </a:cubicBezTo>
                <a:cubicBezTo>
                  <a:pt x="5576" y="7135"/>
                  <a:pt x="5470" y="7198"/>
                  <a:pt x="5291" y="7198"/>
                </a:cubicBezTo>
                <a:cubicBezTo>
                  <a:pt x="4801" y="7198"/>
                  <a:pt x="3760" y="6733"/>
                  <a:pt x="2796" y="6733"/>
                </a:cubicBezTo>
                <a:cubicBezTo>
                  <a:pt x="2197" y="6733"/>
                  <a:pt x="1627" y="6913"/>
                  <a:pt x="1239" y="7498"/>
                </a:cubicBezTo>
                <a:cubicBezTo>
                  <a:pt x="1" y="9367"/>
                  <a:pt x="1891" y="12604"/>
                  <a:pt x="3717" y="12753"/>
                </a:cubicBezTo>
                <a:cubicBezTo>
                  <a:pt x="3761" y="12756"/>
                  <a:pt x="3805" y="12758"/>
                  <a:pt x="3851" y="12758"/>
                </a:cubicBezTo>
                <a:cubicBezTo>
                  <a:pt x="4559" y="12758"/>
                  <a:pt x="5530" y="12381"/>
                  <a:pt x="6473" y="11909"/>
                </a:cubicBezTo>
                <a:lnTo>
                  <a:pt x="647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1260000" dist="571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5"/>
          <p:cNvSpPr txBox="1"/>
          <p:nvPr>
            <p:ph type="ctrTitle"/>
          </p:nvPr>
        </p:nvSpPr>
        <p:spPr>
          <a:xfrm flipH="1">
            <a:off x="597693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sz="1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INE + TITLE + SUBTITLE">
  <p:cSld name="2_Diapositiva de título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/>
          <p:nvPr>
            <p:ph idx="2" type="pic"/>
          </p:nvPr>
        </p:nvSpPr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" name="Google Shape;182;p16"/>
          <p:cNvSpPr txBox="1"/>
          <p:nvPr>
            <p:ph type="ctrTitle"/>
          </p:nvPr>
        </p:nvSpPr>
        <p:spPr>
          <a:xfrm>
            <a:off x="4190296" y="1801293"/>
            <a:ext cx="29667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b="0" sz="21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3" name="Google Shape;183;p16"/>
          <p:cNvSpPr txBox="1"/>
          <p:nvPr>
            <p:ph idx="1" type="subTitle"/>
          </p:nvPr>
        </p:nvSpPr>
        <p:spPr>
          <a:xfrm>
            <a:off x="4769001" y="3394960"/>
            <a:ext cx="23880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4" name="Google Shape;184;p16"/>
          <p:cNvSpPr txBox="1"/>
          <p:nvPr/>
        </p:nvSpPr>
        <p:spPr>
          <a:xfrm>
            <a:off x="6772942" y="467082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800" u="none" cap="none" strike="noStrike">
                <a:solidFill>
                  <a:srgbClr val="FFFFFF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b="0" i="0" sz="800" u="none" cap="none" strike="noStrike">
              <a:solidFill>
                <a:srgbClr val="FFFFFF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185" name="Google Shape;185;p16"/>
          <p:cNvSpPr/>
          <p:nvPr/>
        </p:nvSpPr>
        <p:spPr>
          <a:xfrm>
            <a:off x="6804150" y="3444550"/>
            <a:ext cx="2335700" cy="1698947"/>
          </a:xfrm>
          <a:custGeom>
            <a:rect b="b" l="l" r="r" t="t"/>
            <a:pathLst>
              <a:path extrusionOk="0" h="9021" w="12402">
                <a:moveTo>
                  <a:pt x="8861" y="0"/>
                </a:moveTo>
                <a:cubicBezTo>
                  <a:pt x="7876" y="0"/>
                  <a:pt x="6959" y="246"/>
                  <a:pt x="6345" y="946"/>
                </a:cubicBezTo>
                <a:cubicBezTo>
                  <a:pt x="4765" y="2751"/>
                  <a:pt x="6495" y="4876"/>
                  <a:pt x="6015" y="5667"/>
                </a:cubicBezTo>
                <a:cubicBezTo>
                  <a:pt x="5966" y="5747"/>
                  <a:pt x="5907" y="5783"/>
                  <a:pt x="5838" y="5783"/>
                </a:cubicBezTo>
                <a:cubicBezTo>
                  <a:pt x="5310" y="5783"/>
                  <a:pt x="4210" y="3706"/>
                  <a:pt x="2742" y="3706"/>
                </a:cubicBezTo>
                <a:cubicBezTo>
                  <a:pt x="2513" y="3706"/>
                  <a:pt x="2276" y="3756"/>
                  <a:pt x="2030" y="3872"/>
                </a:cubicBezTo>
                <a:cubicBezTo>
                  <a:pt x="290" y="4694"/>
                  <a:pt x="1" y="7536"/>
                  <a:pt x="877" y="9021"/>
                </a:cubicBezTo>
                <a:lnTo>
                  <a:pt x="9699" y="9021"/>
                </a:lnTo>
                <a:lnTo>
                  <a:pt x="12402" y="7172"/>
                </a:lnTo>
                <a:lnTo>
                  <a:pt x="12402" y="743"/>
                </a:lnTo>
                <a:cubicBezTo>
                  <a:pt x="11419" y="382"/>
                  <a:pt x="10087" y="0"/>
                  <a:pt x="886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014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6"/>
          <p:cNvSpPr/>
          <p:nvPr/>
        </p:nvSpPr>
        <p:spPr>
          <a:xfrm>
            <a:off x="8182185" y="1291906"/>
            <a:ext cx="957671" cy="3049103"/>
          </a:xfrm>
          <a:custGeom>
            <a:rect b="b" l="l" r="r" t="t"/>
            <a:pathLst>
              <a:path extrusionOk="0" h="16190" w="5085">
                <a:moveTo>
                  <a:pt x="4947" y="1"/>
                </a:moveTo>
                <a:cubicBezTo>
                  <a:pt x="3385" y="1"/>
                  <a:pt x="3531" y="2861"/>
                  <a:pt x="2980" y="4451"/>
                </a:cubicBezTo>
                <a:cubicBezTo>
                  <a:pt x="2201" y="6683"/>
                  <a:pt x="289" y="6405"/>
                  <a:pt x="139" y="7505"/>
                </a:cubicBezTo>
                <a:cubicBezTo>
                  <a:pt x="1" y="8541"/>
                  <a:pt x="1399" y="8424"/>
                  <a:pt x="1646" y="9481"/>
                </a:cubicBezTo>
                <a:cubicBezTo>
                  <a:pt x="1976" y="10891"/>
                  <a:pt x="225" y="11404"/>
                  <a:pt x="919" y="14021"/>
                </a:cubicBezTo>
                <a:cubicBezTo>
                  <a:pt x="1430" y="15932"/>
                  <a:pt x="3731" y="16190"/>
                  <a:pt x="4930" y="16190"/>
                </a:cubicBezTo>
                <a:cubicBezTo>
                  <a:pt x="4984" y="16190"/>
                  <a:pt x="5036" y="16189"/>
                  <a:pt x="5085" y="16189"/>
                </a:cubicBezTo>
                <a:lnTo>
                  <a:pt x="5085" y="8"/>
                </a:lnTo>
                <a:cubicBezTo>
                  <a:pt x="5037" y="3"/>
                  <a:pt x="4992" y="1"/>
                  <a:pt x="494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6780000" dist="1714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6"/>
          <p:cNvSpPr/>
          <p:nvPr/>
        </p:nvSpPr>
        <p:spPr>
          <a:xfrm>
            <a:off x="7417929" y="3930261"/>
            <a:ext cx="1726067" cy="1213238"/>
          </a:xfrm>
          <a:custGeom>
            <a:rect b="b" l="l" r="r" t="t"/>
            <a:pathLst>
              <a:path extrusionOk="0" h="6442" w="9165">
                <a:moveTo>
                  <a:pt x="6969" y="1"/>
                </a:moveTo>
                <a:cubicBezTo>
                  <a:pt x="6062" y="1"/>
                  <a:pt x="5147" y="144"/>
                  <a:pt x="4475" y="589"/>
                </a:cubicBezTo>
                <a:cubicBezTo>
                  <a:pt x="2531" y="1870"/>
                  <a:pt x="3909" y="3622"/>
                  <a:pt x="3749" y="4722"/>
                </a:cubicBezTo>
                <a:cubicBezTo>
                  <a:pt x="3673" y="5214"/>
                  <a:pt x="3499" y="5372"/>
                  <a:pt x="3271" y="5372"/>
                </a:cubicBezTo>
                <a:cubicBezTo>
                  <a:pt x="3050" y="5372"/>
                  <a:pt x="2779" y="5222"/>
                  <a:pt x="2499" y="5085"/>
                </a:cubicBezTo>
                <a:cubicBezTo>
                  <a:pt x="2179" y="4935"/>
                  <a:pt x="1890" y="4807"/>
                  <a:pt x="1676" y="4807"/>
                </a:cubicBezTo>
                <a:cubicBezTo>
                  <a:pt x="523" y="4818"/>
                  <a:pt x="865" y="5844"/>
                  <a:pt x="0" y="6442"/>
                </a:cubicBezTo>
                <a:lnTo>
                  <a:pt x="9164" y="6442"/>
                </a:lnTo>
                <a:lnTo>
                  <a:pt x="9164" y="225"/>
                </a:lnTo>
                <a:cubicBezTo>
                  <a:pt x="8551" y="111"/>
                  <a:pt x="7763" y="1"/>
                  <a:pt x="696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014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6"/>
          <p:cNvSpPr/>
          <p:nvPr/>
        </p:nvSpPr>
        <p:spPr>
          <a:xfrm>
            <a:off x="4678424" y="4546187"/>
            <a:ext cx="2633077" cy="523188"/>
          </a:xfrm>
          <a:custGeom>
            <a:rect b="b" l="l" r="r" t="t"/>
            <a:pathLst>
              <a:path extrusionOk="0" h="2778" w="13981">
                <a:moveTo>
                  <a:pt x="10490" y="1"/>
                </a:moveTo>
                <a:cubicBezTo>
                  <a:pt x="10379" y="1"/>
                  <a:pt x="10264" y="11"/>
                  <a:pt x="10147" y="32"/>
                </a:cubicBezTo>
                <a:cubicBezTo>
                  <a:pt x="8636" y="312"/>
                  <a:pt x="8469" y="2288"/>
                  <a:pt x="6274" y="2288"/>
                </a:cubicBezTo>
                <a:cubicBezTo>
                  <a:pt x="6032" y="2288"/>
                  <a:pt x="5765" y="2264"/>
                  <a:pt x="5469" y="2211"/>
                </a:cubicBezTo>
                <a:cubicBezTo>
                  <a:pt x="4760" y="2083"/>
                  <a:pt x="4104" y="2026"/>
                  <a:pt x="3496" y="2026"/>
                </a:cubicBezTo>
                <a:cubicBezTo>
                  <a:pt x="2079" y="2026"/>
                  <a:pt x="927" y="2336"/>
                  <a:pt x="0" y="2778"/>
                </a:cubicBezTo>
                <a:lnTo>
                  <a:pt x="13981" y="2778"/>
                </a:lnTo>
                <a:cubicBezTo>
                  <a:pt x="13179" y="2286"/>
                  <a:pt x="12171" y="1"/>
                  <a:pt x="1049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1460000" dist="1333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6"/>
          <p:cNvSpPr/>
          <p:nvPr/>
        </p:nvSpPr>
        <p:spPr>
          <a:xfrm>
            <a:off x="0" y="2124503"/>
            <a:ext cx="643947" cy="2409965"/>
          </a:xfrm>
          <a:custGeom>
            <a:rect b="b" l="l" r="r" t="t"/>
            <a:pathLst>
              <a:path extrusionOk="0" h="9839" w="2629">
                <a:moveTo>
                  <a:pt x="1" y="1"/>
                </a:moveTo>
                <a:lnTo>
                  <a:pt x="1" y="9838"/>
                </a:lnTo>
                <a:cubicBezTo>
                  <a:pt x="2575" y="7531"/>
                  <a:pt x="2628" y="5640"/>
                  <a:pt x="289" y="589"/>
                </a:cubicBezTo>
                <a:cubicBezTo>
                  <a:pt x="204" y="385"/>
                  <a:pt x="97" y="193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6260000" dist="2476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6"/>
          <p:cNvSpPr/>
          <p:nvPr/>
        </p:nvSpPr>
        <p:spPr>
          <a:xfrm>
            <a:off x="0" y="3075"/>
            <a:ext cx="1944089" cy="1397138"/>
          </a:xfrm>
          <a:custGeom>
            <a:rect b="b" l="l" r="r" t="t"/>
            <a:pathLst>
              <a:path extrusionOk="0" h="5704" w="7937">
                <a:moveTo>
                  <a:pt x="1" y="0"/>
                </a:moveTo>
                <a:lnTo>
                  <a:pt x="1" y="5704"/>
                </a:lnTo>
                <a:cubicBezTo>
                  <a:pt x="214" y="5533"/>
                  <a:pt x="482" y="5362"/>
                  <a:pt x="823" y="5191"/>
                </a:cubicBezTo>
                <a:cubicBezTo>
                  <a:pt x="3312" y="3898"/>
                  <a:pt x="620" y="1677"/>
                  <a:pt x="2062" y="620"/>
                </a:cubicBezTo>
                <a:cubicBezTo>
                  <a:pt x="2291" y="452"/>
                  <a:pt x="2522" y="383"/>
                  <a:pt x="2754" y="383"/>
                </a:cubicBezTo>
                <a:cubicBezTo>
                  <a:pt x="3797" y="383"/>
                  <a:pt x="4869" y="1766"/>
                  <a:pt x="5903" y="1766"/>
                </a:cubicBezTo>
                <a:cubicBezTo>
                  <a:pt x="6091" y="1766"/>
                  <a:pt x="6278" y="1720"/>
                  <a:pt x="6463" y="1613"/>
                </a:cubicBezTo>
                <a:cubicBezTo>
                  <a:pt x="7040" y="1282"/>
                  <a:pt x="7488" y="620"/>
                  <a:pt x="793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440000" dist="762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6"/>
          <p:cNvSpPr/>
          <p:nvPr/>
        </p:nvSpPr>
        <p:spPr>
          <a:xfrm>
            <a:off x="4926743" y="0"/>
            <a:ext cx="2319503" cy="682705"/>
          </a:xfrm>
          <a:custGeom>
            <a:rect b="b" l="l" r="r" t="t"/>
            <a:pathLst>
              <a:path extrusionOk="0" h="3625" w="12316">
                <a:moveTo>
                  <a:pt x="1" y="0"/>
                </a:moveTo>
                <a:cubicBezTo>
                  <a:pt x="972" y="1325"/>
                  <a:pt x="1784" y="3162"/>
                  <a:pt x="3803" y="3556"/>
                </a:cubicBezTo>
                <a:cubicBezTo>
                  <a:pt x="4037" y="3602"/>
                  <a:pt x="4281" y="3624"/>
                  <a:pt x="4533" y="3624"/>
                </a:cubicBezTo>
                <a:cubicBezTo>
                  <a:pt x="7086" y="3624"/>
                  <a:pt x="10439" y="1409"/>
                  <a:pt x="1231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440000" dist="1238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6"/>
          <p:cNvSpPr/>
          <p:nvPr/>
        </p:nvSpPr>
        <p:spPr>
          <a:xfrm>
            <a:off x="5913146" y="0"/>
            <a:ext cx="3226701" cy="1925135"/>
          </a:xfrm>
          <a:custGeom>
            <a:rect b="b" l="l" r="r" t="t"/>
            <a:pathLst>
              <a:path extrusionOk="0" h="10222" w="17133">
                <a:moveTo>
                  <a:pt x="1" y="0"/>
                </a:moveTo>
                <a:cubicBezTo>
                  <a:pt x="1570" y="662"/>
                  <a:pt x="3419" y="1313"/>
                  <a:pt x="4529" y="1313"/>
                </a:cubicBezTo>
                <a:cubicBezTo>
                  <a:pt x="6373" y="1313"/>
                  <a:pt x="7673" y="389"/>
                  <a:pt x="8664" y="389"/>
                </a:cubicBezTo>
                <a:cubicBezTo>
                  <a:pt x="8844" y="389"/>
                  <a:pt x="9014" y="419"/>
                  <a:pt x="9175" y="491"/>
                </a:cubicBezTo>
                <a:cubicBezTo>
                  <a:pt x="9699" y="726"/>
                  <a:pt x="9773" y="1292"/>
                  <a:pt x="9272" y="3204"/>
                </a:cubicBezTo>
                <a:cubicBezTo>
                  <a:pt x="9120" y="3797"/>
                  <a:pt x="9438" y="3990"/>
                  <a:pt x="9926" y="3990"/>
                </a:cubicBezTo>
                <a:cubicBezTo>
                  <a:pt x="10748" y="3990"/>
                  <a:pt x="12054" y="3444"/>
                  <a:pt x="12422" y="3343"/>
                </a:cubicBezTo>
                <a:cubicBezTo>
                  <a:pt x="12696" y="3268"/>
                  <a:pt x="13011" y="3218"/>
                  <a:pt x="13322" y="3218"/>
                </a:cubicBezTo>
                <a:cubicBezTo>
                  <a:pt x="13811" y="3218"/>
                  <a:pt x="14288" y="3343"/>
                  <a:pt x="14569" y="3696"/>
                </a:cubicBezTo>
                <a:cubicBezTo>
                  <a:pt x="15626" y="5041"/>
                  <a:pt x="15488" y="6815"/>
                  <a:pt x="15744" y="8064"/>
                </a:cubicBezTo>
                <a:cubicBezTo>
                  <a:pt x="16011" y="9324"/>
                  <a:pt x="16513" y="9976"/>
                  <a:pt x="17133" y="10221"/>
                </a:cubicBezTo>
                <a:lnTo>
                  <a:pt x="1713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440000" dist="1238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1">
  <p:cSld name="3_Diapositiva de título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/>
          <p:nvPr/>
        </p:nvSpPr>
        <p:spPr>
          <a:xfrm>
            <a:off x="0" y="3475"/>
            <a:ext cx="9144000" cy="5136600"/>
          </a:xfrm>
          <a:prstGeom prst="rect">
            <a:avLst/>
          </a:prstGeom>
          <a:solidFill>
            <a:srgbClr val="FFFFFF">
              <a:alpha val="31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"/>
          <p:cNvSpPr txBox="1"/>
          <p:nvPr>
            <p:ph type="ctrTitle"/>
          </p:nvPr>
        </p:nvSpPr>
        <p:spPr>
          <a:xfrm>
            <a:off x="1079400" y="1222075"/>
            <a:ext cx="3287100" cy="26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0"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800"/>
              <a:buNone/>
              <a:defRPr sz="4800">
                <a:solidFill>
                  <a:srgbClr val="D9D9D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800"/>
              <a:buNone/>
              <a:defRPr sz="4800">
                <a:solidFill>
                  <a:srgbClr val="D9D9D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800"/>
              <a:buNone/>
              <a:defRPr sz="4800">
                <a:solidFill>
                  <a:srgbClr val="D9D9D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800"/>
              <a:buNone/>
              <a:defRPr sz="4800">
                <a:solidFill>
                  <a:srgbClr val="D9D9D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800"/>
              <a:buNone/>
              <a:defRPr sz="4800">
                <a:solidFill>
                  <a:srgbClr val="D9D9D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800"/>
              <a:buNone/>
              <a:defRPr sz="4800">
                <a:solidFill>
                  <a:srgbClr val="D9D9D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800"/>
              <a:buNone/>
              <a:defRPr sz="4800">
                <a:solidFill>
                  <a:srgbClr val="D9D9D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800"/>
              <a:buNone/>
              <a:defRPr sz="4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">
  <p:cSld name="4_Diapositiva de título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/>
          <p:nvPr/>
        </p:nvSpPr>
        <p:spPr>
          <a:xfrm flipH="1">
            <a:off x="1028325" y="399713"/>
            <a:ext cx="7083900" cy="43440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</a:endParaRPr>
          </a:p>
        </p:txBody>
      </p:sp>
      <p:sp>
        <p:nvSpPr>
          <p:cNvPr id="198" name="Google Shape;198;p18"/>
          <p:cNvSpPr txBox="1"/>
          <p:nvPr>
            <p:ph type="ctrTitle"/>
          </p:nvPr>
        </p:nvSpPr>
        <p:spPr>
          <a:xfrm>
            <a:off x="1709636" y="1515646"/>
            <a:ext cx="57246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b="0" sz="5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9" name="Google Shape;199;p18"/>
          <p:cNvSpPr txBox="1"/>
          <p:nvPr>
            <p:ph idx="1" type="subTitle"/>
          </p:nvPr>
        </p:nvSpPr>
        <p:spPr>
          <a:xfrm>
            <a:off x="3206903" y="3227865"/>
            <a:ext cx="27246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cxnSp>
        <p:nvCxnSpPr>
          <p:cNvPr id="200" name="Google Shape;200;p18"/>
          <p:cNvCxnSpPr/>
          <p:nvPr/>
        </p:nvCxnSpPr>
        <p:spPr>
          <a:xfrm rot="10800000">
            <a:off x="2962931" y="2914144"/>
            <a:ext cx="3212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1" name="Google Shape;201;p18"/>
          <p:cNvSpPr/>
          <p:nvPr/>
        </p:nvSpPr>
        <p:spPr>
          <a:xfrm>
            <a:off x="4863180" y="3041523"/>
            <a:ext cx="4277414" cy="2101968"/>
          </a:xfrm>
          <a:custGeom>
            <a:rect b="b" l="l" r="r" t="t"/>
            <a:pathLst>
              <a:path extrusionOk="0" h="8582" w="17464">
                <a:moveTo>
                  <a:pt x="16370" y="1"/>
                </a:moveTo>
                <a:cubicBezTo>
                  <a:pt x="15547" y="1"/>
                  <a:pt x="14791" y="341"/>
                  <a:pt x="14270" y="1361"/>
                </a:cubicBezTo>
                <a:cubicBezTo>
                  <a:pt x="13465" y="2920"/>
                  <a:pt x="12816" y="3336"/>
                  <a:pt x="12233" y="3336"/>
                </a:cubicBezTo>
                <a:cubicBezTo>
                  <a:pt x="11826" y="3336"/>
                  <a:pt x="11450" y="3132"/>
                  <a:pt x="11077" y="2974"/>
                </a:cubicBezTo>
                <a:cubicBezTo>
                  <a:pt x="10441" y="2702"/>
                  <a:pt x="8470" y="1319"/>
                  <a:pt x="6737" y="1319"/>
                </a:cubicBezTo>
                <a:cubicBezTo>
                  <a:pt x="6024" y="1319"/>
                  <a:pt x="5351" y="1553"/>
                  <a:pt x="4828" y="2194"/>
                </a:cubicBezTo>
                <a:cubicBezTo>
                  <a:pt x="3349" y="4029"/>
                  <a:pt x="3405" y="4562"/>
                  <a:pt x="3059" y="4562"/>
                </a:cubicBezTo>
                <a:cubicBezTo>
                  <a:pt x="2988" y="4562"/>
                  <a:pt x="2899" y="4539"/>
                  <a:pt x="2777" y="4501"/>
                </a:cubicBezTo>
                <a:cubicBezTo>
                  <a:pt x="2423" y="4385"/>
                  <a:pt x="1922" y="4163"/>
                  <a:pt x="1460" y="4163"/>
                </a:cubicBezTo>
                <a:cubicBezTo>
                  <a:pt x="991" y="4163"/>
                  <a:pt x="563" y="4393"/>
                  <a:pt x="375" y="5196"/>
                </a:cubicBezTo>
                <a:cubicBezTo>
                  <a:pt x="0" y="6787"/>
                  <a:pt x="1870" y="7257"/>
                  <a:pt x="1870" y="7257"/>
                </a:cubicBezTo>
                <a:lnTo>
                  <a:pt x="5822" y="7919"/>
                </a:lnTo>
                <a:lnTo>
                  <a:pt x="10094" y="7257"/>
                </a:lnTo>
                <a:lnTo>
                  <a:pt x="11376" y="8581"/>
                </a:lnTo>
                <a:lnTo>
                  <a:pt x="17464" y="8581"/>
                </a:lnTo>
                <a:lnTo>
                  <a:pt x="17464" y="165"/>
                </a:lnTo>
                <a:cubicBezTo>
                  <a:pt x="17096" y="65"/>
                  <a:pt x="16726" y="1"/>
                  <a:pt x="1637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85738" rotWithShape="0" algn="bl" dir="83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8"/>
          <p:cNvSpPr/>
          <p:nvPr/>
        </p:nvSpPr>
        <p:spPr>
          <a:xfrm>
            <a:off x="5004272" y="0"/>
            <a:ext cx="2307201" cy="716694"/>
          </a:xfrm>
          <a:custGeom>
            <a:rect b="b" l="l" r="r" t="t"/>
            <a:pathLst>
              <a:path extrusionOk="0" h="1072" w="3451">
                <a:moveTo>
                  <a:pt x="128" y="1"/>
                </a:moveTo>
                <a:cubicBezTo>
                  <a:pt x="0" y="300"/>
                  <a:pt x="21" y="599"/>
                  <a:pt x="278" y="877"/>
                </a:cubicBezTo>
                <a:cubicBezTo>
                  <a:pt x="404" y="1013"/>
                  <a:pt x="581" y="1072"/>
                  <a:pt x="797" y="1072"/>
                </a:cubicBezTo>
                <a:cubicBezTo>
                  <a:pt x="1455" y="1072"/>
                  <a:pt x="2468" y="524"/>
                  <a:pt x="345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71450" rotWithShape="0" algn="bl" dir="8100000" dist="571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8"/>
          <p:cNvSpPr/>
          <p:nvPr/>
        </p:nvSpPr>
        <p:spPr>
          <a:xfrm>
            <a:off x="7527484" y="0"/>
            <a:ext cx="1613116" cy="3240912"/>
          </a:xfrm>
          <a:custGeom>
            <a:rect b="b" l="l" r="r" t="t"/>
            <a:pathLst>
              <a:path extrusionOk="0" h="9272" w="4615">
                <a:moveTo>
                  <a:pt x="2372" y="1"/>
                </a:moveTo>
                <a:cubicBezTo>
                  <a:pt x="2105" y="1090"/>
                  <a:pt x="1" y="1902"/>
                  <a:pt x="374" y="3280"/>
                </a:cubicBezTo>
                <a:cubicBezTo>
                  <a:pt x="759" y="4690"/>
                  <a:pt x="2062" y="4209"/>
                  <a:pt x="2916" y="5609"/>
                </a:cubicBezTo>
                <a:cubicBezTo>
                  <a:pt x="3632" y="6794"/>
                  <a:pt x="3248" y="8225"/>
                  <a:pt x="4615" y="9272"/>
                </a:cubicBezTo>
                <a:lnTo>
                  <a:pt x="4615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71450" rotWithShape="0" algn="bl" dir="8100000" dist="571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8"/>
          <p:cNvSpPr/>
          <p:nvPr/>
        </p:nvSpPr>
        <p:spPr>
          <a:xfrm>
            <a:off x="1360333" y="4515993"/>
            <a:ext cx="1365716" cy="627504"/>
          </a:xfrm>
          <a:custGeom>
            <a:rect b="b" l="l" r="r" t="t"/>
            <a:pathLst>
              <a:path extrusionOk="0" h="2562" w="5576">
                <a:moveTo>
                  <a:pt x="3087" y="0"/>
                </a:moveTo>
                <a:cubicBezTo>
                  <a:pt x="2895" y="0"/>
                  <a:pt x="2689" y="46"/>
                  <a:pt x="2467" y="147"/>
                </a:cubicBezTo>
                <a:cubicBezTo>
                  <a:pt x="1399" y="628"/>
                  <a:pt x="791" y="1782"/>
                  <a:pt x="1" y="2561"/>
                </a:cubicBezTo>
                <a:lnTo>
                  <a:pt x="5576" y="2561"/>
                </a:lnTo>
                <a:lnTo>
                  <a:pt x="5565" y="2551"/>
                </a:lnTo>
                <a:cubicBezTo>
                  <a:pt x="4932" y="1706"/>
                  <a:pt x="4266" y="0"/>
                  <a:pt x="308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71450" rotWithShape="0" algn="bl" dir="1788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8"/>
          <p:cNvSpPr/>
          <p:nvPr/>
        </p:nvSpPr>
        <p:spPr>
          <a:xfrm>
            <a:off x="-11145" y="4049649"/>
            <a:ext cx="703922" cy="1093846"/>
          </a:xfrm>
          <a:custGeom>
            <a:rect b="b" l="l" r="r" t="t"/>
            <a:pathLst>
              <a:path extrusionOk="0" h="4466" w="2874">
                <a:moveTo>
                  <a:pt x="0" y="1"/>
                </a:moveTo>
                <a:lnTo>
                  <a:pt x="0" y="4465"/>
                </a:lnTo>
                <a:lnTo>
                  <a:pt x="2874" y="4465"/>
                </a:lnTo>
                <a:cubicBezTo>
                  <a:pt x="2297" y="3152"/>
                  <a:pt x="1977" y="556"/>
                  <a:pt x="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714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8"/>
          <p:cNvSpPr/>
          <p:nvPr/>
        </p:nvSpPr>
        <p:spPr>
          <a:xfrm>
            <a:off x="4083572" y="4223548"/>
            <a:ext cx="4136336" cy="919948"/>
          </a:xfrm>
          <a:custGeom>
            <a:rect b="b" l="l" r="r" t="t"/>
            <a:pathLst>
              <a:path extrusionOk="0" h="3756" w="16888">
                <a:moveTo>
                  <a:pt x="7399" y="1"/>
                </a:moveTo>
                <a:cubicBezTo>
                  <a:pt x="5849" y="1"/>
                  <a:pt x="4332" y="422"/>
                  <a:pt x="3013" y="1523"/>
                </a:cubicBezTo>
                <a:cubicBezTo>
                  <a:pt x="1731" y="2591"/>
                  <a:pt x="759" y="3339"/>
                  <a:pt x="1" y="3755"/>
                </a:cubicBezTo>
                <a:lnTo>
                  <a:pt x="16887" y="3755"/>
                </a:lnTo>
                <a:cubicBezTo>
                  <a:pt x="15103" y="2478"/>
                  <a:pt x="11156" y="1"/>
                  <a:pt x="739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85738" rotWithShape="0" algn="bl" dir="17460000" dist="95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8"/>
          <p:cNvSpPr/>
          <p:nvPr/>
        </p:nvSpPr>
        <p:spPr>
          <a:xfrm>
            <a:off x="-11145" y="1446793"/>
            <a:ext cx="902803" cy="2503649"/>
          </a:xfrm>
          <a:custGeom>
            <a:rect b="b" l="l" r="r" t="t"/>
            <a:pathLst>
              <a:path extrusionOk="0" h="10222" w="3686">
                <a:moveTo>
                  <a:pt x="0" y="1"/>
                </a:moveTo>
                <a:lnTo>
                  <a:pt x="0" y="10222"/>
                </a:lnTo>
                <a:cubicBezTo>
                  <a:pt x="1251" y="9421"/>
                  <a:pt x="3012" y="9955"/>
                  <a:pt x="3237" y="9101"/>
                </a:cubicBezTo>
                <a:cubicBezTo>
                  <a:pt x="3515" y="8086"/>
                  <a:pt x="781" y="7765"/>
                  <a:pt x="674" y="6676"/>
                </a:cubicBezTo>
                <a:cubicBezTo>
                  <a:pt x="534" y="5244"/>
                  <a:pt x="3686" y="5309"/>
                  <a:pt x="3344" y="2628"/>
                </a:cubicBezTo>
                <a:cubicBezTo>
                  <a:pt x="3119" y="844"/>
                  <a:pt x="1229" y="225"/>
                  <a:pt x="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714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8"/>
          <p:cNvSpPr/>
          <p:nvPr/>
        </p:nvSpPr>
        <p:spPr>
          <a:xfrm>
            <a:off x="-123558" y="0"/>
            <a:ext cx="3404969" cy="2815414"/>
          </a:xfrm>
          <a:custGeom>
            <a:rect b="b" l="l" r="r" t="t"/>
            <a:pathLst>
              <a:path extrusionOk="0" h="9742" w="11782">
                <a:moveTo>
                  <a:pt x="459" y="1"/>
                </a:moveTo>
                <a:lnTo>
                  <a:pt x="459" y="9742"/>
                </a:lnTo>
                <a:cubicBezTo>
                  <a:pt x="823" y="9699"/>
                  <a:pt x="1100" y="9603"/>
                  <a:pt x="1271" y="9454"/>
                </a:cubicBezTo>
                <a:cubicBezTo>
                  <a:pt x="2425" y="8439"/>
                  <a:pt x="1" y="5886"/>
                  <a:pt x="1133" y="5555"/>
                </a:cubicBezTo>
                <a:cubicBezTo>
                  <a:pt x="1262" y="5518"/>
                  <a:pt x="1409" y="5502"/>
                  <a:pt x="1569" y="5502"/>
                </a:cubicBezTo>
                <a:cubicBezTo>
                  <a:pt x="2574" y="5502"/>
                  <a:pt x="4088" y="6129"/>
                  <a:pt x="4990" y="6129"/>
                </a:cubicBezTo>
                <a:cubicBezTo>
                  <a:pt x="5197" y="6129"/>
                  <a:pt x="5372" y="6096"/>
                  <a:pt x="5501" y="6014"/>
                </a:cubicBezTo>
                <a:cubicBezTo>
                  <a:pt x="6782" y="5192"/>
                  <a:pt x="4764" y="3120"/>
                  <a:pt x="5159" y="2426"/>
                </a:cubicBezTo>
                <a:cubicBezTo>
                  <a:pt x="6078" y="812"/>
                  <a:pt x="10041" y="2180"/>
                  <a:pt x="1178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71450" rotWithShape="0" algn="bl" dir="8100000" dist="571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2">
  <p:cSld name="7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/>
          <p:nvPr>
            <p:ph idx="1" type="subTitle"/>
          </p:nvPr>
        </p:nvSpPr>
        <p:spPr>
          <a:xfrm flipH="1">
            <a:off x="2143975" y="2211365"/>
            <a:ext cx="46011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4500"/>
              <a:buFont typeface="Squada One"/>
              <a:buNone/>
              <a:defRPr sz="4500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quada One"/>
              <a:buNone/>
              <a:defRPr sz="15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cxnSp>
        <p:nvCxnSpPr>
          <p:cNvPr id="211" name="Google Shape;211;p19"/>
          <p:cNvCxnSpPr/>
          <p:nvPr/>
        </p:nvCxnSpPr>
        <p:spPr>
          <a:xfrm rot="10800000">
            <a:off x="7500" y="2336600"/>
            <a:ext cx="2681400" cy="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2" name="Google Shape;212;p19"/>
          <p:cNvSpPr txBox="1"/>
          <p:nvPr>
            <p:ph idx="2" type="subTitle"/>
          </p:nvPr>
        </p:nvSpPr>
        <p:spPr>
          <a:xfrm flipH="1">
            <a:off x="5434825" y="2646968"/>
            <a:ext cx="23835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13" name="Google Shape;213;p19"/>
          <p:cNvSpPr/>
          <p:nvPr/>
        </p:nvSpPr>
        <p:spPr>
          <a:xfrm flipH="1">
            <a:off x="11646" y="3444550"/>
            <a:ext cx="2335700" cy="1698947"/>
          </a:xfrm>
          <a:custGeom>
            <a:rect b="b" l="l" r="r" t="t"/>
            <a:pathLst>
              <a:path extrusionOk="0" h="9021" w="12402">
                <a:moveTo>
                  <a:pt x="8861" y="0"/>
                </a:moveTo>
                <a:cubicBezTo>
                  <a:pt x="7876" y="0"/>
                  <a:pt x="6959" y="246"/>
                  <a:pt x="6345" y="946"/>
                </a:cubicBezTo>
                <a:cubicBezTo>
                  <a:pt x="4765" y="2751"/>
                  <a:pt x="6495" y="4876"/>
                  <a:pt x="6015" y="5667"/>
                </a:cubicBezTo>
                <a:cubicBezTo>
                  <a:pt x="5966" y="5747"/>
                  <a:pt x="5907" y="5783"/>
                  <a:pt x="5838" y="5783"/>
                </a:cubicBezTo>
                <a:cubicBezTo>
                  <a:pt x="5310" y="5783"/>
                  <a:pt x="4210" y="3706"/>
                  <a:pt x="2742" y="3706"/>
                </a:cubicBezTo>
                <a:cubicBezTo>
                  <a:pt x="2513" y="3706"/>
                  <a:pt x="2276" y="3756"/>
                  <a:pt x="2030" y="3872"/>
                </a:cubicBezTo>
                <a:cubicBezTo>
                  <a:pt x="290" y="4694"/>
                  <a:pt x="1" y="7536"/>
                  <a:pt x="877" y="9021"/>
                </a:cubicBezTo>
                <a:lnTo>
                  <a:pt x="9699" y="9021"/>
                </a:lnTo>
                <a:lnTo>
                  <a:pt x="12402" y="7172"/>
                </a:lnTo>
                <a:lnTo>
                  <a:pt x="12402" y="743"/>
                </a:lnTo>
                <a:cubicBezTo>
                  <a:pt x="11419" y="382"/>
                  <a:pt x="10087" y="0"/>
                  <a:pt x="886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578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9"/>
          <p:cNvSpPr/>
          <p:nvPr/>
        </p:nvSpPr>
        <p:spPr>
          <a:xfrm flipH="1">
            <a:off x="11641" y="1291906"/>
            <a:ext cx="957671" cy="3049103"/>
          </a:xfrm>
          <a:custGeom>
            <a:rect b="b" l="l" r="r" t="t"/>
            <a:pathLst>
              <a:path extrusionOk="0" h="16190" w="5085">
                <a:moveTo>
                  <a:pt x="4947" y="1"/>
                </a:moveTo>
                <a:cubicBezTo>
                  <a:pt x="3385" y="1"/>
                  <a:pt x="3531" y="2861"/>
                  <a:pt x="2980" y="4451"/>
                </a:cubicBezTo>
                <a:cubicBezTo>
                  <a:pt x="2201" y="6683"/>
                  <a:pt x="289" y="6405"/>
                  <a:pt x="139" y="7505"/>
                </a:cubicBezTo>
                <a:cubicBezTo>
                  <a:pt x="1" y="8541"/>
                  <a:pt x="1399" y="8424"/>
                  <a:pt x="1646" y="9481"/>
                </a:cubicBezTo>
                <a:cubicBezTo>
                  <a:pt x="1976" y="10891"/>
                  <a:pt x="225" y="11404"/>
                  <a:pt x="919" y="14021"/>
                </a:cubicBezTo>
                <a:cubicBezTo>
                  <a:pt x="1430" y="15932"/>
                  <a:pt x="3731" y="16190"/>
                  <a:pt x="4930" y="16190"/>
                </a:cubicBezTo>
                <a:cubicBezTo>
                  <a:pt x="4984" y="16190"/>
                  <a:pt x="5036" y="16189"/>
                  <a:pt x="5085" y="16189"/>
                </a:cubicBezTo>
                <a:lnTo>
                  <a:pt x="5085" y="8"/>
                </a:lnTo>
                <a:cubicBezTo>
                  <a:pt x="5037" y="3"/>
                  <a:pt x="4992" y="1"/>
                  <a:pt x="494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4080000" dist="2000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9"/>
          <p:cNvSpPr/>
          <p:nvPr/>
        </p:nvSpPr>
        <p:spPr>
          <a:xfrm flipH="1">
            <a:off x="7500" y="3930261"/>
            <a:ext cx="1726067" cy="1213238"/>
          </a:xfrm>
          <a:custGeom>
            <a:rect b="b" l="l" r="r" t="t"/>
            <a:pathLst>
              <a:path extrusionOk="0" h="6442" w="9165">
                <a:moveTo>
                  <a:pt x="6969" y="1"/>
                </a:moveTo>
                <a:cubicBezTo>
                  <a:pt x="6062" y="1"/>
                  <a:pt x="5147" y="144"/>
                  <a:pt x="4475" y="589"/>
                </a:cubicBezTo>
                <a:cubicBezTo>
                  <a:pt x="2531" y="1870"/>
                  <a:pt x="3909" y="3622"/>
                  <a:pt x="3749" y="4722"/>
                </a:cubicBezTo>
                <a:cubicBezTo>
                  <a:pt x="3673" y="5214"/>
                  <a:pt x="3499" y="5372"/>
                  <a:pt x="3271" y="5372"/>
                </a:cubicBezTo>
                <a:cubicBezTo>
                  <a:pt x="3050" y="5372"/>
                  <a:pt x="2779" y="5222"/>
                  <a:pt x="2499" y="5085"/>
                </a:cubicBezTo>
                <a:cubicBezTo>
                  <a:pt x="2179" y="4935"/>
                  <a:pt x="1890" y="4807"/>
                  <a:pt x="1676" y="4807"/>
                </a:cubicBezTo>
                <a:cubicBezTo>
                  <a:pt x="523" y="4818"/>
                  <a:pt x="865" y="5844"/>
                  <a:pt x="0" y="6442"/>
                </a:cubicBezTo>
                <a:lnTo>
                  <a:pt x="9164" y="6442"/>
                </a:lnTo>
                <a:lnTo>
                  <a:pt x="9164" y="225"/>
                </a:lnTo>
                <a:cubicBezTo>
                  <a:pt x="8551" y="111"/>
                  <a:pt x="7763" y="1"/>
                  <a:pt x="696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8880000" dist="762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9"/>
          <p:cNvSpPr/>
          <p:nvPr/>
        </p:nvSpPr>
        <p:spPr>
          <a:xfrm flipH="1">
            <a:off x="1817695" y="4620312"/>
            <a:ext cx="2633077" cy="523188"/>
          </a:xfrm>
          <a:custGeom>
            <a:rect b="b" l="l" r="r" t="t"/>
            <a:pathLst>
              <a:path extrusionOk="0" h="2778" w="13981">
                <a:moveTo>
                  <a:pt x="10490" y="1"/>
                </a:moveTo>
                <a:cubicBezTo>
                  <a:pt x="10379" y="1"/>
                  <a:pt x="10264" y="11"/>
                  <a:pt x="10147" y="32"/>
                </a:cubicBezTo>
                <a:cubicBezTo>
                  <a:pt x="8636" y="312"/>
                  <a:pt x="8469" y="2288"/>
                  <a:pt x="6274" y="2288"/>
                </a:cubicBezTo>
                <a:cubicBezTo>
                  <a:pt x="6032" y="2288"/>
                  <a:pt x="5765" y="2264"/>
                  <a:pt x="5469" y="2211"/>
                </a:cubicBezTo>
                <a:cubicBezTo>
                  <a:pt x="4760" y="2083"/>
                  <a:pt x="4104" y="2026"/>
                  <a:pt x="3496" y="2026"/>
                </a:cubicBezTo>
                <a:cubicBezTo>
                  <a:pt x="2079" y="2026"/>
                  <a:pt x="927" y="2336"/>
                  <a:pt x="0" y="2778"/>
                </a:cubicBezTo>
                <a:lnTo>
                  <a:pt x="13981" y="2778"/>
                </a:lnTo>
                <a:cubicBezTo>
                  <a:pt x="13179" y="2286"/>
                  <a:pt x="12171" y="1"/>
                  <a:pt x="1049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1460000" dist="1333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9"/>
          <p:cNvSpPr/>
          <p:nvPr/>
        </p:nvSpPr>
        <p:spPr>
          <a:xfrm flipH="1">
            <a:off x="8500049" y="2124503"/>
            <a:ext cx="643947" cy="2409965"/>
          </a:xfrm>
          <a:custGeom>
            <a:rect b="b" l="l" r="r" t="t"/>
            <a:pathLst>
              <a:path extrusionOk="0" h="9839" w="2629">
                <a:moveTo>
                  <a:pt x="1" y="1"/>
                </a:moveTo>
                <a:lnTo>
                  <a:pt x="1" y="9838"/>
                </a:lnTo>
                <a:cubicBezTo>
                  <a:pt x="2575" y="7531"/>
                  <a:pt x="2628" y="5640"/>
                  <a:pt x="289" y="589"/>
                </a:cubicBezTo>
                <a:cubicBezTo>
                  <a:pt x="204" y="385"/>
                  <a:pt x="97" y="193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6260000" dist="2476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9"/>
          <p:cNvSpPr/>
          <p:nvPr/>
        </p:nvSpPr>
        <p:spPr>
          <a:xfrm flipH="1">
            <a:off x="5395676" y="0"/>
            <a:ext cx="3748328" cy="2693771"/>
          </a:xfrm>
          <a:custGeom>
            <a:rect b="b" l="l" r="r" t="t"/>
            <a:pathLst>
              <a:path extrusionOk="0" h="5704" w="7937">
                <a:moveTo>
                  <a:pt x="1" y="0"/>
                </a:moveTo>
                <a:lnTo>
                  <a:pt x="1" y="5704"/>
                </a:lnTo>
                <a:cubicBezTo>
                  <a:pt x="214" y="5533"/>
                  <a:pt x="482" y="5362"/>
                  <a:pt x="823" y="5191"/>
                </a:cubicBezTo>
                <a:cubicBezTo>
                  <a:pt x="3312" y="3898"/>
                  <a:pt x="620" y="1677"/>
                  <a:pt x="2062" y="620"/>
                </a:cubicBezTo>
                <a:cubicBezTo>
                  <a:pt x="2291" y="452"/>
                  <a:pt x="2522" y="383"/>
                  <a:pt x="2754" y="383"/>
                </a:cubicBezTo>
                <a:cubicBezTo>
                  <a:pt x="3797" y="383"/>
                  <a:pt x="4869" y="1766"/>
                  <a:pt x="5903" y="1766"/>
                </a:cubicBezTo>
                <a:cubicBezTo>
                  <a:pt x="6091" y="1766"/>
                  <a:pt x="6278" y="1720"/>
                  <a:pt x="6463" y="1613"/>
                </a:cubicBezTo>
                <a:cubicBezTo>
                  <a:pt x="7040" y="1282"/>
                  <a:pt x="7488" y="620"/>
                  <a:pt x="793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440000" dist="762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9"/>
          <p:cNvSpPr/>
          <p:nvPr/>
        </p:nvSpPr>
        <p:spPr>
          <a:xfrm flipH="1">
            <a:off x="2585009" y="0"/>
            <a:ext cx="3161332" cy="930483"/>
          </a:xfrm>
          <a:custGeom>
            <a:rect b="b" l="l" r="r" t="t"/>
            <a:pathLst>
              <a:path extrusionOk="0" h="3625" w="12316">
                <a:moveTo>
                  <a:pt x="1" y="0"/>
                </a:moveTo>
                <a:cubicBezTo>
                  <a:pt x="972" y="1325"/>
                  <a:pt x="1784" y="3162"/>
                  <a:pt x="3803" y="3556"/>
                </a:cubicBezTo>
                <a:cubicBezTo>
                  <a:pt x="4037" y="3602"/>
                  <a:pt x="4281" y="3624"/>
                  <a:pt x="4533" y="3624"/>
                </a:cubicBezTo>
                <a:cubicBezTo>
                  <a:pt x="7086" y="3624"/>
                  <a:pt x="10439" y="1409"/>
                  <a:pt x="1231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440000" dist="1238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9"/>
          <p:cNvSpPr/>
          <p:nvPr/>
        </p:nvSpPr>
        <p:spPr>
          <a:xfrm flipH="1">
            <a:off x="11653" y="0"/>
            <a:ext cx="4397784" cy="2623834"/>
          </a:xfrm>
          <a:custGeom>
            <a:rect b="b" l="l" r="r" t="t"/>
            <a:pathLst>
              <a:path extrusionOk="0" h="10222" w="17133">
                <a:moveTo>
                  <a:pt x="1" y="0"/>
                </a:moveTo>
                <a:cubicBezTo>
                  <a:pt x="1570" y="662"/>
                  <a:pt x="3419" y="1313"/>
                  <a:pt x="4529" y="1313"/>
                </a:cubicBezTo>
                <a:cubicBezTo>
                  <a:pt x="6373" y="1313"/>
                  <a:pt x="7673" y="389"/>
                  <a:pt x="8664" y="389"/>
                </a:cubicBezTo>
                <a:cubicBezTo>
                  <a:pt x="8844" y="389"/>
                  <a:pt x="9014" y="419"/>
                  <a:pt x="9175" y="491"/>
                </a:cubicBezTo>
                <a:cubicBezTo>
                  <a:pt x="9699" y="726"/>
                  <a:pt x="9773" y="1292"/>
                  <a:pt x="9272" y="3204"/>
                </a:cubicBezTo>
                <a:cubicBezTo>
                  <a:pt x="9120" y="3797"/>
                  <a:pt x="9438" y="3990"/>
                  <a:pt x="9926" y="3990"/>
                </a:cubicBezTo>
                <a:cubicBezTo>
                  <a:pt x="10748" y="3990"/>
                  <a:pt x="12054" y="3444"/>
                  <a:pt x="12422" y="3343"/>
                </a:cubicBezTo>
                <a:cubicBezTo>
                  <a:pt x="12696" y="3268"/>
                  <a:pt x="13011" y="3218"/>
                  <a:pt x="13322" y="3218"/>
                </a:cubicBezTo>
                <a:cubicBezTo>
                  <a:pt x="13811" y="3218"/>
                  <a:pt x="14288" y="3343"/>
                  <a:pt x="14569" y="3696"/>
                </a:cubicBezTo>
                <a:cubicBezTo>
                  <a:pt x="15626" y="5041"/>
                  <a:pt x="15488" y="6815"/>
                  <a:pt x="15744" y="8064"/>
                </a:cubicBezTo>
                <a:cubicBezTo>
                  <a:pt x="16011" y="9324"/>
                  <a:pt x="16513" y="9976"/>
                  <a:pt x="17133" y="10221"/>
                </a:cubicBezTo>
                <a:lnTo>
                  <a:pt x="1713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440000" dist="1238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9"/>
          <p:cNvSpPr txBox="1"/>
          <p:nvPr>
            <p:ph hasCustomPrompt="1" type="title"/>
          </p:nvPr>
        </p:nvSpPr>
        <p:spPr>
          <a:xfrm>
            <a:off x="2143975" y="1562675"/>
            <a:ext cx="1529700" cy="723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None/>
              <a:defRPr b="0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2 1">
  <p:cSld name="7_Título y objetos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"/>
          <p:cNvSpPr txBox="1"/>
          <p:nvPr>
            <p:ph idx="1" type="subTitle"/>
          </p:nvPr>
        </p:nvSpPr>
        <p:spPr>
          <a:xfrm>
            <a:off x="3217225" y="2211365"/>
            <a:ext cx="46011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4500"/>
              <a:buFont typeface="Squada One"/>
              <a:buNone/>
              <a:defRPr sz="4500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quada One"/>
              <a:buNone/>
              <a:defRPr sz="15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24" name="Google Shape;224;p20"/>
          <p:cNvSpPr txBox="1"/>
          <p:nvPr>
            <p:ph idx="2" type="subTitle"/>
          </p:nvPr>
        </p:nvSpPr>
        <p:spPr>
          <a:xfrm>
            <a:off x="2143975" y="2646968"/>
            <a:ext cx="23835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25" name="Google Shape;225;p20"/>
          <p:cNvSpPr/>
          <p:nvPr/>
        </p:nvSpPr>
        <p:spPr>
          <a:xfrm flipH="1">
            <a:off x="4146" y="3444550"/>
            <a:ext cx="2335700" cy="1698947"/>
          </a:xfrm>
          <a:custGeom>
            <a:rect b="b" l="l" r="r" t="t"/>
            <a:pathLst>
              <a:path extrusionOk="0" h="9021" w="12402">
                <a:moveTo>
                  <a:pt x="8861" y="0"/>
                </a:moveTo>
                <a:cubicBezTo>
                  <a:pt x="7876" y="0"/>
                  <a:pt x="6959" y="246"/>
                  <a:pt x="6345" y="946"/>
                </a:cubicBezTo>
                <a:cubicBezTo>
                  <a:pt x="4765" y="2751"/>
                  <a:pt x="6495" y="4876"/>
                  <a:pt x="6015" y="5667"/>
                </a:cubicBezTo>
                <a:cubicBezTo>
                  <a:pt x="5966" y="5747"/>
                  <a:pt x="5907" y="5783"/>
                  <a:pt x="5838" y="5783"/>
                </a:cubicBezTo>
                <a:cubicBezTo>
                  <a:pt x="5310" y="5783"/>
                  <a:pt x="4210" y="3706"/>
                  <a:pt x="2742" y="3706"/>
                </a:cubicBezTo>
                <a:cubicBezTo>
                  <a:pt x="2513" y="3706"/>
                  <a:pt x="2276" y="3756"/>
                  <a:pt x="2030" y="3872"/>
                </a:cubicBezTo>
                <a:cubicBezTo>
                  <a:pt x="290" y="4694"/>
                  <a:pt x="1" y="7536"/>
                  <a:pt x="877" y="9021"/>
                </a:cubicBezTo>
                <a:lnTo>
                  <a:pt x="9699" y="9021"/>
                </a:lnTo>
                <a:lnTo>
                  <a:pt x="12402" y="7172"/>
                </a:lnTo>
                <a:lnTo>
                  <a:pt x="12402" y="743"/>
                </a:lnTo>
                <a:cubicBezTo>
                  <a:pt x="11419" y="382"/>
                  <a:pt x="10087" y="0"/>
                  <a:pt x="886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578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0"/>
          <p:cNvSpPr/>
          <p:nvPr/>
        </p:nvSpPr>
        <p:spPr>
          <a:xfrm flipH="1">
            <a:off x="4141" y="1291906"/>
            <a:ext cx="957671" cy="3049103"/>
          </a:xfrm>
          <a:custGeom>
            <a:rect b="b" l="l" r="r" t="t"/>
            <a:pathLst>
              <a:path extrusionOk="0" h="16190" w="5085">
                <a:moveTo>
                  <a:pt x="4947" y="1"/>
                </a:moveTo>
                <a:cubicBezTo>
                  <a:pt x="3385" y="1"/>
                  <a:pt x="3531" y="2861"/>
                  <a:pt x="2980" y="4451"/>
                </a:cubicBezTo>
                <a:cubicBezTo>
                  <a:pt x="2201" y="6683"/>
                  <a:pt x="289" y="6405"/>
                  <a:pt x="139" y="7505"/>
                </a:cubicBezTo>
                <a:cubicBezTo>
                  <a:pt x="1" y="8541"/>
                  <a:pt x="1399" y="8424"/>
                  <a:pt x="1646" y="9481"/>
                </a:cubicBezTo>
                <a:cubicBezTo>
                  <a:pt x="1976" y="10891"/>
                  <a:pt x="225" y="11404"/>
                  <a:pt x="919" y="14021"/>
                </a:cubicBezTo>
                <a:cubicBezTo>
                  <a:pt x="1430" y="15932"/>
                  <a:pt x="3731" y="16190"/>
                  <a:pt x="4930" y="16190"/>
                </a:cubicBezTo>
                <a:cubicBezTo>
                  <a:pt x="4984" y="16190"/>
                  <a:pt x="5036" y="16189"/>
                  <a:pt x="5085" y="16189"/>
                </a:cubicBezTo>
                <a:lnTo>
                  <a:pt x="5085" y="8"/>
                </a:lnTo>
                <a:cubicBezTo>
                  <a:pt x="5037" y="3"/>
                  <a:pt x="4992" y="1"/>
                  <a:pt x="494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4080000" dist="2000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0"/>
          <p:cNvSpPr/>
          <p:nvPr/>
        </p:nvSpPr>
        <p:spPr>
          <a:xfrm flipH="1">
            <a:off x="0" y="3930261"/>
            <a:ext cx="1726067" cy="1213238"/>
          </a:xfrm>
          <a:custGeom>
            <a:rect b="b" l="l" r="r" t="t"/>
            <a:pathLst>
              <a:path extrusionOk="0" h="6442" w="9165">
                <a:moveTo>
                  <a:pt x="6969" y="1"/>
                </a:moveTo>
                <a:cubicBezTo>
                  <a:pt x="6062" y="1"/>
                  <a:pt x="5147" y="144"/>
                  <a:pt x="4475" y="589"/>
                </a:cubicBezTo>
                <a:cubicBezTo>
                  <a:pt x="2531" y="1870"/>
                  <a:pt x="3909" y="3622"/>
                  <a:pt x="3749" y="4722"/>
                </a:cubicBezTo>
                <a:cubicBezTo>
                  <a:pt x="3673" y="5214"/>
                  <a:pt x="3499" y="5372"/>
                  <a:pt x="3271" y="5372"/>
                </a:cubicBezTo>
                <a:cubicBezTo>
                  <a:pt x="3050" y="5372"/>
                  <a:pt x="2779" y="5222"/>
                  <a:pt x="2499" y="5085"/>
                </a:cubicBezTo>
                <a:cubicBezTo>
                  <a:pt x="2179" y="4935"/>
                  <a:pt x="1890" y="4807"/>
                  <a:pt x="1676" y="4807"/>
                </a:cubicBezTo>
                <a:cubicBezTo>
                  <a:pt x="523" y="4818"/>
                  <a:pt x="865" y="5844"/>
                  <a:pt x="0" y="6442"/>
                </a:cubicBezTo>
                <a:lnTo>
                  <a:pt x="9164" y="6442"/>
                </a:lnTo>
                <a:lnTo>
                  <a:pt x="9164" y="225"/>
                </a:lnTo>
                <a:cubicBezTo>
                  <a:pt x="8551" y="111"/>
                  <a:pt x="7763" y="1"/>
                  <a:pt x="696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8880000" dist="762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0"/>
          <p:cNvSpPr/>
          <p:nvPr/>
        </p:nvSpPr>
        <p:spPr>
          <a:xfrm flipH="1">
            <a:off x="1817695" y="4620312"/>
            <a:ext cx="2633077" cy="523188"/>
          </a:xfrm>
          <a:custGeom>
            <a:rect b="b" l="l" r="r" t="t"/>
            <a:pathLst>
              <a:path extrusionOk="0" h="2778" w="13981">
                <a:moveTo>
                  <a:pt x="10490" y="1"/>
                </a:moveTo>
                <a:cubicBezTo>
                  <a:pt x="10379" y="1"/>
                  <a:pt x="10264" y="11"/>
                  <a:pt x="10147" y="32"/>
                </a:cubicBezTo>
                <a:cubicBezTo>
                  <a:pt x="8636" y="312"/>
                  <a:pt x="8469" y="2288"/>
                  <a:pt x="6274" y="2288"/>
                </a:cubicBezTo>
                <a:cubicBezTo>
                  <a:pt x="6032" y="2288"/>
                  <a:pt x="5765" y="2264"/>
                  <a:pt x="5469" y="2211"/>
                </a:cubicBezTo>
                <a:cubicBezTo>
                  <a:pt x="4760" y="2083"/>
                  <a:pt x="4104" y="2026"/>
                  <a:pt x="3496" y="2026"/>
                </a:cubicBezTo>
                <a:cubicBezTo>
                  <a:pt x="2079" y="2026"/>
                  <a:pt x="927" y="2336"/>
                  <a:pt x="0" y="2778"/>
                </a:cubicBezTo>
                <a:lnTo>
                  <a:pt x="13981" y="2778"/>
                </a:lnTo>
                <a:cubicBezTo>
                  <a:pt x="13179" y="2286"/>
                  <a:pt x="12171" y="1"/>
                  <a:pt x="1049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1460000" dist="1333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0"/>
          <p:cNvSpPr/>
          <p:nvPr/>
        </p:nvSpPr>
        <p:spPr>
          <a:xfrm flipH="1">
            <a:off x="8500049" y="2124503"/>
            <a:ext cx="643947" cy="2409965"/>
          </a:xfrm>
          <a:custGeom>
            <a:rect b="b" l="l" r="r" t="t"/>
            <a:pathLst>
              <a:path extrusionOk="0" h="9839" w="2629">
                <a:moveTo>
                  <a:pt x="1" y="1"/>
                </a:moveTo>
                <a:lnTo>
                  <a:pt x="1" y="9838"/>
                </a:lnTo>
                <a:cubicBezTo>
                  <a:pt x="2575" y="7531"/>
                  <a:pt x="2628" y="5640"/>
                  <a:pt x="289" y="589"/>
                </a:cubicBezTo>
                <a:cubicBezTo>
                  <a:pt x="204" y="385"/>
                  <a:pt x="97" y="193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6260000" dist="2476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0"/>
          <p:cNvSpPr/>
          <p:nvPr/>
        </p:nvSpPr>
        <p:spPr>
          <a:xfrm flipH="1">
            <a:off x="5395676" y="0"/>
            <a:ext cx="3748328" cy="2693771"/>
          </a:xfrm>
          <a:custGeom>
            <a:rect b="b" l="l" r="r" t="t"/>
            <a:pathLst>
              <a:path extrusionOk="0" h="5704" w="7937">
                <a:moveTo>
                  <a:pt x="1" y="0"/>
                </a:moveTo>
                <a:lnTo>
                  <a:pt x="1" y="5704"/>
                </a:lnTo>
                <a:cubicBezTo>
                  <a:pt x="214" y="5533"/>
                  <a:pt x="482" y="5362"/>
                  <a:pt x="823" y="5191"/>
                </a:cubicBezTo>
                <a:cubicBezTo>
                  <a:pt x="3312" y="3898"/>
                  <a:pt x="620" y="1677"/>
                  <a:pt x="2062" y="620"/>
                </a:cubicBezTo>
                <a:cubicBezTo>
                  <a:pt x="2291" y="452"/>
                  <a:pt x="2522" y="383"/>
                  <a:pt x="2754" y="383"/>
                </a:cubicBezTo>
                <a:cubicBezTo>
                  <a:pt x="3797" y="383"/>
                  <a:pt x="4869" y="1766"/>
                  <a:pt x="5903" y="1766"/>
                </a:cubicBezTo>
                <a:cubicBezTo>
                  <a:pt x="6091" y="1766"/>
                  <a:pt x="6278" y="1720"/>
                  <a:pt x="6463" y="1613"/>
                </a:cubicBezTo>
                <a:cubicBezTo>
                  <a:pt x="7040" y="1282"/>
                  <a:pt x="7488" y="620"/>
                  <a:pt x="793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440000" dist="762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0"/>
          <p:cNvSpPr/>
          <p:nvPr/>
        </p:nvSpPr>
        <p:spPr>
          <a:xfrm flipH="1">
            <a:off x="2585009" y="0"/>
            <a:ext cx="3161332" cy="930483"/>
          </a:xfrm>
          <a:custGeom>
            <a:rect b="b" l="l" r="r" t="t"/>
            <a:pathLst>
              <a:path extrusionOk="0" h="3625" w="12316">
                <a:moveTo>
                  <a:pt x="1" y="0"/>
                </a:moveTo>
                <a:cubicBezTo>
                  <a:pt x="972" y="1325"/>
                  <a:pt x="1784" y="3162"/>
                  <a:pt x="3803" y="3556"/>
                </a:cubicBezTo>
                <a:cubicBezTo>
                  <a:pt x="4037" y="3602"/>
                  <a:pt x="4281" y="3624"/>
                  <a:pt x="4533" y="3624"/>
                </a:cubicBezTo>
                <a:cubicBezTo>
                  <a:pt x="7086" y="3624"/>
                  <a:pt x="10439" y="1409"/>
                  <a:pt x="1231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440000" dist="1238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0"/>
          <p:cNvSpPr/>
          <p:nvPr/>
        </p:nvSpPr>
        <p:spPr>
          <a:xfrm flipH="1">
            <a:off x="4153" y="0"/>
            <a:ext cx="4397784" cy="2623834"/>
          </a:xfrm>
          <a:custGeom>
            <a:rect b="b" l="l" r="r" t="t"/>
            <a:pathLst>
              <a:path extrusionOk="0" h="10222" w="17133">
                <a:moveTo>
                  <a:pt x="1" y="0"/>
                </a:moveTo>
                <a:cubicBezTo>
                  <a:pt x="1570" y="662"/>
                  <a:pt x="3419" y="1313"/>
                  <a:pt x="4529" y="1313"/>
                </a:cubicBezTo>
                <a:cubicBezTo>
                  <a:pt x="6373" y="1313"/>
                  <a:pt x="7673" y="389"/>
                  <a:pt x="8664" y="389"/>
                </a:cubicBezTo>
                <a:cubicBezTo>
                  <a:pt x="8844" y="389"/>
                  <a:pt x="9014" y="419"/>
                  <a:pt x="9175" y="491"/>
                </a:cubicBezTo>
                <a:cubicBezTo>
                  <a:pt x="9699" y="726"/>
                  <a:pt x="9773" y="1292"/>
                  <a:pt x="9272" y="3204"/>
                </a:cubicBezTo>
                <a:cubicBezTo>
                  <a:pt x="9120" y="3797"/>
                  <a:pt x="9438" y="3990"/>
                  <a:pt x="9926" y="3990"/>
                </a:cubicBezTo>
                <a:cubicBezTo>
                  <a:pt x="10748" y="3990"/>
                  <a:pt x="12054" y="3444"/>
                  <a:pt x="12422" y="3343"/>
                </a:cubicBezTo>
                <a:cubicBezTo>
                  <a:pt x="12696" y="3268"/>
                  <a:pt x="13011" y="3218"/>
                  <a:pt x="13322" y="3218"/>
                </a:cubicBezTo>
                <a:cubicBezTo>
                  <a:pt x="13811" y="3218"/>
                  <a:pt x="14288" y="3343"/>
                  <a:pt x="14569" y="3696"/>
                </a:cubicBezTo>
                <a:cubicBezTo>
                  <a:pt x="15626" y="5041"/>
                  <a:pt x="15488" y="6815"/>
                  <a:pt x="15744" y="8064"/>
                </a:cubicBezTo>
                <a:cubicBezTo>
                  <a:pt x="16011" y="9324"/>
                  <a:pt x="16513" y="9976"/>
                  <a:pt x="17133" y="10221"/>
                </a:cubicBezTo>
                <a:lnTo>
                  <a:pt x="1713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440000" dist="1238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3" name="Google Shape;233;p20"/>
          <p:cNvCxnSpPr/>
          <p:nvPr/>
        </p:nvCxnSpPr>
        <p:spPr>
          <a:xfrm rot="10800000">
            <a:off x="8007675" y="0"/>
            <a:ext cx="0" cy="30945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+ TITLE + SUBTITLE">
  <p:cSld name="1_Diapositiva de título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 flipH="1">
            <a:off x="645900" y="1217100"/>
            <a:ext cx="7260900" cy="27171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 txBox="1"/>
          <p:nvPr>
            <p:ph type="ctrTitle"/>
          </p:nvPr>
        </p:nvSpPr>
        <p:spPr>
          <a:xfrm>
            <a:off x="1232914" y="164663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b="0" sz="72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27" name="Google Shape;27;p3"/>
          <p:cNvSpPr txBox="1"/>
          <p:nvPr>
            <p:ph idx="1" type="subTitle"/>
          </p:nvPr>
        </p:nvSpPr>
        <p:spPr>
          <a:xfrm>
            <a:off x="3084811" y="2812511"/>
            <a:ext cx="29304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8" name="Google Shape;28;p3"/>
          <p:cNvSpPr/>
          <p:nvPr/>
        </p:nvSpPr>
        <p:spPr>
          <a:xfrm flipH="1">
            <a:off x="6179302" y="1299294"/>
            <a:ext cx="2964712" cy="3316107"/>
          </a:xfrm>
          <a:custGeom>
            <a:rect b="b" l="l" r="r" t="t"/>
            <a:pathLst>
              <a:path extrusionOk="0" h="57273" w="51204">
                <a:moveTo>
                  <a:pt x="8598" y="1"/>
                </a:moveTo>
                <a:lnTo>
                  <a:pt x="0" y="21597"/>
                </a:lnTo>
                <a:lnTo>
                  <a:pt x="11012" y="45939"/>
                </a:lnTo>
                <a:cubicBezTo>
                  <a:pt x="11012" y="45939"/>
                  <a:pt x="26937" y="57273"/>
                  <a:pt x="34889" y="57273"/>
                </a:cubicBezTo>
                <a:cubicBezTo>
                  <a:pt x="35092" y="57273"/>
                  <a:pt x="35289" y="57265"/>
                  <a:pt x="35482" y="57250"/>
                </a:cubicBezTo>
                <a:cubicBezTo>
                  <a:pt x="43193" y="56631"/>
                  <a:pt x="51204" y="42938"/>
                  <a:pt x="45960" y="35023"/>
                </a:cubicBezTo>
                <a:cubicBezTo>
                  <a:pt x="44317" y="32544"/>
                  <a:pt x="41903" y="31781"/>
                  <a:pt x="39361" y="31781"/>
                </a:cubicBezTo>
                <a:cubicBezTo>
                  <a:pt x="35279" y="31781"/>
                  <a:pt x="30867" y="33751"/>
                  <a:pt x="28798" y="33751"/>
                </a:cubicBezTo>
                <a:cubicBezTo>
                  <a:pt x="28042" y="33751"/>
                  <a:pt x="27599" y="33488"/>
                  <a:pt x="27599" y="32770"/>
                </a:cubicBezTo>
                <a:cubicBezTo>
                  <a:pt x="27599" y="28871"/>
                  <a:pt x="38515" y="24994"/>
                  <a:pt x="36753" y="15007"/>
                </a:cubicBezTo>
                <a:cubicBezTo>
                  <a:pt x="34446" y="1976"/>
                  <a:pt x="8598" y="1"/>
                  <a:pt x="859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4287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/>
          <p:nvPr/>
        </p:nvSpPr>
        <p:spPr>
          <a:xfrm flipH="1">
            <a:off x="5723512" y="1807662"/>
            <a:ext cx="3358026" cy="3335793"/>
          </a:xfrm>
          <a:custGeom>
            <a:rect b="b" l="l" r="r" t="t"/>
            <a:pathLst>
              <a:path extrusionOk="0" h="57613" w="57997">
                <a:moveTo>
                  <a:pt x="10584" y="0"/>
                </a:moveTo>
                <a:cubicBezTo>
                  <a:pt x="10895" y="4689"/>
                  <a:pt x="14494" y="9998"/>
                  <a:pt x="14195" y="14643"/>
                </a:cubicBezTo>
                <a:cubicBezTo>
                  <a:pt x="13746" y="21597"/>
                  <a:pt x="0" y="20197"/>
                  <a:pt x="321" y="27759"/>
                </a:cubicBezTo>
                <a:cubicBezTo>
                  <a:pt x="641" y="35322"/>
                  <a:pt x="14771" y="31082"/>
                  <a:pt x="13458" y="42873"/>
                </a:cubicBezTo>
                <a:cubicBezTo>
                  <a:pt x="12470" y="51745"/>
                  <a:pt x="16227" y="55433"/>
                  <a:pt x="21239" y="55433"/>
                </a:cubicBezTo>
                <a:cubicBezTo>
                  <a:pt x="22894" y="55433"/>
                  <a:pt x="24686" y="55031"/>
                  <a:pt x="26489" y="54280"/>
                </a:cubicBezTo>
                <a:cubicBezTo>
                  <a:pt x="30728" y="52514"/>
                  <a:pt x="35329" y="51271"/>
                  <a:pt x="39235" y="51271"/>
                </a:cubicBezTo>
                <a:cubicBezTo>
                  <a:pt x="43832" y="51271"/>
                  <a:pt x="47464" y="52993"/>
                  <a:pt x="48406" y="57613"/>
                </a:cubicBezTo>
                <a:lnTo>
                  <a:pt x="57997" y="57613"/>
                </a:lnTo>
                <a:cubicBezTo>
                  <a:pt x="52464" y="53276"/>
                  <a:pt x="55412" y="45767"/>
                  <a:pt x="51001" y="41858"/>
                </a:cubicBezTo>
                <a:cubicBezTo>
                  <a:pt x="49295" y="40343"/>
                  <a:pt x="47314" y="39797"/>
                  <a:pt x="45253" y="39797"/>
                </a:cubicBezTo>
                <a:cubicBezTo>
                  <a:pt x="39952" y="39797"/>
                  <a:pt x="34117" y="43403"/>
                  <a:pt x="31068" y="43403"/>
                </a:cubicBezTo>
                <a:cubicBezTo>
                  <a:pt x="30230" y="43403"/>
                  <a:pt x="29602" y="43131"/>
                  <a:pt x="29254" y="42435"/>
                </a:cubicBezTo>
                <a:cubicBezTo>
                  <a:pt x="27151" y="38227"/>
                  <a:pt x="30921" y="35204"/>
                  <a:pt x="26659" y="32620"/>
                </a:cubicBezTo>
                <a:cubicBezTo>
                  <a:pt x="25858" y="32128"/>
                  <a:pt x="24555" y="31957"/>
                  <a:pt x="23071" y="31829"/>
                </a:cubicBezTo>
                <a:cubicBezTo>
                  <a:pt x="20411" y="31583"/>
                  <a:pt x="17741" y="31573"/>
                  <a:pt x="19354" y="27759"/>
                </a:cubicBezTo>
                <a:cubicBezTo>
                  <a:pt x="21191" y="23423"/>
                  <a:pt x="29992" y="20091"/>
                  <a:pt x="25784" y="11204"/>
                </a:cubicBezTo>
                <a:cubicBezTo>
                  <a:pt x="23199" y="5757"/>
                  <a:pt x="15872" y="2051"/>
                  <a:pt x="1058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4287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 flipH="1">
            <a:off x="0" y="1295108"/>
            <a:ext cx="1550864" cy="3792135"/>
          </a:xfrm>
          <a:custGeom>
            <a:rect b="b" l="l" r="r" t="t"/>
            <a:pathLst>
              <a:path extrusionOk="0" h="52784" w="21587">
                <a:moveTo>
                  <a:pt x="14180" y="0"/>
                </a:moveTo>
                <a:cubicBezTo>
                  <a:pt x="13936" y="0"/>
                  <a:pt x="13684" y="8"/>
                  <a:pt x="13426" y="24"/>
                </a:cubicBezTo>
                <a:cubicBezTo>
                  <a:pt x="13191" y="1124"/>
                  <a:pt x="12924" y="2181"/>
                  <a:pt x="12593" y="3121"/>
                </a:cubicBezTo>
                <a:cubicBezTo>
                  <a:pt x="9325" y="12542"/>
                  <a:pt x="1207" y="11356"/>
                  <a:pt x="588" y="16013"/>
                </a:cubicBezTo>
                <a:cubicBezTo>
                  <a:pt x="0" y="20424"/>
                  <a:pt x="5907" y="19901"/>
                  <a:pt x="6954" y="24397"/>
                </a:cubicBezTo>
                <a:cubicBezTo>
                  <a:pt x="8342" y="30347"/>
                  <a:pt x="961" y="32547"/>
                  <a:pt x="3888" y="43591"/>
                </a:cubicBezTo>
                <a:cubicBezTo>
                  <a:pt x="6046" y="51713"/>
                  <a:pt x="15827" y="52784"/>
                  <a:pt x="20874" y="52784"/>
                </a:cubicBezTo>
                <a:cubicBezTo>
                  <a:pt x="21124" y="52784"/>
                  <a:pt x="21362" y="52781"/>
                  <a:pt x="21586" y="52777"/>
                </a:cubicBezTo>
                <a:lnTo>
                  <a:pt x="21586" y="42106"/>
                </a:lnTo>
                <a:cubicBezTo>
                  <a:pt x="17132" y="40782"/>
                  <a:pt x="13479" y="37353"/>
                  <a:pt x="12508" y="30347"/>
                </a:cubicBezTo>
                <a:cubicBezTo>
                  <a:pt x="11546" y="23436"/>
                  <a:pt x="16246" y="14988"/>
                  <a:pt x="18275" y="8077"/>
                </a:cubicBezTo>
                <a:cubicBezTo>
                  <a:pt x="19140" y="5119"/>
                  <a:pt x="18980" y="1872"/>
                  <a:pt x="17165" y="664"/>
                </a:cubicBezTo>
                <a:cubicBezTo>
                  <a:pt x="16485" y="209"/>
                  <a:pt x="15432" y="0"/>
                  <a:pt x="1418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42875" rotWithShape="0" algn="bl" dir="99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 flipH="1">
            <a:off x="6187292" y="0"/>
            <a:ext cx="2956721" cy="5143431"/>
          </a:xfrm>
          <a:custGeom>
            <a:rect b="b" l="l" r="r" t="t"/>
            <a:pathLst>
              <a:path extrusionOk="0" h="88833" w="51066">
                <a:moveTo>
                  <a:pt x="0" y="0"/>
                </a:moveTo>
                <a:lnTo>
                  <a:pt x="0" y="88833"/>
                </a:lnTo>
                <a:lnTo>
                  <a:pt x="49485" y="88833"/>
                </a:lnTo>
                <a:cubicBezTo>
                  <a:pt x="48543" y="84213"/>
                  <a:pt x="44911" y="82491"/>
                  <a:pt x="40314" y="82491"/>
                </a:cubicBezTo>
                <a:cubicBezTo>
                  <a:pt x="36408" y="82491"/>
                  <a:pt x="31807" y="83734"/>
                  <a:pt x="27568" y="85500"/>
                </a:cubicBezTo>
                <a:cubicBezTo>
                  <a:pt x="25765" y="86251"/>
                  <a:pt x="23973" y="86653"/>
                  <a:pt x="22318" y="86653"/>
                </a:cubicBezTo>
                <a:cubicBezTo>
                  <a:pt x="17306" y="86653"/>
                  <a:pt x="13549" y="82965"/>
                  <a:pt x="14537" y="74093"/>
                </a:cubicBezTo>
                <a:cubicBezTo>
                  <a:pt x="15850" y="62302"/>
                  <a:pt x="1720" y="66542"/>
                  <a:pt x="1400" y="58979"/>
                </a:cubicBezTo>
                <a:cubicBezTo>
                  <a:pt x="1079" y="51417"/>
                  <a:pt x="14825" y="52817"/>
                  <a:pt x="15274" y="45863"/>
                </a:cubicBezTo>
                <a:cubicBezTo>
                  <a:pt x="15722" y="38900"/>
                  <a:pt x="7424" y="30494"/>
                  <a:pt x="14537" y="24822"/>
                </a:cubicBezTo>
                <a:cubicBezTo>
                  <a:pt x="17520" y="22447"/>
                  <a:pt x="21645" y="22322"/>
                  <a:pt x="26088" y="22322"/>
                </a:cubicBezTo>
                <a:cubicBezTo>
                  <a:pt x="26612" y="22322"/>
                  <a:pt x="27140" y="22324"/>
                  <a:pt x="27671" y="22324"/>
                </a:cubicBezTo>
                <a:cubicBezTo>
                  <a:pt x="33394" y="22324"/>
                  <a:pt x="39475" y="22122"/>
                  <a:pt x="44230" y="17367"/>
                </a:cubicBezTo>
                <a:cubicBezTo>
                  <a:pt x="49046" y="12550"/>
                  <a:pt x="50724" y="5960"/>
                  <a:pt x="510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4287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 flipH="1">
            <a:off x="5" y="0"/>
            <a:ext cx="2593658" cy="4320177"/>
          </a:xfrm>
          <a:custGeom>
            <a:rect b="b" l="l" r="r" t="t"/>
            <a:pathLst>
              <a:path extrusionOk="0" h="60134" w="36102">
                <a:moveTo>
                  <a:pt x="0" y="0"/>
                </a:moveTo>
                <a:cubicBezTo>
                  <a:pt x="566" y="2233"/>
                  <a:pt x="2585" y="6804"/>
                  <a:pt x="9634" y="7103"/>
                </a:cubicBezTo>
                <a:cubicBezTo>
                  <a:pt x="9780" y="7109"/>
                  <a:pt x="9926" y="7112"/>
                  <a:pt x="10073" y="7112"/>
                </a:cubicBezTo>
                <a:cubicBezTo>
                  <a:pt x="15462" y="7112"/>
                  <a:pt x="22105" y="3128"/>
                  <a:pt x="25894" y="3128"/>
                </a:cubicBezTo>
                <a:cubicBezTo>
                  <a:pt x="27071" y="3128"/>
                  <a:pt x="27972" y="3512"/>
                  <a:pt x="28475" y="4518"/>
                </a:cubicBezTo>
                <a:cubicBezTo>
                  <a:pt x="29565" y="6686"/>
                  <a:pt x="27738" y="12133"/>
                  <a:pt x="20389" y="16085"/>
                </a:cubicBezTo>
                <a:cubicBezTo>
                  <a:pt x="12785" y="20176"/>
                  <a:pt x="7466" y="20561"/>
                  <a:pt x="6996" y="23808"/>
                </a:cubicBezTo>
                <a:cubicBezTo>
                  <a:pt x="6700" y="25856"/>
                  <a:pt x="8069" y="27061"/>
                  <a:pt x="9838" y="27061"/>
                </a:cubicBezTo>
                <a:cubicBezTo>
                  <a:pt x="11002" y="27061"/>
                  <a:pt x="12340" y="26538"/>
                  <a:pt x="13490" y="25389"/>
                </a:cubicBezTo>
                <a:cubicBezTo>
                  <a:pt x="15092" y="23787"/>
                  <a:pt x="17036" y="21938"/>
                  <a:pt x="19482" y="20571"/>
                </a:cubicBezTo>
                <a:cubicBezTo>
                  <a:pt x="22293" y="19013"/>
                  <a:pt x="25960" y="18031"/>
                  <a:pt x="28689" y="18031"/>
                </a:cubicBezTo>
                <a:cubicBezTo>
                  <a:pt x="29942" y="18031"/>
                  <a:pt x="30997" y="18238"/>
                  <a:pt x="31680" y="18691"/>
                </a:cubicBezTo>
                <a:cubicBezTo>
                  <a:pt x="33495" y="19899"/>
                  <a:pt x="33655" y="23146"/>
                  <a:pt x="32790" y="26104"/>
                </a:cubicBezTo>
                <a:cubicBezTo>
                  <a:pt x="30761" y="33015"/>
                  <a:pt x="26061" y="41463"/>
                  <a:pt x="27023" y="48374"/>
                </a:cubicBezTo>
                <a:cubicBezTo>
                  <a:pt x="27994" y="55380"/>
                  <a:pt x="31647" y="58809"/>
                  <a:pt x="36101" y="60133"/>
                </a:cubicBezTo>
                <a:lnTo>
                  <a:pt x="3610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42875" rotWithShape="0" algn="bl" dir="99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8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"/>
          <p:cNvSpPr/>
          <p:nvPr/>
        </p:nvSpPr>
        <p:spPr>
          <a:xfrm flipH="1">
            <a:off x="7145715" y="0"/>
            <a:ext cx="1957071" cy="2650496"/>
          </a:xfrm>
          <a:custGeom>
            <a:rect b="b" l="l" r="r" t="t"/>
            <a:pathLst>
              <a:path extrusionOk="0" h="10821" w="799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1"/>
          <p:cNvSpPr/>
          <p:nvPr/>
        </p:nvSpPr>
        <p:spPr>
          <a:xfrm flipH="1">
            <a:off x="4165774" y="0"/>
            <a:ext cx="5156722" cy="5057276"/>
          </a:xfrm>
          <a:custGeom>
            <a:rect b="b" l="l" r="r" t="t"/>
            <a:pathLst>
              <a:path extrusionOk="0" h="20647" w="21053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9420000" dist="476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1"/>
          <p:cNvSpPr/>
          <p:nvPr/>
        </p:nvSpPr>
        <p:spPr>
          <a:xfrm flipH="1">
            <a:off x="6122600" y="1713596"/>
            <a:ext cx="3019375" cy="3429895"/>
          </a:xfrm>
          <a:custGeom>
            <a:rect b="b" l="l" r="r" t="t"/>
            <a:pathLst>
              <a:path extrusionOk="0" h="14003" w="12327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1"/>
          <p:cNvSpPr txBox="1"/>
          <p:nvPr>
            <p:ph type="ctrTitle"/>
          </p:nvPr>
        </p:nvSpPr>
        <p:spPr>
          <a:xfrm flipH="1">
            <a:off x="605313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sz="1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2">
  <p:cSld name="10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"/>
          <p:cNvSpPr txBox="1"/>
          <p:nvPr/>
        </p:nvSpPr>
        <p:spPr>
          <a:xfrm>
            <a:off x="6772942" y="467082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800" u="none" cap="none" strike="noStrike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241" name="Google Shape;241;p22"/>
          <p:cNvSpPr/>
          <p:nvPr/>
        </p:nvSpPr>
        <p:spPr>
          <a:xfrm>
            <a:off x="33672" y="0"/>
            <a:ext cx="1957071" cy="2650496"/>
          </a:xfrm>
          <a:custGeom>
            <a:rect b="b" l="l" r="r" t="t"/>
            <a:pathLst>
              <a:path extrusionOk="0" h="10821" w="799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2"/>
          <p:cNvSpPr/>
          <p:nvPr/>
        </p:nvSpPr>
        <p:spPr>
          <a:xfrm>
            <a:off x="-186038" y="0"/>
            <a:ext cx="5156722" cy="5057276"/>
          </a:xfrm>
          <a:custGeom>
            <a:rect b="b" l="l" r="r" t="t"/>
            <a:pathLst>
              <a:path extrusionOk="0" h="20647" w="21053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9420000" dist="476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2"/>
          <p:cNvSpPr/>
          <p:nvPr/>
        </p:nvSpPr>
        <p:spPr>
          <a:xfrm>
            <a:off x="-5518" y="1713596"/>
            <a:ext cx="3019375" cy="3429895"/>
          </a:xfrm>
          <a:custGeom>
            <a:rect b="b" l="l" r="r" t="t"/>
            <a:pathLst>
              <a:path extrusionOk="0" h="14003" w="12327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2"/>
          <p:cNvSpPr txBox="1"/>
          <p:nvPr>
            <p:ph type="ctrTitle"/>
          </p:nvPr>
        </p:nvSpPr>
        <p:spPr>
          <a:xfrm flipH="1">
            <a:off x="83424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sz="1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 1">
  <p:cSld name="10_Título y objetos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"/>
          <p:cNvSpPr txBox="1"/>
          <p:nvPr/>
        </p:nvSpPr>
        <p:spPr>
          <a:xfrm>
            <a:off x="6772942" y="467082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800" u="none" cap="none" strike="noStrike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247" name="Google Shape;247;p23"/>
          <p:cNvSpPr/>
          <p:nvPr/>
        </p:nvSpPr>
        <p:spPr>
          <a:xfrm>
            <a:off x="3059250" y="-123570"/>
            <a:ext cx="1789200" cy="26298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3"/>
          <p:cNvSpPr/>
          <p:nvPr/>
        </p:nvSpPr>
        <p:spPr>
          <a:xfrm>
            <a:off x="4991939" y="-123570"/>
            <a:ext cx="1786800" cy="26298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3"/>
          <p:cNvSpPr/>
          <p:nvPr/>
        </p:nvSpPr>
        <p:spPr>
          <a:xfrm>
            <a:off x="6937646" y="-123570"/>
            <a:ext cx="1761900" cy="26298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3"/>
          <p:cNvSpPr/>
          <p:nvPr/>
        </p:nvSpPr>
        <p:spPr>
          <a:xfrm>
            <a:off x="3059250" y="2710354"/>
            <a:ext cx="1789200" cy="25560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3"/>
          <p:cNvSpPr/>
          <p:nvPr/>
        </p:nvSpPr>
        <p:spPr>
          <a:xfrm>
            <a:off x="4991939" y="2710354"/>
            <a:ext cx="1786800" cy="25560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3"/>
          <p:cNvSpPr/>
          <p:nvPr/>
        </p:nvSpPr>
        <p:spPr>
          <a:xfrm>
            <a:off x="6937646" y="2710354"/>
            <a:ext cx="1761900" cy="25560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3"/>
          <p:cNvSpPr txBox="1"/>
          <p:nvPr>
            <p:ph idx="1" type="subTitle"/>
          </p:nvPr>
        </p:nvSpPr>
        <p:spPr>
          <a:xfrm flipH="1">
            <a:off x="3059251" y="1527275"/>
            <a:ext cx="1789200" cy="233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54" name="Google Shape;254;p23"/>
          <p:cNvSpPr txBox="1"/>
          <p:nvPr>
            <p:ph idx="2" type="subTitle"/>
          </p:nvPr>
        </p:nvSpPr>
        <p:spPr>
          <a:xfrm>
            <a:off x="3244987" y="1674244"/>
            <a:ext cx="14175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55" name="Google Shape;255;p23"/>
          <p:cNvSpPr txBox="1"/>
          <p:nvPr>
            <p:ph idx="3" type="subTitle"/>
          </p:nvPr>
        </p:nvSpPr>
        <p:spPr>
          <a:xfrm flipH="1">
            <a:off x="5005238" y="1527275"/>
            <a:ext cx="1761900" cy="233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56" name="Google Shape;256;p23"/>
          <p:cNvSpPr txBox="1"/>
          <p:nvPr>
            <p:ph idx="4" type="subTitle"/>
          </p:nvPr>
        </p:nvSpPr>
        <p:spPr>
          <a:xfrm>
            <a:off x="5177372" y="1674244"/>
            <a:ext cx="14175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57" name="Google Shape;257;p23"/>
          <p:cNvSpPr txBox="1"/>
          <p:nvPr>
            <p:ph idx="5" type="subTitle"/>
          </p:nvPr>
        </p:nvSpPr>
        <p:spPr>
          <a:xfrm flipH="1">
            <a:off x="6923988" y="1527275"/>
            <a:ext cx="1789200" cy="233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58" name="Google Shape;258;p23"/>
          <p:cNvSpPr txBox="1"/>
          <p:nvPr>
            <p:ph idx="6" type="subTitle"/>
          </p:nvPr>
        </p:nvSpPr>
        <p:spPr>
          <a:xfrm>
            <a:off x="7109775" y="1674244"/>
            <a:ext cx="14175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59" name="Google Shape;259;p23"/>
          <p:cNvSpPr txBox="1"/>
          <p:nvPr>
            <p:ph idx="7" type="subTitle"/>
          </p:nvPr>
        </p:nvSpPr>
        <p:spPr>
          <a:xfrm flipH="1">
            <a:off x="3059201" y="3537225"/>
            <a:ext cx="1789200" cy="233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60" name="Google Shape;260;p23"/>
          <p:cNvSpPr txBox="1"/>
          <p:nvPr>
            <p:ph idx="8" type="subTitle"/>
          </p:nvPr>
        </p:nvSpPr>
        <p:spPr>
          <a:xfrm>
            <a:off x="3244987" y="3684188"/>
            <a:ext cx="14175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61" name="Google Shape;261;p23"/>
          <p:cNvSpPr txBox="1"/>
          <p:nvPr>
            <p:ph idx="9" type="subTitle"/>
          </p:nvPr>
        </p:nvSpPr>
        <p:spPr>
          <a:xfrm flipH="1">
            <a:off x="4991588" y="3537225"/>
            <a:ext cx="1789200" cy="233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62" name="Google Shape;262;p23"/>
          <p:cNvSpPr txBox="1"/>
          <p:nvPr>
            <p:ph idx="13" type="subTitle"/>
          </p:nvPr>
        </p:nvSpPr>
        <p:spPr>
          <a:xfrm>
            <a:off x="5177372" y="3684188"/>
            <a:ext cx="14175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63" name="Google Shape;263;p23"/>
          <p:cNvSpPr txBox="1"/>
          <p:nvPr>
            <p:ph idx="14" type="subTitle"/>
          </p:nvPr>
        </p:nvSpPr>
        <p:spPr>
          <a:xfrm flipH="1">
            <a:off x="6925188" y="3537225"/>
            <a:ext cx="1786800" cy="233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64" name="Google Shape;264;p23"/>
          <p:cNvSpPr txBox="1"/>
          <p:nvPr>
            <p:ph idx="15" type="subTitle"/>
          </p:nvPr>
        </p:nvSpPr>
        <p:spPr>
          <a:xfrm>
            <a:off x="7109775" y="3684188"/>
            <a:ext cx="14175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65" name="Google Shape;265;p23"/>
          <p:cNvSpPr/>
          <p:nvPr/>
        </p:nvSpPr>
        <p:spPr>
          <a:xfrm>
            <a:off x="33672" y="0"/>
            <a:ext cx="1957071" cy="2650496"/>
          </a:xfrm>
          <a:custGeom>
            <a:rect b="b" l="l" r="r" t="t"/>
            <a:pathLst>
              <a:path extrusionOk="0" h="10821" w="799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3"/>
          <p:cNvSpPr/>
          <p:nvPr/>
        </p:nvSpPr>
        <p:spPr>
          <a:xfrm>
            <a:off x="-186038" y="0"/>
            <a:ext cx="5156722" cy="5057276"/>
          </a:xfrm>
          <a:custGeom>
            <a:rect b="b" l="l" r="r" t="t"/>
            <a:pathLst>
              <a:path extrusionOk="0" h="20647" w="21053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9420000" dist="476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3"/>
          <p:cNvSpPr/>
          <p:nvPr/>
        </p:nvSpPr>
        <p:spPr>
          <a:xfrm>
            <a:off x="-5518" y="1713596"/>
            <a:ext cx="3019375" cy="3429895"/>
          </a:xfrm>
          <a:custGeom>
            <a:rect b="b" l="l" r="r" t="t"/>
            <a:pathLst>
              <a:path extrusionOk="0" h="14003" w="12327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3"/>
          <p:cNvSpPr txBox="1"/>
          <p:nvPr>
            <p:ph type="ctrTitle"/>
          </p:nvPr>
        </p:nvSpPr>
        <p:spPr>
          <a:xfrm flipH="1">
            <a:off x="83424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sz="1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 2">
  <p:cSld name="9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"/>
          <p:cNvSpPr/>
          <p:nvPr/>
        </p:nvSpPr>
        <p:spPr>
          <a:xfrm>
            <a:off x="2914150" y="-32775"/>
            <a:ext cx="1707300" cy="52092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4"/>
          <p:cNvSpPr/>
          <p:nvPr/>
        </p:nvSpPr>
        <p:spPr>
          <a:xfrm>
            <a:off x="4835821" y="-32775"/>
            <a:ext cx="1707300" cy="52092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24"/>
          <p:cNvSpPr/>
          <p:nvPr/>
        </p:nvSpPr>
        <p:spPr>
          <a:xfrm>
            <a:off x="6757492" y="-32775"/>
            <a:ext cx="1707300" cy="52092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4"/>
          <p:cNvSpPr/>
          <p:nvPr/>
        </p:nvSpPr>
        <p:spPr>
          <a:xfrm>
            <a:off x="33672" y="0"/>
            <a:ext cx="1957071" cy="2650496"/>
          </a:xfrm>
          <a:custGeom>
            <a:rect b="b" l="l" r="r" t="t"/>
            <a:pathLst>
              <a:path extrusionOk="0" h="10821" w="799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4"/>
          <p:cNvSpPr/>
          <p:nvPr/>
        </p:nvSpPr>
        <p:spPr>
          <a:xfrm>
            <a:off x="-5518" y="1713596"/>
            <a:ext cx="3019375" cy="3429895"/>
          </a:xfrm>
          <a:custGeom>
            <a:rect b="b" l="l" r="r" t="t"/>
            <a:pathLst>
              <a:path extrusionOk="0" h="14003" w="12327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4"/>
          <p:cNvSpPr txBox="1"/>
          <p:nvPr>
            <p:ph type="ctrTitle"/>
          </p:nvPr>
        </p:nvSpPr>
        <p:spPr>
          <a:xfrm flipH="1">
            <a:off x="83424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sz="1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76" name="Google Shape;276;p24"/>
          <p:cNvSpPr/>
          <p:nvPr/>
        </p:nvSpPr>
        <p:spPr>
          <a:xfrm>
            <a:off x="-186038" y="0"/>
            <a:ext cx="5156722" cy="5057276"/>
          </a:xfrm>
          <a:custGeom>
            <a:rect b="b" l="l" r="r" t="t"/>
            <a:pathLst>
              <a:path extrusionOk="0" h="20647" w="21053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9420000" dist="476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4"/>
          <p:cNvSpPr/>
          <p:nvPr/>
        </p:nvSpPr>
        <p:spPr>
          <a:xfrm flipH="1">
            <a:off x="6835494" y="2521126"/>
            <a:ext cx="2308508" cy="2622377"/>
          </a:xfrm>
          <a:custGeom>
            <a:rect b="b" l="l" r="r" t="t"/>
            <a:pathLst>
              <a:path extrusionOk="0" h="14003" w="12327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4"/>
          <p:cNvSpPr/>
          <p:nvPr/>
        </p:nvSpPr>
        <p:spPr>
          <a:xfrm flipH="1">
            <a:off x="4168262" y="0"/>
            <a:ext cx="5156722" cy="5057276"/>
          </a:xfrm>
          <a:custGeom>
            <a:rect b="b" l="l" r="r" t="t"/>
            <a:pathLst>
              <a:path extrusionOk="0" h="20647" w="21053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9420000" dist="476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4"/>
          <p:cNvSpPr txBox="1"/>
          <p:nvPr>
            <p:ph idx="1" type="subTitle"/>
          </p:nvPr>
        </p:nvSpPr>
        <p:spPr>
          <a:xfrm flipH="1">
            <a:off x="2903426" y="2379600"/>
            <a:ext cx="1707300" cy="233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80" name="Google Shape;280;p24"/>
          <p:cNvSpPr txBox="1"/>
          <p:nvPr>
            <p:ph idx="2" type="subTitle"/>
          </p:nvPr>
        </p:nvSpPr>
        <p:spPr>
          <a:xfrm>
            <a:off x="3048262" y="2526550"/>
            <a:ext cx="14175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81" name="Google Shape;281;p24"/>
          <p:cNvSpPr txBox="1"/>
          <p:nvPr>
            <p:ph idx="3" type="subTitle"/>
          </p:nvPr>
        </p:nvSpPr>
        <p:spPr>
          <a:xfrm flipH="1">
            <a:off x="4835822" y="2379600"/>
            <a:ext cx="1707300" cy="233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82" name="Google Shape;282;p24"/>
          <p:cNvSpPr txBox="1"/>
          <p:nvPr>
            <p:ph idx="4" type="subTitle"/>
          </p:nvPr>
        </p:nvSpPr>
        <p:spPr>
          <a:xfrm>
            <a:off x="4980647" y="2526550"/>
            <a:ext cx="14175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83" name="Google Shape;283;p24"/>
          <p:cNvSpPr txBox="1"/>
          <p:nvPr>
            <p:ph idx="5" type="subTitle"/>
          </p:nvPr>
        </p:nvSpPr>
        <p:spPr>
          <a:xfrm flipH="1">
            <a:off x="6768213" y="2379600"/>
            <a:ext cx="1707300" cy="233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84" name="Google Shape;284;p24"/>
          <p:cNvSpPr txBox="1"/>
          <p:nvPr>
            <p:ph idx="6" type="subTitle"/>
          </p:nvPr>
        </p:nvSpPr>
        <p:spPr>
          <a:xfrm>
            <a:off x="6913050" y="2526550"/>
            <a:ext cx="14175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1">
  <p:cSld name="12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5"/>
          <p:cNvSpPr/>
          <p:nvPr/>
        </p:nvSpPr>
        <p:spPr>
          <a:xfrm>
            <a:off x="607254" y="-74450"/>
            <a:ext cx="2347500" cy="53193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5"/>
          <p:cNvSpPr txBox="1"/>
          <p:nvPr/>
        </p:nvSpPr>
        <p:spPr>
          <a:xfrm>
            <a:off x="6772942" y="467082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800" u="none" cap="none" strike="noStrike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288" name="Google Shape;288;p25"/>
          <p:cNvSpPr txBox="1"/>
          <p:nvPr>
            <p:ph type="ctrTitle"/>
          </p:nvPr>
        </p:nvSpPr>
        <p:spPr>
          <a:xfrm flipH="1">
            <a:off x="799804" y="656515"/>
            <a:ext cx="2308500" cy="227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sz="1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89" name="Google Shape;289;p25"/>
          <p:cNvSpPr txBox="1"/>
          <p:nvPr>
            <p:ph idx="1" type="subTitle"/>
          </p:nvPr>
        </p:nvSpPr>
        <p:spPr>
          <a:xfrm>
            <a:off x="799804" y="3330788"/>
            <a:ext cx="18330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90" name="Google Shape;290;p25"/>
          <p:cNvSpPr/>
          <p:nvPr/>
        </p:nvSpPr>
        <p:spPr>
          <a:xfrm>
            <a:off x="4125313" y="4481509"/>
            <a:ext cx="1729539" cy="652520"/>
          </a:xfrm>
          <a:custGeom>
            <a:rect b="b" l="l" r="r" t="t"/>
            <a:pathLst>
              <a:path extrusionOk="0" h="2664" w="7061">
                <a:moveTo>
                  <a:pt x="3349" y="1"/>
                </a:moveTo>
                <a:cubicBezTo>
                  <a:pt x="3178" y="1"/>
                  <a:pt x="3002" y="22"/>
                  <a:pt x="2821" y="69"/>
                </a:cubicBezTo>
                <a:cubicBezTo>
                  <a:pt x="1539" y="399"/>
                  <a:pt x="1197" y="1980"/>
                  <a:pt x="1" y="2664"/>
                </a:cubicBezTo>
                <a:lnTo>
                  <a:pt x="7060" y="2664"/>
                </a:lnTo>
                <a:cubicBezTo>
                  <a:pt x="6171" y="1958"/>
                  <a:pt x="4984" y="1"/>
                  <a:pt x="334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24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5"/>
          <p:cNvSpPr/>
          <p:nvPr/>
        </p:nvSpPr>
        <p:spPr>
          <a:xfrm>
            <a:off x="6438617" y="3283797"/>
            <a:ext cx="2705390" cy="1857870"/>
          </a:xfrm>
          <a:custGeom>
            <a:rect b="b" l="l" r="r" t="t"/>
            <a:pathLst>
              <a:path extrusionOk="0" h="7585" w="11045">
                <a:moveTo>
                  <a:pt x="8458" y="1"/>
                </a:moveTo>
                <a:cubicBezTo>
                  <a:pt x="6822" y="1"/>
                  <a:pt x="5207" y="190"/>
                  <a:pt x="4379" y="824"/>
                </a:cubicBezTo>
                <a:cubicBezTo>
                  <a:pt x="2329" y="2405"/>
                  <a:pt x="3995" y="4252"/>
                  <a:pt x="3899" y="5491"/>
                </a:cubicBezTo>
                <a:cubicBezTo>
                  <a:pt x="3859" y="6074"/>
                  <a:pt x="3660" y="6253"/>
                  <a:pt x="3384" y="6253"/>
                </a:cubicBezTo>
                <a:cubicBezTo>
                  <a:pt x="3144" y="6253"/>
                  <a:pt x="2845" y="6118"/>
                  <a:pt x="2542" y="5994"/>
                </a:cubicBezTo>
                <a:cubicBezTo>
                  <a:pt x="2208" y="5856"/>
                  <a:pt x="1901" y="5745"/>
                  <a:pt x="1662" y="5745"/>
                </a:cubicBezTo>
                <a:cubicBezTo>
                  <a:pt x="1642" y="5745"/>
                  <a:pt x="1622" y="5746"/>
                  <a:pt x="1602" y="5748"/>
                </a:cubicBezTo>
                <a:cubicBezTo>
                  <a:pt x="385" y="5833"/>
                  <a:pt x="748" y="6848"/>
                  <a:pt x="0" y="7585"/>
                </a:cubicBezTo>
                <a:lnTo>
                  <a:pt x="2553" y="7585"/>
                </a:lnTo>
                <a:cubicBezTo>
                  <a:pt x="2773" y="6492"/>
                  <a:pt x="3631" y="6085"/>
                  <a:pt x="4717" y="6085"/>
                </a:cubicBezTo>
                <a:cubicBezTo>
                  <a:pt x="5638" y="6085"/>
                  <a:pt x="6723" y="6378"/>
                  <a:pt x="7723" y="6794"/>
                </a:cubicBezTo>
                <a:cubicBezTo>
                  <a:pt x="8150" y="6972"/>
                  <a:pt x="8575" y="7068"/>
                  <a:pt x="8966" y="7068"/>
                </a:cubicBezTo>
                <a:cubicBezTo>
                  <a:pt x="10149" y="7068"/>
                  <a:pt x="11031" y="6197"/>
                  <a:pt x="10799" y="4103"/>
                </a:cubicBezTo>
                <a:cubicBezTo>
                  <a:pt x="10735" y="3494"/>
                  <a:pt x="10842" y="3077"/>
                  <a:pt x="11044" y="2768"/>
                </a:cubicBezTo>
                <a:lnTo>
                  <a:pt x="11044" y="130"/>
                </a:lnTo>
                <a:cubicBezTo>
                  <a:pt x="10260" y="58"/>
                  <a:pt x="9356" y="1"/>
                  <a:pt x="845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9780000" dist="666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5"/>
          <p:cNvSpPr/>
          <p:nvPr/>
        </p:nvSpPr>
        <p:spPr>
          <a:xfrm>
            <a:off x="7063950" y="3961791"/>
            <a:ext cx="2080052" cy="1179876"/>
          </a:xfrm>
          <a:custGeom>
            <a:rect b="b" l="l" r="r" t="t"/>
            <a:pathLst>
              <a:path extrusionOk="0" h="4817" w="8492">
                <a:moveTo>
                  <a:pt x="8491" y="0"/>
                </a:moveTo>
                <a:cubicBezTo>
                  <a:pt x="8289" y="309"/>
                  <a:pt x="8182" y="726"/>
                  <a:pt x="8246" y="1335"/>
                </a:cubicBezTo>
                <a:cubicBezTo>
                  <a:pt x="8478" y="3429"/>
                  <a:pt x="7596" y="4300"/>
                  <a:pt x="6413" y="4300"/>
                </a:cubicBezTo>
                <a:cubicBezTo>
                  <a:pt x="6022" y="4300"/>
                  <a:pt x="5597" y="4204"/>
                  <a:pt x="5170" y="4026"/>
                </a:cubicBezTo>
                <a:cubicBezTo>
                  <a:pt x="4170" y="3610"/>
                  <a:pt x="3085" y="3317"/>
                  <a:pt x="2164" y="3317"/>
                </a:cubicBezTo>
                <a:cubicBezTo>
                  <a:pt x="1078" y="3317"/>
                  <a:pt x="220" y="3724"/>
                  <a:pt x="0" y="4817"/>
                </a:cubicBezTo>
                <a:lnTo>
                  <a:pt x="8491" y="4817"/>
                </a:lnTo>
                <a:lnTo>
                  <a:pt x="849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13860000" dist="1238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5"/>
          <p:cNvSpPr/>
          <p:nvPr/>
        </p:nvSpPr>
        <p:spPr>
          <a:xfrm>
            <a:off x="6969648" y="0"/>
            <a:ext cx="2174355" cy="1494134"/>
          </a:xfrm>
          <a:custGeom>
            <a:rect b="b" l="l" r="r" t="t"/>
            <a:pathLst>
              <a:path extrusionOk="0" h="6100" w="8877">
                <a:moveTo>
                  <a:pt x="1" y="0"/>
                </a:moveTo>
                <a:cubicBezTo>
                  <a:pt x="75" y="1410"/>
                  <a:pt x="471" y="2969"/>
                  <a:pt x="1613" y="4102"/>
                </a:cubicBezTo>
                <a:cubicBezTo>
                  <a:pt x="2744" y="5232"/>
                  <a:pt x="4189" y="5276"/>
                  <a:pt x="5547" y="5276"/>
                </a:cubicBezTo>
                <a:cubicBezTo>
                  <a:pt x="5661" y="5276"/>
                  <a:pt x="5775" y="5276"/>
                  <a:pt x="5887" y="5276"/>
                </a:cubicBezTo>
                <a:cubicBezTo>
                  <a:pt x="6942" y="5276"/>
                  <a:pt x="7921" y="5303"/>
                  <a:pt x="8631" y="5864"/>
                </a:cubicBezTo>
                <a:cubicBezTo>
                  <a:pt x="8727" y="5939"/>
                  <a:pt x="8802" y="6014"/>
                  <a:pt x="8876" y="6099"/>
                </a:cubicBezTo>
                <a:lnTo>
                  <a:pt x="8876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4920000" dist="1047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5"/>
          <p:cNvSpPr/>
          <p:nvPr/>
        </p:nvSpPr>
        <p:spPr>
          <a:xfrm>
            <a:off x="7558240" y="1272352"/>
            <a:ext cx="1585758" cy="3124945"/>
          </a:xfrm>
          <a:custGeom>
            <a:rect b="b" l="l" r="r" t="t"/>
            <a:pathLst>
              <a:path extrusionOk="0" h="12758" w="6474">
                <a:moveTo>
                  <a:pt x="6473" y="0"/>
                </a:moveTo>
                <a:cubicBezTo>
                  <a:pt x="5032" y="523"/>
                  <a:pt x="3664" y="1378"/>
                  <a:pt x="3418" y="2766"/>
                </a:cubicBezTo>
                <a:cubicBezTo>
                  <a:pt x="2991" y="5127"/>
                  <a:pt x="5576" y="6046"/>
                  <a:pt x="5576" y="6964"/>
                </a:cubicBezTo>
                <a:cubicBezTo>
                  <a:pt x="5576" y="7135"/>
                  <a:pt x="5470" y="7198"/>
                  <a:pt x="5291" y="7198"/>
                </a:cubicBezTo>
                <a:cubicBezTo>
                  <a:pt x="4801" y="7198"/>
                  <a:pt x="3760" y="6733"/>
                  <a:pt x="2796" y="6733"/>
                </a:cubicBezTo>
                <a:cubicBezTo>
                  <a:pt x="2197" y="6733"/>
                  <a:pt x="1627" y="6913"/>
                  <a:pt x="1239" y="7498"/>
                </a:cubicBezTo>
                <a:cubicBezTo>
                  <a:pt x="1" y="9367"/>
                  <a:pt x="1891" y="12604"/>
                  <a:pt x="3717" y="12753"/>
                </a:cubicBezTo>
                <a:cubicBezTo>
                  <a:pt x="3761" y="12756"/>
                  <a:pt x="3805" y="12758"/>
                  <a:pt x="3851" y="12758"/>
                </a:cubicBezTo>
                <a:cubicBezTo>
                  <a:pt x="4559" y="12758"/>
                  <a:pt x="5530" y="12381"/>
                  <a:pt x="6473" y="11909"/>
                </a:cubicBezTo>
                <a:lnTo>
                  <a:pt x="647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804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2">
  <p:cSld name="11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/>
          <p:nvPr/>
        </p:nvSpPr>
        <p:spPr>
          <a:xfrm>
            <a:off x="6033625" y="-46375"/>
            <a:ext cx="2347500" cy="52854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6"/>
          <p:cNvSpPr txBox="1"/>
          <p:nvPr/>
        </p:nvSpPr>
        <p:spPr>
          <a:xfrm>
            <a:off x="6772942" y="467082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800" u="none" cap="none" strike="noStrike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298" name="Google Shape;298;p26"/>
          <p:cNvSpPr txBox="1"/>
          <p:nvPr>
            <p:ph type="ctrTitle"/>
          </p:nvPr>
        </p:nvSpPr>
        <p:spPr>
          <a:xfrm flipH="1">
            <a:off x="5881688" y="656515"/>
            <a:ext cx="2308500" cy="227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sz="1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99" name="Google Shape;299;p26"/>
          <p:cNvSpPr txBox="1"/>
          <p:nvPr>
            <p:ph idx="1" type="subTitle"/>
          </p:nvPr>
        </p:nvSpPr>
        <p:spPr>
          <a:xfrm>
            <a:off x="6357113" y="3330788"/>
            <a:ext cx="18330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00" name="Google Shape;300;p26"/>
          <p:cNvSpPr/>
          <p:nvPr/>
        </p:nvSpPr>
        <p:spPr>
          <a:xfrm flipH="1">
            <a:off x="3289156" y="4481509"/>
            <a:ext cx="1729539" cy="652520"/>
          </a:xfrm>
          <a:custGeom>
            <a:rect b="b" l="l" r="r" t="t"/>
            <a:pathLst>
              <a:path extrusionOk="0" h="2664" w="7061">
                <a:moveTo>
                  <a:pt x="3349" y="1"/>
                </a:moveTo>
                <a:cubicBezTo>
                  <a:pt x="3178" y="1"/>
                  <a:pt x="3002" y="22"/>
                  <a:pt x="2821" y="69"/>
                </a:cubicBezTo>
                <a:cubicBezTo>
                  <a:pt x="1539" y="399"/>
                  <a:pt x="1197" y="1980"/>
                  <a:pt x="1" y="2664"/>
                </a:cubicBezTo>
                <a:lnTo>
                  <a:pt x="7060" y="2664"/>
                </a:lnTo>
                <a:cubicBezTo>
                  <a:pt x="6171" y="1958"/>
                  <a:pt x="4984" y="1"/>
                  <a:pt x="334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24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6"/>
          <p:cNvSpPr/>
          <p:nvPr/>
        </p:nvSpPr>
        <p:spPr>
          <a:xfrm flipH="1">
            <a:off x="0" y="3283797"/>
            <a:ext cx="2705390" cy="1857870"/>
          </a:xfrm>
          <a:custGeom>
            <a:rect b="b" l="l" r="r" t="t"/>
            <a:pathLst>
              <a:path extrusionOk="0" h="7585" w="11045">
                <a:moveTo>
                  <a:pt x="8458" y="1"/>
                </a:moveTo>
                <a:cubicBezTo>
                  <a:pt x="6822" y="1"/>
                  <a:pt x="5207" y="190"/>
                  <a:pt x="4379" y="824"/>
                </a:cubicBezTo>
                <a:cubicBezTo>
                  <a:pt x="2329" y="2405"/>
                  <a:pt x="3995" y="4252"/>
                  <a:pt x="3899" y="5491"/>
                </a:cubicBezTo>
                <a:cubicBezTo>
                  <a:pt x="3859" y="6074"/>
                  <a:pt x="3660" y="6253"/>
                  <a:pt x="3384" y="6253"/>
                </a:cubicBezTo>
                <a:cubicBezTo>
                  <a:pt x="3144" y="6253"/>
                  <a:pt x="2845" y="6118"/>
                  <a:pt x="2542" y="5994"/>
                </a:cubicBezTo>
                <a:cubicBezTo>
                  <a:pt x="2208" y="5856"/>
                  <a:pt x="1901" y="5745"/>
                  <a:pt x="1662" y="5745"/>
                </a:cubicBezTo>
                <a:cubicBezTo>
                  <a:pt x="1642" y="5745"/>
                  <a:pt x="1622" y="5746"/>
                  <a:pt x="1602" y="5748"/>
                </a:cubicBezTo>
                <a:cubicBezTo>
                  <a:pt x="385" y="5833"/>
                  <a:pt x="748" y="6848"/>
                  <a:pt x="0" y="7585"/>
                </a:cubicBezTo>
                <a:lnTo>
                  <a:pt x="2553" y="7585"/>
                </a:lnTo>
                <a:cubicBezTo>
                  <a:pt x="2773" y="6492"/>
                  <a:pt x="3631" y="6085"/>
                  <a:pt x="4717" y="6085"/>
                </a:cubicBezTo>
                <a:cubicBezTo>
                  <a:pt x="5638" y="6085"/>
                  <a:pt x="6723" y="6378"/>
                  <a:pt x="7723" y="6794"/>
                </a:cubicBezTo>
                <a:cubicBezTo>
                  <a:pt x="8150" y="6972"/>
                  <a:pt x="8575" y="7068"/>
                  <a:pt x="8966" y="7068"/>
                </a:cubicBezTo>
                <a:cubicBezTo>
                  <a:pt x="10149" y="7068"/>
                  <a:pt x="11031" y="6197"/>
                  <a:pt x="10799" y="4103"/>
                </a:cubicBezTo>
                <a:cubicBezTo>
                  <a:pt x="10735" y="3494"/>
                  <a:pt x="10842" y="3077"/>
                  <a:pt x="11044" y="2768"/>
                </a:cubicBezTo>
                <a:lnTo>
                  <a:pt x="11044" y="130"/>
                </a:lnTo>
                <a:cubicBezTo>
                  <a:pt x="10260" y="58"/>
                  <a:pt x="9356" y="1"/>
                  <a:pt x="845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24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6"/>
          <p:cNvSpPr/>
          <p:nvPr/>
        </p:nvSpPr>
        <p:spPr>
          <a:xfrm flipH="1">
            <a:off x="6" y="3961791"/>
            <a:ext cx="2080052" cy="1179876"/>
          </a:xfrm>
          <a:custGeom>
            <a:rect b="b" l="l" r="r" t="t"/>
            <a:pathLst>
              <a:path extrusionOk="0" h="4817" w="8492">
                <a:moveTo>
                  <a:pt x="8491" y="0"/>
                </a:moveTo>
                <a:cubicBezTo>
                  <a:pt x="8289" y="309"/>
                  <a:pt x="8182" y="726"/>
                  <a:pt x="8246" y="1335"/>
                </a:cubicBezTo>
                <a:cubicBezTo>
                  <a:pt x="8478" y="3429"/>
                  <a:pt x="7596" y="4300"/>
                  <a:pt x="6413" y="4300"/>
                </a:cubicBezTo>
                <a:cubicBezTo>
                  <a:pt x="6022" y="4300"/>
                  <a:pt x="5597" y="4204"/>
                  <a:pt x="5170" y="4026"/>
                </a:cubicBezTo>
                <a:cubicBezTo>
                  <a:pt x="4170" y="3610"/>
                  <a:pt x="3085" y="3317"/>
                  <a:pt x="2164" y="3317"/>
                </a:cubicBezTo>
                <a:cubicBezTo>
                  <a:pt x="1078" y="3317"/>
                  <a:pt x="220" y="3724"/>
                  <a:pt x="0" y="4817"/>
                </a:cubicBezTo>
                <a:lnTo>
                  <a:pt x="8491" y="4817"/>
                </a:lnTo>
                <a:lnTo>
                  <a:pt x="849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10320000" dist="571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6"/>
          <p:cNvSpPr/>
          <p:nvPr/>
        </p:nvSpPr>
        <p:spPr>
          <a:xfrm flipH="1">
            <a:off x="5" y="-1825"/>
            <a:ext cx="2174355" cy="1494134"/>
          </a:xfrm>
          <a:custGeom>
            <a:rect b="b" l="l" r="r" t="t"/>
            <a:pathLst>
              <a:path extrusionOk="0" h="6100" w="8877">
                <a:moveTo>
                  <a:pt x="1" y="0"/>
                </a:moveTo>
                <a:cubicBezTo>
                  <a:pt x="75" y="1410"/>
                  <a:pt x="471" y="2969"/>
                  <a:pt x="1613" y="4102"/>
                </a:cubicBezTo>
                <a:cubicBezTo>
                  <a:pt x="2744" y="5232"/>
                  <a:pt x="4189" y="5276"/>
                  <a:pt x="5547" y="5276"/>
                </a:cubicBezTo>
                <a:cubicBezTo>
                  <a:pt x="5661" y="5276"/>
                  <a:pt x="5775" y="5276"/>
                  <a:pt x="5887" y="5276"/>
                </a:cubicBezTo>
                <a:cubicBezTo>
                  <a:pt x="6942" y="5276"/>
                  <a:pt x="7921" y="5303"/>
                  <a:pt x="8631" y="5864"/>
                </a:cubicBezTo>
                <a:cubicBezTo>
                  <a:pt x="8727" y="5939"/>
                  <a:pt x="8802" y="6014"/>
                  <a:pt x="8876" y="6099"/>
                </a:cubicBezTo>
                <a:lnTo>
                  <a:pt x="8876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12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6"/>
          <p:cNvSpPr/>
          <p:nvPr/>
        </p:nvSpPr>
        <p:spPr>
          <a:xfrm flipH="1">
            <a:off x="10" y="1272352"/>
            <a:ext cx="1585758" cy="3124945"/>
          </a:xfrm>
          <a:custGeom>
            <a:rect b="b" l="l" r="r" t="t"/>
            <a:pathLst>
              <a:path extrusionOk="0" h="12758" w="6474">
                <a:moveTo>
                  <a:pt x="6473" y="0"/>
                </a:moveTo>
                <a:cubicBezTo>
                  <a:pt x="5032" y="523"/>
                  <a:pt x="3664" y="1378"/>
                  <a:pt x="3418" y="2766"/>
                </a:cubicBezTo>
                <a:cubicBezTo>
                  <a:pt x="2991" y="5127"/>
                  <a:pt x="5576" y="6046"/>
                  <a:pt x="5576" y="6964"/>
                </a:cubicBezTo>
                <a:cubicBezTo>
                  <a:pt x="5576" y="7135"/>
                  <a:pt x="5470" y="7198"/>
                  <a:pt x="5291" y="7198"/>
                </a:cubicBezTo>
                <a:cubicBezTo>
                  <a:pt x="4801" y="7198"/>
                  <a:pt x="3760" y="6733"/>
                  <a:pt x="2796" y="6733"/>
                </a:cubicBezTo>
                <a:cubicBezTo>
                  <a:pt x="2197" y="6733"/>
                  <a:pt x="1627" y="6913"/>
                  <a:pt x="1239" y="7498"/>
                </a:cubicBezTo>
                <a:cubicBezTo>
                  <a:pt x="1" y="9367"/>
                  <a:pt x="1891" y="12604"/>
                  <a:pt x="3717" y="12753"/>
                </a:cubicBezTo>
                <a:cubicBezTo>
                  <a:pt x="3761" y="12756"/>
                  <a:pt x="3805" y="12758"/>
                  <a:pt x="3851" y="12758"/>
                </a:cubicBezTo>
                <a:cubicBezTo>
                  <a:pt x="4559" y="12758"/>
                  <a:pt x="5530" y="12381"/>
                  <a:pt x="6473" y="11909"/>
                </a:cubicBezTo>
                <a:lnTo>
                  <a:pt x="647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1260000" dist="571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4"/>
          <p:cNvCxnSpPr/>
          <p:nvPr/>
        </p:nvCxnSpPr>
        <p:spPr>
          <a:xfrm>
            <a:off x="1704305" y="33062"/>
            <a:ext cx="0" cy="4080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" name="Google Shape;35;p4"/>
          <p:cNvSpPr txBox="1"/>
          <p:nvPr>
            <p:ph idx="1" type="subTitle"/>
          </p:nvPr>
        </p:nvSpPr>
        <p:spPr>
          <a:xfrm flipH="1">
            <a:off x="2406290" y="1389099"/>
            <a:ext cx="6451500" cy="561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2" type="subTitle"/>
          </p:nvPr>
        </p:nvSpPr>
        <p:spPr>
          <a:xfrm flipH="1">
            <a:off x="2406290" y="2108561"/>
            <a:ext cx="6451500" cy="561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3" type="subTitle"/>
          </p:nvPr>
        </p:nvSpPr>
        <p:spPr>
          <a:xfrm flipH="1">
            <a:off x="2406290" y="2810183"/>
            <a:ext cx="6451500" cy="561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4" type="subTitle"/>
          </p:nvPr>
        </p:nvSpPr>
        <p:spPr>
          <a:xfrm>
            <a:off x="2404800" y="1880524"/>
            <a:ext cx="4434600" cy="28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5" type="subTitle"/>
          </p:nvPr>
        </p:nvSpPr>
        <p:spPr>
          <a:xfrm>
            <a:off x="2404800" y="2599372"/>
            <a:ext cx="4434600" cy="28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6" type="subTitle"/>
          </p:nvPr>
        </p:nvSpPr>
        <p:spPr>
          <a:xfrm>
            <a:off x="2404800" y="3310849"/>
            <a:ext cx="4434600" cy="28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1" name="Google Shape;41;p4"/>
          <p:cNvSpPr txBox="1"/>
          <p:nvPr>
            <p:ph type="ctrTitle"/>
          </p:nvPr>
        </p:nvSpPr>
        <p:spPr>
          <a:xfrm>
            <a:off x="6052873" y="2105374"/>
            <a:ext cx="2135700" cy="946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sz="24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hasCustomPrompt="1" idx="7" type="title"/>
          </p:nvPr>
        </p:nvSpPr>
        <p:spPr>
          <a:xfrm>
            <a:off x="1109465" y="1624139"/>
            <a:ext cx="1230600" cy="45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4"/>
          <p:cNvSpPr txBox="1"/>
          <p:nvPr>
            <p:ph hasCustomPrompt="1" idx="8" type="title"/>
          </p:nvPr>
        </p:nvSpPr>
        <p:spPr>
          <a:xfrm>
            <a:off x="1109465" y="2340911"/>
            <a:ext cx="1230600" cy="45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" name="Google Shape;44;p4"/>
          <p:cNvSpPr txBox="1"/>
          <p:nvPr>
            <p:ph hasCustomPrompt="1" idx="9" type="title"/>
          </p:nvPr>
        </p:nvSpPr>
        <p:spPr>
          <a:xfrm>
            <a:off x="1109465" y="3061516"/>
            <a:ext cx="1230600" cy="45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" name="Google Shape;45;p4"/>
          <p:cNvSpPr txBox="1"/>
          <p:nvPr>
            <p:ph idx="13" type="subTitle"/>
          </p:nvPr>
        </p:nvSpPr>
        <p:spPr>
          <a:xfrm flipH="1">
            <a:off x="2406290" y="3580183"/>
            <a:ext cx="6451500" cy="561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6" name="Google Shape;46;p4"/>
          <p:cNvSpPr txBox="1"/>
          <p:nvPr>
            <p:ph idx="14" type="subTitle"/>
          </p:nvPr>
        </p:nvSpPr>
        <p:spPr>
          <a:xfrm>
            <a:off x="2404800" y="4080849"/>
            <a:ext cx="4434600" cy="28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7" name="Google Shape;47;p4"/>
          <p:cNvSpPr txBox="1"/>
          <p:nvPr>
            <p:ph hasCustomPrompt="1" idx="15" type="title"/>
          </p:nvPr>
        </p:nvSpPr>
        <p:spPr>
          <a:xfrm>
            <a:off x="1109465" y="3831516"/>
            <a:ext cx="1230600" cy="45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4"/>
          <p:cNvSpPr/>
          <p:nvPr/>
        </p:nvSpPr>
        <p:spPr>
          <a:xfrm>
            <a:off x="8554105" y="1019672"/>
            <a:ext cx="89" cy="89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close/>
              </a:path>
            </a:pathLst>
          </a:custGeom>
          <a:gradFill>
            <a:gsLst>
              <a:gs pos="0">
                <a:srgbClr val="C2008B"/>
              </a:gs>
              <a:gs pos="100000">
                <a:srgbClr val="50009C"/>
              </a:gs>
            </a:gsLst>
            <a:lin ang="132009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4484504" y="0"/>
            <a:ext cx="4659494" cy="1452739"/>
          </a:xfrm>
          <a:custGeom>
            <a:rect b="b" l="l" r="r" t="t"/>
            <a:pathLst>
              <a:path extrusionOk="0" h="5931" w="19023">
                <a:moveTo>
                  <a:pt x="609" y="0"/>
                </a:moveTo>
                <a:cubicBezTo>
                  <a:pt x="566" y="75"/>
                  <a:pt x="513" y="150"/>
                  <a:pt x="449" y="225"/>
                </a:cubicBezTo>
                <a:cubicBezTo>
                  <a:pt x="299" y="417"/>
                  <a:pt x="150" y="577"/>
                  <a:pt x="0" y="716"/>
                </a:cubicBezTo>
                <a:cubicBezTo>
                  <a:pt x="630" y="1014"/>
                  <a:pt x="1382" y="1231"/>
                  <a:pt x="2235" y="1231"/>
                </a:cubicBezTo>
                <a:cubicBezTo>
                  <a:pt x="2452" y="1231"/>
                  <a:pt x="2676" y="1217"/>
                  <a:pt x="2906" y="1186"/>
                </a:cubicBezTo>
                <a:cubicBezTo>
                  <a:pt x="5036" y="928"/>
                  <a:pt x="6812" y="217"/>
                  <a:pt x="8042" y="217"/>
                </a:cubicBezTo>
                <a:cubicBezTo>
                  <a:pt x="8699" y="217"/>
                  <a:pt x="9200" y="420"/>
                  <a:pt x="9517" y="1004"/>
                </a:cubicBezTo>
                <a:cubicBezTo>
                  <a:pt x="10425" y="2670"/>
                  <a:pt x="8940" y="5789"/>
                  <a:pt x="10563" y="5928"/>
                </a:cubicBezTo>
                <a:cubicBezTo>
                  <a:pt x="10578" y="5930"/>
                  <a:pt x="10592" y="5930"/>
                  <a:pt x="10606" y="5930"/>
                </a:cubicBezTo>
                <a:cubicBezTo>
                  <a:pt x="11541" y="5930"/>
                  <a:pt x="12090" y="3555"/>
                  <a:pt x="12732" y="1998"/>
                </a:cubicBezTo>
                <a:cubicBezTo>
                  <a:pt x="13041" y="1224"/>
                  <a:pt x="13518" y="720"/>
                  <a:pt x="13946" y="720"/>
                </a:cubicBezTo>
                <a:cubicBezTo>
                  <a:pt x="14138" y="720"/>
                  <a:pt x="14320" y="822"/>
                  <a:pt x="14472" y="1047"/>
                </a:cubicBezTo>
                <a:cubicBezTo>
                  <a:pt x="15103" y="1987"/>
                  <a:pt x="14014" y="4102"/>
                  <a:pt x="15253" y="4882"/>
                </a:cubicBezTo>
                <a:cubicBezTo>
                  <a:pt x="15564" y="5077"/>
                  <a:pt x="15837" y="5146"/>
                  <a:pt x="16097" y="5146"/>
                </a:cubicBezTo>
                <a:cubicBezTo>
                  <a:pt x="16701" y="5146"/>
                  <a:pt x="17230" y="4776"/>
                  <a:pt x="17987" y="4776"/>
                </a:cubicBezTo>
                <a:cubicBezTo>
                  <a:pt x="18202" y="4776"/>
                  <a:pt x="18434" y="4806"/>
                  <a:pt x="18692" y="4882"/>
                </a:cubicBezTo>
                <a:cubicBezTo>
                  <a:pt x="18830" y="4924"/>
                  <a:pt x="18927" y="4977"/>
                  <a:pt x="19022" y="5042"/>
                </a:cubicBezTo>
                <a:lnTo>
                  <a:pt x="1902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7560000" dist="47625">
              <a:srgbClr val="000000">
                <a:alpha val="5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0" y="0"/>
            <a:ext cx="4733407" cy="1794523"/>
          </a:xfrm>
          <a:custGeom>
            <a:rect b="b" l="l" r="r" t="t"/>
            <a:pathLst>
              <a:path extrusionOk="0" h="5661" w="14932">
                <a:moveTo>
                  <a:pt x="10232" y="0"/>
                </a:moveTo>
                <a:lnTo>
                  <a:pt x="10168" y="97"/>
                </a:lnTo>
                <a:cubicBezTo>
                  <a:pt x="9611" y="647"/>
                  <a:pt x="9059" y="826"/>
                  <a:pt x="8530" y="826"/>
                </a:cubicBezTo>
                <a:cubicBezTo>
                  <a:pt x="7549" y="826"/>
                  <a:pt x="6648" y="213"/>
                  <a:pt x="5941" y="213"/>
                </a:cubicBezTo>
                <a:cubicBezTo>
                  <a:pt x="5712" y="213"/>
                  <a:pt x="5503" y="278"/>
                  <a:pt x="5319" y="449"/>
                </a:cubicBezTo>
                <a:cubicBezTo>
                  <a:pt x="4529" y="1196"/>
                  <a:pt x="5939" y="3557"/>
                  <a:pt x="4967" y="3963"/>
                </a:cubicBezTo>
                <a:cubicBezTo>
                  <a:pt x="4897" y="3992"/>
                  <a:pt x="4828" y="4005"/>
                  <a:pt x="4759" y="4005"/>
                </a:cubicBezTo>
                <a:cubicBezTo>
                  <a:pt x="3902" y="4005"/>
                  <a:pt x="3144" y="1939"/>
                  <a:pt x="1350" y="1939"/>
                </a:cubicBezTo>
                <a:cubicBezTo>
                  <a:pt x="1197" y="1939"/>
                  <a:pt x="1035" y="1954"/>
                  <a:pt x="866" y="1987"/>
                </a:cubicBezTo>
                <a:cubicBezTo>
                  <a:pt x="588" y="2041"/>
                  <a:pt x="299" y="2158"/>
                  <a:pt x="0" y="2307"/>
                </a:cubicBezTo>
                <a:lnTo>
                  <a:pt x="0" y="3781"/>
                </a:lnTo>
                <a:cubicBezTo>
                  <a:pt x="1324" y="4420"/>
                  <a:pt x="4045" y="5660"/>
                  <a:pt x="5454" y="5660"/>
                </a:cubicBezTo>
                <a:cubicBezTo>
                  <a:pt x="5693" y="5660"/>
                  <a:pt x="5895" y="5625"/>
                  <a:pt x="6045" y="5544"/>
                </a:cubicBezTo>
                <a:cubicBezTo>
                  <a:pt x="7391" y="4818"/>
                  <a:pt x="5597" y="1773"/>
                  <a:pt x="6772" y="1709"/>
                </a:cubicBezTo>
                <a:cubicBezTo>
                  <a:pt x="6787" y="1708"/>
                  <a:pt x="6803" y="1708"/>
                  <a:pt x="6818" y="1708"/>
                </a:cubicBezTo>
                <a:cubicBezTo>
                  <a:pt x="7886" y="1708"/>
                  <a:pt x="8769" y="3344"/>
                  <a:pt x="9571" y="3344"/>
                </a:cubicBezTo>
                <a:cubicBezTo>
                  <a:pt x="9635" y="3344"/>
                  <a:pt x="9699" y="3334"/>
                  <a:pt x="9762" y="3311"/>
                </a:cubicBezTo>
                <a:cubicBezTo>
                  <a:pt x="10638" y="3002"/>
                  <a:pt x="9613" y="930"/>
                  <a:pt x="10393" y="780"/>
                </a:cubicBezTo>
                <a:cubicBezTo>
                  <a:pt x="10419" y="775"/>
                  <a:pt x="10447" y="773"/>
                  <a:pt x="10475" y="773"/>
                </a:cubicBezTo>
                <a:cubicBezTo>
                  <a:pt x="10969" y="773"/>
                  <a:pt x="11706" y="1502"/>
                  <a:pt x="12665" y="1502"/>
                </a:cubicBezTo>
                <a:cubicBezTo>
                  <a:pt x="13278" y="1502"/>
                  <a:pt x="13983" y="1203"/>
                  <a:pt x="14772" y="225"/>
                </a:cubicBezTo>
                <a:cubicBezTo>
                  <a:pt x="14836" y="150"/>
                  <a:pt x="14889" y="75"/>
                  <a:pt x="1493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7560000" dist="47625">
              <a:srgbClr val="000000">
                <a:alpha val="5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2430680" y="3561676"/>
            <a:ext cx="6232008" cy="1581823"/>
          </a:xfrm>
          <a:custGeom>
            <a:rect b="b" l="l" r="r" t="t"/>
            <a:pathLst>
              <a:path extrusionOk="0" h="6458" w="25443">
                <a:moveTo>
                  <a:pt x="19506" y="0"/>
                </a:moveTo>
                <a:cubicBezTo>
                  <a:pt x="18504" y="0"/>
                  <a:pt x="17580" y="416"/>
                  <a:pt x="16940" y="1662"/>
                </a:cubicBezTo>
                <a:cubicBezTo>
                  <a:pt x="15960" y="3553"/>
                  <a:pt x="15173" y="4058"/>
                  <a:pt x="14466" y="4058"/>
                </a:cubicBezTo>
                <a:cubicBezTo>
                  <a:pt x="13971" y="4058"/>
                  <a:pt x="13517" y="3810"/>
                  <a:pt x="13064" y="3617"/>
                </a:cubicBezTo>
                <a:cubicBezTo>
                  <a:pt x="12284" y="3284"/>
                  <a:pt x="9880" y="1600"/>
                  <a:pt x="7770" y="1600"/>
                </a:cubicBezTo>
                <a:cubicBezTo>
                  <a:pt x="6901" y="1600"/>
                  <a:pt x="6083" y="1885"/>
                  <a:pt x="5448" y="2666"/>
                </a:cubicBezTo>
                <a:cubicBezTo>
                  <a:pt x="3646" y="4903"/>
                  <a:pt x="3718" y="5547"/>
                  <a:pt x="3297" y="5547"/>
                </a:cubicBezTo>
                <a:cubicBezTo>
                  <a:pt x="3211" y="5547"/>
                  <a:pt x="3106" y="5520"/>
                  <a:pt x="2960" y="5475"/>
                </a:cubicBezTo>
                <a:cubicBezTo>
                  <a:pt x="2529" y="5337"/>
                  <a:pt x="1913" y="5064"/>
                  <a:pt x="1348" y="5064"/>
                </a:cubicBezTo>
                <a:cubicBezTo>
                  <a:pt x="778" y="5064"/>
                  <a:pt x="258" y="5342"/>
                  <a:pt x="33" y="6319"/>
                </a:cubicBezTo>
                <a:cubicBezTo>
                  <a:pt x="12" y="6372"/>
                  <a:pt x="12" y="6415"/>
                  <a:pt x="1" y="6458"/>
                </a:cubicBezTo>
                <a:lnTo>
                  <a:pt x="6665" y="6458"/>
                </a:lnTo>
                <a:cubicBezTo>
                  <a:pt x="7497" y="5643"/>
                  <a:pt x="9143" y="4331"/>
                  <a:pt x="11189" y="4331"/>
                </a:cubicBezTo>
                <a:cubicBezTo>
                  <a:pt x="11666" y="4331"/>
                  <a:pt x="12164" y="4402"/>
                  <a:pt x="12679" y="4568"/>
                </a:cubicBezTo>
                <a:cubicBezTo>
                  <a:pt x="14653" y="5199"/>
                  <a:pt x="16000" y="5536"/>
                  <a:pt x="16876" y="5536"/>
                </a:cubicBezTo>
                <a:cubicBezTo>
                  <a:pt x="17644" y="5536"/>
                  <a:pt x="18051" y="5276"/>
                  <a:pt x="18201" y="4727"/>
                </a:cubicBezTo>
                <a:cubicBezTo>
                  <a:pt x="18505" y="3564"/>
                  <a:pt x="18438" y="1329"/>
                  <a:pt x="20084" y="1329"/>
                </a:cubicBezTo>
                <a:cubicBezTo>
                  <a:pt x="20114" y="1329"/>
                  <a:pt x="20145" y="1329"/>
                  <a:pt x="20177" y="1331"/>
                </a:cubicBezTo>
                <a:cubicBezTo>
                  <a:pt x="21738" y="1399"/>
                  <a:pt x="22985" y="2883"/>
                  <a:pt x="24430" y="2883"/>
                </a:cubicBezTo>
                <a:cubicBezTo>
                  <a:pt x="24587" y="2883"/>
                  <a:pt x="24746" y="2865"/>
                  <a:pt x="24908" y="2826"/>
                </a:cubicBezTo>
                <a:cubicBezTo>
                  <a:pt x="25357" y="2719"/>
                  <a:pt x="25442" y="2228"/>
                  <a:pt x="25432" y="1545"/>
                </a:cubicBezTo>
                <a:lnTo>
                  <a:pt x="25432" y="1545"/>
                </a:lnTo>
                <a:cubicBezTo>
                  <a:pt x="25281" y="1615"/>
                  <a:pt x="25103" y="1657"/>
                  <a:pt x="24892" y="1657"/>
                </a:cubicBezTo>
                <a:cubicBezTo>
                  <a:pt x="24655" y="1657"/>
                  <a:pt x="24376" y="1605"/>
                  <a:pt x="24043" y="1480"/>
                </a:cubicBezTo>
                <a:cubicBezTo>
                  <a:pt x="22883" y="1048"/>
                  <a:pt x="21096" y="0"/>
                  <a:pt x="1950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7560000" dist="47625">
              <a:srgbClr val="000000">
                <a:alpha val="5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0" y="0"/>
            <a:ext cx="3243835" cy="1269575"/>
          </a:xfrm>
          <a:custGeom>
            <a:rect b="b" l="l" r="r" t="t"/>
            <a:pathLst>
              <a:path extrusionOk="0" h="4005" w="10233">
                <a:moveTo>
                  <a:pt x="0" y="0"/>
                </a:moveTo>
                <a:lnTo>
                  <a:pt x="0" y="2307"/>
                </a:lnTo>
                <a:cubicBezTo>
                  <a:pt x="299" y="2158"/>
                  <a:pt x="588" y="2041"/>
                  <a:pt x="866" y="1987"/>
                </a:cubicBezTo>
                <a:cubicBezTo>
                  <a:pt x="1035" y="1954"/>
                  <a:pt x="1197" y="1939"/>
                  <a:pt x="1350" y="1939"/>
                </a:cubicBezTo>
                <a:cubicBezTo>
                  <a:pt x="3144" y="1939"/>
                  <a:pt x="3902" y="4005"/>
                  <a:pt x="4759" y="4005"/>
                </a:cubicBezTo>
                <a:cubicBezTo>
                  <a:pt x="4828" y="4005"/>
                  <a:pt x="4897" y="3992"/>
                  <a:pt x="4967" y="3963"/>
                </a:cubicBezTo>
                <a:cubicBezTo>
                  <a:pt x="5939" y="3557"/>
                  <a:pt x="4529" y="1196"/>
                  <a:pt x="5319" y="449"/>
                </a:cubicBezTo>
                <a:cubicBezTo>
                  <a:pt x="5503" y="278"/>
                  <a:pt x="5712" y="213"/>
                  <a:pt x="5941" y="213"/>
                </a:cubicBezTo>
                <a:cubicBezTo>
                  <a:pt x="6648" y="213"/>
                  <a:pt x="7549" y="826"/>
                  <a:pt x="8530" y="826"/>
                </a:cubicBezTo>
                <a:cubicBezTo>
                  <a:pt x="9059" y="826"/>
                  <a:pt x="9611" y="647"/>
                  <a:pt x="10168" y="97"/>
                </a:cubicBezTo>
                <a:lnTo>
                  <a:pt x="1023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4287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4063207" y="2603225"/>
            <a:ext cx="5080790" cy="2540273"/>
          </a:xfrm>
          <a:custGeom>
            <a:rect b="b" l="l" r="r" t="t"/>
            <a:pathLst>
              <a:path extrusionOk="0" h="10371" w="20743">
                <a:moveTo>
                  <a:pt x="20742" y="0"/>
                </a:moveTo>
                <a:cubicBezTo>
                  <a:pt x="16951" y="1207"/>
                  <a:pt x="19814" y="6366"/>
                  <a:pt x="18243" y="6739"/>
                </a:cubicBezTo>
                <a:cubicBezTo>
                  <a:pt x="18081" y="6778"/>
                  <a:pt x="17922" y="6796"/>
                  <a:pt x="17765" y="6796"/>
                </a:cubicBezTo>
                <a:cubicBezTo>
                  <a:pt x="16320" y="6796"/>
                  <a:pt x="15073" y="5312"/>
                  <a:pt x="13512" y="5244"/>
                </a:cubicBezTo>
                <a:cubicBezTo>
                  <a:pt x="13480" y="5242"/>
                  <a:pt x="13449" y="5242"/>
                  <a:pt x="13419" y="5242"/>
                </a:cubicBezTo>
                <a:cubicBezTo>
                  <a:pt x="11773" y="5242"/>
                  <a:pt x="11840" y="7477"/>
                  <a:pt x="11536" y="8640"/>
                </a:cubicBezTo>
                <a:cubicBezTo>
                  <a:pt x="11386" y="9189"/>
                  <a:pt x="10979" y="9449"/>
                  <a:pt x="10211" y="9449"/>
                </a:cubicBezTo>
                <a:cubicBezTo>
                  <a:pt x="9335" y="9449"/>
                  <a:pt x="7988" y="9112"/>
                  <a:pt x="6014" y="8481"/>
                </a:cubicBezTo>
                <a:cubicBezTo>
                  <a:pt x="5499" y="8315"/>
                  <a:pt x="5001" y="8244"/>
                  <a:pt x="4524" y="8244"/>
                </a:cubicBezTo>
                <a:cubicBezTo>
                  <a:pt x="2478" y="8244"/>
                  <a:pt x="832" y="9556"/>
                  <a:pt x="0" y="10371"/>
                </a:cubicBezTo>
                <a:lnTo>
                  <a:pt x="20742" y="10371"/>
                </a:lnTo>
                <a:lnTo>
                  <a:pt x="2074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7560000" dist="47625">
              <a:srgbClr val="000000">
                <a:alpha val="5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1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 txBox="1"/>
          <p:nvPr>
            <p:ph idx="1" type="subTitle"/>
          </p:nvPr>
        </p:nvSpPr>
        <p:spPr>
          <a:xfrm flipH="1">
            <a:off x="1822094" y="2958919"/>
            <a:ext cx="55011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quada One"/>
              <a:buNone/>
              <a:defRPr sz="1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/>
        </p:txBody>
      </p:sp>
      <p:sp>
        <p:nvSpPr>
          <p:cNvPr id="56" name="Google Shape;56;p5"/>
          <p:cNvSpPr txBox="1"/>
          <p:nvPr>
            <p:ph idx="2" type="subTitle"/>
          </p:nvPr>
        </p:nvSpPr>
        <p:spPr>
          <a:xfrm>
            <a:off x="1820800" y="2848425"/>
            <a:ext cx="4110900" cy="233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7" name="Google Shape;57;p5"/>
          <p:cNvSpPr/>
          <p:nvPr/>
        </p:nvSpPr>
        <p:spPr>
          <a:xfrm>
            <a:off x="6279" y="2606319"/>
            <a:ext cx="4521" cy="6329"/>
          </a:xfrm>
          <a:custGeom>
            <a:rect b="b" l="l" r="r" t="t"/>
            <a:pathLst>
              <a:path extrusionOk="0" h="84" w="60">
                <a:moveTo>
                  <a:pt x="1" y="0"/>
                </a:moveTo>
                <a:lnTo>
                  <a:pt x="20" y="39"/>
                </a:lnTo>
                <a:lnTo>
                  <a:pt x="59" y="83"/>
                </a:lnTo>
                <a:lnTo>
                  <a:pt x="1" y="0"/>
                </a:lnTo>
                <a:close/>
              </a:path>
            </a:pathLst>
          </a:custGeom>
          <a:solidFill>
            <a:srgbClr val="1414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4847" y="5142018"/>
            <a:ext cx="7384" cy="75"/>
          </a:xfrm>
          <a:custGeom>
            <a:rect b="b" l="l" r="r" t="t"/>
            <a:pathLst>
              <a:path extrusionOk="0" h="1" w="98">
                <a:moveTo>
                  <a:pt x="98" y="0"/>
                </a:moveTo>
                <a:lnTo>
                  <a:pt x="0" y="0"/>
                </a:lnTo>
                <a:lnTo>
                  <a:pt x="0" y="0"/>
                </a:lnTo>
                <a:lnTo>
                  <a:pt x="78" y="0"/>
                </a:lnTo>
                <a:close/>
              </a:path>
            </a:pathLst>
          </a:custGeom>
          <a:solidFill>
            <a:srgbClr val="B0B0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6876874" y="3250835"/>
            <a:ext cx="2267119" cy="1892656"/>
          </a:xfrm>
          <a:custGeom>
            <a:rect b="b" l="l" r="r" t="t"/>
            <a:pathLst>
              <a:path extrusionOk="0" h="7723" w="9251">
                <a:moveTo>
                  <a:pt x="7830" y="1"/>
                </a:moveTo>
                <a:cubicBezTo>
                  <a:pt x="7787" y="22"/>
                  <a:pt x="7745" y="32"/>
                  <a:pt x="7702" y="65"/>
                </a:cubicBezTo>
                <a:cubicBezTo>
                  <a:pt x="6794" y="588"/>
                  <a:pt x="7745" y="1624"/>
                  <a:pt x="7050" y="2468"/>
                </a:cubicBezTo>
                <a:cubicBezTo>
                  <a:pt x="6131" y="3578"/>
                  <a:pt x="2543" y="3953"/>
                  <a:pt x="898" y="6089"/>
                </a:cubicBezTo>
                <a:cubicBezTo>
                  <a:pt x="546" y="6548"/>
                  <a:pt x="247" y="7114"/>
                  <a:pt x="1" y="7722"/>
                </a:cubicBezTo>
                <a:lnTo>
                  <a:pt x="9250" y="7722"/>
                </a:lnTo>
                <a:lnTo>
                  <a:pt x="9250" y="941"/>
                </a:lnTo>
                <a:cubicBezTo>
                  <a:pt x="8706" y="780"/>
                  <a:pt x="8215" y="481"/>
                  <a:pt x="783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3840000" dist="95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6342869" y="0"/>
            <a:ext cx="2801122" cy="3481429"/>
          </a:xfrm>
          <a:custGeom>
            <a:rect b="b" l="l" r="r" t="t"/>
            <a:pathLst>
              <a:path extrusionOk="0" h="14206" w="11430">
                <a:moveTo>
                  <a:pt x="1" y="0"/>
                </a:moveTo>
                <a:cubicBezTo>
                  <a:pt x="1" y="0"/>
                  <a:pt x="541" y="1327"/>
                  <a:pt x="2842" y="1327"/>
                </a:cubicBezTo>
                <a:cubicBezTo>
                  <a:pt x="3168" y="1327"/>
                  <a:pt x="3530" y="1300"/>
                  <a:pt x="3931" y="1239"/>
                </a:cubicBezTo>
                <a:cubicBezTo>
                  <a:pt x="4809" y="1103"/>
                  <a:pt x="5648" y="961"/>
                  <a:pt x="6249" y="961"/>
                </a:cubicBezTo>
                <a:cubicBezTo>
                  <a:pt x="6972" y="961"/>
                  <a:pt x="7353" y="1167"/>
                  <a:pt x="7050" y="1837"/>
                </a:cubicBezTo>
                <a:cubicBezTo>
                  <a:pt x="6687" y="2628"/>
                  <a:pt x="4658" y="4411"/>
                  <a:pt x="4850" y="5244"/>
                </a:cubicBezTo>
                <a:cubicBezTo>
                  <a:pt x="4917" y="5546"/>
                  <a:pt x="5180" y="5658"/>
                  <a:pt x="5531" y="5658"/>
                </a:cubicBezTo>
                <a:cubicBezTo>
                  <a:pt x="6363" y="5658"/>
                  <a:pt x="7691" y="5032"/>
                  <a:pt x="8097" y="4806"/>
                </a:cubicBezTo>
                <a:cubicBezTo>
                  <a:pt x="8750" y="4436"/>
                  <a:pt x="9449" y="4208"/>
                  <a:pt x="9990" y="4208"/>
                </a:cubicBezTo>
                <a:cubicBezTo>
                  <a:pt x="10245" y="4208"/>
                  <a:pt x="10465" y="4259"/>
                  <a:pt x="10629" y="4368"/>
                </a:cubicBezTo>
                <a:cubicBezTo>
                  <a:pt x="11056" y="4657"/>
                  <a:pt x="10852" y="5469"/>
                  <a:pt x="10650" y="6163"/>
                </a:cubicBezTo>
                <a:cubicBezTo>
                  <a:pt x="10169" y="7797"/>
                  <a:pt x="9058" y="9794"/>
                  <a:pt x="9283" y="11429"/>
                </a:cubicBezTo>
                <a:cubicBezTo>
                  <a:pt x="9507" y="13084"/>
                  <a:pt x="10372" y="13885"/>
                  <a:pt x="11429" y="14206"/>
                </a:cubicBezTo>
                <a:lnTo>
                  <a:pt x="11429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42888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3132193" y="0"/>
            <a:ext cx="840582" cy="541844"/>
          </a:xfrm>
          <a:custGeom>
            <a:rect b="b" l="l" r="r" t="t"/>
            <a:pathLst>
              <a:path extrusionOk="0" h="2211" w="3430">
                <a:moveTo>
                  <a:pt x="866" y="0"/>
                </a:moveTo>
                <a:cubicBezTo>
                  <a:pt x="685" y="630"/>
                  <a:pt x="407" y="1453"/>
                  <a:pt x="1" y="2211"/>
                </a:cubicBezTo>
                <a:cubicBezTo>
                  <a:pt x="887" y="2211"/>
                  <a:pt x="1603" y="2061"/>
                  <a:pt x="2052" y="1709"/>
                </a:cubicBezTo>
                <a:cubicBezTo>
                  <a:pt x="2724" y="1164"/>
                  <a:pt x="3163" y="577"/>
                  <a:pt x="342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5"/>
          <p:cNvSpPr/>
          <p:nvPr/>
        </p:nvSpPr>
        <p:spPr>
          <a:xfrm>
            <a:off x="12225" y="3506687"/>
            <a:ext cx="3952694" cy="1636806"/>
          </a:xfrm>
          <a:custGeom>
            <a:rect b="b" l="l" r="r" t="t"/>
            <a:pathLst>
              <a:path extrusionOk="0" h="6679" w="16129">
                <a:moveTo>
                  <a:pt x="3975" y="0"/>
                </a:moveTo>
                <a:cubicBezTo>
                  <a:pt x="2628" y="0"/>
                  <a:pt x="1115" y="710"/>
                  <a:pt x="0" y="1371"/>
                </a:cubicBezTo>
                <a:lnTo>
                  <a:pt x="0" y="6614"/>
                </a:lnTo>
                <a:lnTo>
                  <a:pt x="32" y="6678"/>
                </a:lnTo>
                <a:lnTo>
                  <a:pt x="16128" y="6678"/>
                </a:lnTo>
                <a:cubicBezTo>
                  <a:pt x="14985" y="5568"/>
                  <a:pt x="13010" y="4489"/>
                  <a:pt x="11717" y="4179"/>
                </a:cubicBezTo>
                <a:cubicBezTo>
                  <a:pt x="11467" y="4119"/>
                  <a:pt x="11220" y="4094"/>
                  <a:pt x="10978" y="4094"/>
                </a:cubicBezTo>
                <a:cubicBezTo>
                  <a:pt x="9403" y="4094"/>
                  <a:pt x="8030" y="5191"/>
                  <a:pt x="7299" y="5191"/>
                </a:cubicBezTo>
                <a:cubicBezTo>
                  <a:pt x="7159" y="5191"/>
                  <a:pt x="7043" y="5151"/>
                  <a:pt x="6953" y="5055"/>
                </a:cubicBezTo>
                <a:cubicBezTo>
                  <a:pt x="6324" y="4383"/>
                  <a:pt x="7584" y="1947"/>
                  <a:pt x="5661" y="516"/>
                </a:cubicBezTo>
                <a:cubicBezTo>
                  <a:pt x="5169" y="148"/>
                  <a:pt x="4589" y="0"/>
                  <a:pt x="397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3840000" dist="95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5"/>
          <p:cNvSpPr/>
          <p:nvPr/>
        </p:nvSpPr>
        <p:spPr>
          <a:xfrm>
            <a:off x="12225" y="0"/>
            <a:ext cx="3332183" cy="3515493"/>
          </a:xfrm>
          <a:custGeom>
            <a:rect b="b" l="l" r="r" t="t"/>
            <a:pathLst>
              <a:path extrusionOk="0" h="14345" w="13597">
                <a:moveTo>
                  <a:pt x="0" y="0"/>
                </a:moveTo>
                <a:lnTo>
                  <a:pt x="0" y="14344"/>
                </a:lnTo>
                <a:cubicBezTo>
                  <a:pt x="96" y="14227"/>
                  <a:pt x="182" y="14024"/>
                  <a:pt x="235" y="13703"/>
                </a:cubicBezTo>
                <a:cubicBezTo>
                  <a:pt x="770" y="10734"/>
                  <a:pt x="3269" y="11887"/>
                  <a:pt x="4304" y="10542"/>
                </a:cubicBezTo>
                <a:cubicBezTo>
                  <a:pt x="5714" y="8705"/>
                  <a:pt x="2852" y="5992"/>
                  <a:pt x="3803" y="5426"/>
                </a:cubicBezTo>
                <a:cubicBezTo>
                  <a:pt x="4120" y="5239"/>
                  <a:pt x="4417" y="5205"/>
                  <a:pt x="4692" y="5205"/>
                </a:cubicBezTo>
                <a:cubicBezTo>
                  <a:pt x="4854" y="5205"/>
                  <a:pt x="5008" y="5216"/>
                  <a:pt x="5154" y="5216"/>
                </a:cubicBezTo>
                <a:cubicBezTo>
                  <a:pt x="5513" y="5216"/>
                  <a:pt x="5823" y="5144"/>
                  <a:pt x="6077" y="4646"/>
                </a:cubicBezTo>
                <a:cubicBezTo>
                  <a:pt x="6184" y="4454"/>
                  <a:pt x="6195" y="4133"/>
                  <a:pt x="6206" y="3791"/>
                </a:cubicBezTo>
                <a:cubicBezTo>
                  <a:pt x="6215" y="3268"/>
                  <a:pt x="6188" y="2759"/>
                  <a:pt x="6684" y="2759"/>
                </a:cubicBezTo>
                <a:cubicBezTo>
                  <a:pt x="6795" y="2759"/>
                  <a:pt x="6933" y="2784"/>
                  <a:pt x="7103" y="2841"/>
                </a:cubicBezTo>
                <a:cubicBezTo>
                  <a:pt x="7923" y="3126"/>
                  <a:pt x="8678" y="4427"/>
                  <a:pt x="9937" y="4427"/>
                </a:cubicBezTo>
                <a:cubicBezTo>
                  <a:pt x="10285" y="4427"/>
                  <a:pt x="10672" y="4327"/>
                  <a:pt x="11109" y="4080"/>
                </a:cubicBezTo>
                <a:cubicBezTo>
                  <a:pt x="12465" y="3321"/>
                  <a:pt x="13234" y="1282"/>
                  <a:pt x="1359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 + TEXT">
  <p:cSld name="1_Título y objetos_3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>
            <a:off x="131100" y="1547550"/>
            <a:ext cx="4365300" cy="20484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 flipH="1">
            <a:off x="12225" y="3250835"/>
            <a:ext cx="2267119" cy="1892656"/>
          </a:xfrm>
          <a:custGeom>
            <a:rect b="b" l="l" r="r" t="t"/>
            <a:pathLst>
              <a:path extrusionOk="0" h="7723" w="9251">
                <a:moveTo>
                  <a:pt x="7830" y="1"/>
                </a:moveTo>
                <a:cubicBezTo>
                  <a:pt x="7787" y="22"/>
                  <a:pt x="7745" y="32"/>
                  <a:pt x="7702" y="65"/>
                </a:cubicBezTo>
                <a:cubicBezTo>
                  <a:pt x="6794" y="588"/>
                  <a:pt x="7745" y="1624"/>
                  <a:pt x="7050" y="2468"/>
                </a:cubicBezTo>
                <a:cubicBezTo>
                  <a:pt x="6131" y="3578"/>
                  <a:pt x="2543" y="3953"/>
                  <a:pt x="898" y="6089"/>
                </a:cubicBezTo>
                <a:cubicBezTo>
                  <a:pt x="546" y="6548"/>
                  <a:pt x="247" y="7114"/>
                  <a:pt x="1" y="7722"/>
                </a:cubicBezTo>
                <a:lnTo>
                  <a:pt x="9250" y="7722"/>
                </a:lnTo>
                <a:lnTo>
                  <a:pt x="9250" y="941"/>
                </a:lnTo>
                <a:cubicBezTo>
                  <a:pt x="8706" y="780"/>
                  <a:pt x="8215" y="481"/>
                  <a:pt x="783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3840000" dist="95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 flipH="1">
            <a:off x="12227" y="0"/>
            <a:ext cx="2801122" cy="3481429"/>
          </a:xfrm>
          <a:custGeom>
            <a:rect b="b" l="l" r="r" t="t"/>
            <a:pathLst>
              <a:path extrusionOk="0" h="14206" w="11430">
                <a:moveTo>
                  <a:pt x="1" y="0"/>
                </a:moveTo>
                <a:cubicBezTo>
                  <a:pt x="1" y="0"/>
                  <a:pt x="541" y="1327"/>
                  <a:pt x="2842" y="1327"/>
                </a:cubicBezTo>
                <a:cubicBezTo>
                  <a:pt x="3168" y="1327"/>
                  <a:pt x="3530" y="1300"/>
                  <a:pt x="3931" y="1239"/>
                </a:cubicBezTo>
                <a:cubicBezTo>
                  <a:pt x="4809" y="1103"/>
                  <a:pt x="5648" y="961"/>
                  <a:pt x="6249" y="961"/>
                </a:cubicBezTo>
                <a:cubicBezTo>
                  <a:pt x="6972" y="961"/>
                  <a:pt x="7353" y="1167"/>
                  <a:pt x="7050" y="1837"/>
                </a:cubicBezTo>
                <a:cubicBezTo>
                  <a:pt x="6687" y="2628"/>
                  <a:pt x="4658" y="4411"/>
                  <a:pt x="4850" y="5244"/>
                </a:cubicBezTo>
                <a:cubicBezTo>
                  <a:pt x="4917" y="5546"/>
                  <a:pt x="5180" y="5658"/>
                  <a:pt x="5531" y="5658"/>
                </a:cubicBezTo>
                <a:cubicBezTo>
                  <a:pt x="6363" y="5658"/>
                  <a:pt x="7691" y="5032"/>
                  <a:pt x="8097" y="4806"/>
                </a:cubicBezTo>
                <a:cubicBezTo>
                  <a:pt x="8750" y="4436"/>
                  <a:pt x="9449" y="4208"/>
                  <a:pt x="9990" y="4208"/>
                </a:cubicBezTo>
                <a:cubicBezTo>
                  <a:pt x="10245" y="4208"/>
                  <a:pt x="10465" y="4259"/>
                  <a:pt x="10629" y="4368"/>
                </a:cubicBezTo>
                <a:cubicBezTo>
                  <a:pt x="11056" y="4657"/>
                  <a:pt x="10852" y="5469"/>
                  <a:pt x="10650" y="6163"/>
                </a:cubicBezTo>
                <a:cubicBezTo>
                  <a:pt x="10169" y="7797"/>
                  <a:pt x="9058" y="9794"/>
                  <a:pt x="9283" y="11429"/>
                </a:cubicBezTo>
                <a:cubicBezTo>
                  <a:pt x="9507" y="13084"/>
                  <a:pt x="10372" y="13885"/>
                  <a:pt x="11429" y="14206"/>
                </a:cubicBezTo>
                <a:lnTo>
                  <a:pt x="11429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42888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/>
          <p:nvPr/>
        </p:nvSpPr>
        <p:spPr>
          <a:xfrm flipH="1">
            <a:off x="5183443" y="0"/>
            <a:ext cx="840582" cy="541844"/>
          </a:xfrm>
          <a:custGeom>
            <a:rect b="b" l="l" r="r" t="t"/>
            <a:pathLst>
              <a:path extrusionOk="0" h="2211" w="3430">
                <a:moveTo>
                  <a:pt x="866" y="0"/>
                </a:moveTo>
                <a:cubicBezTo>
                  <a:pt x="685" y="630"/>
                  <a:pt x="407" y="1453"/>
                  <a:pt x="1" y="2211"/>
                </a:cubicBezTo>
                <a:cubicBezTo>
                  <a:pt x="887" y="2211"/>
                  <a:pt x="1603" y="2061"/>
                  <a:pt x="2052" y="1709"/>
                </a:cubicBezTo>
                <a:cubicBezTo>
                  <a:pt x="2724" y="1164"/>
                  <a:pt x="3163" y="577"/>
                  <a:pt x="342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6"/>
          <p:cNvSpPr/>
          <p:nvPr/>
        </p:nvSpPr>
        <p:spPr>
          <a:xfrm flipH="1">
            <a:off x="5191300" y="3506687"/>
            <a:ext cx="3952694" cy="1636806"/>
          </a:xfrm>
          <a:custGeom>
            <a:rect b="b" l="l" r="r" t="t"/>
            <a:pathLst>
              <a:path extrusionOk="0" h="6679" w="16129">
                <a:moveTo>
                  <a:pt x="3975" y="0"/>
                </a:moveTo>
                <a:cubicBezTo>
                  <a:pt x="2628" y="0"/>
                  <a:pt x="1115" y="710"/>
                  <a:pt x="0" y="1371"/>
                </a:cubicBezTo>
                <a:lnTo>
                  <a:pt x="0" y="6614"/>
                </a:lnTo>
                <a:lnTo>
                  <a:pt x="32" y="6678"/>
                </a:lnTo>
                <a:lnTo>
                  <a:pt x="16128" y="6678"/>
                </a:lnTo>
                <a:cubicBezTo>
                  <a:pt x="14985" y="5568"/>
                  <a:pt x="13010" y="4489"/>
                  <a:pt x="11717" y="4179"/>
                </a:cubicBezTo>
                <a:cubicBezTo>
                  <a:pt x="11467" y="4119"/>
                  <a:pt x="11220" y="4094"/>
                  <a:pt x="10978" y="4094"/>
                </a:cubicBezTo>
                <a:cubicBezTo>
                  <a:pt x="9403" y="4094"/>
                  <a:pt x="8030" y="5191"/>
                  <a:pt x="7299" y="5191"/>
                </a:cubicBezTo>
                <a:cubicBezTo>
                  <a:pt x="7159" y="5191"/>
                  <a:pt x="7043" y="5151"/>
                  <a:pt x="6953" y="5055"/>
                </a:cubicBezTo>
                <a:cubicBezTo>
                  <a:pt x="6324" y="4383"/>
                  <a:pt x="7584" y="1947"/>
                  <a:pt x="5661" y="516"/>
                </a:cubicBezTo>
                <a:cubicBezTo>
                  <a:pt x="5169" y="148"/>
                  <a:pt x="4589" y="0"/>
                  <a:pt x="397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3840000" dist="95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6"/>
          <p:cNvSpPr/>
          <p:nvPr/>
        </p:nvSpPr>
        <p:spPr>
          <a:xfrm flipH="1">
            <a:off x="5811811" y="0"/>
            <a:ext cx="3332183" cy="3515493"/>
          </a:xfrm>
          <a:custGeom>
            <a:rect b="b" l="l" r="r" t="t"/>
            <a:pathLst>
              <a:path extrusionOk="0" h="14345" w="13597">
                <a:moveTo>
                  <a:pt x="0" y="0"/>
                </a:moveTo>
                <a:lnTo>
                  <a:pt x="0" y="14344"/>
                </a:lnTo>
                <a:cubicBezTo>
                  <a:pt x="96" y="14227"/>
                  <a:pt x="182" y="14024"/>
                  <a:pt x="235" y="13703"/>
                </a:cubicBezTo>
                <a:cubicBezTo>
                  <a:pt x="770" y="10734"/>
                  <a:pt x="3269" y="11887"/>
                  <a:pt x="4304" y="10542"/>
                </a:cubicBezTo>
                <a:cubicBezTo>
                  <a:pt x="5714" y="8705"/>
                  <a:pt x="2852" y="5992"/>
                  <a:pt x="3803" y="5426"/>
                </a:cubicBezTo>
                <a:cubicBezTo>
                  <a:pt x="4120" y="5239"/>
                  <a:pt x="4417" y="5205"/>
                  <a:pt x="4692" y="5205"/>
                </a:cubicBezTo>
                <a:cubicBezTo>
                  <a:pt x="4854" y="5205"/>
                  <a:pt x="5008" y="5216"/>
                  <a:pt x="5154" y="5216"/>
                </a:cubicBezTo>
                <a:cubicBezTo>
                  <a:pt x="5513" y="5216"/>
                  <a:pt x="5823" y="5144"/>
                  <a:pt x="6077" y="4646"/>
                </a:cubicBezTo>
                <a:cubicBezTo>
                  <a:pt x="6184" y="4454"/>
                  <a:pt x="6195" y="4133"/>
                  <a:pt x="6206" y="3791"/>
                </a:cubicBezTo>
                <a:cubicBezTo>
                  <a:pt x="6215" y="3268"/>
                  <a:pt x="6188" y="2759"/>
                  <a:pt x="6684" y="2759"/>
                </a:cubicBezTo>
                <a:cubicBezTo>
                  <a:pt x="6795" y="2759"/>
                  <a:pt x="6933" y="2784"/>
                  <a:pt x="7103" y="2841"/>
                </a:cubicBezTo>
                <a:cubicBezTo>
                  <a:pt x="7923" y="3126"/>
                  <a:pt x="8678" y="4427"/>
                  <a:pt x="9937" y="4427"/>
                </a:cubicBezTo>
                <a:cubicBezTo>
                  <a:pt x="10285" y="4427"/>
                  <a:pt x="10672" y="4327"/>
                  <a:pt x="11109" y="4080"/>
                </a:cubicBezTo>
                <a:cubicBezTo>
                  <a:pt x="12465" y="3321"/>
                  <a:pt x="13234" y="1282"/>
                  <a:pt x="1359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6"/>
          <p:cNvSpPr txBox="1"/>
          <p:nvPr>
            <p:ph type="ctrTitle"/>
          </p:nvPr>
        </p:nvSpPr>
        <p:spPr>
          <a:xfrm flipH="1">
            <a:off x="1119638" y="1950940"/>
            <a:ext cx="31581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2" name="Google Shape;72;p6"/>
          <p:cNvSpPr txBox="1"/>
          <p:nvPr>
            <p:ph idx="1" type="subTitle"/>
          </p:nvPr>
        </p:nvSpPr>
        <p:spPr>
          <a:xfrm>
            <a:off x="4670656" y="1815144"/>
            <a:ext cx="3353700" cy="1513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 + TEXT 1">
  <p:cSld name="1_Título y objetos_3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"/>
          <p:cNvSpPr/>
          <p:nvPr/>
        </p:nvSpPr>
        <p:spPr>
          <a:xfrm flipH="1">
            <a:off x="4842306" y="1547550"/>
            <a:ext cx="4365300" cy="20484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7"/>
          <p:cNvSpPr/>
          <p:nvPr/>
        </p:nvSpPr>
        <p:spPr>
          <a:xfrm flipH="1">
            <a:off x="12225" y="3250835"/>
            <a:ext cx="2267119" cy="1892656"/>
          </a:xfrm>
          <a:custGeom>
            <a:rect b="b" l="l" r="r" t="t"/>
            <a:pathLst>
              <a:path extrusionOk="0" h="7723" w="9251">
                <a:moveTo>
                  <a:pt x="7830" y="1"/>
                </a:moveTo>
                <a:cubicBezTo>
                  <a:pt x="7787" y="22"/>
                  <a:pt x="7745" y="32"/>
                  <a:pt x="7702" y="65"/>
                </a:cubicBezTo>
                <a:cubicBezTo>
                  <a:pt x="6794" y="588"/>
                  <a:pt x="7745" y="1624"/>
                  <a:pt x="7050" y="2468"/>
                </a:cubicBezTo>
                <a:cubicBezTo>
                  <a:pt x="6131" y="3578"/>
                  <a:pt x="2543" y="3953"/>
                  <a:pt x="898" y="6089"/>
                </a:cubicBezTo>
                <a:cubicBezTo>
                  <a:pt x="546" y="6548"/>
                  <a:pt x="247" y="7114"/>
                  <a:pt x="1" y="7722"/>
                </a:cubicBezTo>
                <a:lnTo>
                  <a:pt x="9250" y="7722"/>
                </a:lnTo>
                <a:lnTo>
                  <a:pt x="9250" y="941"/>
                </a:lnTo>
                <a:cubicBezTo>
                  <a:pt x="8706" y="780"/>
                  <a:pt x="8215" y="481"/>
                  <a:pt x="783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3840000" dist="95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7"/>
          <p:cNvSpPr/>
          <p:nvPr/>
        </p:nvSpPr>
        <p:spPr>
          <a:xfrm flipH="1">
            <a:off x="12227" y="0"/>
            <a:ext cx="2801122" cy="3481429"/>
          </a:xfrm>
          <a:custGeom>
            <a:rect b="b" l="l" r="r" t="t"/>
            <a:pathLst>
              <a:path extrusionOk="0" h="14206" w="11430">
                <a:moveTo>
                  <a:pt x="1" y="0"/>
                </a:moveTo>
                <a:cubicBezTo>
                  <a:pt x="1" y="0"/>
                  <a:pt x="541" y="1327"/>
                  <a:pt x="2842" y="1327"/>
                </a:cubicBezTo>
                <a:cubicBezTo>
                  <a:pt x="3168" y="1327"/>
                  <a:pt x="3530" y="1300"/>
                  <a:pt x="3931" y="1239"/>
                </a:cubicBezTo>
                <a:cubicBezTo>
                  <a:pt x="4809" y="1103"/>
                  <a:pt x="5648" y="961"/>
                  <a:pt x="6249" y="961"/>
                </a:cubicBezTo>
                <a:cubicBezTo>
                  <a:pt x="6972" y="961"/>
                  <a:pt x="7353" y="1167"/>
                  <a:pt x="7050" y="1837"/>
                </a:cubicBezTo>
                <a:cubicBezTo>
                  <a:pt x="6687" y="2628"/>
                  <a:pt x="4658" y="4411"/>
                  <a:pt x="4850" y="5244"/>
                </a:cubicBezTo>
                <a:cubicBezTo>
                  <a:pt x="4917" y="5546"/>
                  <a:pt x="5180" y="5658"/>
                  <a:pt x="5531" y="5658"/>
                </a:cubicBezTo>
                <a:cubicBezTo>
                  <a:pt x="6363" y="5658"/>
                  <a:pt x="7691" y="5032"/>
                  <a:pt x="8097" y="4806"/>
                </a:cubicBezTo>
                <a:cubicBezTo>
                  <a:pt x="8750" y="4436"/>
                  <a:pt x="9449" y="4208"/>
                  <a:pt x="9990" y="4208"/>
                </a:cubicBezTo>
                <a:cubicBezTo>
                  <a:pt x="10245" y="4208"/>
                  <a:pt x="10465" y="4259"/>
                  <a:pt x="10629" y="4368"/>
                </a:cubicBezTo>
                <a:cubicBezTo>
                  <a:pt x="11056" y="4657"/>
                  <a:pt x="10852" y="5469"/>
                  <a:pt x="10650" y="6163"/>
                </a:cubicBezTo>
                <a:cubicBezTo>
                  <a:pt x="10169" y="7797"/>
                  <a:pt x="9058" y="9794"/>
                  <a:pt x="9283" y="11429"/>
                </a:cubicBezTo>
                <a:cubicBezTo>
                  <a:pt x="9507" y="13084"/>
                  <a:pt x="10372" y="13885"/>
                  <a:pt x="11429" y="14206"/>
                </a:cubicBezTo>
                <a:lnTo>
                  <a:pt x="11429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42888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7"/>
          <p:cNvSpPr/>
          <p:nvPr/>
        </p:nvSpPr>
        <p:spPr>
          <a:xfrm flipH="1">
            <a:off x="5183443" y="0"/>
            <a:ext cx="840582" cy="541844"/>
          </a:xfrm>
          <a:custGeom>
            <a:rect b="b" l="l" r="r" t="t"/>
            <a:pathLst>
              <a:path extrusionOk="0" h="2211" w="3430">
                <a:moveTo>
                  <a:pt x="866" y="0"/>
                </a:moveTo>
                <a:cubicBezTo>
                  <a:pt x="685" y="630"/>
                  <a:pt x="407" y="1453"/>
                  <a:pt x="1" y="2211"/>
                </a:cubicBezTo>
                <a:cubicBezTo>
                  <a:pt x="887" y="2211"/>
                  <a:pt x="1603" y="2061"/>
                  <a:pt x="2052" y="1709"/>
                </a:cubicBezTo>
                <a:cubicBezTo>
                  <a:pt x="2724" y="1164"/>
                  <a:pt x="3163" y="577"/>
                  <a:pt x="342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7"/>
          <p:cNvSpPr/>
          <p:nvPr/>
        </p:nvSpPr>
        <p:spPr>
          <a:xfrm flipH="1">
            <a:off x="5191300" y="3506687"/>
            <a:ext cx="3952694" cy="1636806"/>
          </a:xfrm>
          <a:custGeom>
            <a:rect b="b" l="l" r="r" t="t"/>
            <a:pathLst>
              <a:path extrusionOk="0" h="6679" w="16129">
                <a:moveTo>
                  <a:pt x="3975" y="0"/>
                </a:moveTo>
                <a:cubicBezTo>
                  <a:pt x="2628" y="0"/>
                  <a:pt x="1115" y="710"/>
                  <a:pt x="0" y="1371"/>
                </a:cubicBezTo>
                <a:lnTo>
                  <a:pt x="0" y="6614"/>
                </a:lnTo>
                <a:lnTo>
                  <a:pt x="32" y="6678"/>
                </a:lnTo>
                <a:lnTo>
                  <a:pt x="16128" y="6678"/>
                </a:lnTo>
                <a:cubicBezTo>
                  <a:pt x="14985" y="5568"/>
                  <a:pt x="13010" y="4489"/>
                  <a:pt x="11717" y="4179"/>
                </a:cubicBezTo>
                <a:cubicBezTo>
                  <a:pt x="11467" y="4119"/>
                  <a:pt x="11220" y="4094"/>
                  <a:pt x="10978" y="4094"/>
                </a:cubicBezTo>
                <a:cubicBezTo>
                  <a:pt x="9403" y="4094"/>
                  <a:pt x="8030" y="5191"/>
                  <a:pt x="7299" y="5191"/>
                </a:cubicBezTo>
                <a:cubicBezTo>
                  <a:pt x="7159" y="5191"/>
                  <a:pt x="7043" y="5151"/>
                  <a:pt x="6953" y="5055"/>
                </a:cubicBezTo>
                <a:cubicBezTo>
                  <a:pt x="6324" y="4383"/>
                  <a:pt x="7584" y="1947"/>
                  <a:pt x="5661" y="516"/>
                </a:cubicBezTo>
                <a:cubicBezTo>
                  <a:pt x="5169" y="148"/>
                  <a:pt x="4589" y="0"/>
                  <a:pt x="397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3840000" dist="95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7"/>
          <p:cNvSpPr/>
          <p:nvPr/>
        </p:nvSpPr>
        <p:spPr>
          <a:xfrm flipH="1">
            <a:off x="5811811" y="0"/>
            <a:ext cx="3332183" cy="3515493"/>
          </a:xfrm>
          <a:custGeom>
            <a:rect b="b" l="l" r="r" t="t"/>
            <a:pathLst>
              <a:path extrusionOk="0" h="14345" w="13597">
                <a:moveTo>
                  <a:pt x="0" y="0"/>
                </a:moveTo>
                <a:lnTo>
                  <a:pt x="0" y="14344"/>
                </a:lnTo>
                <a:cubicBezTo>
                  <a:pt x="96" y="14227"/>
                  <a:pt x="182" y="14024"/>
                  <a:pt x="235" y="13703"/>
                </a:cubicBezTo>
                <a:cubicBezTo>
                  <a:pt x="770" y="10734"/>
                  <a:pt x="3269" y="11887"/>
                  <a:pt x="4304" y="10542"/>
                </a:cubicBezTo>
                <a:cubicBezTo>
                  <a:pt x="5714" y="8705"/>
                  <a:pt x="2852" y="5992"/>
                  <a:pt x="3803" y="5426"/>
                </a:cubicBezTo>
                <a:cubicBezTo>
                  <a:pt x="4120" y="5239"/>
                  <a:pt x="4417" y="5205"/>
                  <a:pt x="4692" y="5205"/>
                </a:cubicBezTo>
                <a:cubicBezTo>
                  <a:pt x="4854" y="5205"/>
                  <a:pt x="5008" y="5216"/>
                  <a:pt x="5154" y="5216"/>
                </a:cubicBezTo>
                <a:cubicBezTo>
                  <a:pt x="5513" y="5216"/>
                  <a:pt x="5823" y="5144"/>
                  <a:pt x="6077" y="4646"/>
                </a:cubicBezTo>
                <a:cubicBezTo>
                  <a:pt x="6184" y="4454"/>
                  <a:pt x="6195" y="4133"/>
                  <a:pt x="6206" y="3791"/>
                </a:cubicBezTo>
                <a:cubicBezTo>
                  <a:pt x="6215" y="3268"/>
                  <a:pt x="6188" y="2759"/>
                  <a:pt x="6684" y="2759"/>
                </a:cubicBezTo>
                <a:cubicBezTo>
                  <a:pt x="6795" y="2759"/>
                  <a:pt x="6933" y="2784"/>
                  <a:pt x="7103" y="2841"/>
                </a:cubicBezTo>
                <a:cubicBezTo>
                  <a:pt x="7923" y="3126"/>
                  <a:pt x="8678" y="4427"/>
                  <a:pt x="9937" y="4427"/>
                </a:cubicBezTo>
                <a:cubicBezTo>
                  <a:pt x="10285" y="4427"/>
                  <a:pt x="10672" y="4327"/>
                  <a:pt x="11109" y="4080"/>
                </a:cubicBezTo>
                <a:cubicBezTo>
                  <a:pt x="12465" y="3321"/>
                  <a:pt x="13234" y="1282"/>
                  <a:pt x="1359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7"/>
          <p:cNvSpPr txBox="1"/>
          <p:nvPr>
            <p:ph type="ctrTitle"/>
          </p:nvPr>
        </p:nvSpPr>
        <p:spPr>
          <a:xfrm>
            <a:off x="5060968" y="1950940"/>
            <a:ext cx="31581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1" name="Google Shape;81;p7"/>
          <p:cNvSpPr txBox="1"/>
          <p:nvPr>
            <p:ph idx="1" type="subTitle"/>
          </p:nvPr>
        </p:nvSpPr>
        <p:spPr>
          <a:xfrm flipH="1">
            <a:off x="946950" y="1815144"/>
            <a:ext cx="3353700" cy="1513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+ SUBTITLE">
  <p:cSld name="1_Título y objetos_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/>
          <p:nvPr/>
        </p:nvSpPr>
        <p:spPr>
          <a:xfrm flipH="1">
            <a:off x="2266913" y="876994"/>
            <a:ext cx="4606800" cy="43239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</a:endParaRPr>
          </a:p>
        </p:txBody>
      </p:sp>
      <p:sp>
        <p:nvSpPr>
          <p:cNvPr id="84" name="Google Shape;84;p8"/>
          <p:cNvSpPr txBox="1"/>
          <p:nvPr>
            <p:ph hasCustomPrompt="1" type="title"/>
          </p:nvPr>
        </p:nvSpPr>
        <p:spPr>
          <a:xfrm>
            <a:off x="1375175" y="2420792"/>
            <a:ext cx="6390300" cy="723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b="0" sz="5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b="1" sz="39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b="1" sz="39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b="1" sz="39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b="1" sz="39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b="1" sz="39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b="1" sz="39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b="1" sz="39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b="1" sz="39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8"/>
          <p:cNvSpPr txBox="1"/>
          <p:nvPr>
            <p:ph idx="1" type="subTitle"/>
          </p:nvPr>
        </p:nvSpPr>
        <p:spPr>
          <a:xfrm>
            <a:off x="2895188" y="3034744"/>
            <a:ext cx="33537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6" name="Google Shape;86;p8"/>
          <p:cNvSpPr/>
          <p:nvPr/>
        </p:nvSpPr>
        <p:spPr>
          <a:xfrm flipH="1" rot="10800000">
            <a:off x="5059867" y="0"/>
            <a:ext cx="4037101" cy="1751811"/>
          </a:xfrm>
          <a:custGeom>
            <a:rect b="b" l="l" r="r" t="t"/>
            <a:pathLst>
              <a:path extrusionOk="0" h="7152" w="16482">
                <a:moveTo>
                  <a:pt x="12713" y="1"/>
                </a:moveTo>
                <a:cubicBezTo>
                  <a:pt x="12371" y="1"/>
                  <a:pt x="12082" y="52"/>
                  <a:pt x="11867" y="166"/>
                </a:cubicBezTo>
                <a:cubicBezTo>
                  <a:pt x="9966" y="1202"/>
                  <a:pt x="12508" y="5496"/>
                  <a:pt x="10842" y="5581"/>
                </a:cubicBezTo>
                <a:cubicBezTo>
                  <a:pt x="10817" y="5582"/>
                  <a:pt x="10791" y="5583"/>
                  <a:pt x="10766" y="5583"/>
                </a:cubicBezTo>
                <a:cubicBezTo>
                  <a:pt x="9256" y="5583"/>
                  <a:pt x="8019" y="3281"/>
                  <a:pt x="6884" y="3281"/>
                </a:cubicBezTo>
                <a:cubicBezTo>
                  <a:pt x="6793" y="3281"/>
                  <a:pt x="6702" y="3296"/>
                  <a:pt x="6612" y="3328"/>
                </a:cubicBezTo>
                <a:cubicBezTo>
                  <a:pt x="5384" y="3765"/>
                  <a:pt x="6836" y="6692"/>
                  <a:pt x="5715" y="6905"/>
                </a:cubicBezTo>
                <a:cubicBezTo>
                  <a:pt x="5677" y="6913"/>
                  <a:pt x="5638" y="6916"/>
                  <a:pt x="5597" y="6916"/>
                </a:cubicBezTo>
                <a:cubicBezTo>
                  <a:pt x="4898" y="6916"/>
                  <a:pt x="3858" y="5884"/>
                  <a:pt x="2503" y="5884"/>
                </a:cubicBezTo>
                <a:cubicBezTo>
                  <a:pt x="1761" y="5884"/>
                  <a:pt x="926" y="6193"/>
                  <a:pt x="0" y="7152"/>
                </a:cubicBezTo>
                <a:lnTo>
                  <a:pt x="16481" y="7152"/>
                </a:lnTo>
                <a:lnTo>
                  <a:pt x="16481" y="935"/>
                </a:lnTo>
                <a:cubicBezTo>
                  <a:pt x="15078" y="407"/>
                  <a:pt x="13680" y="1"/>
                  <a:pt x="12713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57163" rotWithShape="0" algn="bl" dir="10140000" dist="666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8"/>
          <p:cNvSpPr/>
          <p:nvPr/>
        </p:nvSpPr>
        <p:spPr>
          <a:xfrm flipH="1" rot="10800000">
            <a:off x="6" y="3324574"/>
            <a:ext cx="4319762" cy="1818924"/>
          </a:xfrm>
          <a:custGeom>
            <a:rect b="b" l="l" r="r" t="t"/>
            <a:pathLst>
              <a:path extrusionOk="0" h="7426" w="17636">
                <a:moveTo>
                  <a:pt x="1" y="0"/>
                </a:moveTo>
                <a:lnTo>
                  <a:pt x="1" y="7337"/>
                </a:lnTo>
                <a:cubicBezTo>
                  <a:pt x="269" y="7393"/>
                  <a:pt x="537" y="7425"/>
                  <a:pt x="798" y="7425"/>
                </a:cubicBezTo>
                <a:cubicBezTo>
                  <a:pt x="1649" y="7425"/>
                  <a:pt x="2433" y="7078"/>
                  <a:pt x="2981" y="6024"/>
                </a:cubicBezTo>
                <a:cubicBezTo>
                  <a:pt x="3804" y="4415"/>
                  <a:pt x="4473" y="3985"/>
                  <a:pt x="5073" y="3985"/>
                </a:cubicBezTo>
                <a:cubicBezTo>
                  <a:pt x="5492" y="3985"/>
                  <a:pt x="5878" y="4195"/>
                  <a:pt x="6260" y="4358"/>
                </a:cubicBezTo>
                <a:cubicBezTo>
                  <a:pt x="6925" y="4645"/>
                  <a:pt x="8958" y="6071"/>
                  <a:pt x="10742" y="6071"/>
                </a:cubicBezTo>
                <a:cubicBezTo>
                  <a:pt x="11479" y="6071"/>
                  <a:pt x="12174" y="5827"/>
                  <a:pt x="12711" y="5158"/>
                </a:cubicBezTo>
                <a:cubicBezTo>
                  <a:pt x="14242" y="3274"/>
                  <a:pt x="14182" y="2723"/>
                  <a:pt x="14535" y="2723"/>
                </a:cubicBezTo>
                <a:cubicBezTo>
                  <a:pt x="14608" y="2723"/>
                  <a:pt x="14699" y="2747"/>
                  <a:pt x="14826" y="2787"/>
                </a:cubicBezTo>
                <a:cubicBezTo>
                  <a:pt x="15192" y="2904"/>
                  <a:pt x="15715" y="3135"/>
                  <a:pt x="16195" y="3135"/>
                </a:cubicBezTo>
                <a:cubicBezTo>
                  <a:pt x="16680" y="3135"/>
                  <a:pt x="17121" y="2899"/>
                  <a:pt x="17315" y="2072"/>
                </a:cubicBezTo>
                <a:cubicBezTo>
                  <a:pt x="17635" y="726"/>
                  <a:pt x="16396" y="160"/>
                  <a:pt x="1593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57163" rotWithShape="0" algn="bl" dir="1062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8"/>
          <p:cNvSpPr/>
          <p:nvPr/>
        </p:nvSpPr>
        <p:spPr>
          <a:xfrm flipH="1" rot="10800000">
            <a:off x="7359611" y="0"/>
            <a:ext cx="1784388" cy="1829457"/>
          </a:xfrm>
          <a:custGeom>
            <a:rect b="b" l="l" r="r" t="t"/>
            <a:pathLst>
              <a:path extrusionOk="0" h="7469" w="7285">
                <a:moveTo>
                  <a:pt x="6450" y="1"/>
                </a:moveTo>
                <a:cubicBezTo>
                  <a:pt x="6380" y="1"/>
                  <a:pt x="6309" y="15"/>
                  <a:pt x="6238" y="45"/>
                </a:cubicBezTo>
                <a:cubicBezTo>
                  <a:pt x="5265" y="441"/>
                  <a:pt x="6675" y="2801"/>
                  <a:pt x="5875" y="3548"/>
                </a:cubicBezTo>
                <a:cubicBezTo>
                  <a:pt x="5691" y="3722"/>
                  <a:pt x="5482" y="3788"/>
                  <a:pt x="5252" y="3788"/>
                </a:cubicBezTo>
                <a:cubicBezTo>
                  <a:pt x="4549" y="3788"/>
                  <a:pt x="3649" y="3177"/>
                  <a:pt x="2672" y="3177"/>
                </a:cubicBezTo>
                <a:cubicBezTo>
                  <a:pt x="2143" y="3177"/>
                  <a:pt x="1591" y="3357"/>
                  <a:pt x="1036" y="3911"/>
                </a:cubicBezTo>
                <a:cubicBezTo>
                  <a:pt x="0" y="4948"/>
                  <a:pt x="235" y="6368"/>
                  <a:pt x="673" y="7469"/>
                </a:cubicBezTo>
                <a:lnTo>
                  <a:pt x="7285" y="7469"/>
                </a:lnTo>
                <a:lnTo>
                  <a:pt x="7285" y="515"/>
                </a:lnTo>
                <a:cubicBezTo>
                  <a:pt x="6995" y="217"/>
                  <a:pt x="6726" y="1"/>
                  <a:pt x="645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57163" rotWithShape="0" algn="bl" dir="10140000" dist="666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8"/>
          <p:cNvSpPr/>
          <p:nvPr/>
        </p:nvSpPr>
        <p:spPr>
          <a:xfrm flipH="1" rot="10800000">
            <a:off x="-132275" y="1"/>
            <a:ext cx="2896416" cy="2836160"/>
          </a:xfrm>
          <a:custGeom>
            <a:rect b="b" l="l" r="r" t="t"/>
            <a:pathLst>
              <a:path extrusionOk="0" h="11579" w="11825">
                <a:moveTo>
                  <a:pt x="524" y="1"/>
                </a:moveTo>
                <a:lnTo>
                  <a:pt x="524" y="11579"/>
                </a:lnTo>
                <a:lnTo>
                  <a:pt x="9453" y="11579"/>
                </a:lnTo>
                <a:cubicBezTo>
                  <a:pt x="9368" y="11408"/>
                  <a:pt x="9304" y="11226"/>
                  <a:pt x="9271" y="11002"/>
                </a:cubicBezTo>
                <a:cubicBezTo>
                  <a:pt x="8994" y="8876"/>
                  <a:pt x="11824" y="6195"/>
                  <a:pt x="10158" y="5405"/>
                </a:cubicBezTo>
                <a:cubicBezTo>
                  <a:pt x="10071" y="5363"/>
                  <a:pt x="9979" y="5343"/>
                  <a:pt x="9883" y="5343"/>
                </a:cubicBezTo>
                <a:cubicBezTo>
                  <a:pt x="8906" y="5343"/>
                  <a:pt x="7498" y="7379"/>
                  <a:pt x="6302" y="8662"/>
                </a:cubicBezTo>
                <a:cubicBezTo>
                  <a:pt x="5772" y="9229"/>
                  <a:pt x="5197" y="9556"/>
                  <a:pt x="4762" y="9556"/>
                </a:cubicBezTo>
                <a:cubicBezTo>
                  <a:pt x="4433" y="9556"/>
                  <a:pt x="4183" y="9370"/>
                  <a:pt x="4092" y="8961"/>
                </a:cubicBezTo>
                <a:cubicBezTo>
                  <a:pt x="3803" y="7701"/>
                  <a:pt x="5800" y="5928"/>
                  <a:pt x="4818" y="4604"/>
                </a:cubicBezTo>
                <a:cubicBezTo>
                  <a:pt x="3824" y="3279"/>
                  <a:pt x="2660" y="4326"/>
                  <a:pt x="1197" y="3215"/>
                </a:cubicBezTo>
                <a:cubicBezTo>
                  <a:pt x="0" y="2308"/>
                  <a:pt x="1496" y="908"/>
                  <a:pt x="52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571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8"/>
          <p:cNvSpPr/>
          <p:nvPr/>
        </p:nvSpPr>
        <p:spPr>
          <a:xfrm flipH="1" rot="10800000">
            <a:off x="-3926" y="3937414"/>
            <a:ext cx="6252828" cy="1206085"/>
          </a:xfrm>
          <a:custGeom>
            <a:rect b="b" l="l" r="r" t="t"/>
            <a:pathLst>
              <a:path extrusionOk="0" h="4924" w="25528">
                <a:moveTo>
                  <a:pt x="0" y="0"/>
                </a:moveTo>
                <a:lnTo>
                  <a:pt x="0" y="4923"/>
                </a:lnTo>
                <a:cubicBezTo>
                  <a:pt x="1550" y="3518"/>
                  <a:pt x="1590" y="405"/>
                  <a:pt x="2664" y="405"/>
                </a:cubicBezTo>
                <a:cubicBezTo>
                  <a:pt x="2701" y="405"/>
                  <a:pt x="2738" y="409"/>
                  <a:pt x="2777" y="416"/>
                </a:cubicBezTo>
                <a:cubicBezTo>
                  <a:pt x="4454" y="715"/>
                  <a:pt x="4956" y="2915"/>
                  <a:pt x="6515" y="3684"/>
                </a:cubicBezTo>
                <a:cubicBezTo>
                  <a:pt x="6748" y="3801"/>
                  <a:pt x="6966" y="3853"/>
                  <a:pt x="7169" y="3853"/>
                </a:cubicBezTo>
                <a:cubicBezTo>
                  <a:pt x="8328" y="3853"/>
                  <a:pt x="9043" y="2186"/>
                  <a:pt x="9687" y="1377"/>
                </a:cubicBezTo>
                <a:cubicBezTo>
                  <a:pt x="9901" y="1110"/>
                  <a:pt x="10157" y="974"/>
                  <a:pt x="10478" y="974"/>
                </a:cubicBezTo>
                <a:cubicBezTo>
                  <a:pt x="11308" y="974"/>
                  <a:pt x="12574" y="1881"/>
                  <a:pt x="14686" y="3738"/>
                </a:cubicBezTo>
                <a:cubicBezTo>
                  <a:pt x="15116" y="4116"/>
                  <a:pt x="15689" y="4278"/>
                  <a:pt x="16352" y="4278"/>
                </a:cubicBezTo>
                <a:cubicBezTo>
                  <a:pt x="19060" y="4278"/>
                  <a:pt x="23279" y="1587"/>
                  <a:pt x="2552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57163" rotWithShape="0" algn="bl" dir="1062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+ SUBTITLES">
  <p:cSld name="1_Título y objetos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/>
          <p:nvPr/>
        </p:nvSpPr>
        <p:spPr>
          <a:xfrm flipH="1">
            <a:off x="2266913" y="-50625"/>
            <a:ext cx="4606800" cy="43440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93" name="Google Shape;93;p9"/>
          <p:cNvSpPr txBox="1"/>
          <p:nvPr>
            <p:ph hasCustomPrompt="1" type="title"/>
          </p:nvPr>
        </p:nvSpPr>
        <p:spPr>
          <a:xfrm>
            <a:off x="1376775" y="1093017"/>
            <a:ext cx="6390300" cy="723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None/>
              <a:defRPr b="0" sz="39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9"/>
          <p:cNvSpPr txBox="1"/>
          <p:nvPr>
            <p:ph hasCustomPrompt="1" idx="2" type="title"/>
          </p:nvPr>
        </p:nvSpPr>
        <p:spPr>
          <a:xfrm>
            <a:off x="1376775" y="1953679"/>
            <a:ext cx="6390300" cy="723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None/>
              <a:defRPr b="0" sz="39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9"/>
          <p:cNvSpPr txBox="1"/>
          <p:nvPr>
            <p:ph hasCustomPrompt="1" idx="3" type="title"/>
          </p:nvPr>
        </p:nvSpPr>
        <p:spPr>
          <a:xfrm>
            <a:off x="1376775" y="2842917"/>
            <a:ext cx="6390300" cy="723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None/>
              <a:defRPr b="0" sz="39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2895188" y="1662988"/>
            <a:ext cx="33537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7" name="Google Shape;97;p9"/>
          <p:cNvSpPr txBox="1"/>
          <p:nvPr>
            <p:ph idx="4" type="subTitle"/>
          </p:nvPr>
        </p:nvSpPr>
        <p:spPr>
          <a:xfrm>
            <a:off x="2895188" y="2543319"/>
            <a:ext cx="33537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8" name="Google Shape;98;p9"/>
          <p:cNvSpPr txBox="1"/>
          <p:nvPr>
            <p:ph idx="5" type="subTitle"/>
          </p:nvPr>
        </p:nvSpPr>
        <p:spPr>
          <a:xfrm>
            <a:off x="2895188" y="3423650"/>
            <a:ext cx="33537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9" name="Google Shape;99;p9"/>
          <p:cNvSpPr/>
          <p:nvPr/>
        </p:nvSpPr>
        <p:spPr>
          <a:xfrm>
            <a:off x="5059867" y="3391687"/>
            <a:ext cx="4037101" cy="1751811"/>
          </a:xfrm>
          <a:custGeom>
            <a:rect b="b" l="l" r="r" t="t"/>
            <a:pathLst>
              <a:path extrusionOk="0" h="7152" w="16482">
                <a:moveTo>
                  <a:pt x="12713" y="1"/>
                </a:moveTo>
                <a:cubicBezTo>
                  <a:pt x="12371" y="1"/>
                  <a:pt x="12082" y="52"/>
                  <a:pt x="11867" y="166"/>
                </a:cubicBezTo>
                <a:cubicBezTo>
                  <a:pt x="9966" y="1202"/>
                  <a:pt x="12508" y="5496"/>
                  <a:pt x="10842" y="5581"/>
                </a:cubicBezTo>
                <a:cubicBezTo>
                  <a:pt x="10817" y="5582"/>
                  <a:pt x="10791" y="5583"/>
                  <a:pt x="10766" y="5583"/>
                </a:cubicBezTo>
                <a:cubicBezTo>
                  <a:pt x="9256" y="5583"/>
                  <a:pt x="8019" y="3281"/>
                  <a:pt x="6884" y="3281"/>
                </a:cubicBezTo>
                <a:cubicBezTo>
                  <a:pt x="6793" y="3281"/>
                  <a:pt x="6702" y="3296"/>
                  <a:pt x="6612" y="3328"/>
                </a:cubicBezTo>
                <a:cubicBezTo>
                  <a:pt x="5384" y="3765"/>
                  <a:pt x="6836" y="6692"/>
                  <a:pt x="5715" y="6905"/>
                </a:cubicBezTo>
                <a:cubicBezTo>
                  <a:pt x="5677" y="6913"/>
                  <a:pt x="5638" y="6916"/>
                  <a:pt x="5597" y="6916"/>
                </a:cubicBezTo>
                <a:cubicBezTo>
                  <a:pt x="4898" y="6916"/>
                  <a:pt x="3858" y="5884"/>
                  <a:pt x="2503" y="5884"/>
                </a:cubicBezTo>
                <a:cubicBezTo>
                  <a:pt x="1761" y="5884"/>
                  <a:pt x="926" y="6193"/>
                  <a:pt x="0" y="7152"/>
                </a:cubicBezTo>
                <a:lnTo>
                  <a:pt x="16481" y="7152"/>
                </a:lnTo>
                <a:lnTo>
                  <a:pt x="16481" y="935"/>
                </a:lnTo>
                <a:cubicBezTo>
                  <a:pt x="15078" y="407"/>
                  <a:pt x="13680" y="1"/>
                  <a:pt x="12713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57163" rotWithShape="0" algn="bl" dir="10140000" dist="666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9"/>
          <p:cNvSpPr/>
          <p:nvPr/>
        </p:nvSpPr>
        <p:spPr>
          <a:xfrm>
            <a:off x="6" y="0"/>
            <a:ext cx="4319762" cy="1818924"/>
          </a:xfrm>
          <a:custGeom>
            <a:rect b="b" l="l" r="r" t="t"/>
            <a:pathLst>
              <a:path extrusionOk="0" h="7426" w="17636">
                <a:moveTo>
                  <a:pt x="1" y="0"/>
                </a:moveTo>
                <a:lnTo>
                  <a:pt x="1" y="7337"/>
                </a:lnTo>
                <a:cubicBezTo>
                  <a:pt x="269" y="7393"/>
                  <a:pt x="537" y="7425"/>
                  <a:pt x="798" y="7425"/>
                </a:cubicBezTo>
                <a:cubicBezTo>
                  <a:pt x="1649" y="7425"/>
                  <a:pt x="2433" y="7078"/>
                  <a:pt x="2981" y="6024"/>
                </a:cubicBezTo>
                <a:cubicBezTo>
                  <a:pt x="3804" y="4415"/>
                  <a:pt x="4473" y="3985"/>
                  <a:pt x="5073" y="3985"/>
                </a:cubicBezTo>
                <a:cubicBezTo>
                  <a:pt x="5492" y="3985"/>
                  <a:pt x="5878" y="4195"/>
                  <a:pt x="6260" y="4358"/>
                </a:cubicBezTo>
                <a:cubicBezTo>
                  <a:pt x="6925" y="4645"/>
                  <a:pt x="8958" y="6071"/>
                  <a:pt x="10742" y="6071"/>
                </a:cubicBezTo>
                <a:cubicBezTo>
                  <a:pt x="11479" y="6071"/>
                  <a:pt x="12174" y="5827"/>
                  <a:pt x="12711" y="5158"/>
                </a:cubicBezTo>
                <a:cubicBezTo>
                  <a:pt x="14242" y="3274"/>
                  <a:pt x="14182" y="2723"/>
                  <a:pt x="14535" y="2723"/>
                </a:cubicBezTo>
                <a:cubicBezTo>
                  <a:pt x="14608" y="2723"/>
                  <a:pt x="14699" y="2747"/>
                  <a:pt x="14826" y="2787"/>
                </a:cubicBezTo>
                <a:cubicBezTo>
                  <a:pt x="15192" y="2904"/>
                  <a:pt x="15715" y="3135"/>
                  <a:pt x="16195" y="3135"/>
                </a:cubicBezTo>
                <a:cubicBezTo>
                  <a:pt x="16680" y="3135"/>
                  <a:pt x="17121" y="2899"/>
                  <a:pt x="17315" y="2072"/>
                </a:cubicBezTo>
                <a:cubicBezTo>
                  <a:pt x="17635" y="726"/>
                  <a:pt x="16396" y="160"/>
                  <a:pt x="1593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571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9"/>
          <p:cNvSpPr/>
          <p:nvPr/>
        </p:nvSpPr>
        <p:spPr>
          <a:xfrm>
            <a:off x="7359611" y="3314041"/>
            <a:ext cx="1784388" cy="1829457"/>
          </a:xfrm>
          <a:custGeom>
            <a:rect b="b" l="l" r="r" t="t"/>
            <a:pathLst>
              <a:path extrusionOk="0" h="7469" w="7285">
                <a:moveTo>
                  <a:pt x="6450" y="1"/>
                </a:moveTo>
                <a:cubicBezTo>
                  <a:pt x="6380" y="1"/>
                  <a:pt x="6309" y="15"/>
                  <a:pt x="6238" y="45"/>
                </a:cubicBezTo>
                <a:cubicBezTo>
                  <a:pt x="5265" y="441"/>
                  <a:pt x="6675" y="2801"/>
                  <a:pt x="5875" y="3548"/>
                </a:cubicBezTo>
                <a:cubicBezTo>
                  <a:pt x="5691" y="3722"/>
                  <a:pt x="5482" y="3788"/>
                  <a:pt x="5252" y="3788"/>
                </a:cubicBezTo>
                <a:cubicBezTo>
                  <a:pt x="4549" y="3788"/>
                  <a:pt x="3649" y="3177"/>
                  <a:pt x="2672" y="3177"/>
                </a:cubicBezTo>
                <a:cubicBezTo>
                  <a:pt x="2143" y="3177"/>
                  <a:pt x="1591" y="3357"/>
                  <a:pt x="1036" y="3911"/>
                </a:cubicBezTo>
                <a:cubicBezTo>
                  <a:pt x="0" y="4948"/>
                  <a:pt x="235" y="6368"/>
                  <a:pt x="673" y="7469"/>
                </a:cubicBezTo>
                <a:lnTo>
                  <a:pt x="7285" y="7469"/>
                </a:lnTo>
                <a:lnTo>
                  <a:pt x="7285" y="515"/>
                </a:lnTo>
                <a:cubicBezTo>
                  <a:pt x="6995" y="217"/>
                  <a:pt x="6726" y="1"/>
                  <a:pt x="645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57163" rotWithShape="0" algn="bl" dir="10140000" dist="666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9"/>
          <p:cNvSpPr/>
          <p:nvPr/>
        </p:nvSpPr>
        <p:spPr>
          <a:xfrm>
            <a:off x="-132275" y="2307337"/>
            <a:ext cx="2896416" cy="2836160"/>
          </a:xfrm>
          <a:custGeom>
            <a:rect b="b" l="l" r="r" t="t"/>
            <a:pathLst>
              <a:path extrusionOk="0" h="11579" w="11825">
                <a:moveTo>
                  <a:pt x="524" y="1"/>
                </a:moveTo>
                <a:lnTo>
                  <a:pt x="524" y="11579"/>
                </a:lnTo>
                <a:lnTo>
                  <a:pt x="9453" y="11579"/>
                </a:lnTo>
                <a:cubicBezTo>
                  <a:pt x="9368" y="11408"/>
                  <a:pt x="9304" y="11226"/>
                  <a:pt x="9271" y="11002"/>
                </a:cubicBezTo>
                <a:cubicBezTo>
                  <a:pt x="8994" y="8876"/>
                  <a:pt x="11824" y="6195"/>
                  <a:pt x="10158" y="5405"/>
                </a:cubicBezTo>
                <a:cubicBezTo>
                  <a:pt x="10071" y="5363"/>
                  <a:pt x="9979" y="5343"/>
                  <a:pt x="9883" y="5343"/>
                </a:cubicBezTo>
                <a:cubicBezTo>
                  <a:pt x="8906" y="5343"/>
                  <a:pt x="7498" y="7379"/>
                  <a:pt x="6302" y="8662"/>
                </a:cubicBezTo>
                <a:cubicBezTo>
                  <a:pt x="5772" y="9229"/>
                  <a:pt x="5197" y="9556"/>
                  <a:pt x="4762" y="9556"/>
                </a:cubicBezTo>
                <a:cubicBezTo>
                  <a:pt x="4433" y="9556"/>
                  <a:pt x="4183" y="9370"/>
                  <a:pt x="4092" y="8961"/>
                </a:cubicBezTo>
                <a:cubicBezTo>
                  <a:pt x="3803" y="7701"/>
                  <a:pt x="5800" y="5928"/>
                  <a:pt x="4818" y="4604"/>
                </a:cubicBezTo>
                <a:cubicBezTo>
                  <a:pt x="3824" y="3279"/>
                  <a:pt x="2660" y="4326"/>
                  <a:pt x="1197" y="3215"/>
                </a:cubicBezTo>
                <a:cubicBezTo>
                  <a:pt x="0" y="2308"/>
                  <a:pt x="1496" y="908"/>
                  <a:pt x="52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571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9"/>
          <p:cNvSpPr/>
          <p:nvPr/>
        </p:nvSpPr>
        <p:spPr>
          <a:xfrm>
            <a:off x="-3926" y="0"/>
            <a:ext cx="6252828" cy="1206085"/>
          </a:xfrm>
          <a:custGeom>
            <a:rect b="b" l="l" r="r" t="t"/>
            <a:pathLst>
              <a:path extrusionOk="0" h="4924" w="25528">
                <a:moveTo>
                  <a:pt x="0" y="0"/>
                </a:moveTo>
                <a:lnTo>
                  <a:pt x="0" y="4923"/>
                </a:lnTo>
                <a:cubicBezTo>
                  <a:pt x="1550" y="3518"/>
                  <a:pt x="1590" y="405"/>
                  <a:pt x="2664" y="405"/>
                </a:cubicBezTo>
                <a:cubicBezTo>
                  <a:pt x="2701" y="405"/>
                  <a:pt x="2738" y="409"/>
                  <a:pt x="2777" y="416"/>
                </a:cubicBezTo>
                <a:cubicBezTo>
                  <a:pt x="4454" y="715"/>
                  <a:pt x="4956" y="2915"/>
                  <a:pt x="6515" y="3684"/>
                </a:cubicBezTo>
                <a:cubicBezTo>
                  <a:pt x="6748" y="3801"/>
                  <a:pt x="6966" y="3853"/>
                  <a:pt x="7169" y="3853"/>
                </a:cubicBezTo>
                <a:cubicBezTo>
                  <a:pt x="8328" y="3853"/>
                  <a:pt x="9043" y="2186"/>
                  <a:pt x="9687" y="1377"/>
                </a:cubicBezTo>
                <a:cubicBezTo>
                  <a:pt x="9901" y="1110"/>
                  <a:pt x="10157" y="974"/>
                  <a:pt x="10478" y="974"/>
                </a:cubicBezTo>
                <a:cubicBezTo>
                  <a:pt x="11308" y="974"/>
                  <a:pt x="12574" y="1881"/>
                  <a:pt x="14686" y="3738"/>
                </a:cubicBezTo>
                <a:cubicBezTo>
                  <a:pt x="15116" y="4116"/>
                  <a:pt x="15689" y="4278"/>
                  <a:pt x="16352" y="4278"/>
                </a:cubicBezTo>
                <a:cubicBezTo>
                  <a:pt x="19060" y="4278"/>
                  <a:pt x="23279" y="1587"/>
                  <a:pt x="2552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571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1">
  <p:cSld name="2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"/>
          <p:cNvSpPr/>
          <p:nvPr/>
        </p:nvSpPr>
        <p:spPr>
          <a:xfrm rot="5400000">
            <a:off x="3934472" y="-59473"/>
            <a:ext cx="5361831" cy="5057276"/>
          </a:xfrm>
          <a:custGeom>
            <a:rect b="b" l="l" r="r" t="t"/>
            <a:pathLst>
              <a:path extrusionOk="0" h="20647" w="21053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 txBox="1"/>
          <p:nvPr>
            <p:ph type="ctrTitle"/>
          </p:nvPr>
        </p:nvSpPr>
        <p:spPr>
          <a:xfrm>
            <a:off x="19" y="2446475"/>
            <a:ext cx="9144000" cy="464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0" sz="3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7" name="Google Shape;107;p10"/>
          <p:cNvSpPr txBox="1"/>
          <p:nvPr>
            <p:ph idx="1" type="subTitle"/>
          </p:nvPr>
        </p:nvSpPr>
        <p:spPr>
          <a:xfrm>
            <a:off x="3244369" y="2862763"/>
            <a:ext cx="2655300" cy="792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8" name="Google Shape;108;p10"/>
          <p:cNvSpPr txBox="1"/>
          <p:nvPr>
            <p:ph idx="2" type="ctrTitle"/>
          </p:nvPr>
        </p:nvSpPr>
        <p:spPr>
          <a:xfrm>
            <a:off x="1488877" y="1982075"/>
            <a:ext cx="6166200" cy="464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0" sz="3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9" name="Google Shape;109;p10"/>
          <p:cNvSpPr/>
          <p:nvPr/>
        </p:nvSpPr>
        <p:spPr>
          <a:xfrm>
            <a:off x="27511" y="0"/>
            <a:ext cx="1957071" cy="2650496"/>
          </a:xfrm>
          <a:custGeom>
            <a:rect b="b" l="l" r="r" t="t"/>
            <a:pathLst>
              <a:path extrusionOk="0" h="10821" w="799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0"/>
          <p:cNvSpPr/>
          <p:nvPr/>
        </p:nvSpPr>
        <p:spPr>
          <a:xfrm>
            <a:off x="-192200" y="-18932"/>
            <a:ext cx="5244671" cy="5143477"/>
          </a:xfrm>
          <a:custGeom>
            <a:rect b="b" l="l" r="r" t="t"/>
            <a:pathLst>
              <a:path extrusionOk="0" h="20647" w="21053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0"/>
          <p:cNvSpPr/>
          <p:nvPr/>
        </p:nvSpPr>
        <p:spPr>
          <a:xfrm>
            <a:off x="6946144" y="2753776"/>
            <a:ext cx="2197847" cy="2399187"/>
          </a:xfrm>
          <a:custGeom>
            <a:rect b="b" l="l" r="r" t="t"/>
            <a:pathLst>
              <a:path extrusionOk="0" h="9795" w="8973">
                <a:moveTo>
                  <a:pt x="8482" y="1"/>
                </a:moveTo>
                <a:cubicBezTo>
                  <a:pt x="8430" y="1"/>
                  <a:pt x="8376" y="8"/>
                  <a:pt x="8320" y="22"/>
                </a:cubicBezTo>
                <a:cubicBezTo>
                  <a:pt x="7017" y="396"/>
                  <a:pt x="8513" y="4369"/>
                  <a:pt x="7135" y="5747"/>
                </a:cubicBezTo>
                <a:cubicBezTo>
                  <a:pt x="6110" y="6772"/>
                  <a:pt x="3696" y="5992"/>
                  <a:pt x="1603" y="7765"/>
                </a:cubicBezTo>
                <a:cubicBezTo>
                  <a:pt x="737" y="8503"/>
                  <a:pt x="246" y="9175"/>
                  <a:pt x="0" y="9795"/>
                </a:cubicBezTo>
                <a:lnTo>
                  <a:pt x="8972" y="9795"/>
                </a:lnTo>
                <a:lnTo>
                  <a:pt x="8972" y="203"/>
                </a:lnTo>
                <a:cubicBezTo>
                  <a:pt x="8815" y="80"/>
                  <a:pt x="8659" y="1"/>
                  <a:pt x="8482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0"/>
          <p:cNvSpPr/>
          <p:nvPr/>
        </p:nvSpPr>
        <p:spPr>
          <a:xfrm>
            <a:off x="6666178" y="0"/>
            <a:ext cx="2477813" cy="2304151"/>
          </a:xfrm>
          <a:custGeom>
            <a:rect b="b" l="l" r="r" t="t"/>
            <a:pathLst>
              <a:path extrusionOk="0" h="9407" w="10116">
                <a:moveTo>
                  <a:pt x="0" y="0"/>
                </a:moveTo>
                <a:cubicBezTo>
                  <a:pt x="636" y="1119"/>
                  <a:pt x="2078" y="3205"/>
                  <a:pt x="4119" y="3205"/>
                </a:cubicBezTo>
                <a:cubicBezTo>
                  <a:pt x="4378" y="3205"/>
                  <a:pt x="4647" y="3171"/>
                  <a:pt x="4924" y="3098"/>
                </a:cubicBezTo>
                <a:cubicBezTo>
                  <a:pt x="6438" y="2690"/>
                  <a:pt x="6967" y="1149"/>
                  <a:pt x="7940" y="1149"/>
                </a:cubicBezTo>
                <a:cubicBezTo>
                  <a:pt x="8011" y="1149"/>
                  <a:pt x="8084" y="1158"/>
                  <a:pt x="8160" y="1175"/>
                </a:cubicBezTo>
                <a:cubicBezTo>
                  <a:pt x="8716" y="1293"/>
                  <a:pt x="9442" y="2447"/>
                  <a:pt x="9069" y="4379"/>
                </a:cubicBezTo>
                <a:cubicBezTo>
                  <a:pt x="8684" y="6387"/>
                  <a:pt x="8193" y="7616"/>
                  <a:pt x="8438" y="8374"/>
                </a:cubicBezTo>
                <a:cubicBezTo>
                  <a:pt x="8675" y="9108"/>
                  <a:pt x="9148" y="9406"/>
                  <a:pt x="9649" y="9406"/>
                </a:cubicBezTo>
                <a:cubicBezTo>
                  <a:pt x="9804" y="9406"/>
                  <a:pt x="9961" y="9378"/>
                  <a:pt x="10115" y="9325"/>
                </a:cubicBezTo>
                <a:lnTo>
                  <a:pt x="10115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0"/>
          <p:cNvSpPr/>
          <p:nvPr/>
        </p:nvSpPr>
        <p:spPr>
          <a:xfrm>
            <a:off x="-11679" y="1723068"/>
            <a:ext cx="3019375" cy="3429895"/>
          </a:xfrm>
          <a:custGeom>
            <a:rect b="b" l="l" r="r" t="t"/>
            <a:pathLst>
              <a:path extrusionOk="0" h="14003" w="12327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0"/>
          <p:cNvSpPr/>
          <p:nvPr/>
        </p:nvSpPr>
        <p:spPr>
          <a:xfrm>
            <a:off x="2487950" y="1420176"/>
            <a:ext cx="4263000" cy="25170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3300"/>
              <a:buFont typeface="Squada One"/>
              <a:buNone/>
              <a:defRPr b="1" i="0" sz="3300" u="none" cap="none" strike="noStrike">
                <a:solidFill>
                  <a:srgbClr val="071B55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857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i="0" sz="900" u="none" cap="none" strike="noStrik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indent="-2857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i="0" sz="900" u="none" cap="none" strike="noStrik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indent="-2857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i="0" sz="900" u="none" cap="none" strike="noStrik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indent="-2857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i="0" sz="900" u="none" cap="none" strike="noStrik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indent="-2857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i="0" sz="900" u="none" cap="none" strike="noStrik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indent="-2857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i="0" sz="900" u="none" cap="none" strike="noStrik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indent="-2857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i="0" sz="900" u="none" cap="none" strike="noStrik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indent="-2857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i="0" sz="900" u="none" cap="none" strike="noStrik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indent="-2857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i="0" sz="900" u="none" cap="none" strike="noStrik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2.png"/><Relationship Id="rId8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8"/>
          <p:cNvSpPr txBox="1"/>
          <p:nvPr>
            <p:ph type="ctrTitle"/>
          </p:nvPr>
        </p:nvSpPr>
        <p:spPr>
          <a:xfrm>
            <a:off x="1232914" y="164663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unito Sans Black"/>
              <a:buNone/>
            </a:pPr>
            <a:r>
              <a:rPr lang="es-ES"/>
              <a:t>PARLER</a:t>
            </a:r>
            <a:endParaRPr b="0"/>
          </a:p>
        </p:txBody>
      </p:sp>
      <p:sp>
        <p:nvSpPr>
          <p:cNvPr id="311" name="Google Shape;311;p28"/>
          <p:cNvSpPr txBox="1"/>
          <p:nvPr>
            <p:ph idx="1" type="subTitle"/>
          </p:nvPr>
        </p:nvSpPr>
        <p:spPr>
          <a:xfrm>
            <a:off x="2728325" y="2812500"/>
            <a:ext cx="3643500" cy="1457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 Data-Driven Exploration of the Lead-up to January 6, 2021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8"/>
          <p:cNvSpPr txBox="1"/>
          <p:nvPr>
            <p:ph idx="1" type="subTitle"/>
          </p:nvPr>
        </p:nvSpPr>
        <p:spPr>
          <a:xfrm>
            <a:off x="5962350" y="4091100"/>
            <a:ext cx="1933800" cy="285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Magdalena Breyer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7"/>
          <p:cNvSpPr txBox="1"/>
          <p:nvPr>
            <p:ph type="ctrTitle"/>
          </p:nvPr>
        </p:nvSpPr>
        <p:spPr>
          <a:xfrm>
            <a:off x="5060968" y="1950940"/>
            <a:ext cx="3158100" cy="1241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1.2 TOPIC MODELLING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1" name="Google Shape;411;p37"/>
          <p:cNvSpPr txBox="1"/>
          <p:nvPr/>
        </p:nvSpPr>
        <p:spPr>
          <a:xfrm>
            <a:off x="906900" y="221450"/>
            <a:ext cx="3670500" cy="45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Topic 1: </a:t>
            </a:r>
            <a:r>
              <a:rPr lang="es-ES" sz="1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trump president maga election stopthesteal tomorrow america patriots freedom patriot</a:t>
            </a:r>
            <a:endParaRPr sz="1000">
              <a:solidFill>
                <a:srgbClr val="FFFFF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Topic 2:</a:t>
            </a:r>
            <a:r>
              <a:rPr lang="es-ES" sz="1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 history know story everyone kamala harris told civil please rights</a:t>
            </a:r>
            <a:endParaRPr sz="1000">
              <a:solidFill>
                <a:srgbClr val="FFFFF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Topic 3 : </a:t>
            </a:r>
            <a:r>
              <a:rPr lang="es-ES" sz="1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state votes election trump call president thank states pence right</a:t>
            </a:r>
            <a:endParaRPr sz="1000">
              <a:solidFill>
                <a:srgbClr val="FFFFF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Topic 4: </a:t>
            </a:r>
            <a:r>
              <a:rPr lang="es-ES" sz="1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georgia votes county got warnock election fraud abrams biden dekalb</a:t>
            </a:r>
            <a:endParaRPr sz="1000">
              <a:solidFill>
                <a:srgbClr val="FFFFF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Topic 5: </a:t>
            </a:r>
            <a:r>
              <a:rPr lang="es-ES" sz="1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dc patriots trump romney watch traitor flight echo police see</a:t>
            </a:r>
            <a:endParaRPr sz="1000">
              <a:solidFill>
                <a:srgbClr val="FFFFF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Topic 6: </a:t>
            </a:r>
            <a:r>
              <a:rPr lang="es-ES" sz="1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dc going people trump president time us today take american</a:t>
            </a:r>
            <a:endParaRPr sz="1000">
              <a:solidFill>
                <a:srgbClr val="FFFFF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Topic 7: </a:t>
            </a:r>
            <a:r>
              <a:rPr lang="es-ES" sz="1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 trump echo follow name hidden votes senate biden pennsylvania maga</a:t>
            </a:r>
            <a:endParaRPr sz="1000">
              <a:solidFill>
                <a:srgbClr val="FFFFF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Topic 8: </a:t>
            </a:r>
            <a:r>
              <a:rPr lang="es-ES" sz="1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trump election serremmy news video president pennsylvania thousand georgia votes</a:t>
            </a:r>
            <a:endParaRPr sz="1000">
              <a:solidFill>
                <a:srgbClr val="FFFFF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Topic 9: </a:t>
            </a:r>
            <a:r>
              <a:rPr lang="es-ES" sz="1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god us like faith people name never government election win</a:t>
            </a:r>
            <a:endParaRPr sz="1000">
              <a:solidFill>
                <a:srgbClr val="FFFFF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Topic 10: </a:t>
            </a:r>
            <a:r>
              <a:rPr lang="es-ES" sz="1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follow echo let county enough georgia ballots fulton court order</a:t>
            </a:r>
            <a:endParaRPr sz="1000">
              <a:solidFill>
                <a:srgbClr val="FFFFF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8"/>
          <p:cNvSpPr txBox="1"/>
          <p:nvPr>
            <p:ph type="ctrTitle"/>
          </p:nvPr>
        </p:nvSpPr>
        <p:spPr>
          <a:xfrm flipH="1">
            <a:off x="605313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 Black"/>
              <a:buNone/>
            </a:pPr>
            <a:r>
              <a:rPr lang="es-ES"/>
              <a:t>THEMATIC AND IDEOLOGICAL PATTERNS</a:t>
            </a:r>
            <a:endParaRPr/>
          </a:p>
        </p:txBody>
      </p:sp>
      <p:graphicFrame>
        <p:nvGraphicFramePr>
          <p:cNvPr id="417" name="Google Shape;417;p38"/>
          <p:cNvGraphicFramePr/>
          <p:nvPr/>
        </p:nvGraphicFramePr>
        <p:xfrm>
          <a:off x="1087856" y="15468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{8A6D0271-BC3E-4232-960E-EA6C15F0E219}</a:tableStyleId>
              </a:tblPr>
              <a:tblGrid>
                <a:gridCol w="1032125"/>
                <a:gridCol w="3983300"/>
              </a:tblGrid>
              <a:tr h="517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>
                          <a:solidFill>
                            <a:srgbClr val="FFFFFF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TOPIC 1</a:t>
                      </a:r>
                      <a:endParaRPr sz="900">
                        <a:solidFill>
                          <a:srgbClr val="FFFFFF"/>
                        </a:solidFill>
                        <a:latin typeface="Squada One"/>
                        <a:ea typeface="Squada One"/>
                        <a:cs typeface="Squada One"/>
                        <a:sym typeface="Squada One"/>
                      </a:endParaRPr>
                    </a:p>
                  </a:txBody>
                  <a:tcPr marT="51425" marB="51425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46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>
                          <a:solidFill>
                            <a:srgbClr val="FFFFFF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Political themes related to President Trump, the MAGA movement, and election sentiments like "stop the steal"</a:t>
                      </a:r>
                      <a:endParaRPr sz="900">
                        <a:solidFill>
                          <a:srgbClr val="FFFFFF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T="51425" marB="51425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>
                          <a:solidFill>
                            <a:srgbClr val="FFFFFF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TOPIC 2</a:t>
                      </a:r>
                      <a:endParaRPr sz="900">
                        <a:solidFill>
                          <a:srgbClr val="FFFFFF"/>
                        </a:solidFill>
                        <a:latin typeface="Squada One"/>
                        <a:ea typeface="Squada One"/>
                        <a:cs typeface="Squada One"/>
                        <a:sym typeface="Squada One"/>
                      </a:endParaRPr>
                    </a:p>
                  </a:txBody>
                  <a:tcPr marT="51425" marB="51425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46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>
                          <a:solidFill>
                            <a:srgbClr val="FFFFFF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H</a:t>
                      </a:r>
                      <a:r>
                        <a:rPr lang="es-ES" sz="900">
                          <a:solidFill>
                            <a:srgbClr val="FFFFFF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istorical aspects, civil rights, and possibly Kamala Harris's role in the political landscape</a:t>
                      </a:r>
                      <a:endParaRPr sz="900">
                        <a:solidFill>
                          <a:srgbClr val="FFFFFF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T="51425" marB="51425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>
                          <a:solidFill>
                            <a:schemeClr val="lt1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TOPIC 4</a:t>
                      </a:r>
                      <a:endParaRPr sz="900">
                        <a:solidFill>
                          <a:srgbClr val="FFFFFF"/>
                        </a:solidFill>
                        <a:latin typeface="Squada One"/>
                        <a:ea typeface="Squada One"/>
                        <a:cs typeface="Squada One"/>
                        <a:sym typeface="Squada One"/>
                      </a:endParaRPr>
                    </a:p>
                  </a:txBody>
                  <a:tcPr marT="51425" marB="51425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46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>
                          <a:solidFill>
                            <a:schemeClr val="lt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Election issues in Georgia, including allegations of fraud and specific candidates like Warnock.</a:t>
                      </a:r>
                      <a:endParaRPr sz="900">
                        <a:solidFill>
                          <a:srgbClr val="FFFFFF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T="51425" marB="51425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>
                          <a:solidFill>
                            <a:srgbClr val="FFFFFF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TOPIC 7</a:t>
                      </a:r>
                      <a:endParaRPr sz="900">
                        <a:solidFill>
                          <a:srgbClr val="FFFFFF"/>
                        </a:solidFill>
                        <a:latin typeface="Squada One"/>
                        <a:ea typeface="Squada One"/>
                        <a:cs typeface="Squada One"/>
                        <a:sym typeface="Squada One"/>
                      </a:endParaRPr>
                    </a:p>
                  </a:txBody>
                  <a:tcPr marT="51425" marB="51425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46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>
                          <a:solidFill>
                            <a:srgbClr val="FFFFFF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Centers on election news, videos, and states like Pennsylvania and Georgia.</a:t>
                      </a:r>
                      <a:endParaRPr sz="900">
                        <a:solidFill>
                          <a:srgbClr val="FFFFFF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T="51425" marB="51425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>
                          <a:solidFill>
                            <a:srgbClr val="FFFFFF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TOPIC 8</a:t>
                      </a:r>
                      <a:endParaRPr sz="900">
                        <a:solidFill>
                          <a:srgbClr val="FFFFFF"/>
                        </a:solidFill>
                        <a:latin typeface="Squada One"/>
                        <a:ea typeface="Squada One"/>
                        <a:cs typeface="Squada One"/>
                        <a:sym typeface="Squada One"/>
                      </a:endParaRPr>
                    </a:p>
                  </a:txBody>
                  <a:tcPr marT="51425" marB="51425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46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>
                          <a:solidFill>
                            <a:srgbClr val="FFFFFF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Words related to faith, government, and winning, reflecting White Christian nationalist narratives</a:t>
                      </a:r>
                      <a:endParaRPr sz="900">
                        <a:solidFill>
                          <a:srgbClr val="FFFFFF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T="51425" marB="51425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Google Shape;42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625" y="152400"/>
            <a:ext cx="725805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39"/>
          <p:cNvSpPr txBox="1"/>
          <p:nvPr/>
        </p:nvSpPr>
        <p:spPr>
          <a:xfrm>
            <a:off x="1083050" y="224125"/>
            <a:ext cx="30000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accent1"/>
                </a:solidFill>
                <a:latin typeface="Squada One"/>
                <a:ea typeface="Squada One"/>
                <a:cs typeface="Squada One"/>
                <a:sym typeface="Squada One"/>
              </a:rPr>
              <a:t>1.3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25" name="Google Shape;425;p39"/>
          <p:cNvSpPr txBox="1"/>
          <p:nvPr/>
        </p:nvSpPr>
        <p:spPr>
          <a:xfrm flipH="1" rot="-5400000">
            <a:off x="-419256" y="1769825"/>
            <a:ext cx="2308500" cy="172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1.3 Trend Analysis</a:t>
            </a:r>
            <a:endParaRPr sz="18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1" name="Google Shape;43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179" y="2006000"/>
            <a:ext cx="2967675" cy="135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40"/>
          <p:cNvPicPr preferRelativeResize="0"/>
          <p:nvPr/>
        </p:nvPicPr>
        <p:blipFill rotWithShape="1">
          <a:blip r:embed="rId4">
            <a:alphaModFix/>
          </a:blip>
          <a:srcRect b="0" l="0" r="5231" t="0"/>
          <a:stretch/>
        </p:blipFill>
        <p:spPr>
          <a:xfrm>
            <a:off x="4273100" y="2006000"/>
            <a:ext cx="3767331" cy="135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1175" y="1988125"/>
            <a:ext cx="2974999" cy="136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73100" y="1988125"/>
            <a:ext cx="3746789" cy="136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71175" y="1988125"/>
            <a:ext cx="2967675" cy="136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73100" y="1988125"/>
            <a:ext cx="3746801" cy="136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4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35650" y="1322000"/>
            <a:ext cx="7072699" cy="2702175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40"/>
          <p:cNvSpPr txBox="1"/>
          <p:nvPr/>
        </p:nvSpPr>
        <p:spPr>
          <a:xfrm>
            <a:off x="168475" y="365975"/>
            <a:ext cx="3000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HASHTAG TRENDS</a:t>
            </a:r>
            <a:endParaRPr sz="240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1"/>
          <p:cNvSpPr txBox="1"/>
          <p:nvPr>
            <p:ph type="ctrTitle"/>
          </p:nvPr>
        </p:nvSpPr>
        <p:spPr>
          <a:xfrm flipH="1">
            <a:off x="1892675" y="1950950"/>
            <a:ext cx="23046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ans Black"/>
              <a:buNone/>
            </a:pPr>
            <a:r>
              <a:rPr lang="es-ES"/>
              <a:t>LDA TRENDS</a:t>
            </a:r>
            <a:endParaRPr b="0">
              <a:solidFill>
                <a:srgbClr val="FFFFFF"/>
              </a:solidFill>
            </a:endParaRPr>
          </a:p>
        </p:txBody>
      </p:sp>
      <p:sp>
        <p:nvSpPr>
          <p:cNvPr id="444" name="Google Shape;444;p41"/>
          <p:cNvSpPr txBox="1"/>
          <p:nvPr>
            <p:ph idx="1" type="subTitle"/>
          </p:nvPr>
        </p:nvSpPr>
        <p:spPr>
          <a:xfrm>
            <a:off x="4598725" y="1639025"/>
            <a:ext cx="3628200" cy="1689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b="1" lang="es-ES">
                <a:latin typeface="Roboto Slab"/>
                <a:ea typeface="Roboto Slab"/>
                <a:cs typeface="Roboto Slab"/>
                <a:sym typeface="Roboto Slab"/>
              </a:rPr>
              <a:t>November, 2020: </a:t>
            </a:r>
            <a:r>
              <a:rPr lang="es-ES"/>
              <a:t>Topics related to "hidden name," "Killary," "election," "Epstein," and more.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b="1" lang="es-ES">
                <a:latin typeface="Roboto Slab"/>
                <a:ea typeface="Roboto Slab"/>
                <a:cs typeface="Roboto Slab"/>
                <a:sym typeface="Roboto Slab"/>
              </a:rPr>
              <a:t>December, 2020: </a:t>
            </a:r>
            <a:r>
              <a:rPr lang="es-ES"/>
              <a:t>Topics about Chinese connections, Hunter Biden, masks, vaccines, and more.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b="1" lang="es-ES">
                <a:latin typeface="Roboto Slab"/>
                <a:ea typeface="Roboto Slab"/>
                <a:cs typeface="Roboto Slab"/>
                <a:sym typeface="Roboto Slab"/>
              </a:rPr>
              <a:t>January, 2020:</a:t>
            </a:r>
            <a:r>
              <a:rPr lang="es-ES"/>
              <a:t> Topic related to “MAGA," "KAG," "follow," "comment," "caboose," "WWG," "serremmy,"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/>
          <p:nvPr>
            <p:ph type="ctrTitle"/>
          </p:nvPr>
        </p:nvSpPr>
        <p:spPr>
          <a:xfrm flipH="1">
            <a:off x="6771046" y="827975"/>
            <a:ext cx="1514400" cy="34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 Black"/>
              <a:buNone/>
            </a:pPr>
            <a:r>
              <a:rPr lang="es-ES"/>
              <a:t>CONCLUSION</a:t>
            </a:r>
            <a:endParaRPr/>
          </a:p>
        </p:txBody>
      </p:sp>
      <p:sp>
        <p:nvSpPr>
          <p:cNvPr id="450" name="Google Shape;450;p42"/>
          <p:cNvSpPr txBox="1"/>
          <p:nvPr>
            <p:ph idx="2" type="subTitle"/>
          </p:nvPr>
        </p:nvSpPr>
        <p:spPr>
          <a:xfrm>
            <a:off x="906244" y="2415113"/>
            <a:ext cx="15144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s-ES" sz="1100"/>
              <a:t>Increase in Activity Frequency</a:t>
            </a:r>
            <a:endParaRPr sz="11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t/>
            </a:r>
            <a:endParaRPr sz="11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s-ES" sz="1100">
                <a:solidFill>
                  <a:schemeClr val="lt1"/>
                </a:solidFill>
              </a:rPr>
              <a:t>Call-to-Action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t/>
            </a:r>
            <a:endParaRPr sz="11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s-ES" sz="1100"/>
              <a:t>Trumpism</a:t>
            </a:r>
            <a:endParaRPr sz="11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t/>
            </a:r>
            <a:endParaRPr sz="11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t/>
            </a:r>
            <a:endParaRPr sz="11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t/>
            </a:r>
            <a:endParaRPr sz="11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t/>
            </a:r>
            <a:endParaRPr sz="1100"/>
          </a:p>
        </p:txBody>
      </p:sp>
      <p:sp>
        <p:nvSpPr>
          <p:cNvPr id="451" name="Google Shape;451;p42"/>
          <p:cNvSpPr txBox="1"/>
          <p:nvPr>
            <p:ph idx="1" type="subTitle"/>
          </p:nvPr>
        </p:nvSpPr>
        <p:spPr>
          <a:xfrm flipH="1">
            <a:off x="906049" y="1544100"/>
            <a:ext cx="1514700" cy="823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s-ES"/>
              <a:t>THEMES</a:t>
            </a:r>
            <a:endParaRPr sz="1400"/>
          </a:p>
        </p:txBody>
      </p:sp>
      <p:sp>
        <p:nvSpPr>
          <p:cNvPr id="452" name="Google Shape;452;p42"/>
          <p:cNvSpPr txBox="1"/>
          <p:nvPr>
            <p:ph idx="3" type="subTitle"/>
          </p:nvPr>
        </p:nvSpPr>
        <p:spPr>
          <a:xfrm flipH="1">
            <a:off x="2897617" y="1544100"/>
            <a:ext cx="1514700" cy="823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s-ES"/>
              <a:t>LIMITATIONS</a:t>
            </a:r>
            <a:endParaRPr sz="1400"/>
          </a:p>
        </p:txBody>
      </p:sp>
      <p:sp>
        <p:nvSpPr>
          <p:cNvPr id="453" name="Google Shape;453;p42"/>
          <p:cNvSpPr txBox="1"/>
          <p:nvPr>
            <p:ph idx="5" type="subTitle"/>
          </p:nvPr>
        </p:nvSpPr>
        <p:spPr>
          <a:xfrm flipH="1">
            <a:off x="4882125" y="1544100"/>
            <a:ext cx="1514700" cy="823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s-ES"/>
              <a:t>FUTURE RESEARCH</a:t>
            </a:r>
            <a:endParaRPr sz="1400"/>
          </a:p>
        </p:txBody>
      </p:sp>
      <p:sp>
        <p:nvSpPr>
          <p:cNvPr id="454" name="Google Shape;454;p42"/>
          <p:cNvSpPr txBox="1"/>
          <p:nvPr>
            <p:ph idx="4" type="subTitle"/>
          </p:nvPr>
        </p:nvSpPr>
        <p:spPr>
          <a:xfrm>
            <a:off x="2897825" y="2415132"/>
            <a:ext cx="1514400" cy="1398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</a:rPr>
              <a:t>Homogenous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</a:rPr>
              <a:t>No Longer Exists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</a:rPr>
              <a:t>Ineffective Clustering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455" name="Google Shape;455;p42"/>
          <p:cNvSpPr txBox="1"/>
          <p:nvPr>
            <p:ph idx="6" type="subTitle"/>
          </p:nvPr>
        </p:nvSpPr>
        <p:spPr>
          <a:xfrm>
            <a:off x="4882322" y="2415113"/>
            <a:ext cx="1514400" cy="894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</a:rPr>
              <a:t>Social Network Analysis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</a:rPr>
              <a:t>Sentiment Analysis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</a:rPr>
              <a:t>Other Social Media Platforms</a:t>
            </a:r>
            <a:endParaRPr sz="1100">
              <a:solidFill>
                <a:schemeClr val="lt1"/>
              </a:solidFill>
            </a:endParaRPr>
          </a:p>
        </p:txBody>
      </p:sp>
      <p:grpSp>
        <p:nvGrpSpPr>
          <p:cNvPr id="456" name="Google Shape;456;p42"/>
          <p:cNvGrpSpPr/>
          <p:nvPr/>
        </p:nvGrpSpPr>
        <p:grpSpPr>
          <a:xfrm>
            <a:off x="1497547" y="1629559"/>
            <a:ext cx="4308275" cy="332705"/>
            <a:chOff x="1497547" y="1716411"/>
            <a:chExt cx="4308275" cy="332705"/>
          </a:xfrm>
        </p:grpSpPr>
        <p:grpSp>
          <p:nvGrpSpPr>
            <p:cNvPr id="457" name="Google Shape;457;p42"/>
            <p:cNvGrpSpPr/>
            <p:nvPr/>
          </p:nvGrpSpPr>
          <p:grpSpPr>
            <a:xfrm>
              <a:off x="1497547" y="1716411"/>
              <a:ext cx="331821" cy="332705"/>
              <a:chOff x="-48633950" y="1972600"/>
              <a:chExt cx="300100" cy="300900"/>
            </a:xfrm>
          </p:grpSpPr>
          <p:sp>
            <p:nvSpPr>
              <p:cNvPr id="458" name="Google Shape;458;p42"/>
              <p:cNvSpPr/>
              <p:nvPr/>
            </p:nvSpPr>
            <p:spPr>
              <a:xfrm>
                <a:off x="-48633950" y="1972600"/>
                <a:ext cx="300100" cy="300900"/>
              </a:xfrm>
              <a:custGeom>
                <a:rect b="b" l="l" r="r" t="t"/>
                <a:pathLst>
                  <a:path extrusionOk="0" h="12036" w="12004">
                    <a:moveTo>
                      <a:pt x="1418" y="756"/>
                    </a:moveTo>
                    <a:lnTo>
                      <a:pt x="1418" y="1481"/>
                    </a:lnTo>
                    <a:lnTo>
                      <a:pt x="693" y="1481"/>
                    </a:lnTo>
                    <a:lnTo>
                      <a:pt x="693" y="756"/>
                    </a:lnTo>
                    <a:close/>
                    <a:moveTo>
                      <a:pt x="11310" y="756"/>
                    </a:moveTo>
                    <a:lnTo>
                      <a:pt x="11310" y="1481"/>
                    </a:lnTo>
                    <a:lnTo>
                      <a:pt x="10586" y="1481"/>
                    </a:lnTo>
                    <a:lnTo>
                      <a:pt x="10586" y="756"/>
                    </a:lnTo>
                    <a:close/>
                    <a:moveTo>
                      <a:pt x="9893" y="1418"/>
                    </a:moveTo>
                    <a:lnTo>
                      <a:pt x="9893" y="1796"/>
                    </a:lnTo>
                    <a:cubicBezTo>
                      <a:pt x="9893" y="1985"/>
                      <a:pt x="10050" y="2143"/>
                      <a:pt x="10239" y="2143"/>
                    </a:cubicBezTo>
                    <a:lnTo>
                      <a:pt x="10586" y="2143"/>
                    </a:lnTo>
                    <a:lnTo>
                      <a:pt x="10586" y="5293"/>
                    </a:lnTo>
                    <a:cubicBezTo>
                      <a:pt x="10365" y="5104"/>
                      <a:pt x="10050" y="4915"/>
                      <a:pt x="9672" y="4663"/>
                    </a:cubicBezTo>
                    <a:cubicBezTo>
                      <a:pt x="8822" y="4159"/>
                      <a:pt x="7530" y="3560"/>
                      <a:pt x="6018" y="3560"/>
                    </a:cubicBezTo>
                    <a:cubicBezTo>
                      <a:pt x="4537" y="3560"/>
                      <a:pt x="3214" y="4159"/>
                      <a:pt x="2363" y="4663"/>
                    </a:cubicBezTo>
                    <a:cubicBezTo>
                      <a:pt x="2017" y="4852"/>
                      <a:pt x="1701" y="5104"/>
                      <a:pt x="1449" y="5293"/>
                    </a:cubicBezTo>
                    <a:lnTo>
                      <a:pt x="1449" y="2143"/>
                    </a:lnTo>
                    <a:lnTo>
                      <a:pt x="1764" y="2143"/>
                    </a:lnTo>
                    <a:cubicBezTo>
                      <a:pt x="1954" y="2143"/>
                      <a:pt x="2111" y="1985"/>
                      <a:pt x="2111" y="1796"/>
                    </a:cubicBezTo>
                    <a:lnTo>
                      <a:pt x="2111" y="1418"/>
                    </a:lnTo>
                    <a:close/>
                    <a:moveTo>
                      <a:pt x="8065" y="4695"/>
                    </a:moveTo>
                    <a:cubicBezTo>
                      <a:pt x="8538" y="4915"/>
                      <a:pt x="8979" y="5104"/>
                      <a:pt x="9326" y="5293"/>
                    </a:cubicBezTo>
                    <a:cubicBezTo>
                      <a:pt x="9798" y="5577"/>
                      <a:pt x="10208" y="5860"/>
                      <a:pt x="10428" y="6049"/>
                    </a:cubicBezTo>
                    <a:cubicBezTo>
                      <a:pt x="10208" y="6238"/>
                      <a:pt x="9798" y="6522"/>
                      <a:pt x="9326" y="6805"/>
                    </a:cubicBezTo>
                    <a:cubicBezTo>
                      <a:pt x="8979" y="6994"/>
                      <a:pt x="8570" y="7215"/>
                      <a:pt x="8065" y="7372"/>
                    </a:cubicBezTo>
                    <a:cubicBezTo>
                      <a:pt x="8349" y="6994"/>
                      <a:pt x="8475" y="6522"/>
                      <a:pt x="8475" y="6049"/>
                    </a:cubicBezTo>
                    <a:cubicBezTo>
                      <a:pt x="8475" y="5514"/>
                      <a:pt x="8318" y="5104"/>
                      <a:pt x="8065" y="4695"/>
                    </a:cubicBezTo>
                    <a:close/>
                    <a:moveTo>
                      <a:pt x="3970" y="4726"/>
                    </a:moveTo>
                    <a:cubicBezTo>
                      <a:pt x="3718" y="5136"/>
                      <a:pt x="3592" y="5608"/>
                      <a:pt x="3592" y="6081"/>
                    </a:cubicBezTo>
                    <a:cubicBezTo>
                      <a:pt x="3529" y="6553"/>
                      <a:pt x="3686" y="7026"/>
                      <a:pt x="3970" y="7435"/>
                    </a:cubicBezTo>
                    <a:cubicBezTo>
                      <a:pt x="3497" y="7215"/>
                      <a:pt x="3056" y="7026"/>
                      <a:pt x="2710" y="6837"/>
                    </a:cubicBezTo>
                    <a:cubicBezTo>
                      <a:pt x="2237" y="6553"/>
                      <a:pt x="1859" y="6270"/>
                      <a:pt x="1607" y="6081"/>
                    </a:cubicBezTo>
                    <a:cubicBezTo>
                      <a:pt x="1859" y="5892"/>
                      <a:pt x="2237" y="5608"/>
                      <a:pt x="2710" y="5325"/>
                    </a:cubicBezTo>
                    <a:cubicBezTo>
                      <a:pt x="3056" y="5136"/>
                      <a:pt x="3466" y="4915"/>
                      <a:pt x="3970" y="4726"/>
                    </a:cubicBezTo>
                    <a:close/>
                    <a:moveTo>
                      <a:pt x="6018" y="4285"/>
                    </a:moveTo>
                    <a:cubicBezTo>
                      <a:pt x="6994" y="4285"/>
                      <a:pt x="7782" y="5073"/>
                      <a:pt x="7782" y="6049"/>
                    </a:cubicBezTo>
                    <a:cubicBezTo>
                      <a:pt x="7782" y="7026"/>
                      <a:pt x="6994" y="7814"/>
                      <a:pt x="6018" y="7814"/>
                    </a:cubicBezTo>
                    <a:cubicBezTo>
                      <a:pt x="5041" y="7814"/>
                      <a:pt x="4253" y="7026"/>
                      <a:pt x="4253" y="6049"/>
                    </a:cubicBezTo>
                    <a:cubicBezTo>
                      <a:pt x="4253" y="5073"/>
                      <a:pt x="5041" y="4285"/>
                      <a:pt x="6018" y="4285"/>
                    </a:cubicBezTo>
                    <a:close/>
                    <a:moveTo>
                      <a:pt x="10554" y="6805"/>
                    </a:moveTo>
                    <a:lnTo>
                      <a:pt x="10554" y="9956"/>
                    </a:lnTo>
                    <a:lnTo>
                      <a:pt x="10239" y="9956"/>
                    </a:lnTo>
                    <a:cubicBezTo>
                      <a:pt x="10050" y="9956"/>
                      <a:pt x="9893" y="10113"/>
                      <a:pt x="9893" y="10302"/>
                    </a:cubicBezTo>
                    <a:lnTo>
                      <a:pt x="9893" y="10649"/>
                    </a:lnTo>
                    <a:lnTo>
                      <a:pt x="2143" y="10649"/>
                    </a:lnTo>
                    <a:lnTo>
                      <a:pt x="2143" y="10302"/>
                    </a:lnTo>
                    <a:cubicBezTo>
                      <a:pt x="2143" y="10113"/>
                      <a:pt x="1985" y="9956"/>
                      <a:pt x="1764" y="9956"/>
                    </a:cubicBezTo>
                    <a:lnTo>
                      <a:pt x="1418" y="9956"/>
                    </a:lnTo>
                    <a:lnTo>
                      <a:pt x="1418" y="6805"/>
                    </a:lnTo>
                    <a:cubicBezTo>
                      <a:pt x="1670" y="6994"/>
                      <a:pt x="1985" y="7183"/>
                      <a:pt x="2332" y="7435"/>
                    </a:cubicBezTo>
                    <a:cubicBezTo>
                      <a:pt x="3182" y="7940"/>
                      <a:pt x="4505" y="8538"/>
                      <a:pt x="5986" y="8538"/>
                    </a:cubicBezTo>
                    <a:cubicBezTo>
                      <a:pt x="7498" y="8538"/>
                      <a:pt x="8790" y="7940"/>
                      <a:pt x="9641" y="7435"/>
                    </a:cubicBezTo>
                    <a:cubicBezTo>
                      <a:pt x="10019" y="7215"/>
                      <a:pt x="10334" y="6994"/>
                      <a:pt x="10554" y="6805"/>
                    </a:cubicBezTo>
                    <a:close/>
                    <a:moveTo>
                      <a:pt x="1418" y="10617"/>
                    </a:moveTo>
                    <a:lnTo>
                      <a:pt x="1418" y="11311"/>
                    </a:lnTo>
                    <a:lnTo>
                      <a:pt x="693" y="11311"/>
                    </a:lnTo>
                    <a:lnTo>
                      <a:pt x="693" y="10617"/>
                    </a:lnTo>
                    <a:close/>
                    <a:moveTo>
                      <a:pt x="11310" y="10617"/>
                    </a:moveTo>
                    <a:lnTo>
                      <a:pt x="11310" y="11311"/>
                    </a:lnTo>
                    <a:lnTo>
                      <a:pt x="10586" y="11311"/>
                    </a:lnTo>
                    <a:lnTo>
                      <a:pt x="10586" y="10617"/>
                    </a:lnTo>
                    <a:close/>
                    <a:moveTo>
                      <a:pt x="347" y="0"/>
                    </a:moveTo>
                    <a:cubicBezTo>
                      <a:pt x="158" y="0"/>
                      <a:pt x="0" y="189"/>
                      <a:pt x="0" y="378"/>
                    </a:cubicBezTo>
                    <a:lnTo>
                      <a:pt x="0" y="1796"/>
                    </a:lnTo>
                    <a:cubicBezTo>
                      <a:pt x="0" y="1985"/>
                      <a:pt x="158" y="2143"/>
                      <a:pt x="347" y="2143"/>
                    </a:cubicBezTo>
                    <a:lnTo>
                      <a:pt x="693" y="2143"/>
                    </a:lnTo>
                    <a:lnTo>
                      <a:pt x="693" y="9893"/>
                    </a:lnTo>
                    <a:lnTo>
                      <a:pt x="347" y="9893"/>
                    </a:lnTo>
                    <a:cubicBezTo>
                      <a:pt x="158" y="9893"/>
                      <a:pt x="0" y="10050"/>
                      <a:pt x="0" y="10239"/>
                    </a:cubicBezTo>
                    <a:lnTo>
                      <a:pt x="0" y="11657"/>
                    </a:lnTo>
                    <a:cubicBezTo>
                      <a:pt x="0" y="11878"/>
                      <a:pt x="158" y="12035"/>
                      <a:pt x="347" y="12035"/>
                    </a:cubicBezTo>
                    <a:lnTo>
                      <a:pt x="1764" y="12035"/>
                    </a:lnTo>
                    <a:cubicBezTo>
                      <a:pt x="1954" y="12035"/>
                      <a:pt x="2111" y="11878"/>
                      <a:pt x="2111" y="11657"/>
                    </a:cubicBezTo>
                    <a:lnTo>
                      <a:pt x="2111" y="11311"/>
                    </a:lnTo>
                    <a:lnTo>
                      <a:pt x="9893" y="11311"/>
                    </a:lnTo>
                    <a:lnTo>
                      <a:pt x="9893" y="11657"/>
                    </a:lnTo>
                    <a:cubicBezTo>
                      <a:pt x="9893" y="11878"/>
                      <a:pt x="10050" y="12035"/>
                      <a:pt x="10239" y="12035"/>
                    </a:cubicBezTo>
                    <a:lnTo>
                      <a:pt x="11657" y="12035"/>
                    </a:lnTo>
                    <a:cubicBezTo>
                      <a:pt x="11846" y="12035"/>
                      <a:pt x="12004" y="11878"/>
                      <a:pt x="12004" y="11657"/>
                    </a:cubicBezTo>
                    <a:lnTo>
                      <a:pt x="12004" y="10239"/>
                    </a:lnTo>
                    <a:cubicBezTo>
                      <a:pt x="12004" y="10050"/>
                      <a:pt x="11846" y="9893"/>
                      <a:pt x="11657" y="9893"/>
                    </a:cubicBezTo>
                    <a:lnTo>
                      <a:pt x="11310" y="9893"/>
                    </a:lnTo>
                    <a:lnTo>
                      <a:pt x="11310" y="2143"/>
                    </a:lnTo>
                    <a:lnTo>
                      <a:pt x="11657" y="2143"/>
                    </a:lnTo>
                    <a:cubicBezTo>
                      <a:pt x="11846" y="2143"/>
                      <a:pt x="12004" y="1985"/>
                      <a:pt x="12004" y="1796"/>
                    </a:cubicBezTo>
                    <a:lnTo>
                      <a:pt x="12004" y="378"/>
                    </a:lnTo>
                    <a:cubicBezTo>
                      <a:pt x="12004" y="189"/>
                      <a:pt x="11846" y="0"/>
                      <a:pt x="11657" y="0"/>
                    </a:cubicBezTo>
                    <a:lnTo>
                      <a:pt x="10239" y="0"/>
                    </a:lnTo>
                    <a:cubicBezTo>
                      <a:pt x="10050" y="0"/>
                      <a:pt x="9893" y="189"/>
                      <a:pt x="9893" y="378"/>
                    </a:cubicBezTo>
                    <a:lnTo>
                      <a:pt x="9893" y="725"/>
                    </a:lnTo>
                    <a:lnTo>
                      <a:pt x="2111" y="725"/>
                    </a:lnTo>
                    <a:lnTo>
                      <a:pt x="2111" y="378"/>
                    </a:lnTo>
                    <a:cubicBezTo>
                      <a:pt x="2111" y="189"/>
                      <a:pt x="1954" y="0"/>
                      <a:pt x="176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42"/>
              <p:cNvSpPr/>
              <p:nvPr/>
            </p:nvSpPr>
            <p:spPr>
              <a:xfrm>
                <a:off x="-48509525" y="2097050"/>
                <a:ext cx="52800" cy="52775"/>
              </a:xfrm>
              <a:custGeom>
                <a:rect b="b" l="l" r="r" t="t"/>
                <a:pathLst>
                  <a:path extrusionOk="0" h="2111" w="2112">
                    <a:moveTo>
                      <a:pt x="1041" y="725"/>
                    </a:moveTo>
                    <a:cubicBezTo>
                      <a:pt x="1230" y="725"/>
                      <a:pt x="1387" y="882"/>
                      <a:pt x="1387" y="1071"/>
                    </a:cubicBezTo>
                    <a:cubicBezTo>
                      <a:pt x="1387" y="1260"/>
                      <a:pt x="1230" y="1418"/>
                      <a:pt x="1041" y="1418"/>
                    </a:cubicBezTo>
                    <a:cubicBezTo>
                      <a:pt x="852" y="1418"/>
                      <a:pt x="694" y="1260"/>
                      <a:pt x="694" y="1071"/>
                    </a:cubicBezTo>
                    <a:cubicBezTo>
                      <a:pt x="694" y="882"/>
                      <a:pt x="852" y="725"/>
                      <a:pt x="1041" y="725"/>
                    </a:cubicBezTo>
                    <a:close/>
                    <a:moveTo>
                      <a:pt x="1041" y="0"/>
                    </a:moveTo>
                    <a:cubicBezTo>
                      <a:pt x="442" y="0"/>
                      <a:pt x="1" y="473"/>
                      <a:pt x="1" y="1071"/>
                    </a:cubicBezTo>
                    <a:cubicBezTo>
                      <a:pt x="1" y="1670"/>
                      <a:pt x="442" y="2111"/>
                      <a:pt x="1041" y="2111"/>
                    </a:cubicBezTo>
                    <a:cubicBezTo>
                      <a:pt x="1639" y="2111"/>
                      <a:pt x="2112" y="1670"/>
                      <a:pt x="2112" y="1071"/>
                    </a:cubicBezTo>
                    <a:cubicBezTo>
                      <a:pt x="2112" y="473"/>
                      <a:pt x="1639" y="0"/>
                      <a:pt x="10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0" name="Google Shape;460;p42"/>
            <p:cNvGrpSpPr/>
            <p:nvPr/>
          </p:nvGrpSpPr>
          <p:grpSpPr>
            <a:xfrm>
              <a:off x="5473117" y="1716431"/>
              <a:ext cx="332705" cy="332677"/>
              <a:chOff x="-44914800" y="2342000"/>
              <a:chExt cx="300900" cy="300875"/>
            </a:xfrm>
          </p:grpSpPr>
          <p:sp>
            <p:nvSpPr>
              <p:cNvPr id="461" name="Google Shape;461;p42"/>
              <p:cNvSpPr/>
              <p:nvPr/>
            </p:nvSpPr>
            <p:spPr>
              <a:xfrm>
                <a:off x="-44914800" y="2342000"/>
                <a:ext cx="300900" cy="300875"/>
              </a:xfrm>
              <a:custGeom>
                <a:rect b="b" l="l" r="r" t="t"/>
                <a:pathLst>
                  <a:path extrusionOk="0" h="12035" w="12036">
                    <a:moveTo>
                      <a:pt x="1450" y="725"/>
                    </a:moveTo>
                    <a:lnTo>
                      <a:pt x="1450" y="1418"/>
                    </a:lnTo>
                    <a:lnTo>
                      <a:pt x="725" y="1418"/>
                    </a:lnTo>
                    <a:lnTo>
                      <a:pt x="725" y="725"/>
                    </a:lnTo>
                    <a:close/>
                    <a:moveTo>
                      <a:pt x="11311" y="725"/>
                    </a:moveTo>
                    <a:lnTo>
                      <a:pt x="11311" y="1418"/>
                    </a:lnTo>
                    <a:lnTo>
                      <a:pt x="10618" y="1418"/>
                    </a:lnTo>
                    <a:lnTo>
                      <a:pt x="10618" y="725"/>
                    </a:lnTo>
                    <a:close/>
                    <a:moveTo>
                      <a:pt x="9893" y="1418"/>
                    </a:moveTo>
                    <a:lnTo>
                      <a:pt x="9893" y="1796"/>
                    </a:lnTo>
                    <a:cubicBezTo>
                      <a:pt x="9893" y="1985"/>
                      <a:pt x="10051" y="2142"/>
                      <a:pt x="10240" y="2142"/>
                    </a:cubicBezTo>
                    <a:lnTo>
                      <a:pt x="10618" y="2142"/>
                    </a:lnTo>
                    <a:lnTo>
                      <a:pt x="10618" y="9893"/>
                    </a:lnTo>
                    <a:lnTo>
                      <a:pt x="10240" y="9893"/>
                    </a:lnTo>
                    <a:cubicBezTo>
                      <a:pt x="10051" y="9893"/>
                      <a:pt x="9893" y="10050"/>
                      <a:pt x="9893" y="10239"/>
                    </a:cubicBezTo>
                    <a:lnTo>
                      <a:pt x="9893" y="10617"/>
                    </a:lnTo>
                    <a:lnTo>
                      <a:pt x="2143" y="10617"/>
                    </a:lnTo>
                    <a:lnTo>
                      <a:pt x="2143" y="10239"/>
                    </a:lnTo>
                    <a:cubicBezTo>
                      <a:pt x="2143" y="10050"/>
                      <a:pt x="1985" y="9893"/>
                      <a:pt x="1796" y="9893"/>
                    </a:cubicBezTo>
                    <a:lnTo>
                      <a:pt x="1450" y="9893"/>
                    </a:lnTo>
                    <a:lnTo>
                      <a:pt x="1450" y="2142"/>
                    </a:lnTo>
                    <a:lnTo>
                      <a:pt x="1796" y="2142"/>
                    </a:lnTo>
                    <a:cubicBezTo>
                      <a:pt x="1985" y="2142"/>
                      <a:pt x="2143" y="1985"/>
                      <a:pt x="2143" y="1796"/>
                    </a:cubicBezTo>
                    <a:lnTo>
                      <a:pt x="2143" y="1418"/>
                    </a:lnTo>
                    <a:close/>
                    <a:moveTo>
                      <a:pt x="1418" y="10617"/>
                    </a:moveTo>
                    <a:lnTo>
                      <a:pt x="1418" y="11310"/>
                    </a:lnTo>
                    <a:lnTo>
                      <a:pt x="725" y="11310"/>
                    </a:lnTo>
                    <a:lnTo>
                      <a:pt x="725" y="10617"/>
                    </a:lnTo>
                    <a:close/>
                    <a:moveTo>
                      <a:pt x="11311" y="10617"/>
                    </a:moveTo>
                    <a:lnTo>
                      <a:pt x="11311" y="11310"/>
                    </a:lnTo>
                    <a:lnTo>
                      <a:pt x="10618" y="11310"/>
                    </a:lnTo>
                    <a:lnTo>
                      <a:pt x="10618" y="10617"/>
                    </a:lnTo>
                    <a:close/>
                    <a:moveTo>
                      <a:pt x="379" y="0"/>
                    </a:moveTo>
                    <a:cubicBezTo>
                      <a:pt x="158" y="0"/>
                      <a:pt x="1" y="158"/>
                      <a:pt x="1" y="378"/>
                    </a:cubicBezTo>
                    <a:lnTo>
                      <a:pt x="1" y="1764"/>
                    </a:lnTo>
                    <a:cubicBezTo>
                      <a:pt x="1" y="1985"/>
                      <a:pt x="158" y="2142"/>
                      <a:pt x="379" y="2142"/>
                    </a:cubicBezTo>
                    <a:lnTo>
                      <a:pt x="725" y="2142"/>
                    </a:lnTo>
                    <a:lnTo>
                      <a:pt x="725" y="9893"/>
                    </a:lnTo>
                    <a:lnTo>
                      <a:pt x="379" y="9893"/>
                    </a:lnTo>
                    <a:cubicBezTo>
                      <a:pt x="158" y="9893"/>
                      <a:pt x="1" y="10050"/>
                      <a:pt x="1" y="10239"/>
                    </a:cubicBezTo>
                    <a:lnTo>
                      <a:pt x="1" y="11657"/>
                    </a:lnTo>
                    <a:cubicBezTo>
                      <a:pt x="1" y="11877"/>
                      <a:pt x="158" y="12035"/>
                      <a:pt x="379" y="12035"/>
                    </a:cubicBezTo>
                    <a:lnTo>
                      <a:pt x="1796" y="12035"/>
                    </a:lnTo>
                    <a:cubicBezTo>
                      <a:pt x="1985" y="12035"/>
                      <a:pt x="2143" y="11877"/>
                      <a:pt x="2143" y="11657"/>
                    </a:cubicBezTo>
                    <a:lnTo>
                      <a:pt x="2143" y="11310"/>
                    </a:lnTo>
                    <a:lnTo>
                      <a:pt x="9893" y="11310"/>
                    </a:lnTo>
                    <a:lnTo>
                      <a:pt x="9893" y="11657"/>
                    </a:lnTo>
                    <a:cubicBezTo>
                      <a:pt x="9893" y="11877"/>
                      <a:pt x="10051" y="12035"/>
                      <a:pt x="10240" y="12035"/>
                    </a:cubicBezTo>
                    <a:lnTo>
                      <a:pt x="11657" y="12035"/>
                    </a:lnTo>
                    <a:cubicBezTo>
                      <a:pt x="11878" y="12035"/>
                      <a:pt x="12036" y="11877"/>
                      <a:pt x="12036" y="11657"/>
                    </a:cubicBezTo>
                    <a:lnTo>
                      <a:pt x="12036" y="10239"/>
                    </a:lnTo>
                    <a:cubicBezTo>
                      <a:pt x="12036" y="10050"/>
                      <a:pt x="11878" y="9893"/>
                      <a:pt x="11657" y="9893"/>
                    </a:cubicBezTo>
                    <a:lnTo>
                      <a:pt x="11311" y="9893"/>
                    </a:lnTo>
                    <a:lnTo>
                      <a:pt x="11311" y="2142"/>
                    </a:lnTo>
                    <a:lnTo>
                      <a:pt x="11657" y="2142"/>
                    </a:lnTo>
                    <a:cubicBezTo>
                      <a:pt x="11878" y="2142"/>
                      <a:pt x="12036" y="1985"/>
                      <a:pt x="12036" y="1764"/>
                    </a:cubicBezTo>
                    <a:lnTo>
                      <a:pt x="12036" y="378"/>
                    </a:lnTo>
                    <a:cubicBezTo>
                      <a:pt x="12036" y="158"/>
                      <a:pt x="11878" y="0"/>
                      <a:pt x="11657" y="0"/>
                    </a:cubicBezTo>
                    <a:lnTo>
                      <a:pt x="10240" y="0"/>
                    </a:lnTo>
                    <a:cubicBezTo>
                      <a:pt x="10051" y="0"/>
                      <a:pt x="9893" y="158"/>
                      <a:pt x="9893" y="378"/>
                    </a:cubicBezTo>
                    <a:lnTo>
                      <a:pt x="9893" y="725"/>
                    </a:lnTo>
                    <a:lnTo>
                      <a:pt x="2143" y="725"/>
                    </a:lnTo>
                    <a:lnTo>
                      <a:pt x="2143" y="378"/>
                    </a:lnTo>
                    <a:cubicBezTo>
                      <a:pt x="2143" y="158"/>
                      <a:pt x="1985" y="0"/>
                      <a:pt x="17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42"/>
              <p:cNvSpPr/>
              <p:nvPr/>
            </p:nvSpPr>
            <p:spPr>
              <a:xfrm>
                <a:off x="-44860450" y="2412875"/>
                <a:ext cx="193000" cy="159125"/>
              </a:xfrm>
              <a:custGeom>
                <a:rect b="b" l="l" r="r" t="t"/>
                <a:pathLst>
                  <a:path extrusionOk="0" h="6365" w="7720">
                    <a:moveTo>
                      <a:pt x="7026" y="694"/>
                    </a:moveTo>
                    <a:lnTo>
                      <a:pt x="7026" y="725"/>
                    </a:lnTo>
                    <a:lnTo>
                      <a:pt x="7026" y="5136"/>
                    </a:lnTo>
                    <a:lnTo>
                      <a:pt x="5514" y="3624"/>
                    </a:lnTo>
                    <a:cubicBezTo>
                      <a:pt x="5451" y="3561"/>
                      <a:pt x="5356" y="3498"/>
                      <a:pt x="5262" y="3498"/>
                    </a:cubicBezTo>
                    <a:cubicBezTo>
                      <a:pt x="5167" y="3498"/>
                      <a:pt x="5041" y="3561"/>
                      <a:pt x="5010" y="3624"/>
                    </a:cubicBezTo>
                    <a:lnTo>
                      <a:pt x="3907" y="4821"/>
                    </a:lnTo>
                    <a:lnTo>
                      <a:pt x="2678" y="3592"/>
                    </a:lnTo>
                    <a:cubicBezTo>
                      <a:pt x="2615" y="3529"/>
                      <a:pt x="2529" y="3498"/>
                      <a:pt x="2438" y="3498"/>
                    </a:cubicBezTo>
                    <a:cubicBezTo>
                      <a:pt x="2348" y="3498"/>
                      <a:pt x="2253" y="3529"/>
                      <a:pt x="2174" y="3592"/>
                    </a:cubicBezTo>
                    <a:lnTo>
                      <a:pt x="662" y="5104"/>
                    </a:lnTo>
                    <a:lnTo>
                      <a:pt x="662" y="694"/>
                    </a:lnTo>
                    <a:close/>
                    <a:moveTo>
                      <a:pt x="2458" y="4380"/>
                    </a:moveTo>
                    <a:lnTo>
                      <a:pt x="3718" y="5640"/>
                    </a:lnTo>
                    <a:lnTo>
                      <a:pt x="1198" y="5640"/>
                    </a:lnTo>
                    <a:lnTo>
                      <a:pt x="2458" y="4380"/>
                    </a:lnTo>
                    <a:close/>
                    <a:moveTo>
                      <a:pt x="5293" y="4411"/>
                    </a:moveTo>
                    <a:lnTo>
                      <a:pt x="6554" y="5671"/>
                    </a:lnTo>
                    <a:lnTo>
                      <a:pt x="4695" y="5671"/>
                    </a:lnTo>
                    <a:lnTo>
                      <a:pt x="4695" y="5640"/>
                    </a:lnTo>
                    <a:lnTo>
                      <a:pt x="4411" y="5356"/>
                    </a:lnTo>
                    <a:lnTo>
                      <a:pt x="5293" y="4411"/>
                    </a:lnTo>
                    <a:close/>
                    <a:moveTo>
                      <a:pt x="347" y="1"/>
                    </a:moveTo>
                    <a:cubicBezTo>
                      <a:pt x="158" y="1"/>
                      <a:pt x="0" y="158"/>
                      <a:pt x="0" y="379"/>
                    </a:cubicBezTo>
                    <a:lnTo>
                      <a:pt x="0" y="5986"/>
                    </a:lnTo>
                    <a:cubicBezTo>
                      <a:pt x="0" y="6207"/>
                      <a:pt x="158" y="6365"/>
                      <a:pt x="347" y="6365"/>
                    </a:cubicBezTo>
                    <a:lnTo>
                      <a:pt x="7373" y="6365"/>
                    </a:lnTo>
                    <a:cubicBezTo>
                      <a:pt x="7562" y="6365"/>
                      <a:pt x="7719" y="6207"/>
                      <a:pt x="7719" y="5986"/>
                    </a:cubicBezTo>
                    <a:lnTo>
                      <a:pt x="7719" y="379"/>
                    </a:lnTo>
                    <a:cubicBezTo>
                      <a:pt x="7719" y="158"/>
                      <a:pt x="7562" y="1"/>
                      <a:pt x="73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42"/>
              <p:cNvSpPr/>
              <p:nvPr/>
            </p:nvSpPr>
            <p:spPr>
              <a:xfrm>
                <a:off x="-44791150" y="2439650"/>
                <a:ext cx="52800" cy="53600"/>
              </a:xfrm>
              <a:custGeom>
                <a:rect b="b" l="l" r="r" t="t"/>
                <a:pathLst>
                  <a:path extrusionOk="0" h="2144" w="2112">
                    <a:moveTo>
                      <a:pt x="1041" y="725"/>
                    </a:moveTo>
                    <a:cubicBezTo>
                      <a:pt x="1261" y="725"/>
                      <a:pt x="1419" y="883"/>
                      <a:pt x="1419" y="1072"/>
                    </a:cubicBezTo>
                    <a:cubicBezTo>
                      <a:pt x="1419" y="1261"/>
                      <a:pt x="1261" y="1418"/>
                      <a:pt x="1041" y="1418"/>
                    </a:cubicBezTo>
                    <a:cubicBezTo>
                      <a:pt x="852" y="1418"/>
                      <a:pt x="694" y="1261"/>
                      <a:pt x="694" y="1072"/>
                    </a:cubicBezTo>
                    <a:cubicBezTo>
                      <a:pt x="694" y="883"/>
                      <a:pt x="852" y="725"/>
                      <a:pt x="1041" y="725"/>
                    </a:cubicBezTo>
                    <a:close/>
                    <a:moveTo>
                      <a:pt x="1041" y="1"/>
                    </a:moveTo>
                    <a:cubicBezTo>
                      <a:pt x="473" y="1"/>
                      <a:pt x="1" y="473"/>
                      <a:pt x="1" y="1072"/>
                    </a:cubicBezTo>
                    <a:cubicBezTo>
                      <a:pt x="32" y="1670"/>
                      <a:pt x="505" y="2143"/>
                      <a:pt x="1041" y="2143"/>
                    </a:cubicBezTo>
                    <a:cubicBezTo>
                      <a:pt x="1639" y="2143"/>
                      <a:pt x="2112" y="1670"/>
                      <a:pt x="2112" y="1072"/>
                    </a:cubicBezTo>
                    <a:cubicBezTo>
                      <a:pt x="2112" y="473"/>
                      <a:pt x="1639" y="1"/>
                      <a:pt x="10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64" name="Google Shape;464;p42"/>
            <p:cNvSpPr/>
            <p:nvPr/>
          </p:nvSpPr>
          <p:spPr>
            <a:xfrm>
              <a:off x="3488617" y="1716854"/>
              <a:ext cx="332705" cy="331821"/>
            </a:xfrm>
            <a:custGeom>
              <a:rect b="b" l="l" r="r" t="t"/>
              <a:pathLst>
                <a:path extrusionOk="0" h="12004" w="12036">
                  <a:moveTo>
                    <a:pt x="1450" y="693"/>
                  </a:moveTo>
                  <a:lnTo>
                    <a:pt x="1450" y="1418"/>
                  </a:lnTo>
                  <a:lnTo>
                    <a:pt x="756" y="1418"/>
                  </a:lnTo>
                  <a:lnTo>
                    <a:pt x="756" y="693"/>
                  </a:lnTo>
                  <a:close/>
                  <a:moveTo>
                    <a:pt x="11342" y="693"/>
                  </a:moveTo>
                  <a:lnTo>
                    <a:pt x="11342" y="1418"/>
                  </a:lnTo>
                  <a:lnTo>
                    <a:pt x="10618" y="1418"/>
                  </a:lnTo>
                  <a:lnTo>
                    <a:pt x="10618" y="693"/>
                  </a:lnTo>
                  <a:close/>
                  <a:moveTo>
                    <a:pt x="6049" y="4191"/>
                  </a:moveTo>
                  <a:cubicBezTo>
                    <a:pt x="6270" y="4191"/>
                    <a:pt x="6427" y="4380"/>
                    <a:pt x="6427" y="4569"/>
                  </a:cubicBezTo>
                  <a:cubicBezTo>
                    <a:pt x="6427" y="4758"/>
                    <a:pt x="6270" y="4915"/>
                    <a:pt x="6049" y="4915"/>
                  </a:cubicBezTo>
                  <a:cubicBezTo>
                    <a:pt x="5860" y="4915"/>
                    <a:pt x="5703" y="4758"/>
                    <a:pt x="5703" y="4569"/>
                  </a:cubicBezTo>
                  <a:cubicBezTo>
                    <a:pt x="5703" y="4380"/>
                    <a:pt x="5860" y="4191"/>
                    <a:pt x="6049" y="4191"/>
                  </a:cubicBezTo>
                  <a:close/>
                  <a:moveTo>
                    <a:pt x="6081" y="1040"/>
                  </a:moveTo>
                  <a:cubicBezTo>
                    <a:pt x="6144" y="1166"/>
                    <a:pt x="8381" y="5167"/>
                    <a:pt x="8475" y="5262"/>
                  </a:cubicBezTo>
                  <a:lnTo>
                    <a:pt x="7278" y="7026"/>
                  </a:lnTo>
                  <a:lnTo>
                    <a:pt x="6427" y="7026"/>
                  </a:lnTo>
                  <a:lnTo>
                    <a:pt x="6427" y="5577"/>
                  </a:lnTo>
                  <a:cubicBezTo>
                    <a:pt x="6805" y="5419"/>
                    <a:pt x="7120" y="5041"/>
                    <a:pt x="7120" y="4600"/>
                  </a:cubicBezTo>
                  <a:cubicBezTo>
                    <a:pt x="7120" y="4001"/>
                    <a:pt x="6648" y="3529"/>
                    <a:pt x="6081" y="3529"/>
                  </a:cubicBezTo>
                  <a:cubicBezTo>
                    <a:pt x="5482" y="3529"/>
                    <a:pt x="5010" y="4001"/>
                    <a:pt x="5010" y="4600"/>
                  </a:cubicBezTo>
                  <a:cubicBezTo>
                    <a:pt x="5010" y="5073"/>
                    <a:pt x="5293" y="5451"/>
                    <a:pt x="5703" y="5577"/>
                  </a:cubicBezTo>
                  <a:lnTo>
                    <a:pt x="5703" y="7026"/>
                  </a:lnTo>
                  <a:lnTo>
                    <a:pt x="4852" y="7026"/>
                  </a:lnTo>
                  <a:lnTo>
                    <a:pt x="3655" y="5262"/>
                  </a:lnTo>
                  <a:cubicBezTo>
                    <a:pt x="3749" y="5167"/>
                    <a:pt x="5986" y="1166"/>
                    <a:pt x="6081" y="1040"/>
                  </a:cubicBezTo>
                  <a:close/>
                  <a:moveTo>
                    <a:pt x="3812" y="3529"/>
                  </a:moveTo>
                  <a:lnTo>
                    <a:pt x="2899" y="5104"/>
                  </a:lnTo>
                  <a:cubicBezTo>
                    <a:pt x="2836" y="5230"/>
                    <a:pt x="2836" y="5388"/>
                    <a:pt x="2899" y="5451"/>
                  </a:cubicBezTo>
                  <a:lnTo>
                    <a:pt x="4064" y="7215"/>
                  </a:lnTo>
                  <a:cubicBezTo>
                    <a:pt x="3749" y="7404"/>
                    <a:pt x="3529" y="7719"/>
                    <a:pt x="3529" y="8097"/>
                  </a:cubicBezTo>
                  <a:lnTo>
                    <a:pt x="3529" y="8475"/>
                  </a:lnTo>
                  <a:lnTo>
                    <a:pt x="693" y="8475"/>
                  </a:lnTo>
                  <a:lnTo>
                    <a:pt x="693" y="3907"/>
                  </a:lnTo>
                  <a:cubicBezTo>
                    <a:pt x="788" y="3686"/>
                    <a:pt x="945" y="3529"/>
                    <a:pt x="1103" y="3529"/>
                  </a:cubicBezTo>
                  <a:close/>
                  <a:moveTo>
                    <a:pt x="7436" y="7751"/>
                  </a:moveTo>
                  <a:cubicBezTo>
                    <a:pt x="7625" y="7751"/>
                    <a:pt x="7782" y="7908"/>
                    <a:pt x="7782" y="8097"/>
                  </a:cubicBezTo>
                  <a:lnTo>
                    <a:pt x="7782" y="8475"/>
                  </a:lnTo>
                  <a:lnTo>
                    <a:pt x="4285" y="8475"/>
                  </a:lnTo>
                  <a:lnTo>
                    <a:pt x="4285" y="8097"/>
                  </a:lnTo>
                  <a:cubicBezTo>
                    <a:pt x="4285" y="7908"/>
                    <a:pt x="4443" y="7751"/>
                    <a:pt x="4632" y="7751"/>
                  </a:cubicBezTo>
                  <a:close/>
                  <a:moveTo>
                    <a:pt x="10996" y="3529"/>
                  </a:moveTo>
                  <a:cubicBezTo>
                    <a:pt x="11185" y="3529"/>
                    <a:pt x="11342" y="3686"/>
                    <a:pt x="11342" y="3907"/>
                  </a:cubicBezTo>
                  <a:lnTo>
                    <a:pt x="11342" y="8475"/>
                  </a:lnTo>
                  <a:lnTo>
                    <a:pt x="8507" y="8475"/>
                  </a:lnTo>
                  <a:lnTo>
                    <a:pt x="8507" y="8097"/>
                  </a:lnTo>
                  <a:cubicBezTo>
                    <a:pt x="8507" y="7719"/>
                    <a:pt x="8318" y="7404"/>
                    <a:pt x="8003" y="7215"/>
                  </a:cubicBezTo>
                  <a:lnTo>
                    <a:pt x="9137" y="5451"/>
                  </a:lnTo>
                  <a:cubicBezTo>
                    <a:pt x="9200" y="5356"/>
                    <a:pt x="9200" y="5230"/>
                    <a:pt x="9137" y="5104"/>
                  </a:cubicBezTo>
                  <a:lnTo>
                    <a:pt x="8223" y="3529"/>
                  </a:lnTo>
                  <a:close/>
                  <a:moveTo>
                    <a:pt x="11342" y="9137"/>
                  </a:moveTo>
                  <a:lnTo>
                    <a:pt x="11342" y="9483"/>
                  </a:lnTo>
                  <a:cubicBezTo>
                    <a:pt x="11342" y="9672"/>
                    <a:pt x="11185" y="9830"/>
                    <a:pt x="10996" y="9830"/>
                  </a:cubicBezTo>
                  <a:lnTo>
                    <a:pt x="1103" y="9830"/>
                  </a:lnTo>
                  <a:cubicBezTo>
                    <a:pt x="914" y="9830"/>
                    <a:pt x="756" y="9672"/>
                    <a:pt x="756" y="9483"/>
                  </a:cubicBezTo>
                  <a:lnTo>
                    <a:pt x="756" y="9137"/>
                  </a:lnTo>
                  <a:close/>
                  <a:moveTo>
                    <a:pt x="6427" y="10554"/>
                  </a:moveTo>
                  <a:lnTo>
                    <a:pt x="6427" y="11248"/>
                  </a:lnTo>
                  <a:lnTo>
                    <a:pt x="5703" y="11248"/>
                  </a:lnTo>
                  <a:lnTo>
                    <a:pt x="5703" y="10554"/>
                  </a:lnTo>
                  <a:close/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765"/>
                  </a:lnTo>
                  <a:cubicBezTo>
                    <a:pt x="0" y="1954"/>
                    <a:pt x="158" y="2111"/>
                    <a:pt x="347" y="2111"/>
                  </a:cubicBezTo>
                  <a:lnTo>
                    <a:pt x="1765" y="2111"/>
                  </a:lnTo>
                  <a:cubicBezTo>
                    <a:pt x="1954" y="2111"/>
                    <a:pt x="2111" y="1954"/>
                    <a:pt x="2111" y="1765"/>
                  </a:cubicBezTo>
                  <a:lnTo>
                    <a:pt x="2111" y="1418"/>
                  </a:lnTo>
                  <a:lnTo>
                    <a:pt x="5010" y="1418"/>
                  </a:lnTo>
                  <a:lnTo>
                    <a:pt x="4159" y="2836"/>
                  </a:lnTo>
                  <a:lnTo>
                    <a:pt x="1072" y="2836"/>
                  </a:lnTo>
                  <a:cubicBezTo>
                    <a:pt x="473" y="2836"/>
                    <a:pt x="0" y="3308"/>
                    <a:pt x="0" y="3907"/>
                  </a:cubicBezTo>
                  <a:lnTo>
                    <a:pt x="0" y="9515"/>
                  </a:lnTo>
                  <a:cubicBezTo>
                    <a:pt x="0" y="10113"/>
                    <a:pt x="473" y="10586"/>
                    <a:pt x="1072" y="10586"/>
                  </a:cubicBezTo>
                  <a:lnTo>
                    <a:pt x="4947" y="10586"/>
                  </a:lnTo>
                  <a:lnTo>
                    <a:pt x="4947" y="11311"/>
                  </a:lnTo>
                  <a:lnTo>
                    <a:pt x="3907" y="11311"/>
                  </a:lnTo>
                  <a:cubicBezTo>
                    <a:pt x="3686" y="11311"/>
                    <a:pt x="3529" y="11468"/>
                    <a:pt x="3529" y="11657"/>
                  </a:cubicBezTo>
                  <a:cubicBezTo>
                    <a:pt x="3529" y="11846"/>
                    <a:pt x="3686" y="12004"/>
                    <a:pt x="3907" y="12004"/>
                  </a:cubicBezTo>
                  <a:lnTo>
                    <a:pt x="8097" y="12004"/>
                  </a:lnTo>
                  <a:cubicBezTo>
                    <a:pt x="8318" y="12004"/>
                    <a:pt x="8475" y="11846"/>
                    <a:pt x="8475" y="11657"/>
                  </a:cubicBezTo>
                  <a:cubicBezTo>
                    <a:pt x="8475" y="11468"/>
                    <a:pt x="8318" y="11311"/>
                    <a:pt x="8097" y="11311"/>
                  </a:cubicBezTo>
                  <a:lnTo>
                    <a:pt x="7057" y="11311"/>
                  </a:lnTo>
                  <a:lnTo>
                    <a:pt x="7057" y="10586"/>
                  </a:lnTo>
                  <a:lnTo>
                    <a:pt x="10933" y="10586"/>
                  </a:lnTo>
                  <a:cubicBezTo>
                    <a:pt x="11531" y="10586"/>
                    <a:pt x="12004" y="10113"/>
                    <a:pt x="12004" y="9515"/>
                  </a:cubicBezTo>
                  <a:lnTo>
                    <a:pt x="12004" y="3907"/>
                  </a:lnTo>
                  <a:cubicBezTo>
                    <a:pt x="12035" y="3308"/>
                    <a:pt x="11563" y="2836"/>
                    <a:pt x="10996" y="2836"/>
                  </a:cubicBezTo>
                  <a:lnTo>
                    <a:pt x="7877" y="2836"/>
                  </a:lnTo>
                  <a:lnTo>
                    <a:pt x="7057" y="1418"/>
                  </a:lnTo>
                  <a:lnTo>
                    <a:pt x="9924" y="1418"/>
                  </a:lnTo>
                  <a:lnTo>
                    <a:pt x="9924" y="1765"/>
                  </a:lnTo>
                  <a:cubicBezTo>
                    <a:pt x="9924" y="1954"/>
                    <a:pt x="10082" y="2111"/>
                    <a:pt x="10271" y="2111"/>
                  </a:cubicBezTo>
                  <a:lnTo>
                    <a:pt x="11689" y="2111"/>
                  </a:lnTo>
                  <a:cubicBezTo>
                    <a:pt x="11878" y="2111"/>
                    <a:pt x="12035" y="1954"/>
                    <a:pt x="12035" y="1765"/>
                  </a:cubicBezTo>
                  <a:lnTo>
                    <a:pt x="12035" y="347"/>
                  </a:lnTo>
                  <a:cubicBezTo>
                    <a:pt x="12035" y="158"/>
                    <a:pt x="11878" y="0"/>
                    <a:pt x="11689" y="0"/>
                  </a:cubicBezTo>
                  <a:lnTo>
                    <a:pt x="10271" y="0"/>
                  </a:lnTo>
                  <a:cubicBezTo>
                    <a:pt x="10082" y="0"/>
                    <a:pt x="9924" y="158"/>
                    <a:pt x="9924" y="347"/>
                  </a:cubicBezTo>
                  <a:lnTo>
                    <a:pt x="9924" y="693"/>
                  </a:lnTo>
                  <a:lnTo>
                    <a:pt x="6648" y="693"/>
                  </a:lnTo>
                  <a:lnTo>
                    <a:pt x="6333" y="189"/>
                  </a:lnTo>
                  <a:cubicBezTo>
                    <a:pt x="6270" y="63"/>
                    <a:pt x="6144" y="0"/>
                    <a:pt x="6018" y="0"/>
                  </a:cubicBezTo>
                  <a:cubicBezTo>
                    <a:pt x="5892" y="0"/>
                    <a:pt x="5797" y="63"/>
                    <a:pt x="5703" y="189"/>
                  </a:cubicBezTo>
                  <a:lnTo>
                    <a:pt x="5388" y="693"/>
                  </a:lnTo>
                  <a:lnTo>
                    <a:pt x="2111" y="693"/>
                  </a:lnTo>
                  <a:lnTo>
                    <a:pt x="2111" y="347"/>
                  </a:lnTo>
                  <a:cubicBezTo>
                    <a:pt x="2111" y="158"/>
                    <a:pt x="1954" y="0"/>
                    <a:pt x="17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9"/>
          <p:cNvSpPr txBox="1"/>
          <p:nvPr>
            <p:ph idx="1" type="subTitle"/>
          </p:nvPr>
        </p:nvSpPr>
        <p:spPr>
          <a:xfrm flipH="1">
            <a:off x="2406290" y="1389099"/>
            <a:ext cx="6451500" cy="561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ES"/>
              <a:t>BACKGROUND</a:t>
            </a:r>
            <a:endParaRPr/>
          </a:p>
        </p:txBody>
      </p:sp>
      <p:sp>
        <p:nvSpPr>
          <p:cNvPr id="318" name="Google Shape;318;p29"/>
          <p:cNvSpPr txBox="1"/>
          <p:nvPr>
            <p:ph idx="2" type="subTitle"/>
          </p:nvPr>
        </p:nvSpPr>
        <p:spPr>
          <a:xfrm flipH="1">
            <a:off x="2406290" y="2108561"/>
            <a:ext cx="6451500" cy="561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ES"/>
              <a:t>RESEARCH QUESTIONS</a:t>
            </a:r>
            <a:endParaRPr/>
          </a:p>
        </p:txBody>
      </p:sp>
      <p:sp>
        <p:nvSpPr>
          <p:cNvPr id="319" name="Google Shape;319;p29"/>
          <p:cNvSpPr txBox="1"/>
          <p:nvPr>
            <p:ph idx="3" type="subTitle"/>
          </p:nvPr>
        </p:nvSpPr>
        <p:spPr>
          <a:xfrm flipH="1">
            <a:off x="2406290" y="2810183"/>
            <a:ext cx="6451500" cy="561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ES"/>
              <a:t>FINDINGS</a:t>
            </a:r>
            <a:endParaRPr/>
          </a:p>
        </p:txBody>
      </p:sp>
      <p:sp>
        <p:nvSpPr>
          <p:cNvPr id="320" name="Google Shape;320;p29"/>
          <p:cNvSpPr txBox="1"/>
          <p:nvPr>
            <p:ph idx="4" type="subTitle"/>
          </p:nvPr>
        </p:nvSpPr>
        <p:spPr>
          <a:xfrm>
            <a:off x="2404800" y="1880524"/>
            <a:ext cx="4434600" cy="28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</a:rPr>
              <a:t>What is Parler? Why is it important?</a:t>
            </a:r>
            <a:endParaRPr/>
          </a:p>
        </p:txBody>
      </p:sp>
      <p:sp>
        <p:nvSpPr>
          <p:cNvPr id="321" name="Google Shape;321;p29"/>
          <p:cNvSpPr txBox="1"/>
          <p:nvPr>
            <p:ph idx="5" type="subTitle"/>
          </p:nvPr>
        </p:nvSpPr>
        <p:spPr>
          <a:xfrm>
            <a:off x="2404800" y="2599372"/>
            <a:ext cx="4434600" cy="28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Could data analysis have warned of January 6?</a:t>
            </a:r>
            <a:endParaRPr/>
          </a:p>
        </p:txBody>
      </p:sp>
      <p:sp>
        <p:nvSpPr>
          <p:cNvPr id="322" name="Google Shape;322;p29"/>
          <p:cNvSpPr txBox="1"/>
          <p:nvPr>
            <p:ph idx="6" type="subTitle"/>
          </p:nvPr>
        </p:nvSpPr>
        <p:spPr>
          <a:xfrm>
            <a:off x="2404800" y="3310849"/>
            <a:ext cx="4434600" cy="28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</a:rPr>
              <a:t>Clustering, Topic Modelling, and Time Analysis</a:t>
            </a:r>
            <a:endParaRPr/>
          </a:p>
        </p:txBody>
      </p:sp>
      <p:sp>
        <p:nvSpPr>
          <p:cNvPr id="323" name="Google Shape;323;p29"/>
          <p:cNvSpPr txBox="1"/>
          <p:nvPr>
            <p:ph type="ctrTitle"/>
          </p:nvPr>
        </p:nvSpPr>
        <p:spPr>
          <a:xfrm>
            <a:off x="6052873" y="2105374"/>
            <a:ext cx="2135700" cy="946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/>
              <a:t>TABLE OF CONTENTS</a:t>
            </a:r>
            <a:endParaRPr b="0"/>
          </a:p>
        </p:txBody>
      </p:sp>
      <p:sp>
        <p:nvSpPr>
          <p:cNvPr id="324" name="Google Shape;324;p29"/>
          <p:cNvSpPr txBox="1"/>
          <p:nvPr>
            <p:ph idx="7" type="title"/>
          </p:nvPr>
        </p:nvSpPr>
        <p:spPr>
          <a:xfrm>
            <a:off x="1109465" y="1624139"/>
            <a:ext cx="1230600" cy="45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/>
              <a:t>01</a:t>
            </a:r>
            <a:endParaRPr b="0"/>
          </a:p>
        </p:txBody>
      </p:sp>
      <p:sp>
        <p:nvSpPr>
          <p:cNvPr id="325" name="Google Shape;325;p29"/>
          <p:cNvSpPr txBox="1"/>
          <p:nvPr>
            <p:ph idx="8" type="title"/>
          </p:nvPr>
        </p:nvSpPr>
        <p:spPr>
          <a:xfrm>
            <a:off x="1109465" y="2340911"/>
            <a:ext cx="1230600" cy="45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/>
              <a:t>02</a:t>
            </a:r>
            <a:endParaRPr b="0"/>
          </a:p>
        </p:txBody>
      </p:sp>
      <p:sp>
        <p:nvSpPr>
          <p:cNvPr id="326" name="Google Shape;326;p29"/>
          <p:cNvSpPr txBox="1"/>
          <p:nvPr>
            <p:ph idx="9" type="title"/>
          </p:nvPr>
        </p:nvSpPr>
        <p:spPr>
          <a:xfrm>
            <a:off x="1109465" y="3061516"/>
            <a:ext cx="1230600" cy="45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/>
              <a:t>03</a:t>
            </a:r>
            <a:endParaRPr b="0"/>
          </a:p>
        </p:txBody>
      </p:sp>
      <p:sp>
        <p:nvSpPr>
          <p:cNvPr id="327" name="Google Shape;327;p29"/>
          <p:cNvSpPr txBox="1"/>
          <p:nvPr>
            <p:ph idx="14" type="subTitle"/>
          </p:nvPr>
        </p:nvSpPr>
        <p:spPr>
          <a:xfrm>
            <a:off x="2404800" y="4080849"/>
            <a:ext cx="4434600" cy="28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</a:rPr>
              <a:t>Themes, Limitations, and Future Research</a:t>
            </a:r>
            <a:endParaRPr/>
          </a:p>
        </p:txBody>
      </p:sp>
      <p:sp>
        <p:nvSpPr>
          <p:cNvPr id="328" name="Google Shape;328;p29"/>
          <p:cNvSpPr txBox="1"/>
          <p:nvPr>
            <p:ph idx="15" type="title"/>
          </p:nvPr>
        </p:nvSpPr>
        <p:spPr>
          <a:xfrm>
            <a:off x="1109465" y="3831516"/>
            <a:ext cx="1230600" cy="45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/>
              <a:t>04</a:t>
            </a:r>
            <a:endParaRPr b="0"/>
          </a:p>
        </p:txBody>
      </p:sp>
      <p:sp>
        <p:nvSpPr>
          <p:cNvPr id="329" name="Google Shape;329;p29"/>
          <p:cNvSpPr txBox="1"/>
          <p:nvPr>
            <p:ph idx="13" type="subTitle"/>
          </p:nvPr>
        </p:nvSpPr>
        <p:spPr>
          <a:xfrm flipH="1">
            <a:off x="2406290" y="3580183"/>
            <a:ext cx="6451500" cy="561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ES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"/>
          <p:cNvSpPr txBox="1"/>
          <p:nvPr>
            <p:ph type="ctrTitle"/>
          </p:nvPr>
        </p:nvSpPr>
        <p:spPr>
          <a:xfrm>
            <a:off x="2817979" y="2446477"/>
            <a:ext cx="3508200" cy="464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PARLER</a:t>
            </a:r>
            <a:endParaRPr b="0"/>
          </a:p>
        </p:txBody>
      </p:sp>
      <p:sp>
        <p:nvSpPr>
          <p:cNvPr id="335" name="Google Shape;335;p30"/>
          <p:cNvSpPr txBox="1"/>
          <p:nvPr>
            <p:ph idx="1" type="subTitle"/>
          </p:nvPr>
        </p:nvSpPr>
        <p:spPr>
          <a:xfrm>
            <a:off x="3244369" y="2862763"/>
            <a:ext cx="2655300" cy="792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s-ES"/>
              <a:t>AND THE LEAD-UP TO JANUARY 6</a:t>
            </a:r>
            <a:endParaRPr/>
          </a:p>
        </p:txBody>
      </p:sp>
      <p:sp>
        <p:nvSpPr>
          <p:cNvPr id="336" name="Google Shape;336;p30"/>
          <p:cNvSpPr txBox="1"/>
          <p:nvPr>
            <p:ph idx="2" type="ctrTitle"/>
          </p:nvPr>
        </p:nvSpPr>
        <p:spPr>
          <a:xfrm>
            <a:off x="2817979" y="1982075"/>
            <a:ext cx="3508200" cy="464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/>
              <a:t>01</a:t>
            </a:r>
            <a:endParaRPr b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1"/>
          <p:cNvSpPr txBox="1"/>
          <p:nvPr>
            <p:ph type="ctrTitle"/>
          </p:nvPr>
        </p:nvSpPr>
        <p:spPr>
          <a:xfrm flipH="1">
            <a:off x="2646644" y="1950950"/>
            <a:ext cx="16311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unito Sans Black"/>
              <a:buNone/>
            </a:pPr>
            <a:r>
              <a:rPr lang="es-ES"/>
              <a:t>What is Parler?</a:t>
            </a:r>
            <a:endParaRPr b="0">
              <a:solidFill>
                <a:srgbClr val="FFFFFF"/>
              </a:solidFill>
            </a:endParaRPr>
          </a:p>
        </p:txBody>
      </p:sp>
      <p:sp>
        <p:nvSpPr>
          <p:cNvPr id="342" name="Google Shape;342;p31"/>
          <p:cNvSpPr txBox="1"/>
          <p:nvPr>
            <p:ph idx="1" type="subTitle"/>
          </p:nvPr>
        </p:nvSpPr>
        <p:spPr>
          <a:xfrm>
            <a:off x="4670652" y="1815150"/>
            <a:ext cx="2088900" cy="1513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ES"/>
              <a:t>Alt-right social media platform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32"/>
          <p:cNvPicPr preferRelativeResize="0"/>
          <p:nvPr/>
        </p:nvPicPr>
        <p:blipFill rotWithShape="1">
          <a:blip r:embed="rId3">
            <a:alphaModFix/>
          </a:blip>
          <a:srcRect b="0" l="25605" r="25604" t="0"/>
          <a:stretch/>
        </p:blipFill>
        <p:spPr>
          <a:xfrm>
            <a:off x="0" y="-75"/>
            <a:ext cx="4461350" cy="5143577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2"/>
          <p:cNvSpPr txBox="1"/>
          <p:nvPr>
            <p:ph type="ctrTitle"/>
          </p:nvPr>
        </p:nvSpPr>
        <p:spPr>
          <a:xfrm>
            <a:off x="4190296" y="1801293"/>
            <a:ext cx="29667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Nunito Sans Black"/>
              <a:buNone/>
            </a:pPr>
            <a:r>
              <a:rPr lang="es-ES">
                <a:solidFill>
                  <a:schemeClr val="accent6"/>
                </a:solidFill>
              </a:rPr>
              <a:t>Relationship to January 6, 2021</a:t>
            </a:r>
            <a:endParaRPr b="0">
              <a:solidFill>
                <a:schemeClr val="accent6"/>
              </a:solidFill>
            </a:endParaRPr>
          </a:p>
        </p:txBody>
      </p:sp>
      <p:cxnSp>
        <p:nvCxnSpPr>
          <p:cNvPr id="349" name="Google Shape;349;p32"/>
          <p:cNvCxnSpPr/>
          <p:nvPr/>
        </p:nvCxnSpPr>
        <p:spPr>
          <a:xfrm>
            <a:off x="3417200" y="3218950"/>
            <a:ext cx="33534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0" name="Google Shape;350;p32"/>
          <p:cNvSpPr/>
          <p:nvPr/>
        </p:nvSpPr>
        <p:spPr>
          <a:xfrm>
            <a:off x="0" y="2124503"/>
            <a:ext cx="643947" cy="2409965"/>
          </a:xfrm>
          <a:custGeom>
            <a:rect b="b" l="l" r="r" t="t"/>
            <a:pathLst>
              <a:path extrusionOk="0" h="9839" w="2629">
                <a:moveTo>
                  <a:pt x="1" y="1"/>
                </a:moveTo>
                <a:lnTo>
                  <a:pt x="1" y="9838"/>
                </a:lnTo>
                <a:cubicBezTo>
                  <a:pt x="2575" y="7531"/>
                  <a:pt x="2628" y="5640"/>
                  <a:pt x="289" y="589"/>
                </a:cubicBezTo>
                <a:cubicBezTo>
                  <a:pt x="204" y="385"/>
                  <a:pt x="97" y="193"/>
                  <a:pt x="1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6260000" dist="2476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2"/>
          <p:cNvSpPr/>
          <p:nvPr/>
        </p:nvSpPr>
        <p:spPr>
          <a:xfrm>
            <a:off x="0" y="3075"/>
            <a:ext cx="1944089" cy="1397138"/>
          </a:xfrm>
          <a:custGeom>
            <a:rect b="b" l="l" r="r" t="t"/>
            <a:pathLst>
              <a:path extrusionOk="0" h="5704" w="7937">
                <a:moveTo>
                  <a:pt x="1" y="0"/>
                </a:moveTo>
                <a:lnTo>
                  <a:pt x="1" y="5704"/>
                </a:lnTo>
                <a:cubicBezTo>
                  <a:pt x="214" y="5533"/>
                  <a:pt x="482" y="5362"/>
                  <a:pt x="823" y="5191"/>
                </a:cubicBezTo>
                <a:cubicBezTo>
                  <a:pt x="3312" y="3898"/>
                  <a:pt x="620" y="1677"/>
                  <a:pt x="2062" y="620"/>
                </a:cubicBezTo>
                <a:cubicBezTo>
                  <a:pt x="2291" y="452"/>
                  <a:pt x="2522" y="383"/>
                  <a:pt x="2754" y="383"/>
                </a:cubicBezTo>
                <a:cubicBezTo>
                  <a:pt x="3797" y="383"/>
                  <a:pt x="4869" y="1766"/>
                  <a:pt x="5903" y="1766"/>
                </a:cubicBezTo>
                <a:cubicBezTo>
                  <a:pt x="6091" y="1766"/>
                  <a:pt x="6278" y="1720"/>
                  <a:pt x="6463" y="1613"/>
                </a:cubicBezTo>
                <a:cubicBezTo>
                  <a:pt x="7040" y="1282"/>
                  <a:pt x="7488" y="620"/>
                  <a:pt x="7937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440000" dist="762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3"/>
          <p:cNvSpPr txBox="1"/>
          <p:nvPr>
            <p:ph type="ctrTitle"/>
          </p:nvPr>
        </p:nvSpPr>
        <p:spPr>
          <a:xfrm flipH="1">
            <a:off x="1892675" y="1950950"/>
            <a:ext cx="23046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ans Black"/>
              <a:buNone/>
            </a:pPr>
            <a:r>
              <a:rPr lang="es-ES"/>
              <a:t>RESEARCH QUESTIONS</a:t>
            </a:r>
            <a:endParaRPr b="0">
              <a:solidFill>
                <a:srgbClr val="FFFFFF"/>
              </a:solidFill>
            </a:endParaRPr>
          </a:p>
        </p:txBody>
      </p:sp>
      <p:sp>
        <p:nvSpPr>
          <p:cNvPr id="357" name="Google Shape;357;p33"/>
          <p:cNvSpPr txBox="1"/>
          <p:nvPr>
            <p:ph idx="1" type="subTitle"/>
          </p:nvPr>
        </p:nvSpPr>
        <p:spPr>
          <a:xfrm>
            <a:off x="4598725" y="1639025"/>
            <a:ext cx="3628200" cy="1689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266700" lvl="1" marL="533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s-ES"/>
              <a:t>What insights do clustering algorithms reveal about the underlying structure and themes of text posts on the Parler platform?</a:t>
            </a:r>
            <a:endParaRPr/>
          </a:p>
          <a:p>
            <a:pPr indent="-266700" lvl="1" marL="533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s-ES"/>
              <a:t>Are there distinct id</a:t>
            </a:r>
            <a:r>
              <a:rPr lang="es-ES"/>
              <a:t>eological clusters and </a:t>
            </a:r>
            <a:r>
              <a:rPr lang="es-ES">
                <a:solidFill>
                  <a:schemeClr val="lt1"/>
                </a:solidFill>
              </a:rPr>
              <a:t>thematic patterns </a:t>
            </a:r>
            <a:r>
              <a:rPr lang="es-ES"/>
              <a:t>within the text of </a:t>
            </a:r>
            <a:r>
              <a:rPr lang="es-ES"/>
              <a:t>parleys?</a:t>
            </a:r>
            <a:endParaRPr/>
          </a:p>
          <a:p>
            <a:pPr indent="-266700" lvl="1" marL="533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s-ES"/>
              <a:t>How did the trends in hashtags, topics, and posting patterns within the Parler community change over time, specifically from July 2020 to January 2021?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8" name="Google Shape;358;p33"/>
          <p:cNvSpPr txBox="1"/>
          <p:nvPr>
            <p:ph type="ctrTitle"/>
          </p:nvPr>
        </p:nvSpPr>
        <p:spPr>
          <a:xfrm>
            <a:off x="3581750" y="1815150"/>
            <a:ext cx="615600" cy="464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02</a:t>
            </a:r>
            <a:endParaRPr b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4"/>
          <p:cNvSpPr txBox="1"/>
          <p:nvPr>
            <p:ph type="ctrTitle"/>
          </p:nvPr>
        </p:nvSpPr>
        <p:spPr>
          <a:xfrm>
            <a:off x="1254739" y="1951061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unito Sans Black"/>
              <a:buNone/>
            </a:pPr>
            <a:r>
              <a:rPr lang="es-ES"/>
              <a:t>3. FINDINGS</a:t>
            </a:r>
            <a:endParaRPr b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5"/>
          <p:cNvSpPr txBox="1"/>
          <p:nvPr>
            <p:ph type="ctrTitle"/>
          </p:nvPr>
        </p:nvSpPr>
        <p:spPr>
          <a:xfrm flipH="1">
            <a:off x="834225" y="827975"/>
            <a:ext cx="1741200" cy="34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lang="es-ES"/>
              <a:t>1.1 CLUSTERING</a:t>
            </a:r>
            <a:endParaRPr/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lang="es-ES"/>
              <a:t>What insights do clustering algorithms reveal about the underlying structure and themes of text posts on the Parler platform?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 Black"/>
              <a:buNone/>
            </a:pPr>
            <a:r>
              <a:t/>
            </a:r>
            <a:endParaRPr/>
          </a:p>
        </p:txBody>
      </p:sp>
      <p:sp>
        <p:nvSpPr>
          <p:cNvPr id="369" name="Google Shape;369;p35"/>
          <p:cNvSpPr txBox="1"/>
          <p:nvPr>
            <p:ph idx="1" type="subTitle"/>
          </p:nvPr>
        </p:nvSpPr>
        <p:spPr>
          <a:xfrm flipH="1">
            <a:off x="3059251" y="1070075"/>
            <a:ext cx="1789200" cy="233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s-ES"/>
              <a:t>CLUSTER 1</a:t>
            </a:r>
            <a:endParaRPr sz="14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70" name="Google Shape;370;p35"/>
          <p:cNvSpPr txBox="1"/>
          <p:nvPr>
            <p:ph idx="2" type="subTitle"/>
          </p:nvPr>
        </p:nvSpPr>
        <p:spPr>
          <a:xfrm>
            <a:off x="3244975" y="1217081"/>
            <a:ext cx="1417500" cy="1083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s-ES"/>
              <a:t>votes, explanation, negative, explained, david, taken, georgiathey, perdue, live, still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5"/>
          <p:cNvSpPr txBox="1"/>
          <p:nvPr>
            <p:ph idx="3" type="subTitle"/>
          </p:nvPr>
        </p:nvSpPr>
        <p:spPr>
          <a:xfrm flipH="1">
            <a:off x="5005238" y="1070075"/>
            <a:ext cx="1761900" cy="233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s-ES"/>
              <a:t>CLUSTER 2</a:t>
            </a:r>
            <a:endParaRPr sz="14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72" name="Google Shape;372;p35"/>
          <p:cNvSpPr txBox="1"/>
          <p:nvPr>
            <p:ph idx="4" type="subTitle"/>
          </p:nvPr>
        </p:nvSpPr>
        <p:spPr>
          <a:xfrm>
            <a:off x="5177364" y="1217063"/>
            <a:ext cx="1417500" cy="729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let, follow, biden, wtf, us, georgia, live, fraud, see, yes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5"/>
          <p:cNvSpPr txBox="1"/>
          <p:nvPr>
            <p:ph idx="5" type="subTitle"/>
          </p:nvPr>
        </p:nvSpPr>
        <p:spPr>
          <a:xfrm flipH="1">
            <a:off x="6923988" y="1070075"/>
            <a:ext cx="1789200" cy="233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s-ES"/>
              <a:t>CLUSTER 3</a:t>
            </a:r>
            <a:endParaRPr sz="14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74" name="Google Shape;374;p35"/>
          <p:cNvSpPr txBox="1"/>
          <p:nvPr>
            <p:ph idx="6" type="subTitle"/>
          </p:nvPr>
        </p:nvSpPr>
        <p:spPr>
          <a:xfrm>
            <a:off x="7109772" y="1217063"/>
            <a:ext cx="1417500" cy="729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s-ES"/>
              <a:t>people, wow, must, thank, west, wing, hear, right, oval, office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5"/>
          <p:cNvSpPr txBox="1"/>
          <p:nvPr>
            <p:ph idx="7" type="subTitle"/>
          </p:nvPr>
        </p:nvSpPr>
        <p:spPr>
          <a:xfrm flipH="1">
            <a:off x="3059201" y="3308625"/>
            <a:ext cx="1789200" cy="233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s-ES"/>
              <a:t>CLUSTER 4</a:t>
            </a:r>
            <a:endParaRPr sz="14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76" name="Google Shape;376;p35"/>
          <p:cNvSpPr txBox="1"/>
          <p:nvPr>
            <p:ph idx="8" type="subTitle"/>
          </p:nvPr>
        </p:nvSpPr>
        <p:spPr>
          <a:xfrm>
            <a:off x="3244975" y="3455640"/>
            <a:ext cx="1417500" cy="980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perdue, vote, votes, georgia, loeffler, warnock, ga, thousand, lead, see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5"/>
          <p:cNvSpPr txBox="1"/>
          <p:nvPr>
            <p:ph idx="9" type="subTitle"/>
          </p:nvPr>
        </p:nvSpPr>
        <p:spPr>
          <a:xfrm flipH="1">
            <a:off x="4991588" y="3308625"/>
            <a:ext cx="1789200" cy="233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s-ES"/>
              <a:t>CLUSTER 5</a:t>
            </a:r>
            <a:endParaRPr sz="14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78" name="Google Shape;378;p35"/>
          <p:cNvSpPr txBox="1"/>
          <p:nvPr>
            <p:ph idx="13" type="subTitle"/>
          </p:nvPr>
        </p:nvSpPr>
        <p:spPr>
          <a:xfrm>
            <a:off x="5177364" y="3455640"/>
            <a:ext cx="1417500" cy="980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expecting, holy, cow, america, covid, kamala, harris, king, constitutional, time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5"/>
          <p:cNvSpPr txBox="1"/>
          <p:nvPr>
            <p:ph idx="14" type="subTitle"/>
          </p:nvPr>
        </p:nvSpPr>
        <p:spPr>
          <a:xfrm flipH="1">
            <a:off x="6925188" y="3308625"/>
            <a:ext cx="1786800" cy="233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s-ES"/>
              <a:t>CLUSTER 6</a:t>
            </a:r>
            <a:endParaRPr sz="14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80" name="Google Shape;380;p35"/>
          <p:cNvSpPr txBox="1"/>
          <p:nvPr>
            <p:ph idx="15" type="subTitle"/>
          </p:nvPr>
        </p:nvSpPr>
        <p:spPr>
          <a:xfrm>
            <a:off x="7109772" y="3455640"/>
            <a:ext cx="1417500" cy="980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s-ES"/>
              <a:t>trump, echo, dc, president, follow, patriots, election, watch, georgia, tomorrow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6"/>
          <p:cNvSpPr txBox="1"/>
          <p:nvPr>
            <p:ph type="ctrTitle"/>
          </p:nvPr>
        </p:nvSpPr>
        <p:spPr>
          <a:xfrm flipH="1">
            <a:off x="605313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 Black"/>
              <a:buNone/>
            </a:pPr>
            <a:r>
              <a:rPr lang="es-ES"/>
              <a:t>CLUSTERING 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 Black"/>
              <a:buNone/>
            </a:pPr>
            <a:r>
              <a:rPr lang="es-ES"/>
              <a:t>CONTINUED</a:t>
            </a:r>
            <a:endParaRPr/>
          </a:p>
        </p:txBody>
      </p:sp>
      <p:sp>
        <p:nvSpPr>
          <p:cNvPr id="386" name="Google Shape;386;p36"/>
          <p:cNvSpPr txBox="1"/>
          <p:nvPr>
            <p:ph idx="4294967295" type="subTitle"/>
          </p:nvPr>
        </p:nvSpPr>
        <p:spPr>
          <a:xfrm>
            <a:off x="1811113" y="1417769"/>
            <a:ext cx="1417500" cy="580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FFFFFF"/>
                </a:solidFill>
              </a:rPr>
              <a:t>go, italy, enough, constitution, obama, election, us, politicians, pm, results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387" name="Google Shape;387;p36"/>
          <p:cNvSpPr txBox="1"/>
          <p:nvPr>
            <p:ph idx="4294967295" type="subTitle"/>
          </p:nvPr>
        </p:nvSpPr>
        <p:spPr>
          <a:xfrm>
            <a:off x="4599399" y="1417775"/>
            <a:ext cx="1504800" cy="580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FFFFFF"/>
                </a:solidFill>
              </a:rPr>
              <a:t>citizen, press, free, plaza, speaking, take, flynn, live, freedom, watch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388" name="Google Shape;388;p36"/>
          <p:cNvSpPr txBox="1"/>
          <p:nvPr>
            <p:ph idx="4294967295" type="subTitle"/>
          </p:nvPr>
        </p:nvSpPr>
        <p:spPr>
          <a:xfrm>
            <a:off x="1811100" y="3558684"/>
            <a:ext cx="1417500" cy="558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FFFFFF"/>
                </a:solidFill>
              </a:rPr>
              <a:t>biblical, worth, words, starting, maga, thanks, think, bastard, remember, need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389" name="Google Shape;389;p36"/>
          <p:cNvSpPr txBox="1"/>
          <p:nvPr>
            <p:ph idx="4294967295" type="subTitle"/>
          </p:nvPr>
        </p:nvSpPr>
        <p:spPr>
          <a:xfrm>
            <a:off x="4599400" y="3558672"/>
            <a:ext cx="1452300" cy="558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FFFFFF"/>
                </a:solidFill>
              </a:rPr>
              <a:t>presiding, swear, lt, democratic, session, remove, majority, gov, senator, pennsylvania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</p:txBody>
      </p:sp>
      <p:grpSp>
        <p:nvGrpSpPr>
          <p:cNvPr id="390" name="Google Shape;390;p36"/>
          <p:cNvGrpSpPr/>
          <p:nvPr/>
        </p:nvGrpSpPr>
        <p:grpSpPr>
          <a:xfrm>
            <a:off x="4096495" y="2999550"/>
            <a:ext cx="2007723" cy="1695038"/>
            <a:chOff x="3695027" y="2923238"/>
            <a:chExt cx="2007723" cy="1551664"/>
          </a:xfrm>
        </p:grpSpPr>
        <p:sp>
          <p:nvSpPr>
            <p:cNvPr id="391" name="Google Shape;391;p36"/>
            <p:cNvSpPr/>
            <p:nvPr/>
          </p:nvSpPr>
          <p:spPr>
            <a:xfrm flipH="1">
              <a:off x="3695027" y="3324097"/>
              <a:ext cx="359923" cy="1150805"/>
            </a:xfrm>
            <a:custGeom>
              <a:rect b="b" l="l" r="r" t="t"/>
              <a:pathLst>
                <a:path extrusionOk="0" h="23350" w="9486">
                  <a:moveTo>
                    <a:pt x="0" y="1"/>
                  </a:moveTo>
                  <a:lnTo>
                    <a:pt x="0" y="23349"/>
                  </a:lnTo>
                  <a:lnTo>
                    <a:pt x="9485" y="23349"/>
                  </a:lnTo>
                  <a:lnTo>
                    <a:pt x="9485" y="1"/>
                  </a:lnTo>
                  <a:close/>
                </a:path>
              </a:pathLst>
            </a:custGeom>
            <a:solidFill>
              <a:srgbClr val="FFFFFF">
                <a:alpha val="48460"/>
              </a:srgbClr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6"/>
            <p:cNvSpPr/>
            <p:nvPr/>
          </p:nvSpPr>
          <p:spPr>
            <a:xfrm flipH="1">
              <a:off x="3695061" y="2923238"/>
              <a:ext cx="2007689" cy="400900"/>
            </a:xfrm>
            <a:custGeom>
              <a:rect b="b" l="l" r="r" t="t"/>
              <a:pathLst>
                <a:path extrusionOk="0" h="10566" w="52914">
                  <a:moveTo>
                    <a:pt x="5487" y="1"/>
                  </a:moveTo>
                  <a:cubicBezTo>
                    <a:pt x="2569" y="1"/>
                    <a:pt x="1" y="2540"/>
                    <a:pt x="1" y="5459"/>
                  </a:cubicBezTo>
                  <a:cubicBezTo>
                    <a:pt x="1" y="8377"/>
                    <a:pt x="2569" y="10566"/>
                    <a:pt x="5487" y="10566"/>
                  </a:cubicBezTo>
                  <a:lnTo>
                    <a:pt x="52913" y="10566"/>
                  </a:lnTo>
                  <a:lnTo>
                    <a:pt x="42319" y="1"/>
                  </a:ln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36"/>
          <p:cNvGrpSpPr/>
          <p:nvPr/>
        </p:nvGrpSpPr>
        <p:grpSpPr>
          <a:xfrm>
            <a:off x="4096534" y="857233"/>
            <a:ext cx="2007719" cy="1695012"/>
            <a:chOff x="3695031" y="933413"/>
            <a:chExt cx="2007719" cy="1286829"/>
          </a:xfrm>
        </p:grpSpPr>
        <p:sp>
          <p:nvSpPr>
            <p:cNvPr id="394" name="Google Shape;394;p36"/>
            <p:cNvSpPr/>
            <p:nvPr/>
          </p:nvSpPr>
          <p:spPr>
            <a:xfrm flipH="1">
              <a:off x="3695031" y="1334284"/>
              <a:ext cx="359923" cy="885957"/>
            </a:xfrm>
            <a:custGeom>
              <a:rect b="b" l="l" r="r" t="t"/>
              <a:pathLst>
                <a:path extrusionOk="0" h="23350" w="9486">
                  <a:moveTo>
                    <a:pt x="0" y="1"/>
                  </a:moveTo>
                  <a:lnTo>
                    <a:pt x="0" y="23349"/>
                  </a:lnTo>
                  <a:lnTo>
                    <a:pt x="9485" y="23349"/>
                  </a:lnTo>
                  <a:lnTo>
                    <a:pt x="9485" y="1"/>
                  </a:lnTo>
                  <a:close/>
                </a:path>
              </a:pathLst>
            </a:custGeom>
            <a:solidFill>
              <a:srgbClr val="FFFFFF">
                <a:alpha val="48460"/>
              </a:srgbClr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6"/>
            <p:cNvSpPr/>
            <p:nvPr/>
          </p:nvSpPr>
          <p:spPr>
            <a:xfrm flipH="1">
              <a:off x="3695061" y="933413"/>
              <a:ext cx="2007689" cy="400900"/>
            </a:xfrm>
            <a:custGeom>
              <a:rect b="b" l="l" r="r" t="t"/>
              <a:pathLst>
                <a:path extrusionOk="0" h="10566" w="52914">
                  <a:moveTo>
                    <a:pt x="5487" y="1"/>
                  </a:moveTo>
                  <a:cubicBezTo>
                    <a:pt x="2569" y="1"/>
                    <a:pt x="1" y="2540"/>
                    <a:pt x="1" y="5459"/>
                  </a:cubicBezTo>
                  <a:cubicBezTo>
                    <a:pt x="1" y="8377"/>
                    <a:pt x="2569" y="10566"/>
                    <a:pt x="5487" y="10566"/>
                  </a:cubicBezTo>
                  <a:lnTo>
                    <a:pt x="52913" y="10566"/>
                  </a:lnTo>
                  <a:lnTo>
                    <a:pt x="42319" y="1"/>
                  </a:ln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6" name="Google Shape;396;p36"/>
          <p:cNvGrpSpPr/>
          <p:nvPr/>
        </p:nvGrpSpPr>
        <p:grpSpPr>
          <a:xfrm>
            <a:off x="1310672" y="2999501"/>
            <a:ext cx="2007719" cy="1695012"/>
            <a:chOff x="909206" y="2923238"/>
            <a:chExt cx="2007719" cy="1286829"/>
          </a:xfrm>
        </p:grpSpPr>
        <p:sp>
          <p:nvSpPr>
            <p:cNvPr id="397" name="Google Shape;397;p36"/>
            <p:cNvSpPr/>
            <p:nvPr/>
          </p:nvSpPr>
          <p:spPr>
            <a:xfrm flipH="1">
              <a:off x="909206" y="3324109"/>
              <a:ext cx="359923" cy="885957"/>
            </a:xfrm>
            <a:custGeom>
              <a:rect b="b" l="l" r="r" t="t"/>
              <a:pathLst>
                <a:path extrusionOk="0" h="23350" w="9486">
                  <a:moveTo>
                    <a:pt x="0" y="1"/>
                  </a:moveTo>
                  <a:lnTo>
                    <a:pt x="0" y="23349"/>
                  </a:lnTo>
                  <a:lnTo>
                    <a:pt x="9485" y="23349"/>
                  </a:lnTo>
                  <a:lnTo>
                    <a:pt x="9485" y="1"/>
                  </a:lnTo>
                  <a:close/>
                </a:path>
              </a:pathLst>
            </a:custGeom>
            <a:solidFill>
              <a:srgbClr val="FFFFFF">
                <a:alpha val="48460"/>
              </a:srgbClr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6"/>
            <p:cNvSpPr/>
            <p:nvPr/>
          </p:nvSpPr>
          <p:spPr>
            <a:xfrm flipH="1">
              <a:off x="909236" y="2923238"/>
              <a:ext cx="2007689" cy="400900"/>
            </a:xfrm>
            <a:custGeom>
              <a:rect b="b" l="l" r="r" t="t"/>
              <a:pathLst>
                <a:path extrusionOk="0" h="10566" w="52914">
                  <a:moveTo>
                    <a:pt x="5487" y="1"/>
                  </a:moveTo>
                  <a:cubicBezTo>
                    <a:pt x="2569" y="1"/>
                    <a:pt x="1" y="2540"/>
                    <a:pt x="1" y="5459"/>
                  </a:cubicBezTo>
                  <a:cubicBezTo>
                    <a:pt x="1" y="8377"/>
                    <a:pt x="2569" y="10566"/>
                    <a:pt x="5487" y="10566"/>
                  </a:cubicBezTo>
                  <a:lnTo>
                    <a:pt x="52913" y="10566"/>
                  </a:lnTo>
                  <a:lnTo>
                    <a:pt x="42319" y="1"/>
                  </a:ln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9" name="Google Shape;399;p36"/>
          <p:cNvSpPr txBox="1"/>
          <p:nvPr>
            <p:ph idx="4294967295" type="subTitle"/>
          </p:nvPr>
        </p:nvSpPr>
        <p:spPr>
          <a:xfrm flipH="1">
            <a:off x="1811200" y="808075"/>
            <a:ext cx="1109400" cy="365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CLUSTER 7</a:t>
            </a:r>
            <a:endParaRPr sz="18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400" name="Google Shape;400;p36"/>
          <p:cNvSpPr txBox="1"/>
          <p:nvPr>
            <p:ph idx="4294967295" type="subTitle"/>
          </p:nvPr>
        </p:nvSpPr>
        <p:spPr>
          <a:xfrm flipH="1">
            <a:off x="4599576" y="874050"/>
            <a:ext cx="1150500" cy="309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CLUSTER 8</a:t>
            </a:r>
            <a:endParaRPr sz="18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401" name="Google Shape;401;p36"/>
          <p:cNvSpPr txBox="1"/>
          <p:nvPr>
            <p:ph idx="4294967295" type="subTitle"/>
          </p:nvPr>
        </p:nvSpPr>
        <p:spPr>
          <a:xfrm flipH="1">
            <a:off x="1811050" y="2970375"/>
            <a:ext cx="1378500" cy="365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CLUSTER 9</a:t>
            </a:r>
            <a:endParaRPr sz="18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grpSp>
        <p:nvGrpSpPr>
          <p:cNvPr id="402" name="Google Shape;402;p36"/>
          <p:cNvGrpSpPr/>
          <p:nvPr/>
        </p:nvGrpSpPr>
        <p:grpSpPr>
          <a:xfrm>
            <a:off x="1310672" y="857222"/>
            <a:ext cx="2007719" cy="1695012"/>
            <a:chOff x="909206" y="933413"/>
            <a:chExt cx="2007719" cy="1286829"/>
          </a:xfrm>
        </p:grpSpPr>
        <p:sp>
          <p:nvSpPr>
            <p:cNvPr id="403" name="Google Shape;403;p36"/>
            <p:cNvSpPr/>
            <p:nvPr/>
          </p:nvSpPr>
          <p:spPr>
            <a:xfrm flipH="1">
              <a:off x="909206" y="1334284"/>
              <a:ext cx="359923" cy="885957"/>
            </a:xfrm>
            <a:custGeom>
              <a:rect b="b" l="l" r="r" t="t"/>
              <a:pathLst>
                <a:path extrusionOk="0" h="23350" w="9486">
                  <a:moveTo>
                    <a:pt x="0" y="1"/>
                  </a:moveTo>
                  <a:lnTo>
                    <a:pt x="0" y="23349"/>
                  </a:lnTo>
                  <a:lnTo>
                    <a:pt x="9485" y="23349"/>
                  </a:lnTo>
                  <a:lnTo>
                    <a:pt x="9485" y="1"/>
                  </a:lnTo>
                  <a:close/>
                </a:path>
              </a:pathLst>
            </a:custGeom>
            <a:solidFill>
              <a:srgbClr val="FFFFFF">
                <a:alpha val="48460"/>
              </a:srgbClr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6"/>
            <p:cNvSpPr/>
            <p:nvPr/>
          </p:nvSpPr>
          <p:spPr>
            <a:xfrm flipH="1">
              <a:off x="909236" y="933413"/>
              <a:ext cx="2007689" cy="400900"/>
            </a:xfrm>
            <a:custGeom>
              <a:rect b="b" l="l" r="r" t="t"/>
              <a:pathLst>
                <a:path extrusionOk="0" h="10566" w="52914">
                  <a:moveTo>
                    <a:pt x="5487" y="1"/>
                  </a:moveTo>
                  <a:cubicBezTo>
                    <a:pt x="2569" y="1"/>
                    <a:pt x="1" y="2540"/>
                    <a:pt x="1" y="5459"/>
                  </a:cubicBezTo>
                  <a:cubicBezTo>
                    <a:pt x="1" y="8377"/>
                    <a:pt x="2569" y="10566"/>
                    <a:pt x="5487" y="10566"/>
                  </a:cubicBezTo>
                  <a:lnTo>
                    <a:pt x="52913" y="10566"/>
                  </a:lnTo>
                  <a:lnTo>
                    <a:pt x="42319" y="1"/>
                  </a:ln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Google Shape;405;p36"/>
          <p:cNvSpPr txBox="1"/>
          <p:nvPr>
            <p:ph idx="4294967295" type="subTitle"/>
          </p:nvPr>
        </p:nvSpPr>
        <p:spPr>
          <a:xfrm flipH="1">
            <a:off x="4599501" y="3036350"/>
            <a:ext cx="1189800" cy="309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CLUSTER 10</a:t>
            </a:r>
            <a:endParaRPr sz="18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gant waves by slidesgo">
  <a:themeElements>
    <a:clrScheme name="Personalizado 1">
      <a:dk1>
        <a:srgbClr val="00072D"/>
      </a:dk1>
      <a:lt1>
        <a:srgbClr val="FFFFFF"/>
      </a:lt1>
      <a:dk2>
        <a:srgbClr val="FFFFFF"/>
      </a:dk2>
      <a:lt2>
        <a:srgbClr val="FFFFFF"/>
      </a:lt2>
      <a:accent1>
        <a:srgbClr val="0C2E3A"/>
      </a:accent1>
      <a:accent2>
        <a:srgbClr val="110F16"/>
      </a:accent2>
      <a:accent3>
        <a:srgbClr val="0A2472"/>
      </a:accent3>
      <a:accent4>
        <a:srgbClr val="001C55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