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1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171BD7A-7664-449B-A460-18FFAE0BAF23}">
          <p14:sldIdLst>
            <p14:sldId id="256"/>
          </p14:sldIdLst>
        </p14:section>
        <p14:section name="Раздел без заголовка" id="{D01A0EFA-9FDC-4336-96F6-A62A1CF83FD7}">
          <p14:sldIdLst>
            <p14:sldId id="257"/>
            <p14:sldId id="266"/>
            <p14:sldId id="267"/>
            <p14:sldId id="268"/>
            <p14:sldId id="269"/>
            <p14:sldId id="27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>
        <p:scale>
          <a:sx n="75" d="100"/>
          <a:sy n="75" d="100"/>
        </p:scale>
        <p:origin x="-1896" y="-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DE337EE-1DDC-4612-9D24-EEE03BC7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8C441D7-3C7C-447A-BBE1-5FA9C7B5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accent1"/>
                </a:solidFill>
              </a:defRPr>
            </a:lvl2pPr>
            <a:lvl3pPr>
              <a:defRPr b="0">
                <a:solidFill>
                  <a:schemeClr val="accent1"/>
                </a:solidFill>
              </a:defRPr>
            </a:lvl3pPr>
            <a:lvl4pPr>
              <a:defRPr b="0">
                <a:solidFill>
                  <a:schemeClr val="accent1"/>
                </a:solidFill>
              </a:defRPr>
            </a:lvl4pPr>
            <a:lvl5pPr>
              <a:defRPr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D4DD3DF-47D2-4244-9792-12CE4D37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45E88ED-267A-406F-8814-D64DEA1F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95C3D36-61B4-4111-AC83-C3795B4B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949CBE03-2ADF-450F-9675-03EC256F65AF}"/>
              </a:ext>
            </a:extLst>
          </p:cNvPr>
          <p:cNvSpPr/>
          <p:nvPr userDrawn="1"/>
        </p:nvSpPr>
        <p:spPr>
          <a:xfrm>
            <a:off x="11031794" y="-707923"/>
            <a:ext cx="1710812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45FEC3FF-D2E9-481A-ACBC-53AC48521444}"/>
              </a:ext>
            </a:extLst>
          </p:cNvPr>
          <p:cNvSpPr/>
          <p:nvPr userDrawn="1"/>
        </p:nvSpPr>
        <p:spPr>
          <a:xfrm rot="16200000">
            <a:off x="4231790" y="-2496651"/>
            <a:ext cx="90486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4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1344DC8E-DBB1-4521-B17B-AD7A7C576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CBF991ED-D009-4F33-823F-3A146B7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F4A8B54-1575-4378-A084-65830E2A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EA3AF89-A79E-4632-89EC-9A4B3535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842F16A-CC16-411F-AB10-DD5D1159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AA7987F-C5EA-438F-BD7E-8D303911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55F1006-7188-498C-ABBF-80587A3CC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7CAAA22-0748-44B2-95C1-E3606572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774E4D-3F92-4FAA-8349-F6D45C08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46F7DFC-34D2-47BD-A449-1F12C2DF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541A6785-23BF-4FE0-B9C7-4E3C5F7F6B19}"/>
              </a:ext>
            </a:extLst>
          </p:cNvPr>
          <p:cNvSpPr/>
          <p:nvPr userDrawn="1"/>
        </p:nvSpPr>
        <p:spPr>
          <a:xfrm>
            <a:off x="8966200" y="-707923"/>
            <a:ext cx="3225800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B394F0B6-9856-44D2-9805-66B694DE2C26}"/>
              </a:ext>
            </a:extLst>
          </p:cNvPr>
          <p:cNvSpPr/>
          <p:nvPr userDrawn="1"/>
        </p:nvSpPr>
        <p:spPr>
          <a:xfrm>
            <a:off x="-368300" y="4686300"/>
            <a:ext cx="2578100" cy="2578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70D0A806-BB3B-4E85-8C57-B9B390906F6A}"/>
              </a:ext>
            </a:extLst>
          </p:cNvPr>
          <p:cNvSpPr/>
          <p:nvPr userDrawn="1"/>
        </p:nvSpPr>
        <p:spPr>
          <a:xfrm>
            <a:off x="-187326" y="5659437"/>
            <a:ext cx="1381125" cy="13811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FE49146E-E334-4E17-96BB-AEB6B0141397}"/>
              </a:ext>
            </a:extLst>
          </p:cNvPr>
          <p:cNvSpPr/>
          <p:nvPr userDrawn="1"/>
        </p:nvSpPr>
        <p:spPr>
          <a:xfrm>
            <a:off x="9118600" y="-555523"/>
            <a:ext cx="3225800" cy="8554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3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34A3671-D70D-4846-A00D-D451CC45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978F876-D852-4E29-A439-4A96013AA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F3E4988-A050-44F9-8CDD-B99FEE1FC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B29F515-61FC-4696-9DBE-C3EE88BB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4523E599-4964-4661-B895-F15D49D3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444141B-6E20-42C1-A083-D0371C7F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3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835B16F-47D8-43EB-9F03-B3ACD863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3D8F048-D987-4AFF-A795-6F700E92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BA324EF-75CB-4183-A85B-AD7BDD2D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600D5C6B-EB08-465F-984C-82BB28644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2F6BF5B3-E575-4778-951F-B85DDAFB1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EF580A43-90A9-4F74-9CEA-78DC0914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7082B72D-A421-4731-A1B3-4B3F7B15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1E7E0AB1-8C34-4787-A417-D8024485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6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4638900-AEB2-4230-9726-FC3E1A82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55A991F4-A55E-4763-85B2-BCF817E0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62418399-BB26-4B5F-AE06-073556FF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C600C12F-25DD-409F-A773-01449550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2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48D4BDE5-0371-459D-9B04-EC35D079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82AD7312-632A-48EA-9CD9-4C1F9B3E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B9392F6-5A18-4C8F-94AC-EE4481D7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7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86902DB-6786-4EC8-841C-442CE7C5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2D0E0AD-9CDE-4B68-B397-28CF6A3BB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2FB86FE-73E5-4676-9540-C4530EC06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9BF0736-3C77-4656-9517-532D8B4F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669D685-6A52-4572-A0D6-C0059AC9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3A8EB1A-AC6D-428E-B0D1-CF9A7622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AB2F2F-88ED-4374-94A7-62F66BCD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E968185-D0D5-4204-98C8-EE5D53385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1E72D50-BFF9-4173-ABD2-4EC13B94B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93727AD-9A27-4C72-9887-E950A1F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EC7B91B-1762-407F-A127-DE1DCC62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F9B9FBD-B522-4123-A0F9-BFF6E77F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0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E666AC-8030-4AC8-BD2D-177E2E60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74D5522-45B7-4992-826F-6AF937AAF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F30567A-7DA1-430D-84F6-D7275133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318EBEF-8A21-4561-832D-24C58134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00DEFF5-DC16-4E1D-99A4-EA87D703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86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B38E9D2-AC3C-4712-9A37-752F16DB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23DA045-D354-445D-BE18-3E16A148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C148A85-0285-419E-9BCD-D8E30563A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CFB-1053-4ABD-8AE7-93CBC6C0D1C1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9AA4832-14D7-456F-8D8A-08F55C337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265C6DE-1236-408E-A547-97410DDD6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2"/>
            <a:extLst>
              <a:ext uri="{FF2B5EF4-FFF2-40B4-BE49-F238E27FC236}">
                <a16:creationId xmlns="" xmlns:a16="http://schemas.microsoft.com/office/drawing/2014/main" id="{A3D3FC47-1965-4ADE-8DCB-5A97BFA1FA8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3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A342B6-92C8-4F2C-9F6D-B8ACADD0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project</a:t>
            </a:r>
            <a:r>
              <a:rPr lang="ru-RU" dirty="0" smtClean="0"/>
              <a:t> </a:t>
            </a:r>
            <a:r>
              <a:rPr lang="en-US" dirty="0" smtClean="0"/>
              <a:t>flask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B501D56D-9332-4767-8E7D-C86E8677B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					</a:t>
            </a:r>
          </a:p>
          <a:p>
            <a:endParaRPr lang="en-US" dirty="0"/>
          </a:p>
          <a:p>
            <a:r>
              <a:rPr lang="en-US" dirty="0" smtClean="0"/>
              <a:t>					</a:t>
            </a:r>
            <a:r>
              <a:rPr lang="ru-RU" dirty="0"/>
              <a:t> </a:t>
            </a:r>
            <a:r>
              <a:rPr lang="ru-RU" dirty="0" smtClean="0"/>
              <a:t>      Воронков Владимир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0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CC7DC2-12CF-4928-A4E4-8D979EAE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Цель, идея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7E72134-208E-4A25-B10D-1D5493B3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Создать сайт для размещения свои персонажей. Возможность использование как хостинга для проработки персонажей.</a:t>
            </a:r>
            <a:endParaRPr lang="en-US" dirty="0"/>
          </a:p>
          <a:p>
            <a:r>
              <a:rPr lang="ru-RU" dirty="0" smtClean="0"/>
              <a:t>Добавление развлекательного контента что бы убить время.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Написание всего необходимого для работы над персонажем</a:t>
            </a:r>
          </a:p>
          <a:p>
            <a:r>
              <a:rPr lang="ru-RU" dirty="0" smtClean="0"/>
              <a:t>Добавление атрибутов для персонажей</a:t>
            </a:r>
          </a:p>
          <a:p>
            <a:r>
              <a:rPr lang="ru-RU" dirty="0" smtClean="0"/>
              <a:t>Создание простого </a:t>
            </a:r>
            <a:r>
              <a:rPr lang="en-US" dirty="0" smtClean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350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FEA663-ED93-415C-AE74-0ADE94E3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57300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/>
              <a:t>Главная страница сайта</a:t>
            </a:r>
            <a:endParaRPr lang="ru-RU" sz="44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865188" y="1968500"/>
            <a:ext cx="3932237" cy="3659188"/>
          </a:xfrm>
        </p:spPr>
        <p:txBody>
          <a:bodyPr>
            <a:noAutofit/>
          </a:bodyPr>
          <a:lstStyle/>
          <a:p>
            <a:r>
              <a:rPr lang="ru-RU" sz="2000" dirty="0" smtClean="0"/>
              <a:t>Главная страница сайта это табличка с персонажами. Зарегистрированный пользователь может добавлять новых и менять свои персонажей. В табличке персонажи сортируются по лайкам</a:t>
            </a:r>
            <a:r>
              <a:rPr lang="ru-RU" sz="2000" dirty="0"/>
              <a:t>. Зарегистрированный пользователь </a:t>
            </a:r>
            <a:r>
              <a:rPr lang="ru-RU" sz="2000" dirty="0" smtClean="0"/>
              <a:t>может </a:t>
            </a:r>
            <a:r>
              <a:rPr lang="ru-RU" sz="2000" dirty="0" err="1" smtClean="0"/>
              <a:t>лайкать</a:t>
            </a:r>
            <a:r>
              <a:rPr lang="ru-RU" sz="2000" dirty="0" smtClean="0"/>
              <a:t> любого персонажа раз в неделю</a:t>
            </a:r>
            <a:endParaRPr lang="ru-RU" sz="2000" dirty="0"/>
          </a:p>
        </p:txBody>
      </p:sp>
      <p:pic>
        <p:nvPicPr>
          <p:cNvPr id="1026" name="Picture 2" descr="C:\=)\wjY7JNIOYp4bAxF-6ZcGzwR9Anzy1ZtjUGyqObAp7Xy8-rejgKIZpzvhpJLZzb4LW9Ja-81aLb2IhZdaxUOx-Lk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45" y="977900"/>
            <a:ext cx="2923256" cy="485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=)\bjsTXyCAbpe3NNrjjwC-GnPP6Vuvf1KW1aFZsjF6MWZMoz76C0erUWZkTjTKCD7ExuIFBlyS3ppzg7Hkn8XPEDW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5" y="977901"/>
            <a:ext cx="2587778" cy="485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6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FEA663-ED93-415C-AE74-0ADE94E3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57300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/>
              <a:t>Регистрация и вход</a:t>
            </a:r>
            <a:endParaRPr lang="ru-RU" sz="44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865188" y="1968500"/>
            <a:ext cx="3932237" cy="3659188"/>
          </a:xfrm>
        </p:spPr>
        <p:txBody>
          <a:bodyPr>
            <a:noAutofit/>
          </a:bodyPr>
          <a:lstStyle/>
          <a:p>
            <a:r>
              <a:rPr lang="ru-RU" sz="2000" dirty="0" smtClean="0"/>
              <a:t>Что бы иметь возможность что то добавлять и редактировать пользователь должен зарегистрироваться.</a:t>
            </a:r>
            <a:endParaRPr lang="ru-RU" sz="2000" dirty="0"/>
          </a:p>
        </p:txBody>
      </p:sp>
      <p:pic>
        <p:nvPicPr>
          <p:cNvPr id="2050" name="Picture 2" descr="C:\=)\HcHqr4KKzj3shf-m4c3lH1No4uXxR_l80cF8a9wqbAmUI8lDlEt-HphL45ZqHCzbcHje_PrIBBkaYRWJEqpoh_g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9" y="541337"/>
            <a:ext cx="2576662" cy="52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=)\sApqT6rJv5dHP9j8CRYa1VFw-fzbBC8KjSnQWQWYcMwtGG7qYUlUYZh6ELVsgTo3tS7VWLiBKlh6-n6oOUE2_bz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025" y="541337"/>
            <a:ext cx="2638608" cy="52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FEA663-ED93-415C-AE74-0ADE94E3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57300"/>
          </a:xfrm>
        </p:spPr>
        <p:txBody>
          <a:bodyPr>
            <a:normAutofit/>
          </a:bodyPr>
          <a:lstStyle/>
          <a:p>
            <a:r>
              <a:rPr lang="ru-RU" sz="4400" b="1" dirty="0" smtClean="0"/>
              <a:t>Атрибуты</a:t>
            </a:r>
            <a:endParaRPr lang="ru-RU" sz="44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865188" y="1968500"/>
            <a:ext cx="3932237" cy="3659188"/>
          </a:xfrm>
        </p:spPr>
        <p:txBody>
          <a:bodyPr>
            <a:noAutofit/>
          </a:bodyPr>
          <a:lstStyle/>
          <a:p>
            <a:r>
              <a:rPr lang="ru-RU" sz="2000" dirty="0" smtClean="0"/>
              <a:t>У персонажей могут атрибуты. </a:t>
            </a:r>
          </a:p>
          <a:p>
            <a:r>
              <a:rPr lang="ru-RU" sz="2000" dirty="0" smtClean="0"/>
              <a:t>Их можно добавлять бесконечное количество и они никак не привязаны к пользователю. Все атрибуты доступны всем персонажам.</a:t>
            </a:r>
          </a:p>
        </p:txBody>
      </p:sp>
      <p:pic>
        <p:nvPicPr>
          <p:cNvPr id="3074" name="Picture 2" descr="C:\=)\JyF81mrHOzxYEGU2o-aJ61bkRM9mPOv6BFC_PoH2ND9y3yt9vQ_O4KiDNvnZAxewE_vQpS-N_UdFG85NxywIS-Q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684213"/>
            <a:ext cx="2888094" cy="54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4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FEA663-ED93-415C-AE74-0ADE94E3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854200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/>
              <a:t>Добавление персонажа и </a:t>
            </a:r>
            <a:r>
              <a:rPr lang="ru-RU" sz="4400" b="1" dirty="0" err="1" smtClean="0"/>
              <a:t>артибутов</a:t>
            </a:r>
            <a:endParaRPr lang="ru-RU" sz="44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865188" y="2679700"/>
            <a:ext cx="3932237" cy="2947988"/>
          </a:xfrm>
        </p:spPr>
        <p:txBody>
          <a:bodyPr>
            <a:noAutofit/>
          </a:bodyPr>
          <a:lstStyle/>
          <a:p>
            <a:r>
              <a:rPr lang="ru-RU" sz="2000" dirty="0" smtClean="0"/>
              <a:t>Для </a:t>
            </a:r>
            <a:r>
              <a:rPr lang="ru-RU" sz="2000" dirty="0" err="1" smtClean="0"/>
              <a:t>артибутов</a:t>
            </a:r>
            <a:r>
              <a:rPr lang="ru-RU" sz="2000" dirty="0" smtClean="0"/>
              <a:t> и персонажей можно добавлять картинки которые будут их </a:t>
            </a:r>
            <a:r>
              <a:rPr lang="ru-RU" sz="2000" dirty="0" err="1" smtClean="0"/>
              <a:t>аватарками</a:t>
            </a:r>
            <a:r>
              <a:rPr lang="ru-RU" sz="2000" dirty="0" smtClean="0"/>
              <a:t>. У персонажа можно в любой момент поменять </a:t>
            </a:r>
            <a:r>
              <a:rPr lang="ru-RU" sz="2000" dirty="0" err="1" smtClean="0"/>
              <a:t>аватарку</a:t>
            </a:r>
            <a:r>
              <a:rPr lang="ru-RU" sz="2000" dirty="0" smtClean="0"/>
              <a:t>.</a:t>
            </a:r>
          </a:p>
        </p:txBody>
      </p:sp>
      <p:pic>
        <p:nvPicPr>
          <p:cNvPr id="3074" name="Picture 2" descr="C:\=)\JyF81mrHOzxYEGU2o-aJ61bkRM9mPOv6BFC_PoH2ND9y3yt9vQ_O4KiDNvnZAxewE_vQpS-N_UdFG85NxywIS-Q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684213"/>
            <a:ext cx="2888094" cy="54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CC7DC2-12CF-4928-A4E4-8D979EAE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65125"/>
            <a:ext cx="11112500" cy="1325563"/>
          </a:xfrm>
        </p:spPr>
        <p:txBody>
          <a:bodyPr/>
          <a:lstStyle/>
          <a:p>
            <a:r>
              <a:rPr lang="ru-RU" dirty="0" smtClean="0"/>
              <a:t>Идеи по доработке и возможность развития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7E72134-208E-4A25-B10D-1D5493B3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надо добавить более прозрачный функционал</a:t>
            </a:r>
            <a:endParaRPr lang="en-US" dirty="0"/>
          </a:p>
          <a:p>
            <a:r>
              <a:rPr lang="ru-RU" dirty="0" smtClean="0"/>
              <a:t>Можно сделать возможность писать другим пользователям от своего персонажа</a:t>
            </a:r>
          </a:p>
          <a:p>
            <a:r>
              <a:rPr lang="ru-RU" dirty="0" smtClean="0"/>
              <a:t>Добавить систему поощряющею пользователей за нахождение на сайте</a:t>
            </a:r>
          </a:p>
          <a:p>
            <a:r>
              <a:rPr lang="ru-RU" dirty="0" smtClean="0"/>
              <a:t>Добавление ограничения на персонажей и </a:t>
            </a:r>
            <a:r>
              <a:rPr lang="ru-RU" dirty="0" err="1" smtClean="0"/>
              <a:t>артибуты</a:t>
            </a:r>
            <a:endParaRPr lang="ru-RU" dirty="0" smtClean="0"/>
          </a:p>
          <a:p>
            <a:r>
              <a:rPr lang="ru-RU" dirty="0" smtClean="0"/>
              <a:t>Добавление страницы для работы с событиями персонажа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231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9">
            <a:extLst>
              <a:ext uri="{FF2B5EF4-FFF2-40B4-BE49-F238E27FC236}">
                <a16:creationId xmlns="" xmlns:a16="http://schemas.microsoft.com/office/drawing/2014/main" id="{8ACC097E-7BAB-43B9-8156-DCDC262B60E8}"/>
              </a:ext>
            </a:extLst>
          </p:cNvPr>
          <p:cNvSpPr txBox="1">
            <a:spLocks/>
          </p:cNvSpPr>
          <p:nvPr/>
        </p:nvSpPr>
        <p:spPr>
          <a:xfrm>
            <a:off x="2730500" y="1693291"/>
            <a:ext cx="7213600" cy="26501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accent1"/>
                </a:solidFill>
              </a:rPr>
              <a:t>СПАСИБО</a:t>
            </a:r>
            <a:br>
              <a:rPr lang="ru-RU" sz="7200" b="1" dirty="0" smtClean="0">
                <a:solidFill>
                  <a:schemeClr val="accent1"/>
                </a:solidFill>
              </a:rPr>
            </a:br>
            <a:r>
              <a:rPr lang="ru-RU" sz="7200" b="1" dirty="0" smtClean="0">
                <a:solidFill>
                  <a:schemeClr val="accent1"/>
                </a:solidFill>
              </a:rPr>
              <a:t>за внимание! =)</a:t>
            </a:r>
            <a:endParaRPr lang="ru-RU" sz="7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190</Words>
  <Application>Microsoft Office PowerPoint</Application>
  <PresentationFormat>Произвольный</PresentationFormat>
  <Paragraphs>26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Web project flask</vt:lpstr>
      <vt:lpstr>Цель, идея проекта</vt:lpstr>
      <vt:lpstr>Главная страница сайта</vt:lpstr>
      <vt:lpstr>Регистрация и вход</vt:lpstr>
      <vt:lpstr>Атрибуты</vt:lpstr>
      <vt:lpstr>Добавление персонажа и артибутов</vt:lpstr>
      <vt:lpstr>Идеи по доработке и возможность развития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Минимализм</dc:title>
  <dc:creator>User Obstinate</dc:creator>
  <cp:lastModifiedBy>User Windows</cp:lastModifiedBy>
  <cp:revision>12</cp:revision>
  <dcterms:created xsi:type="dcterms:W3CDTF">2021-05-04T06:37:33Z</dcterms:created>
  <dcterms:modified xsi:type="dcterms:W3CDTF">2022-05-05T12:34:28Z</dcterms:modified>
</cp:coreProperties>
</file>