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60" r:id="rId4"/>
    <p:sldId id="259" r:id="rId5"/>
    <p:sldId id="271" r:id="rId6"/>
    <p:sldId id="293" r:id="rId7"/>
    <p:sldId id="294" r:id="rId8"/>
    <p:sldId id="305"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6224" autoAdjust="0"/>
  </p:normalViewPr>
  <p:slideViewPr>
    <p:cSldViewPr snapToGrid="0">
      <p:cViewPr varScale="1">
        <p:scale>
          <a:sx n="59" d="100"/>
          <a:sy n="59" d="100"/>
        </p:scale>
        <p:origin x="624"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4033633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Subtitle (with placeholder)">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xmlns="" id="{89A23BBF-421D-49FA-9490-19494F2AA043}"/>
              </a:ext>
            </a:extLst>
          </p:cNvPr>
          <p:cNvSpPr>
            <a:spLocks noGrp="1"/>
          </p:cNvSpPr>
          <p:nvPr>
            <p:ph type="pic" sz="quarter" idx="10" hasCustomPrompt="1"/>
          </p:nvPr>
        </p:nvSpPr>
        <p:spPr>
          <a:xfrm>
            <a:off x="1897063" y="2035175"/>
            <a:ext cx="3589337" cy="3382963"/>
          </a:xfrm>
        </p:spPr>
        <p:txBody>
          <a:bodyPr anchor="t">
            <a:normAutofit/>
          </a:bodyPr>
          <a:lstStyle>
            <a:lvl1pPr marL="0" indent="0" algn="ctr">
              <a:buNone/>
              <a:defRPr sz="2800"/>
            </a:lvl1pPr>
          </a:lstStyle>
          <a:p>
            <a:r>
              <a:rPr lang="en-US" dirty="0"/>
              <a:t>picture</a:t>
            </a:r>
            <a:endParaRPr lang="ru-RU" dirty="0"/>
          </a:p>
        </p:txBody>
      </p:sp>
      <p:sp>
        <p:nvSpPr>
          <p:cNvPr id="7" name="Рисунок 2">
            <a:extLst>
              <a:ext uri="{FF2B5EF4-FFF2-40B4-BE49-F238E27FC236}">
                <a16:creationId xmlns:a16="http://schemas.microsoft.com/office/drawing/2014/main" xmlns="" id="{02FE6B0B-8246-4663-9DC2-906C2CC4EFD0}"/>
              </a:ext>
            </a:extLst>
          </p:cNvPr>
          <p:cNvSpPr>
            <a:spLocks noGrp="1"/>
          </p:cNvSpPr>
          <p:nvPr>
            <p:ph type="pic" sz="quarter" idx="11" hasCustomPrompt="1"/>
          </p:nvPr>
        </p:nvSpPr>
        <p:spPr>
          <a:xfrm>
            <a:off x="5791200" y="2048893"/>
            <a:ext cx="3589337" cy="3382963"/>
          </a:xfrm>
        </p:spPr>
        <p:txBody>
          <a:bodyPr anchor="t">
            <a:normAutofit/>
          </a:bodyPr>
          <a:lstStyle>
            <a:lvl1pPr marL="0" indent="0" algn="ctr">
              <a:buNone/>
              <a:defRPr sz="2800"/>
            </a:lvl1pPr>
          </a:lstStyle>
          <a:p>
            <a:r>
              <a:rPr lang="en-US" dirty="0"/>
              <a:t>picture</a:t>
            </a:r>
            <a:endParaRPr lang="ru-RU" dirty="0"/>
          </a:p>
        </p:txBody>
      </p:sp>
      <p:sp>
        <p:nvSpPr>
          <p:cNvPr id="8" name="Рисунок 2">
            <a:extLst>
              <a:ext uri="{FF2B5EF4-FFF2-40B4-BE49-F238E27FC236}">
                <a16:creationId xmlns:a16="http://schemas.microsoft.com/office/drawing/2014/main" xmlns="" id="{184EBB26-0B91-4A8F-885B-A80F25E2D76E}"/>
              </a:ext>
            </a:extLst>
          </p:cNvPr>
          <p:cNvSpPr>
            <a:spLocks noGrp="1"/>
          </p:cNvSpPr>
          <p:nvPr>
            <p:ph type="pic" sz="quarter" idx="12" hasCustomPrompt="1"/>
          </p:nvPr>
        </p:nvSpPr>
        <p:spPr>
          <a:xfrm>
            <a:off x="9685337" y="2048893"/>
            <a:ext cx="3589337" cy="3382963"/>
          </a:xfrm>
        </p:spPr>
        <p:txBody>
          <a:bodyPr anchor="t">
            <a:normAutofit/>
          </a:bodyPr>
          <a:lstStyle>
            <a:lvl1pPr marL="0" indent="0" algn="ctr">
              <a:buNone/>
              <a:defRPr sz="2800"/>
            </a:lvl1pPr>
          </a:lstStyle>
          <a:p>
            <a:r>
              <a:rPr lang="en-US" dirty="0"/>
              <a:t>picture</a:t>
            </a:r>
            <a:endParaRPr lang="ru-RU" dirty="0"/>
          </a:p>
        </p:txBody>
      </p:sp>
      <p:sp>
        <p:nvSpPr>
          <p:cNvPr id="9" name="Рисунок 2">
            <a:extLst>
              <a:ext uri="{FF2B5EF4-FFF2-40B4-BE49-F238E27FC236}">
                <a16:creationId xmlns:a16="http://schemas.microsoft.com/office/drawing/2014/main" xmlns="" id="{F21F24B1-A75E-4EF0-90E4-9987A947F6D9}"/>
              </a:ext>
            </a:extLst>
          </p:cNvPr>
          <p:cNvSpPr>
            <a:spLocks noGrp="1"/>
          </p:cNvSpPr>
          <p:nvPr>
            <p:ph type="pic" sz="quarter" idx="13" hasCustomPrompt="1"/>
          </p:nvPr>
        </p:nvSpPr>
        <p:spPr>
          <a:xfrm>
            <a:off x="13579474" y="2035174"/>
            <a:ext cx="3589337" cy="3382963"/>
          </a:xfrm>
        </p:spPr>
        <p:txBody>
          <a:bodyPr anchor="t">
            <a:normAutofit/>
          </a:bodyPr>
          <a:lstStyle>
            <a:lvl1pPr marL="0" indent="0" algn="ctr">
              <a:buNone/>
              <a:defRPr sz="2800"/>
            </a:lvl1pPr>
          </a:lstStyle>
          <a:p>
            <a:r>
              <a:rPr lang="en-US" dirty="0"/>
              <a:t>picture</a:t>
            </a:r>
            <a:endParaRPr lang="ru-RU" dirty="0"/>
          </a:p>
        </p:txBody>
      </p:sp>
      <p:sp>
        <p:nvSpPr>
          <p:cNvPr id="10" name="Рисунок 2">
            <a:extLst>
              <a:ext uri="{FF2B5EF4-FFF2-40B4-BE49-F238E27FC236}">
                <a16:creationId xmlns:a16="http://schemas.microsoft.com/office/drawing/2014/main" xmlns="" id="{504A6795-464A-4419-B70B-C9909320261E}"/>
              </a:ext>
            </a:extLst>
          </p:cNvPr>
          <p:cNvSpPr>
            <a:spLocks noGrp="1"/>
          </p:cNvSpPr>
          <p:nvPr>
            <p:ph type="pic" sz="quarter" idx="14" hasCustomPrompt="1"/>
          </p:nvPr>
        </p:nvSpPr>
        <p:spPr>
          <a:xfrm>
            <a:off x="1897062" y="5707153"/>
            <a:ext cx="3589337" cy="3382963"/>
          </a:xfrm>
        </p:spPr>
        <p:txBody>
          <a:bodyPr anchor="t">
            <a:normAutofit/>
          </a:bodyPr>
          <a:lstStyle>
            <a:lvl1pPr marL="0" indent="0" algn="ctr">
              <a:buNone/>
              <a:defRPr sz="2800"/>
            </a:lvl1pPr>
          </a:lstStyle>
          <a:p>
            <a:r>
              <a:rPr lang="en-US" dirty="0"/>
              <a:t>picture</a:t>
            </a:r>
            <a:endParaRPr lang="ru-RU" dirty="0"/>
          </a:p>
        </p:txBody>
      </p:sp>
      <p:sp>
        <p:nvSpPr>
          <p:cNvPr id="14" name="Рисунок 2">
            <a:extLst>
              <a:ext uri="{FF2B5EF4-FFF2-40B4-BE49-F238E27FC236}">
                <a16:creationId xmlns:a16="http://schemas.microsoft.com/office/drawing/2014/main" xmlns="" id="{074C769C-20FD-4407-A25C-ABFFBAC87BCC}"/>
              </a:ext>
            </a:extLst>
          </p:cNvPr>
          <p:cNvSpPr>
            <a:spLocks noGrp="1"/>
          </p:cNvSpPr>
          <p:nvPr>
            <p:ph type="pic" sz="quarter" idx="15" hasCustomPrompt="1"/>
          </p:nvPr>
        </p:nvSpPr>
        <p:spPr>
          <a:xfrm>
            <a:off x="5791200" y="5707153"/>
            <a:ext cx="3589337" cy="3382963"/>
          </a:xfrm>
        </p:spPr>
        <p:txBody>
          <a:bodyPr anchor="t">
            <a:normAutofit/>
          </a:bodyPr>
          <a:lstStyle>
            <a:lvl1pPr marL="0" indent="0" algn="ctr">
              <a:buNone/>
              <a:defRPr sz="2800"/>
            </a:lvl1pPr>
          </a:lstStyle>
          <a:p>
            <a:r>
              <a:rPr lang="en-US" dirty="0"/>
              <a:t>picture</a:t>
            </a:r>
            <a:endParaRPr lang="ru-RU" dirty="0"/>
          </a:p>
        </p:txBody>
      </p:sp>
      <p:sp>
        <p:nvSpPr>
          <p:cNvPr id="15" name="Рисунок 2">
            <a:extLst>
              <a:ext uri="{FF2B5EF4-FFF2-40B4-BE49-F238E27FC236}">
                <a16:creationId xmlns:a16="http://schemas.microsoft.com/office/drawing/2014/main" xmlns="" id="{FE67BB7D-943C-4708-86DA-21656E286506}"/>
              </a:ext>
            </a:extLst>
          </p:cNvPr>
          <p:cNvSpPr>
            <a:spLocks noGrp="1"/>
          </p:cNvSpPr>
          <p:nvPr>
            <p:ph type="pic" sz="quarter" idx="16" hasCustomPrompt="1"/>
          </p:nvPr>
        </p:nvSpPr>
        <p:spPr>
          <a:xfrm>
            <a:off x="9685336" y="5707152"/>
            <a:ext cx="3589337" cy="3382963"/>
          </a:xfrm>
        </p:spPr>
        <p:txBody>
          <a:bodyPr anchor="t">
            <a:normAutofit/>
          </a:bodyPr>
          <a:lstStyle>
            <a:lvl1pPr marL="0" indent="0" algn="ctr">
              <a:buNone/>
              <a:defRPr sz="2800"/>
            </a:lvl1pPr>
          </a:lstStyle>
          <a:p>
            <a:r>
              <a:rPr lang="en-US" dirty="0"/>
              <a:t>picture</a:t>
            </a:r>
            <a:endParaRPr lang="ru-RU" dirty="0"/>
          </a:p>
        </p:txBody>
      </p:sp>
      <p:sp>
        <p:nvSpPr>
          <p:cNvPr id="16" name="Рисунок 2">
            <a:extLst>
              <a:ext uri="{FF2B5EF4-FFF2-40B4-BE49-F238E27FC236}">
                <a16:creationId xmlns:a16="http://schemas.microsoft.com/office/drawing/2014/main" xmlns="" id="{2D504453-77DF-4F7C-A63B-95104CDE2713}"/>
              </a:ext>
            </a:extLst>
          </p:cNvPr>
          <p:cNvSpPr>
            <a:spLocks noGrp="1"/>
          </p:cNvSpPr>
          <p:nvPr>
            <p:ph type="pic" sz="quarter" idx="17" hasCustomPrompt="1"/>
          </p:nvPr>
        </p:nvSpPr>
        <p:spPr>
          <a:xfrm>
            <a:off x="13579472" y="5707151"/>
            <a:ext cx="3589337" cy="3382963"/>
          </a:xfrm>
        </p:spPr>
        <p:txBody>
          <a:bodyPr anchor="t">
            <a:normAutofit/>
          </a:bodyPr>
          <a:lstStyle>
            <a:lvl1pPr marL="0" indent="0" algn="ctr">
              <a:buNone/>
              <a:defRPr sz="2800"/>
            </a:lvl1pPr>
          </a:lstStyle>
          <a:p>
            <a:r>
              <a:rPr lang="en-US" dirty="0"/>
              <a:t>picture</a:t>
            </a:r>
            <a:endParaRPr lang="ru-RU" dirty="0"/>
          </a:p>
        </p:txBody>
      </p:sp>
    </p:spTree>
    <p:extLst>
      <p:ext uri="{BB962C8B-B14F-4D97-AF65-F5344CB8AC3E}">
        <p14:creationId xmlns:p14="http://schemas.microsoft.com/office/powerpoint/2010/main" val="70434211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532241774_2880x1920.jpg"/>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ynergy"/>
          <p:cNvSpPr txBox="1"/>
          <p:nvPr/>
        </p:nvSpPr>
        <p:spPr>
          <a:xfrm>
            <a:off x="2735137" y="5775110"/>
            <a:ext cx="7300368" cy="1795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11000" b="0" cap="all">
                <a:solidFill>
                  <a:srgbClr val="1D1E1E"/>
                </a:solidFill>
                <a:latin typeface="DM Sans Bold"/>
                <a:ea typeface="DM Sans Bold"/>
                <a:cs typeface="DM Sans Bold"/>
                <a:sym typeface="DM Sans Bold"/>
              </a:defRPr>
            </a:lvl1pPr>
          </a:lstStyle>
          <a:p>
            <a:r>
              <a:rPr lang="en-US" dirty="0" smtClean="0">
                <a:solidFill>
                  <a:schemeClr val="tx1"/>
                </a:solidFill>
              </a:rPr>
              <a:t>PYGAME</a:t>
            </a:r>
            <a:endParaRPr dirty="0">
              <a:solidFill>
                <a:schemeClr val="tx1"/>
              </a:solidFill>
            </a:endParaRPr>
          </a:p>
        </p:txBody>
      </p:sp>
      <p:sp>
        <p:nvSpPr>
          <p:cNvPr id="120" name="Professional Presentation Template"/>
          <p:cNvSpPr txBox="1"/>
          <p:nvPr/>
        </p:nvSpPr>
        <p:spPr>
          <a:xfrm>
            <a:off x="2840701" y="7584860"/>
            <a:ext cx="6190508" cy="5929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a:solidFill>
                  <a:srgbClr val="979798"/>
                </a:solidFill>
                <a:latin typeface="DM Sans Regular"/>
                <a:ea typeface="DM Sans Regular"/>
                <a:cs typeface="DM Sans Regular"/>
                <a:sym typeface="DM Sans Regular"/>
              </a:defRPr>
            </a:lvl1pPr>
          </a:lstStyle>
          <a:p>
            <a:r>
              <a:rPr lang="ru-RU" dirty="0" smtClean="0">
                <a:solidFill>
                  <a:schemeClr val="tx2"/>
                </a:solidFill>
              </a:rPr>
              <a:t>Воронков Владими</a:t>
            </a:r>
            <a:r>
              <a:rPr lang="ru-RU" dirty="0" smtClean="0">
                <a:solidFill>
                  <a:schemeClr val="tx2"/>
                </a:solidFill>
              </a:rPr>
              <a:t>р</a:t>
            </a:r>
            <a:endParaRPr dirty="0">
              <a:solidFill>
                <a:schemeClr val="tx2"/>
              </a:solidFill>
            </a:endParaRPr>
          </a:p>
        </p:txBody>
      </p:sp>
      <p:sp>
        <p:nvSpPr>
          <p:cNvPr id="122" name="Freeform 6"/>
          <p:cNvSpPr/>
          <p:nvPr/>
        </p:nvSpPr>
        <p:spPr>
          <a:xfrm>
            <a:off x="2832496" y="3351740"/>
            <a:ext cx="2177019" cy="2051449"/>
          </a:xfrm>
          <a:custGeom>
            <a:avLst/>
            <a:gdLst/>
            <a:ahLst/>
            <a:cxnLst>
              <a:cxn ang="0">
                <a:pos x="wd2" y="hd2"/>
              </a:cxn>
              <a:cxn ang="5400000">
                <a:pos x="wd2" y="hd2"/>
              </a:cxn>
              <a:cxn ang="10800000">
                <a:pos x="wd2" y="hd2"/>
              </a:cxn>
              <a:cxn ang="16200000">
                <a:pos x="wd2" y="hd2"/>
              </a:cxn>
            </a:cxnLst>
            <a:rect l="0" t="0" r="r" b="b"/>
            <a:pathLst>
              <a:path w="21600" h="21599" extrusionOk="0">
                <a:moveTo>
                  <a:pt x="9888" y="0"/>
                </a:moveTo>
                <a:cubicBezTo>
                  <a:pt x="9789" y="0"/>
                  <a:pt x="9701" y="56"/>
                  <a:pt x="9651" y="142"/>
                </a:cubicBezTo>
                <a:lnTo>
                  <a:pt x="0" y="17893"/>
                </a:lnTo>
                <a:lnTo>
                  <a:pt x="469" y="18181"/>
                </a:lnTo>
                <a:lnTo>
                  <a:pt x="9888" y="869"/>
                </a:lnTo>
                <a:lnTo>
                  <a:pt x="20854" y="21018"/>
                </a:lnTo>
                <a:lnTo>
                  <a:pt x="1169" y="21018"/>
                </a:lnTo>
                <a:lnTo>
                  <a:pt x="1169" y="21599"/>
                </a:lnTo>
                <a:lnTo>
                  <a:pt x="21323" y="21599"/>
                </a:lnTo>
                <a:cubicBezTo>
                  <a:pt x="21371" y="21599"/>
                  <a:pt x="21419" y="21585"/>
                  <a:pt x="21461" y="21560"/>
                </a:cubicBezTo>
                <a:cubicBezTo>
                  <a:pt x="21503" y="21535"/>
                  <a:pt x="21538" y="21500"/>
                  <a:pt x="21563" y="21457"/>
                </a:cubicBezTo>
                <a:cubicBezTo>
                  <a:pt x="21587" y="21409"/>
                  <a:pt x="21600" y="21359"/>
                  <a:pt x="21600" y="21309"/>
                </a:cubicBezTo>
                <a:cubicBezTo>
                  <a:pt x="21599" y="21258"/>
                  <a:pt x="21587" y="21208"/>
                  <a:pt x="21563" y="21164"/>
                </a:cubicBezTo>
                <a:lnTo>
                  <a:pt x="10128" y="142"/>
                </a:lnTo>
                <a:cubicBezTo>
                  <a:pt x="10078" y="51"/>
                  <a:pt x="9986" y="-1"/>
                  <a:pt x="9888" y="0"/>
                </a:cubicBezTo>
                <a:close/>
                <a:moveTo>
                  <a:pt x="9888" y="4638"/>
                </a:moveTo>
                <a:cubicBezTo>
                  <a:pt x="9790" y="4639"/>
                  <a:pt x="9701" y="4699"/>
                  <a:pt x="9651" y="4784"/>
                </a:cubicBezTo>
                <a:lnTo>
                  <a:pt x="2004" y="18845"/>
                </a:lnTo>
                <a:lnTo>
                  <a:pt x="2473" y="19134"/>
                </a:lnTo>
                <a:lnTo>
                  <a:pt x="9888" y="5507"/>
                </a:lnTo>
                <a:lnTo>
                  <a:pt x="11132" y="7797"/>
                </a:lnTo>
                <a:lnTo>
                  <a:pt x="6698" y="15945"/>
                </a:lnTo>
                <a:cubicBezTo>
                  <a:pt x="6648" y="16036"/>
                  <a:pt x="6648" y="16148"/>
                  <a:pt x="6698" y="16238"/>
                </a:cubicBezTo>
                <a:cubicBezTo>
                  <a:pt x="6748" y="16328"/>
                  <a:pt x="6839" y="16380"/>
                  <a:pt x="6938" y="16380"/>
                </a:cubicBezTo>
                <a:lnTo>
                  <a:pt x="13364" y="16380"/>
                </a:lnTo>
                <a:lnTo>
                  <a:pt x="13364" y="15799"/>
                </a:lnTo>
                <a:lnTo>
                  <a:pt x="7407" y="15799"/>
                </a:lnTo>
                <a:lnTo>
                  <a:pt x="11431" y="8399"/>
                </a:lnTo>
                <a:lnTo>
                  <a:pt x="15696" y="16229"/>
                </a:lnTo>
                <a:cubicBezTo>
                  <a:pt x="15706" y="16249"/>
                  <a:pt x="15718" y="16267"/>
                  <a:pt x="15732" y="16283"/>
                </a:cubicBezTo>
                <a:cubicBezTo>
                  <a:pt x="15746" y="16299"/>
                  <a:pt x="15761" y="16313"/>
                  <a:pt x="15778" y="16326"/>
                </a:cubicBezTo>
                <a:lnTo>
                  <a:pt x="17066" y="18695"/>
                </a:lnTo>
                <a:lnTo>
                  <a:pt x="5694" y="18695"/>
                </a:lnTo>
                <a:lnTo>
                  <a:pt x="5694" y="18703"/>
                </a:lnTo>
                <a:lnTo>
                  <a:pt x="5694" y="19284"/>
                </a:lnTo>
                <a:lnTo>
                  <a:pt x="17542" y="19284"/>
                </a:lnTo>
                <a:cubicBezTo>
                  <a:pt x="17590" y="19283"/>
                  <a:pt x="17637" y="19269"/>
                  <a:pt x="17679" y="19243"/>
                </a:cubicBezTo>
                <a:cubicBezTo>
                  <a:pt x="17720" y="19217"/>
                  <a:pt x="17754" y="19181"/>
                  <a:pt x="17779" y="19138"/>
                </a:cubicBezTo>
                <a:cubicBezTo>
                  <a:pt x="17803" y="19093"/>
                  <a:pt x="17816" y="19044"/>
                  <a:pt x="17816" y="18994"/>
                </a:cubicBezTo>
                <a:cubicBezTo>
                  <a:pt x="17816" y="18943"/>
                  <a:pt x="17803" y="18895"/>
                  <a:pt x="17779" y="18849"/>
                </a:cubicBezTo>
                <a:lnTo>
                  <a:pt x="10128" y="4784"/>
                </a:lnTo>
                <a:cubicBezTo>
                  <a:pt x="10078" y="4693"/>
                  <a:pt x="9987" y="4637"/>
                  <a:pt x="9888" y="4638"/>
                </a:cubicBezTo>
                <a:close/>
              </a:path>
            </a:pathLst>
          </a:custGeom>
          <a:solidFill>
            <a:schemeClr val="accent5"/>
          </a:solidFill>
          <a:ln w="12700">
            <a:miter lim="400000"/>
          </a:ln>
        </p:spPr>
        <p:txBody>
          <a:bodyPr lIns="45719" rIns="45719" anchor="ctr"/>
          <a:lstStyle/>
          <a:p>
            <a:pPr algn="l" defTabSz="914400">
              <a:defRPr sz="1800" b="0">
                <a:latin typeface="Calibri"/>
                <a:ea typeface="Calibri"/>
                <a:cs typeface="Calibri"/>
                <a:sym typeface="Calibri"/>
              </a:defRPr>
            </a:pPr>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Title Text"/>
          <p:cNvSpPr txBox="1"/>
          <p:nvPr/>
        </p:nvSpPr>
        <p:spPr>
          <a:xfrm>
            <a:off x="2769003" y="3048843"/>
            <a:ext cx="810582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8000" b="0" cap="all">
                <a:solidFill>
                  <a:srgbClr val="1E1E1F"/>
                </a:solidFill>
                <a:latin typeface="DM Sans Bold"/>
                <a:ea typeface="DM Sans Bold"/>
                <a:cs typeface="DM Sans Bold"/>
                <a:sym typeface="DM Sans Bold"/>
              </a:defRPr>
            </a:lvl1pPr>
          </a:lstStyle>
          <a:p>
            <a:r>
              <a:rPr lang="ru-RU" dirty="0" smtClean="0">
                <a:solidFill>
                  <a:schemeClr val="tx1"/>
                </a:solidFill>
              </a:rPr>
              <a:t>План проекта</a:t>
            </a:r>
            <a:endParaRPr dirty="0">
              <a:solidFill>
                <a:schemeClr val="tx1"/>
              </a:solidFill>
            </a:endParaRPr>
          </a:p>
        </p:txBody>
      </p:sp>
      <p:sp>
        <p:nvSpPr>
          <p:cNvPr id="125" name="Lorem ipsum dolor sit amet, consectetur adipiscing elit, sed do eiusmod tempor incididunt ut labore et dolore magna aliqua. Lectus sit amet est placerat in egestas. Massa vitae tortor condimentum lacinia. Enim nec dui nunc mattis. Nullam non nisi iaculis"/>
          <p:cNvSpPr txBox="1"/>
          <p:nvPr/>
        </p:nvSpPr>
        <p:spPr>
          <a:xfrm>
            <a:off x="2854293" y="7069415"/>
            <a:ext cx="11379291" cy="3075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979698"/>
                </a:solidFill>
                <a:latin typeface="DM Sans Regular"/>
                <a:ea typeface="DM Sans Regular"/>
                <a:cs typeface="DM Sans Regular"/>
                <a:sym typeface="DM Sans Regular"/>
              </a:defRPr>
            </a:lvl1pPr>
          </a:lstStyle>
          <a:p>
            <a:r>
              <a:rPr lang="ru-RU" dirty="0" smtClean="0">
                <a:solidFill>
                  <a:schemeClr val="tx2"/>
                </a:solidFill>
              </a:rPr>
              <a:t>Цель проекта - создать игру с видом с боку. Игра планируется как не сложный </a:t>
            </a:r>
            <a:r>
              <a:rPr lang="ru-RU" dirty="0" err="1" smtClean="0">
                <a:solidFill>
                  <a:schemeClr val="tx2"/>
                </a:solidFill>
              </a:rPr>
              <a:t>раннер</a:t>
            </a:r>
            <a:r>
              <a:rPr lang="ru-RU" dirty="0" smtClean="0">
                <a:solidFill>
                  <a:schemeClr val="tx2"/>
                </a:solidFill>
              </a:rPr>
              <a:t> в котом можно будет просто отдохнуть и не сильно напрягаясь провести время.</a:t>
            </a:r>
          </a:p>
          <a:p>
            <a:r>
              <a:rPr lang="ru-RU" dirty="0" smtClean="0">
                <a:solidFill>
                  <a:schemeClr val="tx2"/>
                </a:solidFill>
              </a:rPr>
              <a:t>Идея проекта много раз </a:t>
            </a:r>
            <a:r>
              <a:rPr lang="ru-RU" dirty="0" err="1" smtClean="0">
                <a:solidFill>
                  <a:schemeClr val="tx2"/>
                </a:solidFill>
              </a:rPr>
              <a:t>перерассматривалась</a:t>
            </a:r>
            <a:r>
              <a:rPr lang="ru-RU" dirty="0" smtClean="0">
                <a:solidFill>
                  <a:schemeClr val="tx2"/>
                </a:solidFill>
              </a:rPr>
              <a:t> и менялась. В </a:t>
            </a:r>
            <a:r>
              <a:rPr lang="ru-RU" dirty="0" err="1" smtClean="0">
                <a:solidFill>
                  <a:schemeClr val="tx2"/>
                </a:solidFill>
              </a:rPr>
              <a:t>этоге</a:t>
            </a:r>
            <a:r>
              <a:rPr lang="ru-RU" dirty="0" smtClean="0">
                <a:solidFill>
                  <a:schemeClr val="tx2"/>
                </a:solidFill>
              </a:rPr>
              <a:t> была принята идея написания игры где сюжет завязан на то что кот украл с кухни рыбу и теперь вынужден бежать периодически </a:t>
            </a:r>
            <a:r>
              <a:rPr lang="ru-RU" dirty="0" err="1" smtClean="0">
                <a:solidFill>
                  <a:schemeClr val="tx2"/>
                </a:solidFill>
              </a:rPr>
              <a:t>уворачиваясь</a:t>
            </a:r>
            <a:r>
              <a:rPr lang="ru-RU" dirty="0" smtClean="0">
                <a:solidFill>
                  <a:schemeClr val="tx2"/>
                </a:solidFill>
              </a:rPr>
              <a:t> от сковородок попутно </a:t>
            </a:r>
            <a:r>
              <a:rPr lang="ru-RU" dirty="0">
                <a:solidFill>
                  <a:schemeClr val="tx2"/>
                </a:solidFill>
              </a:rPr>
              <a:t>собирая </a:t>
            </a:r>
            <a:r>
              <a:rPr lang="ru-RU" dirty="0" smtClean="0">
                <a:solidFill>
                  <a:schemeClr val="tx2"/>
                </a:solidFill>
              </a:rPr>
              <a:t>разбросанную рыбу.</a:t>
            </a:r>
            <a:endParaRPr dirty="0">
              <a:solidFill>
                <a:schemeClr val="tx2"/>
              </a:solidFill>
            </a:endParaRPr>
          </a:p>
        </p:txBody>
      </p:sp>
      <p:sp>
        <p:nvSpPr>
          <p:cNvPr id="126" name="Subtitle placeholder text"/>
          <p:cNvSpPr txBox="1"/>
          <p:nvPr/>
        </p:nvSpPr>
        <p:spPr>
          <a:xfrm>
            <a:off x="2854293" y="4543085"/>
            <a:ext cx="5274332"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cap="all">
                <a:solidFill>
                  <a:srgbClr val="979698"/>
                </a:solidFill>
                <a:latin typeface="DM Sans Bold"/>
                <a:ea typeface="DM Sans Bold"/>
                <a:cs typeface="DM Sans Bold"/>
                <a:sym typeface="DM Sans Bold"/>
              </a:defRPr>
            </a:lvl1pPr>
          </a:lstStyle>
          <a:p>
            <a:r>
              <a:rPr lang="ru-RU" dirty="0" smtClean="0">
                <a:solidFill>
                  <a:schemeClr val="tx2"/>
                </a:solidFill>
              </a:rPr>
              <a:t>Идея и цель</a:t>
            </a:r>
            <a:endParaRPr lang="ru-RU" dirty="0">
              <a:solidFill>
                <a:schemeClr val="tx2"/>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ubtitle placeholder text"/>
          <p:cNvSpPr txBox="1"/>
          <p:nvPr/>
        </p:nvSpPr>
        <p:spPr>
          <a:xfrm>
            <a:off x="14045926" y="4388153"/>
            <a:ext cx="5274332" cy="5929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cap="all">
                <a:solidFill>
                  <a:srgbClr val="979698"/>
                </a:solidFill>
                <a:latin typeface="DM Sans Bold"/>
                <a:ea typeface="DM Sans Bold"/>
                <a:cs typeface="DM Sans Bold"/>
                <a:sym typeface="DM Sans Bold"/>
              </a:defRPr>
            </a:lvl1pPr>
          </a:lstStyle>
          <a:p>
            <a:endParaRPr dirty="0">
              <a:solidFill>
                <a:schemeClr val="tx2"/>
              </a:solidFill>
            </a:endParaRPr>
          </a:p>
        </p:txBody>
      </p:sp>
      <p:sp>
        <p:nvSpPr>
          <p:cNvPr id="139" name="Placeholder Title Text"/>
          <p:cNvSpPr txBox="1"/>
          <p:nvPr/>
        </p:nvSpPr>
        <p:spPr>
          <a:xfrm>
            <a:off x="13988350" y="2542031"/>
            <a:ext cx="766952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8000" b="0" cap="all">
                <a:solidFill>
                  <a:srgbClr val="1E1E1F"/>
                </a:solidFill>
                <a:latin typeface="DM Sans Bold"/>
                <a:ea typeface="DM Sans Bold"/>
                <a:cs typeface="DM Sans Bold"/>
                <a:sym typeface="DM Sans Bold"/>
              </a:defRPr>
            </a:lvl1pPr>
          </a:lstStyle>
          <a:p>
            <a:r>
              <a:rPr lang="ru-RU" dirty="0" smtClean="0">
                <a:solidFill>
                  <a:schemeClr val="tx1"/>
                </a:solidFill>
              </a:rPr>
              <a:t>Меню игры</a:t>
            </a:r>
            <a:endParaRPr dirty="0">
              <a:solidFill>
                <a:schemeClr val="tx1"/>
              </a:solidFill>
            </a:endParaRPr>
          </a:p>
        </p:txBody>
      </p:sp>
      <p:sp>
        <p:nvSpPr>
          <p:cNvPr id="140" name="Lorem ipsum dolor sit amet, consectetur adipiscing elit, sed do eiusmod tempor incididunt ut labore et dolore magna Nullam non nisi iaculis eu non. Nam aliquam sem et tortor consequat. Tristique senectus et netus et malesuada fames ac. Enim diam vulputat"/>
          <p:cNvSpPr txBox="1"/>
          <p:nvPr/>
        </p:nvSpPr>
        <p:spPr>
          <a:xfrm>
            <a:off x="14045926" y="5863038"/>
            <a:ext cx="8343366" cy="2226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300" b="0">
                <a:solidFill>
                  <a:srgbClr val="979698"/>
                </a:solidFill>
                <a:latin typeface="DM Sans Regular"/>
                <a:ea typeface="DM Sans Regular"/>
                <a:cs typeface="DM Sans Regular"/>
                <a:sym typeface="DM Sans Regular"/>
              </a:defRPr>
            </a:lvl1pPr>
          </a:lstStyle>
          <a:p>
            <a:r>
              <a:rPr lang="ru-RU" dirty="0" smtClean="0">
                <a:solidFill>
                  <a:schemeClr val="tx2"/>
                </a:solidFill>
              </a:rPr>
              <a:t>Меню игры крайне простое. </a:t>
            </a:r>
            <a:r>
              <a:rPr lang="ru-RU" dirty="0" smtClean="0">
                <a:solidFill>
                  <a:schemeClr val="tx2"/>
                </a:solidFill>
              </a:rPr>
              <a:t>Справа от центра можно выбрать кота за которого хотите побегать. Внизу слева находится таблица лучших результатов. Что бы попасть в игру нажмите </a:t>
            </a:r>
            <a:r>
              <a:rPr lang="en-US" dirty="0" smtClean="0">
                <a:solidFill>
                  <a:schemeClr val="tx2"/>
                </a:solidFill>
              </a:rPr>
              <a:t>Enter</a:t>
            </a:r>
            <a:r>
              <a:rPr lang="ru-RU" dirty="0" smtClean="0">
                <a:solidFill>
                  <a:schemeClr val="tx2"/>
                </a:solidFill>
              </a:rPr>
              <a:t>.</a:t>
            </a:r>
            <a:r>
              <a:rPr lang="en-US" dirty="0" smtClean="0">
                <a:solidFill>
                  <a:schemeClr val="tx2"/>
                </a:solidFill>
              </a:rPr>
              <a:t> </a:t>
            </a:r>
            <a:r>
              <a:rPr lang="ru-RU" dirty="0" smtClean="0">
                <a:solidFill>
                  <a:schemeClr val="tx2"/>
                </a:solidFill>
              </a:rPr>
              <a:t>Остальное носит исключительно декоративный характер.</a:t>
            </a:r>
            <a:endParaRPr dirty="0">
              <a:solidFill>
                <a:schemeClr val="tx2"/>
              </a:solidFill>
            </a:endParaRPr>
          </a:p>
        </p:txBody>
      </p:sp>
      <p:pic>
        <p:nvPicPr>
          <p:cNvPr id="2" name="Рисунок 1"/>
          <p:cNvPicPr>
            <a:picLocks noGrp="1" noChangeAspect="1"/>
          </p:cNvPicPr>
          <p:nvPr>
            <p:ph type="pic" sz="quarter" idx="17"/>
          </p:nvPr>
        </p:nvPicPr>
        <p:blipFill rotWithShape="1">
          <a:blip r:embed="rId2">
            <a:extLst>
              <a:ext uri="{28A0092B-C50C-407E-A947-70E740481C1C}">
                <a14:useLocalDpi xmlns:a14="http://schemas.microsoft.com/office/drawing/2010/main" val="0"/>
              </a:ext>
            </a:extLst>
          </a:blip>
          <a:srcRect l="-623" t="1144" r="447" b="-874"/>
          <a:stretch/>
        </p:blipFill>
        <p:spPr>
          <a:xfrm>
            <a:off x="3175" y="2542031"/>
            <a:ext cx="13127609" cy="8351393"/>
          </a:xfr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Lorem ipsum dolor sit amet, consectetur adipiscing elit, sed do eiusmod tempor incididunt ut labore et dolore magna aliqua. Lectus sit amet est placerat in egestas. Massa vitae tortor condimentum lacinia. Enim nec dui nunc mattis. Nullam non nisi iaculis"/>
          <p:cNvSpPr txBox="1"/>
          <p:nvPr/>
        </p:nvSpPr>
        <p:spPr>
          <a:xfrm>
            <a:off x="10511123" y="2183429"/>
            <a:ext cx="10601720" cy="18015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300" b="0">
                <a:solidFill>
                  <a:srgbClr val="979698"/>
                </a:solidFill>
                <a:latin typeface="DM Sans Regular"/>
                <a:ea typeface="DM Sans Regular"/>
                <a:cs typeface="DM Sans Regular"/>
                <a:sym typeface="DM Sans Regular"/>
              </a:defRPr>
            </a:lvl1pPr>
          </a:lstStyle>
          <a:p>
            <a:r>
              <a:rPr lang="ru-RU" dirty="0" smtClean="0">
                <a:solidFill>
                  <a:schemeClr val="tx2"/>
                </a:solidFill>
              </a:rPr>
              <a:t>Всю игру игрок движется вперед </a:t>
            </a:r>
            <a:r>
              <a:rPr lang="ru-RU" dirty="0" err="1" smtClean="0">
                <a:solidFill>
                  <a:schemeClr val="tx2"/>
                </a:solidFill>
              </a:rPr>
              <a:t>уворачиваясь</a:t>
            </a:r>
            <a:r>
              <a:rPr lang="ru-RU" dirty="0" smtClean="0">
                <a:solidFill>
                  <a:schemeClr val="tx2"/>
                </a:solidFill>
              </a:rPr>
              <a:t> от различных предметов. Как такого финиша в игре нет. Чем больше очков будет под конец тем лучше. По мимо статичных объектов периодически в кота летит сковородка.</a:t>
            </a:r>
          </a:p>
          <a:p>
            <a:r>
              <a:rPr lang="ru-RU" dirty="0" smtClean="0">
                <a:solidFill>
                  <a:schemeClr val="tx2"/>
                </a:solidFill>
              </a:rPr>
              <a:t>Игроку надо собирать рыбу что бы пополнять жизни и набирать очки.</a:t>
            </a:r>
            <a:endParaRPr dirty="0">
              <a:solidFill>
                <a:schemeClr val="tx2"/>
              </a:solidFill>
            </a:endParaRPr>
          </a:p>
        </p:txBody>
      </p:sp>
      <p:sp>
        <p:nvSpPr>
          <p:cNvPr id="134" name="Placeholder Title Text"/>
          <p:cNvSpPr txBox="1"/>
          <p:nvPr/>
        </p:nvSpPr>
        <p:spPr>
          <a:xfrm>
            <a:off x="1140318" y="2183429"/>
            <a:ext cx="7669529" cy="2564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8000" b="0" cap="all">
                <a:solidFill>
                  <a:srgbClr val="1E1E1F"/>
                </a:solidFill>
                <a:latin typeface="DM Sans Bold"/>
                <a:ea typeface="DM Sans Bold"/>
                <a:cs typeface="DM Sans Bold"/>
                <a:sym typeface="DM Sans Bold"/>
              </a:defRPr>
            </a:lvl1pPr>
          </a:lstStyle>
          <a:p>
            <a:r>
              <a:rPr lang="ru-RU" dirty="0" smtClean="0">
                <a:solidFill>
                  <a:schemeClr val="tx1"/>
                </a:solidFill>
              </a:rPr>
              <a:t>Сама игра и 	</a:t>
            </a:r>
            <a:r>
              <a:rPr lang="ru-RU" dirty="0" err="1" smtClean="0">
                <a:solidFill>
                  <a:schemeClr val="tx1"/>
                </a:solidFill>
              </a:rPr>
              <a:t>геймплей</a:t>
            </a:r>
            <a:endParaRPr dirty="0">
              <a:solidFill>
                <a:schemeClr val="tx1"/>
              </a:solidFill>
            </a:endParaRPr>
          </a:p>
        </p:txBody>
      </p:sp>
      <p:sp>
        <p:nvSpPr>
          <p:cNvPr id="135" name="Subtitle placeholder text"/>
          <p:cNvSpPr txBox="1"/>
          <p:nvPr/>
        </p:nvSpPr>
        <p:spPr>
          <a:xfrm>
            <a:off x="2841594" y="2306675"/>
            <a:ext cx="5274332" cy="572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800" b="0" cap="all">
                <a:solidFill>
                  <a:srgbClr val="979698"/>
                </a:solidFill>
                <a:latin typeface="DM Sans Bold"/>
                <a:ea typeface="DM Sans Bold"/>
                <a:cs typeface="DM Sans Bold"/>
                <a:sym typeface="DM Sans Bold"/>
              </a:defRPr>
            </a:lvl1pPr>
          </a:lstStyle>
          <a:p>
            <a:endParaRPr dirty="0">
              <a:solidFill>
                <a:schemeClr val="tx2"/>
              </a:solidFill>
            </a:endParaRPr>
          </a:p>
        </p:txBody>
      </p:sp>
      <p:pic>
        <p:nvPicPr>
          <p:cNvPr id="6" name="Рисунок 5"/>
          <p:cNvPicPr>
            <a:picLocks noGrp="1" noChangeAspect="1"/>
          </p:cNvPicPr>
          <p:nvPr>
            <p:ph type="pic" sz="quarter" idx="21"/>
          </p:nvPr>
        </p:nvPicPr>
        <p:blipFill rotWithShape="1">
          <a:blip r:embed="rId2">
            <a:extLst>
              <a:ext uri="{28A0092B-C50C-407E-A947-70E740481C1C}">
                <a14:useLocalDpi xmlns:a14="http://schemas.microsoft.com/office/drawing/2010/main" val="0"/>
              </a:ext>
            </a:extLst>
          </a:blip>
          <a:srcRect l="2225" r="2225"/>
          <a:stretch/>
        </p:blipFill>
        <p:spPr>
          <a:xfrm>
            <a:off x="10511123" y="5524197"/>
            <a:ext cx="11483463" cy="7727346"/>
          </a:xfrm>
        </p:spPr>
      </p:pic>
      <p:pic>
        <p:nvPicPr>
          <p:cNvPr id="14" name="Рисунок 13"/>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t="343" b="343"/>
          <a:stretch>
            <a:fillRect/>
          </a:stretch>
        </p:blipFill>
        <p:spPr>
          <a:xfrm>
            <a:off x="1140318" y="5359400"/>
            <a:ext cx="7404100" cy="7353300"/>
          </a:xfrm>
        </p:spPr>
      </p:pic>
      <p:pic>
        <p:nvPicPr>
          <p:cNvPr id="18" name="Рисунок 17"/>
          <p:cNvPicPr>
            <a:picLocks noGrp="1" noChangeAspect="1"/>
          </p:cNvPicPr>
          <p:nvPr>
            <p:ph type="pic" sz="quarter" idx="22"/>
          </p:nvPr>
        </p:nvPicPr>
        <p:blipFill>
          <a:blip r:embed="rId4">
            <a:extLst>
              <a:ext uri="{28A0092B-C50C-407E-A947-70E740481C1C}">
                <a14:useLocalDpi xmlns:a14="http://schemas.microsoft.com/office/drawing/2010/main" val="0"/>
              </a:ext>
            </a:extLst>
          </a:blip>
          <a:stretch>
            <a:fillRect/>
          </a:stretch>
        </p:blipFill>
        <p:spPr>
          <a:xfrm>
            <a:off x="3358131" y="8131325"/>
            <a:ext cx="4241258" cy="4241258"/>
          </a:xfr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Title Text"/>
          <p:cNvSpPr txBox="1"/>
          <p:nvPr/>
        </p:nvSpPr>
        <p:spPr>
          <a:xfrm>
            <a:off x="2050546" y="1301686"/>
            <a:ext cx="11772112"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8000" b="0" cap="all">
                <a:solidFill>
                  <a:srgbClr val="1E1E1F"/>
                </a:solidFill>
                <a:latin typeface="DM Sans Bold"/>
                <a:ea typeface="DM Sans Bold"/>
                <a:cs typeface="DM Sans Bold"/>
                <a:sym typeface="DM Sans Bold"/>
              </a:defRPr>
            </a:lvl1pPr>
          </a:lstStyle>
          <a:p>
            <a:r>
              <a:rPr lang="ru-RU" dirty="0" smtClean="0">
                <a:solidFill>
                  <a:schemeClr val="tx1"/>
                </a:solidFill>
              </a:rPr>
              <a:t>Некоторые фишки</a:t>
            </a:r>
            <a:endParaRPr dirty="0">
              <a:solidFill>
                <a:schemeClr val="tx1"/>
              </a:solidFill>
            </a:endParaRPr>
          </a:p>
        </p:txBody>
      </p:sp>
      <p:sp>
        <p:nvSpPr>
          <p:cNvPr id="367" name="Lorem ipsum dolor sit amet, consectetur adipiscing elit, sed do eiusmod tempor incididunt ut labore et dolore magna aliqua. Lectus sit amet est placerat in egestas. Massa vitae tortor condimentum lacinia. Enim nec dui nunc mattis. Nullam non nisi iaculis"/>
          <p:cNvSpPr txBox="1"/>
          <p:nvPr/>
        </p:nvSpPr>
        <p:spPr>
          <a:xfrm>
            <a:off x="2803635" y="4126341"/>
            <a:ext cx="8343366" cy="26509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300" b="0">
                <a:solidFill>
                  <a:srgbClr val="979698"/>
                </a:solidFill>
                <a:latin typeface="DM Sans Regular"/>
                <a:ea typeface="DM Sans Regular"/>
                <a:cs typeface="DM Sans Regular"/>
                <a:sym typeface="DM Sans Regular"/>
              </a:defRPr>
            </a:lvl1pPr>
          </a:lstStyle>
          <a:p>
            <a:r>
              <a:rPr lang="ru-RU" dirty="0" smtClean="0">
                <a:solidFill>
                  <a:schemeClr val="tx2"/>
                </a:solidFill>
              </a:rPr>
              <a:t>Предметы в игре появляются случайно. Урон от них зависит от времени контакта с игроком. Если слегка задеть ящик то он нанесёт 1 урок. Если остаться на его уровне на подольше то урон может увеличиться. Со временем игра ускоряется и урон от объектов увеличивается. В правом верхнем углу находится счётчик очков.</a:t>
            </a:r>
            <a:endParaRPr dirty="0">
              <a:solidFill>
                <a:schemeClr val="tx2"/>
              </a:solidFill>
            </a:endParaRPr>
          </a:p>
        </p:txBody>
      </p:sp>
      <p:sp>
        <p:nvSpPr>
          <p:cNvPr id="368" name="Subtitle placeholder text"/>
          <p:cNvSpPr txBox="1"/>
          <p:nvPr/>
        </p:nvSpPr>
        <p:spPr>
          <a:xfrm>
            <a:off x="3511066" y="6736791"/>
            <a:ext cx="6253420" cy="5929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defTabSz="457200">
              <a:lnSpc>
                <a:spcPct val="120000"/>
              </a:lnSpc>
              <a:defRPr sz="2800" b="0" cap="all">
                <a:solidFill>
                  <a:srgbClr val="979698"/>
                </a:solidFill>
                <a:latin typeface="DM Sans Bold"/>
                <a:ea typeface="DM Sans Bold"/>
                <a:cs typeface="DM Sans Bold"/>
                <a:sym typeface="DM Sans Bold"/>
              </a:defRPr>
            </a:lvl1pPr>
          </a:lstStyle>
          <a:p>
            <a:endParaRPr dirty="0">
              <a:solidFill>
                <a:schemeClr val="tx2"/>
              </a:solidFill>
            </a:endParaRPr>
          </a:p>
        </p:txBody>
      </p:sp>
      <p:sp>
        <p:nvSpPr>
          <p:cNvPr id="369" name="Placeholder Text"/>
          <p:cNvSpPr/>
          <p:nvPr/>
        </p:nvSpPr>
        <p:spPr>
          <a:xfrm>
            <a:off x="14704400" y="3246587"/>
            <a:ext cx="4123957" cy="5827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600" b="0">
                <a:solidFill>
                  <a:srgbClr val="1E1E1E"/>
                </a:solidFill>
                <a:latin typeface="DM Sans Bold"/>
                <a:ea typeface="DM Sans Bold"/>
                <a:cs typeface="DM Sans Bold"/>
                <a:sym typeface="DM Sans Bold"/>
              </a:defRPr>
            </a:lvl1pPr>
          </a:lstStyle>
          <a:p>
            <a:r>
              <a:rPr lang="ru-RU" dirty="0" smtClean="0">
                <a:solidFill>
                  <a:schemeClr val="tx1"/>
                </a:solidFill>
              </a:rPr>
              <a:t>Звук</a:t>
            </a:r>
            <a:endParaRPr dirty="0">
              <a:solidFill>
                <a:schemeClr val="tx1"/>
              </a:solidFill>
            </a:endParaRPr>
          </a:p>
        </p:txBody>
      </p:sp>
      <p:sp>
        <p:nvSpPr>
          <p:cNvPr id="370" name="Lorem ipsum dolor sed do sit amet, consectetur adipiscing elit, sed do eiusmod tempor incididunt aliquam ut sem et tortor nec dui nunc consequat"/>
          <p:cNvSpPr/>
          <p:nvPr/>
        </p:nvSpPr>
        <p:spPr>
          <a:xfrm>
            <a:off x="14700167" y="3851715"/>
            <a:ext cx="7025061" cy="18015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300" b="0">
                <a:solidFill>
                  <a:srgbClr val="979698"/>
                </a:solidFill>
                <a:latin typeface="DM Sans Regular"/>
                <a:ea typeface="DM Sans Regular"/>
                <a:cs typeface="DM Sans Regular"/>
                <a:sym typeface="DM Sans Regular"/>
              </a:defRPr>
            </a:lvl1pPr>
          </a:lstStyle>
          <a:p>
            <a:r>
              <a:rPr lang="ru-RU" dirty="0" smtClean="0">
                <a:solidFill>
                  <a:schemeClr val="tx2"/>
                </a:solidFill>
              </a:rPr>
              <a:t>В игре присутствует музыка и различные звуковые эффекты. Они были подобранны что бы игрок максимально получил удовольствие от игры.</a:t>
            </a:r>
            <a:endParaRPr dirty="0">
              <a:solidFill>
                <a:schemeClr val="tx2"/>
              </a:solidFill>
            </a:endParaRPr>
          </a:p>
        </p:txBody>
      </p:sp>
      <p:sp>
        <p:nvSpPr>
          <p:cNvPr id="372" name="Shape"/>
          <p:cNvSpPr/>
          <p:nvPr/>
        </p:nvSpPr>
        <p:spPr>
          <a:xfrm>
            <a:off x="14178076" y="3345158"/>
            <a:ext cx="363039" cy="363083"/>
          </a:xfrm>
          <a:custGeom>
            <a:avLst/>
            <a:gdLst/>
            <a:ahLst/>
            <a:cxnLst>
              <a:cxn ang="0">
                <a:pos x="wd2" y="hd2"/>
              </a:cxn>
              <a:cxn ang="5400000">
                <a:pos x="wd2" y="hd2"/>
              </a:cxn>
              <a:cxn ang="10800000">
                <a:pos x="wd2" y="hd2"/>
              </a:cxn>
              <a:cxn ang="16200000">
                <a:pos x="wd2" y="hd2"/>
              </a:cxn>
            </a:cxnLst>
            <a:rect l="0" t="0" r="r" b="b"/>
            <a:pathLst>
              <a:path w="19679" h="20595" extrusionOk="0">
                <a:moveTo>
                  <a:pt x="9841" y="0"/>
                </a:moveTo>
                <a:cubicBezTo>
                  <a:pt x="7323" y="0"/>
                  <a:pt x="4803" y="1008"/>
                  <a:pt x="2882" y="3018"/>
                </a:cubicBezTo>
                <a:cubicBezTo>
                  <a:pt x="-961" y="7039"/>
                  <a:pt x="-961" y="13558"/>
                  <a:pt x="2882" y="17579"/>
                </a:cubicBezTo>
                <a:cubicBezTo>
                  <a:pt x="6724" y="21600"/>
                  <a:pt x="12954" y="21600"/>
                  <a:pt x="16796" y="17579"/>
                </a:cubicBezTo>
                <a:cubicBezTo>
                  <a:pt x="20639" y="13558"/>
                  <a:pt x="20639" y="7039"/>
                  <a:pt x="16796" y="3018"/>
                </a:cubicBezTo>
                <a:cubicBezTo>
                  <a:pt x="14875" y="1008"/>
                  <a:pt x="12359" y="0"/>
                  <a:pt x="9841" y="0"/>
                </a:cubicBezTo>
                <a:close/>
                <a:moveTo>
                  <a:pt x="9841" y="3463"/>
                </a:moveTo>
                <a:cubicBezTo>
                  <a:pt x="11512" y="3463"/>
                  <a:pt x="13183" y="4131"/>
                  <a:pt x="14458" y="5465"/>
                </a:cubicBezTo>
                <a:cubicBezTo>
                  <a:pt x="17008" y="8134"/>
                  <a:pt x="17008" y="12463"/>
                  <a:pt x="14458" y="15132"/>
                </a:cubicBezTo>
                <a:cubicBezTo>
                  <a:pt x="11907" y="17801"/>
                  <a:pt x="7771" y="17801"/>
                  <a:pt x="5220" y="15132"/>
                </a:cubicBezTo>
                <a:cubicBezTo>
                  <a:pt x="2670" y="12463"/>
                  <a:pt x="2670" y="8134"/>
                  <a:pt x="5220" y="5465"/>
                </a:cubicBezTo>
                <a:cubicBezTo>
                  <a:pt x="6495" y="4131"/>
                  <a:pt x="8169" y="3463"/>
                  <a:pt x="9841" y="3463"/>
                </a:cubicBezTo>
                <a:close/>
                <a:moveTo>
                  <a:pt x="8140" y="5039"/>
                </a:moveTo>
                <a:lnTo>
                  <a:pt x="8140" y="8517"/>
                </a:lnTo>
                <a:lnTo>
                  <a:pt x="4834" y="8517"/>
                </a:lnTo>
                <a:lnTo>
                  <a:pt x="4834" y="12073"/>
                </a:lnTo>
                <a:lnTo>
                  <a:pt x="8140" y="12073"/>
                </a:lnTo>
                <a:lnTo>
                  <a:pt x="8140" y="15555"/>
                </a:lnTo>
                <a:lnTo>
                  <a:pt x="11538" y="15555"/>
                </a:lnTo>
                <a:lnTo>
                  <a:pt x="11538" y="12073"/>
                </a:lnTo>
                <a:lnTo>
                  <a:pt x="14883" y="12073"/>
                </a:lnTo>
                <a:lnTo>
                  <a:pt x="14883" y="8517"/>
                </a:lnTo>
                <a:lnTo>
                  <a:pt x="11538" y="8517"/>
                </a:lnTo>
                <a:lnTo>
                  <a:pt x="11538" y="5039"/>
                </a:lnTo>
                <a:lnTo>
                  <a:pt x="8140" y="5039"/>
                </a:lnTo>
                <a:close/>
              </a:path>
            </a:pathLst>
          </a:cu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4" name="Placeholder Text"/>
          <p:cNvSpPr/>
          <p:nvPr/>
        </p:nvSpPr>
        <p:spPr>
          <a:xfrm>
            <a:off x="14704400" y="5772590"/>
            <a:ext cx="4123957" cy="5827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600" b="0">
                <a:solidFill>
                  <a:srgbClr val="1E1E1E"/>
                </a:solidFill>
                <a:latin typeface="DM Sans Bold"/>
                <a:ea typeface="DM Sans Bold"/>
                <a:cs typeface="DM Sans Bold"/>
                <a:sym typeface="DM Sans Bold"/>
              </a:defRPr>
            </a:lvl1pPr>
          </a:lstStyle>
          <a:p>
            <a:r>
              <a:rPr lang="en-US" dirty="0" smtClean="0">
                <a:solidFill>
                  <a:schemeClr val="tx1"/>
                </a:solidFill>
              </a:rPr>
              <a:t>Stop</a:t>
            </a:r>
            <a:endParaRPr dirty="0">
              <a:solidFill>
                <a:schemeClr val="tx1"/>
              </a:solidFill>
            </a:endParaRPr>
          </a:p>
        </p:txBody>
      </p:sp>
      <p:sp>
        <p:nvSpPr>
          <p:cNvPr id="375" name="Lorem ipsum dolor sed do sit amet, consectetur adipiscing elit, sed do eiusmod tempor incididunt aliquam ut sem et tortor nec dui nunc consequat"/>
          <p:cNvSpPr/>
          <p:nvPr/>
        </p:nvSpPr>
        <p:spPr>
          <a:xfrm>
            <a:off x="14700167" y="6377718"/>
            <a:ext cx="7025061" cy="9520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300" b="0">
                <a:solidFill>
                  <a:srgbClr val="979698"/>
                </a:solidFill>
                <a:latin typeface="DM Sans Regular"/>
                <a:ea typeface="DM Sans Regular"/>
                <a:cs typeface="DM Sans Regular"/>
                <a:sym typeface="DM Sans Regular"/>
              </a:defRPr>
            </a:lvl1pPr>
          </a:lstStyle>
          <a:p>
            <a:r>
              <a:rPr lang="ru-RU" dirty="0" smtClean="0">
                <a:solidFill>
                  <a:schemeClr val="tx2"/>
                </a:solidFill>
              </a:rPr>
              <a:t>В игре есть возможность поставить её на паузу нажав клавишу </a:t>
            </a:r>
            <a:r>
              <a:rPr lang="en-US" dirty="0" smtClean="0">
                <a:solidFill>
                  <a:schemeClr val="tx2"/>
                </a:solidFill>
              </a:rPr>
              <a:t>Esc</a:t>
            </a:r>
            <a:endParaRPr dirty="0">
              <a:solidFill>
                <a:schemeClr val="tx2"/>
              </a:solidFill>
            </a:endParaRPr>
          </a:p>
        </p:txBody>
      </p:sp>
      <p:sp>
        <p:nvSpPr>
          <p:cNvPr id="377" name="Shape"/>
          <p:cNvSpPr/>
          <p:nvPr/>
        </p:nvSpPr>
        <p:spPr>
          <a:xfrm>
            <a:off x="14178076" y="5871161"/>
            <a:ext cx="363039" cy="363083"/>
          </a:xfrm>
          <a:custGeom>
            <a:avLst/>
            <a:gdLst/>
            <a:ahLst/>
            <a:cxnLst>
              <a:cxn ang="0">
                <a:pos x="wd2" y="hd2"/>
              </a:cxn>
              <a:cxn ang="5400000">
                <a:pos x="wd2" y="hd2"/>
              </a:cxn>
              <a:cxn ang="10800000">
                <a:pos x="wd2" y="hd2"/>
              </a:cxn>
              <a:cxn ang="16200000">
                <a:pos x="wd2" y="hd2"/>
              </a:cxn>
            </a:cxnLst>
            <a:rect l="0" t="0" r="r" b="b"/>
            <a:pathLst>
              <a:path w="19679" h="20595" extrusionOk="0">
                <a:moveTo>
                  <a:pt x="9841" y="0"/>
                </a:moveTo>
                <a:cubicBezTo>
                  <a:pt x="7323" y="0"/>
                  <a:pt x="4803" y="1008"/>
                  <a:pt x="2882" y="3018"/>
                </a:cubicBezTo>
                <a:cubicBezTo>
                  <a:pt x="-961" y="7039"/>
                  <a:pt x="-961" y="13558"/>
                  <a:pt x="2882" y="17579"/>
                </a:cubicBezTo>
                <a:cubicBezTo>
                  <a:pt x="6724" y="21600"/>
                  <a:pt x="12954" y="21600"/>
                  <a:pt x="16796" y="17579"/>
                </a:cubicBezTo>
                <a:cubicBezTo>
                  <a:pt x="20639" y="13558"/>
                  <a:pt x="20639" y="7039"/>
                  <a:pt x="16796" y="3018"/>
                </a:cubicBezTo>
                <a:cubicBezTo>
                  <a:pt x="14875" y="1008"/>
                  <a:pt x="12359" y="0"/>
                  <a:pt x="9841" y="0"/>
                </a:cubicBezTo>
                <a:close/>
                <a:moveTo>
                  <a:pt x="9841" y="3463"/>
                </a:moveTo>
                <a:cubicBezTo>
                  <a:pt x="11512" y="3463"/>
                  <a:pt x="13183" y="4131"/>
                  <a:pt x="14458" y="5465"/>
                </a:cubicBezTo>
                <a:cubicBezTo>
                  <a:pt x="17008" y="8134"/>
                  <a:pt x="17008" y="12463"/>
                  <a:pt x="14458" y="15132"/>
                </a:cubicBezTo>
                <a:cubicBezTo>
                  <a:pt x="11907" y="17801"/>
                  <a:pt x="7771" y="17801"/>
                  <a:pt x="5220" y="15132"/>
                </a:cubicBezTo>
                <a:cubicBezTo>
                  <a:pt x="2670" y="12463"/>
                  <a:pt x="2670" y="8134"/>
                  <a:pt x="5220" y="5465"/>
                </a:cubicBezTo>
                <a:cubicBezTo>
                  <a:pt x="6495" y="4131"/>
                  <a:pt x="8169" y="3463"/>
                  <a:pt x="9841" y="3463"/>
                </a:cubicBezTo>
                <a:close/>
                <a:moveTo>
                  <a:pt x="8140" y="5039"/>
                </a:moveTo>
                <a:lnTo>
                  <a:pt x="8140" y="8517"/>
                </a:lnTo>
                <a:lnTo>
                  <a:pt x="4834" y="8517"/>
                </a:lnTo>
                <a:lnTo>
                  <a:pt x="4834" y="12073"/>
                </a:lnTo>
                <a:lnTo>
                  <a:pt x="8140" y="12073"/>
                </a:lnTo>
                <a:lnTo>
                  <a:pt x="8140" y="15555"/>
                </a:lnTo>
                <a:lnTo>
                  <a:pt x="11538" y="15555"/>
                </a:lnTo>
                <a:lnTo>
                  <a:pt x="11538" y="12073"/>
                </a:lnTo>
                <a:lnTo>
                  <a:pt x="14883" y="12073"/>
                </a:lnTo>
                <a:lnTo>
                  <a:pt x="14883" y="8517"/>
                </a:lnTo>
                <a:lnTo>
                  <a:pt x="11538" y="8517"/>
                </a:lnTo>
                <a:lnTo>
                  <a:pt x="11538" y="5039"/>
                </a:lnTo>
                <a:lnTo>
                  <a:pt x="8140" y="5039"/>
                </a:lnTo>
                <a:close/>
              </a:path>
            </a:pathLst>
          </a:cu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79" name="Placeholder Text"/>
          <p:cNvSpPr/>
          <p:nvPr/>
        </p:nvSpPr>
        <p:spPr>
          <a:xfrm>
            <a:off x="14704400" y="7717337"/>
            <a:ext cx="4123957" cy="5827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600" b="0">
                <a:solidFill>
                  <a:srgbClr val="1E1E1E"/>
                </a:solidFill>
                <a:latin typeface="DM Sans Bold"/>
                <a:ea typeface="DM Sans Bold"/>
                <a:cs typeface="DM Sans Bold"/>
                <a:sym typeface="DM Sans Bold"/>
              </a:defRPr>
            </a:lvl1pPr>
          </a:lstStyle>
          <a:p>
            <a:r>
              <a:rPr lang="ru-RU" dirty="0" smtClean="0">
                <a:solidFill>
                  <a:schemeClr val="tx1"/>
                </a:solidFill>
              </a:rPr>
              <a:t>9 жизней</a:t>
            </a:r>
            <a:endParaRPr dirty="0">
              <a:solidFill>
                <a:schemeClr val="tx1"/>
              </a:solidFill>
            </a:endParaRPr>
          </a:p>
        </p:txBody>
      </p:sp>
      <p:sp>
        <p:nvSpPr>
          <p:cNvPr id="380" name="Lorem ipsum dolor sed do sit amet, consectetur adipiscing elit, sed do eiusmod tempor incididunt aliquam ut sem et tortor nec dui nunc consequat"/>
          <p:cNvSpPr/>
          <p:nvPr/>
        </p:nvSpPr>
        <p:spPr>
          <a:xfrm>
            <a:off x="14700166" y="8300061"/>
            <a:ext cx="7025061" cy="9520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300" b="0">
                <a:solidFill>
                  <a:srgbClr val="979698"/>
                </a:solidFill>
                <a:latin typeface="DM Sans Regular"/>
                <a:ea typeface="DM Sans Regular"/>
                <a:cs typeface="DM Sans Regular"/>
                <a:sym typeface="DM Sans Regular"/>
              </a:defRPr>
            </a:lvl1pPr>
          </a:lstStyle>
          <a:p>
            <a:r>
              <a:rPr lang="ru-RU" dirty="0" smtClean="0">
                <a:solidFill>
                  <a:schemeClr val="tx2"/>
                </a:solidFill>
              </a:rPr>
              <a:t>Как вы понимайте так как главный герой кот то у него 9 жизней</a:t>
            </a:r>
            <a:endParaRPr dirty="0">
              <a:solidFill>
                <a:schemeClr val="tx2"/>
              </a:solidFill>
            </a:endParaRPr>
          </a:p>
        </p:txBody>
      </p:sp>
      <p:sp>
        <p:nvSpPr>
          <p:cNvPr id="382" name="Shape"/>
          <p:cNvSpPr/>
          <p:nvPr/>
        </p:nvSpPr>
        <p:spPr>
          <a:xfrm>
            <a:off x="14178076" y="7827157"/>
            <a:ext cx="363039" cy="363083"/>
          </a:xfrm>
          <a:custGeom>
            <a:avLst/>
            <a:gdLst/>
            <a:ahLst/>
            <a:cxnLst>
              <a:cxn ang="0">
                <a:pos x="wd2" y="hd2"/>
              </a:cxn>
              <a:cxn ang="5400000">
                <a:pos x="wd2" y="hd2"/>
              </a:cxn>
              <a:cxn ang="10800000">
                <a:pos x="wd2" y="hd2"/>
              </a:cxn>
              <a:cxn ang="16200000">
                <a:pos x="wd2" y="hd2"/>
              </a:cxn>
            </a:cxnLst>
            <a:rect l="0" t="0" r="r" b="b"/>
            <a:pathLst>
              <a:path w="19679" h="20595" extrusionOk="0">
                <a:moveTo>
                  <a:pt x="9841" y="0"/>
                </a:moveTo>
                <a:cubicBezTo>
                  <a:pt x="7323" y="0"/>
                  <a:pt x="4803" y="1008"/>
                  <a:pt x="2882" y="3018"/>
                </a:cubicBezTo>
                <a:cubicBezTo>
                  <a:pt x="-961" y="7039"/>
                  <a:pt x="-961" y="13558"/>
                  <a:pt x="2882" y="17579"/>
                </a:cubicBezTo>
                <a:cubicBezTo>
                  <a:pt x="6724" y="21600"/>
                  <a:pt x="12954" y="21600"/>
                  <a:pt x="16796" y="17579"/>
                </a:cubicBezTo>
                <a:cubicBezTo>
                  <a:pt x="20639" y="13558"/>
                  <a:pt x="20639" y="7039"/>
                  <a:pt x="16796" y="3018"/>
                </a:cubicBezTo>
                <a:cubicBezTo>
                  <a:pt x="14875" y="1008"/>
                  <a:pt x="12359" y="0"/>
                  <a:pt x="9841" y="0"/>
                </a:cubicBezTo>
                <a:close/>
                <a:moveTo>
                  <a:pt x="9841" y="3463"/>
                </a:moveTo>
                <a:cubicBezTo>
                  <a:pt x="11512" y="3463"/>
                  <a:pt x="13183" y="4131"/>
                  <a:pt x="14458" y="5465"/>
                </a:cubicBezTo>
                <a:cubicBezTo>
                  <a:pt x="17008" y="8134"/>
                  <a:pt x="17008" y="12463"/>
                  <a:pt x="14458" y="15132"/>
                </a:cubicBezTo>
                <a:cubicBezTo>
                  <a:pt x="11907" y="17801"/>
                  <a:pt x="7771" y="17801"/>
                  <a:pt x="5220" y="15132"/>
                </a:cubicBezTo>
                <a:cubicBezTo>
                  <a:pt x="2670" y="12463"/>
                  <a:pt x="2670" y="8134"/>
                  <a:pt x="5220" y="5465"/>
                </a:cubicBezTo>
                <a:cubicBezTo>
                  <a:pt x="6495" y="4131"/>
                  <a:pt x="8169" y="3463"/>
                  <a:pt x="9841" y="3463"/>
                </a:cubicBezTo>
                <a:close/>
                <a:moveTo>
                  <a:pt x="8140" y="5039"/>
                </a:moveTo>
                <a:lnTo>
                  <a:pt x="8140" y="8517"/>
                </a:lnTo>
                <a:lnTo>
                  <a:pt x="4834" y="8517"/>
                </a:lnTo>
                <a:lnTo>
                  <a:pt x="4834" y="12073"/>
                </a:lnTo>
                <a:lnTo>
                  <a:pt x="8140" y="12073"/>
                </a:lnTo>
                <a:lnTo>
                  <a:pt x="8140" y="15555"/>
                </a:lnTo>
                <a:lnTo>
                  <a:pt x="11538" y="15555"/>
                </a:lnTo>
                <a:lnTo>
                  <a:pt x="11538" y="12073"/>
                </a:lnTo>
                <a:lnTo>
                  <a:pt x="14883" y="12073"/>
                </a:lnTo>
                <a:lnTo>
                  <a:pt x="14883" y="8517"/>
                </a:lnTo>
                <a:lnTo>
                  <a:pt x="11538" y="8517"/>
                </a:lnTo>
                <a:lnTo>
                  <a:pt x="11538" y="5039"/>
                </a:lnTo>
                <a:lnTo>
                  <a:pt x="8140" y="5039"/>
                </a:lnTo>
                <a:close/>
              </a:path>
            </a:pathLst>
          </a:custGeom>
          <a:solidFill>
            <a:schemeClr val="accent4"/>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pic>
        <p:nvPicPr>
          <p:cNvPr id="5" name="Рисунок 4"/>
          <p:cNvPicPr>
            <a:picLocks noGrp="1" noChangeAspect="1"/>
          </p:cNvPicPr>
          <p:nvPr>
            <p:ph type="pic" idx="21"/>
          </p:nvPr>
        </p:nvPicPr>
        <p:blipFill rotWithShape="1">
          <a:blip r:embed="rId2">
            <a:extLst>
              <a:ext uri="{28A0092B-C50C-407E-A947-70E740481C1C}">
                <a14:useLocalDpi xmlns:a14="http://schemas.microsoft.com/office/drawing/2010/main" val="0"/>
              </a:ext>
            </a:extLst>
          </a:blip>
          <a:srcRect l="-713" t="-1341" r="-52" b="-2529"/>
          <a:stretch/>
        </p:blipFill>
        <p:spPr>
          <a:xfrm>
            <a:off x="876330" y="7827157"/>
            <a:ext cx="12630150" cy="2576945"/>
          </a:xfr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4757" y="368300"/>
            <a:ext cx="23114000" cy="2006600"/>
          </a:xfrm>
        </p:spPr>
        <p:txBody>
          <a:bodyPr/>
          <a:lstStyle/>
          <a:p>
            <a:r>
              <a:rPr lang="en-US" dirty="0" smtClean="0"/>
              <a:t>Game over</a:t>
            </a:r>
            <a:endParaRPr lang="ru-RU" dirty="0"/>
          </a:p>
        </p:txBody>
      </p:sp>
      <p:pic>
        <p:nvPicPr>
          <p:cNvPr id="9" name="Рисунок 8"/>
          <p:cNvPicPr>
            <a:picLocks noGrp="1" noChangeAspect="1"/>
          </p:cNvPicPr>
          <p:nvPr>
            <p:ph type="pic" idx="21"/>
          </p:nvPr>
        </p:nvPicPr>
        <p:blipFill>
          <a:blip r:embed="rId2">
            <a:extLst>
              <a:ext uri="{28A0092B-C50C-407E-A947-70E740481C1C}">
                <a14:useLocalDpi xmlns:a14="http://schemas.microsoft.com/office/drawing/2010/main" val="0"/>
              </a:ext>
            </a:extLst>
          </a:blip>
          <a:srcRect l="1937" r="1937"/>
          <a:stretch>
            <a:fillRect/>
          </a:stretch>
        </p:blipFill>
        <p:spPr>
          <a:xfrm>
            <a:off x="3052108" y="2775857"/>
            <a:ext cx="18944458" cy="10325781"/>
          </a:xfr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p:cNvSpPr>
            <a:spLocks noGrp="1"/>
          </p:cNvSpPr>
          <p:nvPr>
            <p:ph type="title"/>
          </p:nvPr>
        </p:nvSpPr>
        <p:spPr/>
        <p:txBody>
          <a:bodyPr/>
          <a:lstStyle/>
          <a:p>
            <a:r>
              <a:rPr lang="ru-RU" dirty="0" smtClean="0"/>
              <a:t>Итог, пути развития</a:t>
            </a:r>
            <a:endParaRPr lang="ru-RU" dirty="0"/>
          </a:p>
        </p:txBody>
      </p:sp>
      <p:sp>
        <p:nvSpPr>
          <p:cNvPr id="12" name="Текст 11"/>
          <p:cNvSpPr>
            <a:spLocks noGrp="1"/>
          </p:cNvSpPr>
          <p:nvPr>
            <p:ph type="body" idx="1"/>
          </p:nvPr>
        </p:nvSpPr>
        <p:spPr>
          <a:xfrm>
            <a:off x="1689100" y="2465614"/>
            <a:ext cx="21005800" cy="9980386"/>
          </a:xfrm>
        </p:spPr>
        <p:txBody>
          <a:bodyPr/>
          <a:lstStyle/>
          <a:p>
            <a:r>
              <a:rPr lang="ru-RU" dirty="0" smtClean="0"/>
              <a:t>У игры много путей развития. Детализация объектов, улучшение физики, баланс сложности, добавление предметов и </a:t>
            </a:r>
            <a:r>
              <a:rPr lang="ru-RU" dirty="0" err="1" smtClean="0"/>
              <a:t>скинов</a:t>
            </a:r>
            <a:r>
              <a:rPr lang="ru-RU" dirty="0" smtClean="0"/>
              <a:t> для кота.</a:t>
            </a:r>
          </a:p>
          <a:p>
            <a:r>
              <a:rPr lang="ru-RU" dirty="0" smtClean="0"/>
              <a:t>Как итог игра полностью соответствует изначальной задумке обозначенной в проекте.</a:t>
            </a:r>
            <a:endParaRPr lang="ru-RU"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TANK YOU"/>
          <p:cNvSpPr txBox="1"/>
          <p:nvPr/>
        </p:nvSpPr>
        <p:spPr>
          <a:xfrm>
            <a:off x="2302328" y="10564584"/>
            <a:ext cx="11821886" cy="1210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11000" b="0" cap="all">
                <a:solidFill>
                  <a:srgbClr val="1D1E1E"/>
                </a:solidFill>
                <a:latin typeface="DM Sans Bold"/>
                <a:ea typeface="DM Sans Bold"/>
                <a:cs typeface="DM Sans Bold"/>
                <a:sym typeface="DM Sans Bold"/>
              </a:defRPr>
            </a:lvl1pPr>
          </a:lstStyle>
          <a:p>
            <a:r>
              <a:rPr lang="ru-RU" sz="7200" dirty="0" smtClean="0">
                <a:solidFill>
                  <a:schemeClr val="tx1"/>
                </a:solidFill>
              </a:rPr>
              <a:t>Спасибо за внимание</a:t>
            </a:r>
            <a:endParaRPr sz="7200" dirty="0">
              <a:solidFill>
                <a:schemeClr val="tx1"/>
              </a:solidFill>
            </a:endParaRPr>
          </a:p>
        </p:txBody>
      </p:sp>
      <p:pic>
        <p:nvPicPr>
          <p:cNvPr id="6" name="Рисунок 5"/>
          <p:cNvPicPr>
            <a:picLocks noGrp="1" noChangeAspect="1"/>
          </p:cNvPicPr>
          <p:nvPr>
            <p:ph type="pic" sz="quarter" idx="21"/>
          </p:nvPr>
        </p:nvPicPr>
        <p:blipFill rotWithShape="1">
          <a:blip r:embed="rId2">
            <a:extLst>
              <a:ext uri="{28A0092B-C50C-407E-A947-70E740481C1C}">
                <a14:useLocalDpi xmlns:a14="http://schemas.microsoft.com/office/drawing/2010/main" val="0"/>
              </a:ext>
            </a:extLst>
          </a:blip>
          <a:srcRect l="137" t="-1026" r="1007" b="119"/>
          <a:stretch/>
        </p:blipFill>
        <p:spPr>
          <a:xfrm>
            <a:off x="14287501" y="1004434"/>
            <a:ext cx="8229600" cy="8164286"/>
          </a:xfrm>
        </p:spPr>
      </p:pic>
      <p:pic>
        <p:nvPicPr>
          <p:cNvPr id="5" name="Рисунок 4"/>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662" t="-441" r="662" b="441"/>
          <a:stretch/>
        </p:blipFill>
        <p:spPr>
          <a:xfrm>
            <a:off x="16419287" y="3690257"/>
            <a:ext cx="5331506" cy="5331506"/>
          </a:xfrm>
        </p:spPr>
      </p:pic>
      <p:pic>
        <p:nvPicPr>
          <p:cNvPr id="8" name="Рисунок 7"/>
          <p:cNvPicPr>
            <a:picLocks noGrp="1" noChangeAspect="1"/>
          </p:cNvPicPr>
          <p:nvPr>
            <p:ph type="pic" idx="23"/>
          </p:nvPr>
        </p:nvPicPr>
        <p:blipFill>
          <a:blip r:embed="rId4">
            <a:extLst>
              <a:ext uri="{28A0092B-C50C-407E-A947-70E740481C1C}">
                <a14:useLocalDpi xmlns:a14="http://schemas.microsoft.com/office/drawing/2010/main" val="0"/>
              </a:ext>
            </a:extLst>
          </a:blip>
          <a:srcRect t="3111" b="3111"/>
          <a:stretch>
            <a:fillRect/>
          </a:stretch>
        </p:blipFill>
        <p:spPr>
          <a:xfrm flipH="1">
            <a:off x="2988128" y="1681163"/>
            <a:ext cx="9307286" cy="7488237"/>
          </a:xfrm>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HiSlide_M_02">
      <a:dk1>
        <a:srgbClr val="1E1E1E"/>
      </a:dk1>
      <a:lt1>
        <a:srgbClr val="FFFFFF"/>
      </a:lt1>
      <a:dk2>
        <a:srgbClr val="979698"/>
      </a:dk2>
      <a:lt2>
        <a:srgbClr val="EAEAEA"/>
      </a:lt2>
      <a:accent1>
        <a:srgbClr val="EAEAEA"/>
      </a:accent1>
      <a:accent2>
        <a:srgbClr val="BDBDBD"/>
      </a:accent2>
      <a:accent3>
        <a:srgbClr val="5B5B5B"/>
      </a:accent3>
      <a:accent4>
        <a:srgbClr val="979698"/>
      </a:accent4>
      <a:accent5>
        <a:srgbClr val="1E1E1E"/>
      </a:accent5>
      <a:accent6>
        <a:srgbClr val="EAEAEA"/>
      </a:accent6>
      <a:hlink>
        <a:srgbClr val="EAEAEA"/>
      </a:hlink>
      <a:folHlink>
        <a:srgbClr val="1E1E1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E1E1E"/>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E1E1E"/>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170</TotalTime>
  <Words>315</Words>
  <Application>Microsoft Office PowerPoint</Application>
  <PresentationFormat>Произвольный</PresentationFormat>
  <Paragraphs>24</Paragraphs>
  <Slides>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8</vt:i4>
      </vt:variant>
    </vt:vector>
  </HeadingPairs>
  <TitlesOfParts>
    <vt:vector size="15" baseType="lpstr">
      <vt:lpstr>Calibri</vt:lpstr>
      <vt:lpstr>DM Sans Bold</vt:lpstr>
      <vt:lpstr>DM Sans Regular</vt:lpstr>
      <vt:lpstr>Helvetica Neue</vt:lpstr>
      <vt:lpstr>Helvetica Neue Light</vt:lpstr>
      <vt:lpstr>Helvetica Neue Medium</vt:lpstr>
      <vt:lpstr>White</vt:lpstr>
      <vt:lpstr>Презентация PowerPoint</vt:lpstr>
      <vt:lpstr>Презентация PowerPoint</vt:lpstr>
      <vt:lpstr>Презентация PowerPoint</vt:lpstr>
      <vt:lpstr>Презентация PowerPoint</vt:lpstr>
      <vt:lpstr>Презентация PowerPoint</vt:lpstr>
      <vt:lpstr>Game over</vt:lpstr>
      <vt:lpstr>Итог, пути развития</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Учетная запись Майкрософт</cp:lastModifiedBy>
  <cp:revision>38</cp:revision>
  <dcterms:modified xsi:type="dcterms:W3CDTF">2022-01-19T22:46:33Z</dcterms:modified>
</cp:coreProperties>
</file>