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 Prateek Raj Gautam" userId="7965877e9d463c5c" providerId="LiveId" clId="{972EAB72-FD09-433B-84C6-644342A9814D}"/>
    <pc:docChg chg="addSld modSld">
      <pc:chgData name="Dr.  Prateek Raj Gautam" userId="7965877e9d463c5c" providerId="LiveId" clId="{972EAB72-FD09-433B-84C6-644342A9814D}" dt="2024-09-08T19:09:48.277" v="1"/>
      <pc:docMkLst>
        <pc:docMk/>
      </pc:docMkLst>
      <pc:sldChg chg="modSp new mod">
        <pc:chgData name="Dr.  Prateek Raj Gautam" userId="7965877e9d463c5c" providerId="LiveId" clId="{972EAB72-FD09-433B-84C6-644342A9814D}" dt="2024-09-08T19:09:48.277" v="1"/>
        <pc:sldMkLst>
          <pc:docMk/>
          <pc:sldMk cId="3851562406" sldId="256"/>
        </pc:sldMkLst>
        <pc:spChg chg="mod">
          <ac:chgData name="Dr.  Prateek Raj Gautam" userId="7965877e9d463c5c" providerId="LiveId" clId="{972EAB72-FD09-433B-84C6-644342A9814D}" dt="2024-09-08T19:09:48.277" v="1"/>
          <ac:spMkLst>
            <pc:docMk/>
            <pc:sldMk cId="3851562406" sldId="256"/>
            <ac:spMk id="2" creationId="{1EC59120-94FC-4863-6B57-78E45C291C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06ED-1493-119A-71E0-1C09C037B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A55CF-8172-ED49-A231-2668434BC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1CC9C-837F-D742-6758-7850D63C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A379-902C-44B3-85B6-F859FFAE32B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9071B-286E-7CB2-77A2-504950C2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6974-A06E-7C5E-159B-9529CD79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C025-2F39-4124-B26A-9A51574C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5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9CD4-9C82-DEB6-BB2D-6155877A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4BB03-0511-F0FA-44C9-4CEB4924A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AA24F-7CE2-1D4A-097A-EAFDB175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A379-902C-44B3-85B6-F859FFAE32B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96E1E-4D6C-23E5-348D-1BBC3C39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983C1-1092-6A6E-3DD4-48D83523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C025-2F39-4124-B26A-9A51574C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46A08-E44D-DD93-B36D-363A8E70A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D02B3-666F-D7AD-9C46-AAB2DB26A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2E646-5DFE-637D-EC32-F1C3B616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A379-902C-44B3-85B6-F859FFAE32B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9DDB1-132D-A43B-383D-EA9E5B9E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D9F0C-EBFD-7C98-F8A2-3AF44D92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C025-2F39-4124-B26A-9A51574C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8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4F72-DD54-8D5F-EF0F-656A26BB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B4CCD-72D0-EA27-C3B7-53CDDAF21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51ACA-6093-4AC0-7850-3CB1856F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A379-902C-44B3-85B6-F859FFAE32B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67060-00D2-76F6-04E1-B1EE12DF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1BA5-59FF-96CB-D34D-98D2B6E0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C025-2F39-4124-B26A-9A51574C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6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3E38-ACA9-FE7F-48D8-47B32BF2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C27A1-736A-3833-6D5C-EF61C4DF6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A6F0B-9D8A-36D8-9738-FF52EC7F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A379-902C-44B3-85B6-F859FFAE32B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7F855-64D2-73CD-A254-AACBB463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64525-6F0A-B87D-A7E6-FFB4D007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C025-2F39-4124-B26A-9A51574C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5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38A8-E890-EA91-A96E-EC7F80A1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D00D-F8E5-AFCA-E788-27B44F29E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7C4D5-EFBB-A28E-ACD6-E280BF11D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E9F04-CB47-0C32-9EAE-13DCA0EA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A379-902C-44B3-85B6-F859FFAE32B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F5AEB-D209-E5E1-6280-29197991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B8876-E0D5-FAB5-2AD8-11117984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C025-2F39-4124-B26A-9A51574C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3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6673-3A9A-54DB-1482-4C1E2BE7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ADB88-B311-DB05-12CC-A0DB597A7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40A94-DACD-01A1-98CD-C629967BB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D4D61-7F89-26F5-1292-D4342AD4C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C49F1-449E-4C3E-79DF-E48D0E0E8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83087-35E3-0BC2-A25F-E969C18A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A379-902C-44B3-85B6-F859FFAE32B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407BE-03BC-591F-923C-53D18467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E5C19-280D-0657-0E85-5A111B88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C025-2F39-4124-B26A-9A51574C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9A58-C8A9-06AA-55CE-A567D0F6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E14B4-8C0E-8B62-063F-DFD3C155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A379-902C-44B3-85B6-F859FFAE32B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10B7E-4CC7-3849-7C39-5BED2A5A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B6807-0C2E-63D9-8113-15EEA7CA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C025-2F39-4124-B26A-9A51574C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4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EEC40-9AA4-C8C1-A275-83CB091B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A379-902C-44B3-85B6-F859FFAE32B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DDE28-16DE-0A4A-E16D-479324E4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886F0-2E3C-6D82-5F5F-5E8F71DD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C025-2F39-4124-B26A-9A51574C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5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A9BC-8519-C6A6-FEA6-3E0D89E4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684-F8D1-65DD-D3B6-5671D0486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3A53B-DB15-7196-5ED5-DAE1EED36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D7FAA-300C-31DF-E57A-E242F587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A379-902C-44B3-85B6-F859FFAE32B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79CA4-91A8-6824-B175-5E78703D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5E9DA-5B37-22C0-2252-9F9EF423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C025-2F39-4124-B26A-9A51574C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6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63DC-BF14-0B3F-946F-650F12AB3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3CA8B-642A-BD39-CBD6-1D657EABA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FF87A-E3ED-45DA-DF29-1E494E883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1112B-9121-D162-9108-8BD1D39E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A379-902C-44B3-85B6-F859FFAE32B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A548B-0FDF-5DFD-312A-2BC2CBDED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F01D8-1F56-1B5C-2DAB-992FE17B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C025-2F39-4124-B26A-9A51574C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2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38357-0EF5-3493-9C7C-410AD6D9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0D9AB-EFCC-BADC-260B-05085591A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E30B0-27D6-7502-EE85-B2B3A0C8A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3A379-902C-44B3-85B6-F859FFAE32B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3B829-9587-B26F-912E-47F598F4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681A-E161-794D-09CF-D0610CCDB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9C025-2F39-4124-B26A-9A51574C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9120-94FC-4863-6B57-78E45C291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>
                <a:effectLst/>
              </a:rPr>
              <a:t>test</a:t>
            </a:r>
            <a:br>
              <a:rPr lang="en-IN">
                <a:effectLst/>
              </a:rPr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7B608-C266-8DCA-215B-A88D2D08B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6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 Prateek Raj Gautam</dc:creator>
  <cp:lastModifiedBy>Dr.  Prateek Raj Gautam</cp:lastModifiedBy>
  <cp:revision>1</cp:revision>
  <dcterms:created xsi:type="dcterms:W3CDTF">2024-09-08T19:09:43Z</dcterms:created>
  <dcterms:modified xsi:type="dcterms:W3CDTF">2024-09-08T19:09:48Z</dcterms:modified>
</cp:coreProperties>
</file>