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2" r:id="rId5"/>
    <p:sldId id="261" r:id="rId6"/>
    <p:sldId id="257" r:id="rId7"/>
    <p:sldId id="260" r:id="rId8"/>
    <p:sldId id="258" r:id="rId9"/>
    <p:sldId id="259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9" autoAdjust="0"/>
    <p:restoredTop sz="86460" autoAdjust="0"/>
  </p:normalViewPr>
  <p:slideViewPr>
    <p:cSldViewPr snapToGrid="0">
      <p:cViewPr varScale="1">
        <p:scale>
          <a:sx n="37" d="100"/>
          <a:sy n="37" d="100"/>
        </p:scale>
        <p:origin x="38" y="8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83EA-D6FC-4383-9C62-11C5BBF5D952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89AC-2EA6-4D8E-8636-07846110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1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83EA-D6FC-4383-9C62-11C5BBF5D952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89AC-2EA6-4D8E-8636-07846110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83EA-D6FC-4383-9C62-11C5BBF5D952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89AC-2EA6-4D8E-8636-07846110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5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83EA-D6FC-4383-9C62-11C5BBF5D952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89AC-2EA6-4D8E-8636-07846110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83EA-D6FC-4383-9C62-11C5BBF5D952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89AC-2EA6-4D8E-8636-07846110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3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83EA-D6FC-4383-9C62-11C5BBF5D952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89AC-2EA6-4D8E-8636-07846110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83EA-D6FC-4383-9C62-11C5BBF5D952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89AC-2EA6-4D8E-8636-07846110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3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83EA-D6FC-4383-9C62-11C5BBF5D952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89AC-2EA6-4D8E-8636-07846110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8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83EA-D6FC-4383-9C62-11C5BBF5D952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89AC-2EA6-4D8E-8636-07846110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83EA-D6FC-4383-9C62-11C5BBF5D952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89AC-2EA6-4D8E-8636-07846110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83EA-D6FC-4383-9C62-11C5BBF5D952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89AC-2EA6-4D8E-8636-07846110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8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E83EA-D6FC-4383-9C62-11C5BBF5D952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589AC-2EA6-4D8E-8636-07846110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Embedded 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34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Embedded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1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</a:t>
            </a:r>
            <a:r>
              <a:rPr lang="en-US" baseline="0" dirty="0"/>
              <a:t> of Embedded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ETLinux</a:t>
            </a:r>
            <a:r>
              <a:rPr lang="en-US" dirty="0"/>
              <a:t> -- a complete Linux distribution designed to run on small industrial computers, especially PC/104 modules.</a:t>
            </a:r>
          </a:p>
          <a:p>
            <a:r>
              <a:rPr lang="en-US" dirty="0"/>
              <a:t>LEM -- a small (&lt;8 MB) multi-user, networked Linux version that runs on 386s.</a:t>
            </a:r>
          </a:p>
          <a:p>
            <a:r>
              <a:rPr lang="en-US" dirty="0"/>
              <a:t>LOAF -- "Linux On A Floppy" distribution that runs on 386s.</a:t>
            </a:r>
          </a:p>
          <a:p>
            <a:r>
              <a:rPr lang="en-US" dirty="0" err="1"/>
              <a:t>uClinux</a:t>
            </a:r>
            <a:r>
              <a:rPr lang="en-US" dirty="0"/>
              <a:t> -- Linux for systems without MMUs. Currently supports Motorola 68K, MCF5206, and MCF5207 </a:t>
            </a:r>
            <a:r>
              <a:rPr lang="en-US" dirty="0" err="1"/>
              <a:t>ColdFire</a:t>
            </a:r>
            <a:r>
              <a:rPr lang="en-US" dirty="0"/>
              <a:t> microprocessors.</a:t>
            </a:r>
          </a:p>
          <a:p>
            <a:r>
              <a:rPr lang="en-US" dirty="0" err="1"/>
              <a:t>uLinux</a:t>
            </a:r>
            <a:r>
              <a:rPr lang="en-US" dirty="0"/>
              <a:t> -- tiny Linux distribution that runs on 386s.</a:t>
            </a:r>
          </a:p>
          <a:p>
            <a:r>
              <a:rPr lang="en-US" dirty="0" err="1"/>
              <a:t>ThinLinux</a:t>
            </a:r>
            <a:r>
              <a:rPr lang="en-US" dirty="0"/>
              <a:t> -- a minimized Linux distribution for dedicated camera servers, X-10 controllers, MP3 players, and other such embedded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17231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Embedded Linux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7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What can the Linux</a:t>
            </a:r>
            <a:r>
              <a:rPr lang="en-US" baseline="0" dirty="0"/>
              <a:t> </a:t>
            </a:r>
            <a:r>
              <a:rPr lang="en-US" baseline="0" dirty="0" err="1"/>
              <a:t>Kernal</a:t>
            </a:r>
            <a:r>
              <a:rPr lang="en-US" baseline="0" dirty="0"/>
              <a:t> Support?</a:t>
            </a:r>
          </a:p>
          <a:p>
            <a:r>
              <a:rPr lang="en-US" dirty="0"/>
              <a:t>The Linux kernel has support for many common</a:t>
            </a:r>
          </a:p>
          <a:p>
            <a:r>
              <a:rPr lang="en-US" dirty="0"/>
              <a:t>communication buses</a:t>
            </a:r>
          </a:p>
          <a:p>
            <a:r>
              <a:rPr lang="en-US" dirty="0"/>
              <a:t>▶ I2C</a:t>
            </a:r>
          </a:p>
          <a:p>
            <a:r>
              <a:rPr lang="en-US" dirty="0"/>
              <a:t>▶ SPI</a:t>
            </a:r>
          </a:p>
          <a:p>
            <a:r>
              <a:rPr lang="en-US" dirty="0"/>
              <a:t>▶ CAN</a:t>
            </a:r>
          </a:p>
          <a:p>
            <a:r>
              <a:rPr lang="en-US" dirty="0"/>
              <a:t>▶ 1-wire</a:t>
            </a:r>
          </a:p>
          <a:p>
            <a:r>
              <a:rPr lang="en-US" dirty="0"/>
              <a:t>▶ SDIO</a:t>
            </a:r>
          </a:p>
          <a:p>
            <a:r>
              <a:rPr lang="en-US" dirty="0"/>
              <a:t>▶ USB</a:t>
            </a:r>
          </a:p>
          <a:p>
            <a:r>
              <a:rPr lang="en-US" dirty="0"/>
              <a:t>▶ And also extensive networking support</a:t>
            </a:r>
          </a:p>
          <a:p>
            <a:r>
              <a:rPr lang="en-US" dirty="0"/>
              <a:t>▶ Ethernet, </a:t>
            </a:r>
            <a:r>
              <a:rPr lang="en-US" dirty="0" err="1"/>
              <a:t>Wifi</a:t>
            </a:r>
            <a:r>
              <a:rPr lang="en-US" dirty="0"/>
              <a:t>, Bluetooth, CAN, etc.</a:t>
            </a:r>
          </a:p>
          <a:p>
            <a:r>
              <a:rPr lang="en-US" dirty="0"/>
              <a:t>▶ IPv4, IPv6, TCP, UDP, SCTP, DCCP, etc.</a:t>
            </a:r>
          </a:p>
          <a:p>
            <a:r>
              <a:rPr lang="en-US" dirty="0"/>
              <a:t>▶ Firewalling, advanced routing, multicast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5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Terminology/Acronyms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0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Linux?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0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Embedded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typically a computer that controls equipment</a:t>
            </a:r>
          </a:p>
          <a:p>
            <a:r>
              <a:rPr lang="en-US" dirty="0"/>
              <a:t>It has been around since computer starting with computers to control </a:t>
            </a:r>
            <a:r>
              <a:rPr lang="en-US" dirty="0" err="1"/>
              <a:t>eletromechanical</a:t>
            </a:r>
            <a:r>
              <a:rPr lang="en-US" dirty="0"/>
              <a:t> telephone switches</a:t>
            </a:r>
          </a:p>
          <a:p>
            <a:r>
              <a:rPr lang="en-US" dirty="0"/>
              <a:t>As time progressed and computers miniaturized, embedded systems needed to </a:t>
            </a:r>
            <a:r>
              <a:rPr lang="en-US" dirty="0" err="1"/>
              <a:t>minatureize</a:t>
            </a:r>
            <a:r>
              <a:rPr lang="en-US" dirty="0"/>
              <a:t> too</a:t>
            </a:r>
          </a:p>
          <a:p>
            <a:r>
              <a:rPr lang="en-US" dirty="0"/>
              <a:t>Networking stacks were added to these</a:t>
            </a:r>
            <a:r>
              <a:rPr lang="en-US" baseline="0" dirty="0"/>
              <a:t> devices</a:t>
            </a:r>
          </a:p>
          <a:p>
            <a:r>
              <a:rPr lang="en-US" baseline="0" dirty="0"/>
              <a:t>Properties of an embedded system:</a:t>
            </a:r>
          </a:p>
          <a:p>
            <a:pPr lvl="1"/>
            <a:r>
              <a:rPr lang="en-US" dirty="0"/>
              <a:t>Diskless Media for Booting and Storage</a:t>
            </a:r>
          </a:p>
          <a:p>
            <a:pPr lvl="1"/>
            <a:r>
              <a:rPr lang="en-US" dirty="0"/>
              <a:t>Lack of BIOS</a:t>
            </a:r>
          </a:p>
          <a:p>
            <a:pPr lvl="1"/>
            <a:r>
              <a:rPr lang="en-US" dirty="0"/>
              <a:t>Footprint and runtime memory restrictions</a:t>
            </a:r>
          </a:p>
          <a:p>
            <a:pPr lvl="1"/>
            <a:r>
              <a:rPr lang="en-US" dirty="0"/>
              <a:t>Memory</a:t>
            </a:r>
            <a:r>
              <a:rPr lang="en-US" baseline="0" dirty="0"/>
              <a:t> Management</a:t>
            </a:r>
          </a:p>
          <a:p>
            <a:pPr lvl="1"/>
            <a:r>
              <a:rPr lang="en-US" baseline="0" dirty="0"/>
              <a:t>Dedication to a small number of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9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Embedded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usage of the Linux Kernel and various open-source</a:t>
            </a:r>
            <a:r>
              <a:rPr lang="en-US" baseline="0" dirty="0"/>
              <a:t> components in embedded systems.</a:t>
            </a:r>
          </a:p>
          <a:p>
            <a:r>
              <a:rPr lang="en-US" baseline="0" dirty="0"/>
              <a:t>It is the offspring of major players such as:</a:t>
            </a:r>
          </a:p>
          <a:p>
            <a:pPr lvl="1"/>
            <a:r>
              <a:rPr lang="en-US" dirty="0" err="1"/>
              <a:t>VwWorks</a:t>
            </a:r>
            <a:endParaRPr lang="en-US" dirty="0"/>
          </a:p>
          <a:p>
            <a:pPr lvl="1"/>
            <a:r>
              <a:rPr lang="en-US" dirty="0" err="1"/>
              <a:t>pSOS</a:t>
            </a:r>
            <a:endParaRPr lang="en-US" dirty="0"/>
          </a:p>
          <a:p>
            <a:pPr lvl="1"/>
            <a:r>
              <a:rPr lang="en-US" dirty="0" err="1"/>
              <a:t>Neculeus</a:t>
            </a:r>
            <a:endParaRPr lang="en-US" dirty="0"/>
          </a:p>
          <a:p>
            <a:pPr lvl="1"/>
            <a:r>
              <a:rPr lang="en-US" dirty="0"/>
              <a:t>Windows CE</a:t>
            </a:r>
          </a:p>
        </p:txBody>
      </p:sp>
    </p:spTree>
    <p:extLst>
      <p:ext uri="{BB962C8B-B14F-4D97-AF65-F5344CB8AC3E}">
        <p14:creationId xmlns:p14="http://schemas.microsoft.com/office/powerpoint/2010/main" val="49272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Numerous Consumer</a:t>
            </a:r>
            <a:r>
              <a:rPr lang="en-US" baseline="0" dirty="0"/>
              <a:t> Electronics</a:t>
            </a:r>
          </a:p>
          <a:p>
            <a:r>
              <a:rPr lang="en-US" baseline="0" dirty="0"/>
              <a:t>Set Top Boxes</a:t>
            </a:r>
          </a:p>
          <a:p>
            <a:r>
              <a:rPr lang="en-US" baseline="0" dirty="0"/>
              <a:t>Smart TV’s</a:t>
            </a:r>
          </a:p>
          <a:p>
            <a:r>
              <a:rPr lang="en-US" baseline="0" dirty="0"/>
              <a:t>Personal Video Recorders (PVRs)</a:t>
            </a:r>
          </a:p>
          <a:p>
            <a:r>
              <a:rPr lang="en-US" baseline="0" dirty="0"/>
              <a:t>In-Vehicle Infotainment (IVI)</a:t>
            </a:r>
          </a:p>
          <a:p>
            <a:r>
              <a:rPr lang="en-US" baseline="0" dirty="0"/>
              <a:t>Networking Equipment</a:t>
            </a:r>
          </a:p>
          <a:p>
            <a:pPr lvl="1"/>
            <a:r>
              <a:rPr lang="en-US" dirty="0"/>
              <a:t>Routers</a:t>
            </a:r>
          </a:p>
          <a:p>
            <a:pPr lvl="1"/>
            <a:r>
              <a:rPr lang="en-US" dirty="0"/>
              <a:t>Switches</a:t>
            </a:r>
          </a:p>
          <a:p>
            <a:pPr lvl="1"/>
            <a:r>
              <a:rPr lang="en-US" dirty="0"/>
              <a:t>Wireless</a:t>
            </a:r>
            <a:r>
              <a:rPr lang="en-US" baseline="0" dirty="0"/>
              <a:t> Access Points (WAPs)</a:t>
            </a:r>
          </a:p>
          <a:p>
            <a:pPr lvl="1"/>
            <a:r>
              <a:rPr lang="en-US" baseline="0" dirty="0"/>
              <a:t>Wireless Routers</a:t>
            </a:r>
          </a:p>
          <a:p>
            <a:pPr lvl="0"/>
            <a:r>
              <a:rPr lang="en-US" dirty="0"/>
              <a:t>Machine Control</a:t>
            </a:r>
          </a:p>
          <a:p>
            <a:pPr lvl="0"/>
            <a:r>
              <a:rPr lang="en-US" dirty="0"/>
              <a:t>Industrial</a:t>
            </a:r>
            <a:r>
              <a:rPr lang="en-US" baseline="0" dirty="0"/>
              <a:t> Automation</a:t>
            </a:r>
          </a:p>
          <a:p>
            <a:pPr lvl="0"/>
            <a:r>
              <a:rPr lang="en-US" baseline="0" dirty="0"/>
              <a:t>Navigation </a:t>
            </a:r>
            <a:r>
              <a:rPr lang="en-US" baseline="0" dirty="0" err="1"/>
              <a:t>Equpiment</a:t>
            </a:r>
            <a:endParaRPr lang="en-US" baseline="0" dirty="0"/>
          </a:p>
          <a:p>
            <a:pPr lvl="0"/>
            <a:r>
              <a:rPr lang="en-US" baseline="0" dirty="0"/>
              <a:t>Spacecraft Flight Software</a:t>
            </a:r>
          </a:p>
          <a:p>
            <a:pPr lvl="0"/>
            <a:r>
              <a:rPr lang="en-US" baseline="0" dirty="0"/>
              <a:t>Medical </a:t>
            </a:r>
            <a:r>
              <a:rPr lang="en-US" baseline="0" dirty="0" err="1"/>
              <a:t>Instrumentts</a:t>
            </a:r>
            <a:endParaRPr lang="en-US" baseline="0" dirty="0"/>
          </a:p>
          <a:p>
            <a:pPr lvl="0"/>
            <a:r>
              <a:rPr lang="en-US" baseline="0" dirty="0"/>
              <a:t>Mobile Devices</a:t>
            </a:r>
          </a:p>
          <a:p>
            <a:pPr lvl="1"/>
            <a:r>
              <a:rPr lang="en-US" baseline="0" dirty="0"/>
              <a:t>Touch Screens</a:t>
            </a:r>
          </a:p>
          <a:p>
            <a:pPr lvl="1"/>
            <a:r>
              <a:rPr lang="en-US" baseline="0" dirty="0"/>
              <a:t>Smart Phones</a:t>
            </a:r>
          </a:p>
          <a:p>
            <a:pPr lvl="1"/>
            <a:r>
              <a:rPr lang="en-US" baseline="0" dirty="0"/>
              <a:t>Tablets</a:t>
            </a:r>
          </a:p>
          <a:p>
            <a:pPr lvl="1"/>
            <a:r>
              <a:rPr lang="en-US" baseline="0" dirty="0"/>
              <a:t>Personal Digital </a:t>
            </a:r>
            <a:r>
              <a:rPr lang="en-US" baseline="0" dirty="0" err="1"/>
              <a:t>Assistancts</a:t>
            </a:r>
            <a:r>
              <a:rPr lang="en-US" baseline="0" dirty="0"/>
              <a:t> (PDAs)</a:t>
            </a:r>
          </a:p>
          <a:p>
            <a:pPr lvl="1"/>
            <a:r>
              <a:rPr lang="en-US" baseline="0" dirty="0"/>
              <a:t>Portable Media Players</a:t>
            </a:r>
          </a:p>
        </p:txBody>
      </p:sp>
    </p:spTree>
    <p:extLst>
      <p:ext uri="{BB962C8B-B14F-4D97-AF65-F5344CB8AC3E}">
        <p14:creationId xmlns:p14="http://schemas.microsoft.com/office/powerpoint/2010/main" val="40923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1983, Richard Stallman, GNU project and the free software</a:t>
            </a:r>
            <a:r>
              <a:rPr lang="en-US" baseline="0" dirty="0"/>
              <a:t> </a:t>
            </a:r>
            <a:r>
              <a:rPr lang="en-US" dirty="0"/>
              <a:t>concept. Beginning of the development of </a:t>
            </a:r>
            <a:r>
              <a:rPr lang="en-US" dirty="0" err="1"/>
              <a:t>gcc</a:t>
            </a:r>
            <a:r>
              <a:rPr lang="en-US" dirty="0"/>
              <a:t>, </a:t>
            </a:r>
            <a:r>
              <a:rPr lang="en-US" dirty="0" err="1"/>
              <a:t>gdb</a:t>
            </a:r>
            <a:r>
              <a:rPr lang="en-US" dirty="0"/>
              <a:t>, </a:t>
            </a:r>
            <a:r>
              <a:rPr lang="en-US" dirty="0" err="1"/>
              <a:t>glibc</a:t>
            </a:r>
            <a:r>
              <a:rPr lang="en-US" dirty="0"/>
              <a:t> and</a:t>
            </a:r>
            <a:r>
              <a:rPr lang="en-US" baseline="0" dirty="0"/>
              <a:t> </a:t>
            </a:r>
            <a:r>
              <a:rPr lang="en-US" dirty="0"/>
              <a:t>other important tools</a:t>
            </a:r>
          </a:p>
          <a:p>
            <a:r>
              <a:rPr lang="en-US" dirty="0"/>
              <a:t>1991, Linus Torvalds, Linux kernel project, a Unix-like</a:t>
            </a:r>
            <a:r>
              <a:rPr lang="en-US" baseline="0" dirty="0"/>
              <a:t> </a:t>
            </a:r>
            <a:r>
              <a:rPr lang="en-US" dirty="0"/>
              <a:t>operating system kernel. Together with GNU software and</a:t>
            </a:r>
            <a:r>
              <a:rPr lang="en-US" baseline="0" dirty="0"/>
              <a:t> </a:t>
            </a:r>
            <a:r>
              <a:rPr lang="en-US" dirty="0"/>
              <a:t>many other open-source components: a completely free operating system, GNU/Linux</a:t>
            </a:r>
          </a:p>
          <a:p>
            <a:r>
              <a:rPr lang="en-US" dirty="0"/>
              <a:t>1995, Linux is more and more popular on server systems</a:t>
            </a:r>
          </a:p>
          <a:p>
            <a:r>
              <a:rPr lang="en-US" dirty="0"/>
              <a:t>2000, Linux is more and more popular on embedded</a:t>
            </a:r>
            <a:r>
              <a:rPr lang="en-US" baseline="0" dirty="0"/>
              <a:t> </a:t>
            </a:r>
            <a:r>
              <a:rPr lang="en-US" dirty="0"/>
              <a:t>systems</a:t>
            </a:r>
          </a:p>
          <a:p>
            <a:r>
              <a:rPr lang="en-US" dirty="0"/>
              <a:t>2008, Linux is more and more popular on mobile devices</a:t>
            </a:r>
          </a:p>
          <a:p>
            <a:r>
              <a:rPr lang="en-US" dirty="0"/>
              <a:t>2010, Linux is more and more popular on phones</a:t>
            </a:r>
          </a:p>
        </p:txBody>
      </p:sp>
    </p:spTree>
    <p:extLst>
      <p:ext uri="{BB962C8B-B14F-4D97-AF65-F5344CB8AC3E}">
        <p14:creationId xmlns:p14="http://schemas.microsoft.com/office/powerpoint/2010/main" val="180076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Linux was developed with versatility in mind</a:t>
            </a:r>
          </a:p>
          <a:p>
            <a:r>
              <a:rPr lang="en-US" dirty="0"/>
              <a:t>Can run</a:t>
            </a:r>
            <a:r>
              <a:rPr lang="en-US" baseline="0" dirty="0"/>
              <a:t> on a desktop computers and servers</a:t>
            </a:r>
          </a:p>
          <a:p>
            <a:r>
              <a:rPr lang="en-US" baseline="0" dirty="0"/>
              <a:t>Set to be used on a number of processor types and families</a:t>
            </a:r>
          </a:p>
          <a:p>
            <a:pPr lvl="1"/>
            <a:r>
              <a:rPr lang="en-US" dirty="0"/>
              <a:t>ARC</a:t>
            </a:r>
          </a:p>
          <a:p>
            <a:pPr lvl="1"/>
            <a:r>
              <a:rPr lang="en-US" dirty="0"/>
              <a:t>ARM</a:t>
            </a:r>
          </a:p>
          <a:p>
            <a:pPr lvl="1"/>
            <a:r>
              <a:rPr lang="en-US" dirty="0"/>
              <a:t>AVR32</a:t>
            </a:r>
          </a:p>
          <a:p>
            <a:pPr lvl="1"/>
            <a:r>
              <a:rPr lang="en-US" dirty="0"/>
              <a:t>ETRAX CRIS</a:t>
            </a:r>
          </a:p>
          <a:p>
            <a:pPr lvl="1"/>
            <a:r>
              <a:rPr lang="en-US" dirty="0"/>
              <a:t>FR-V</a:t>
            </a:r>
          </a:p>
          <a:p>
            <a:pPr lvl="1"/>
            <a:r>
              <a:rPr lang="en-US" dirty="0"/>
              <a:t>H8300</a:t>
            </a:r>
          </a:p>
          <a:p>
            <a:pPr lvl="1"/>
            <a:r>
              <a:rPr lang="en-US" dirty="0"/>
              <a:t>IP7000</a:t>
            </a:r>
          </a:p>
          <a:p>
            <a:pPr lvl="1"/>
            <a:r>
              <a:rPr lang="en-US" dirty="0"/>
              <a:t>M68k</a:t>
            </a:r>
          </a:p>
          <a:p>
            <a:pPr lvl="1"/>
            <a:r>
              <a:rPr lang="en-US" dirty="0"/>
              <a:t>MIPS</a:t>
            </a:r>
          </a:p>
          <a:p>
            <a:pPr lvl="1"/>
            <a:r>
              <a:rPr lang="en-US" dirty="0"/>
              <a:t>Mn10300</a:t>
            </a:r>
          </a:p>
          <a:p>
            <a:pPr lvl="1"/>
            <a:r>
              <a:rPr lang="en-US" dirty="0"/>
              <a:t>PowerPC</a:t>
            </a:r>
          </a:p>
          <a:p>
            <a:pPr lvl="1"/>
            <a:r>
              <a:rPr lang="en-US" dirty="0" err="1"/>
              <a:t>SuperH</a:t>
            </a:r>
            <a:endParaRPr lang="en-US" dirty="0"/>
          </a:p>
          <a:p>
            <a:pPr lvl="1"/>
            <a:r>
              <a:rPr lang="en-US" dirty="0" err="1"/>
              <a:t>Xtensa</a:t>
            </a:r>
            <a:endParaRPr lang="en-US" dirty="0"/>
          </a:p>
          <a:p>
            <a:pPr lvl="1"/>
            <a:r>
              <a:rPr lang="en-US" dirty="0"/>
              <a:t>Along</a:t>
            </a:r>
            <a:r>
              <a:rPr lang="en-US" baseline="0" dirty="0"/>
              <a:t> with Intel and AMD based processors, which are typical of the Personal Computing market</a:t>
            </a:r>
          </a:p>
          <a:p>
            <a:pPr lvl="0"/>
            <a:r>
              <a:rPr lang="en-US" dirty="0"/>
              <a:t>Use of Linux is desired as</a:t>
            </a:r>
            <a:r>
              <a:rPr lang="en-US" baseline="0" dirty="0"/>
              <a:t> opposed to using a proprietary Operating System and its associated toolchain</a:t>
            </a:r>
          </a:p>
        </p:txBody>
      </p:sp>
    </p:spTree>
    <p:extLst>
      <p:ext uri="{BB962C8B-B14F-4D97-AF65-F5344CB8AC3E}">
        <p14:creationId xmlns:p14="http://schemas.microsoft.com/office/powerpoint/2010/main" val="574626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</a:t>
            </a:r>
            <a:r>
              <a:rPr lang="en-US" baseline="0" dirty="0"/>
              <a:t> usage computer</a:t>
            </a:r>
          </a:p>
          <a:p>
            <a:r>
              <a:rPr lang="en-US" baseline="0" dirty="0"/>
              <a:t>Smaller Operating System</a:t>
            </a:r>
          </a:p>
          <a:p>
            <a:r>
              <a:rPr lang="en-US" baseline="0" dirty="0"/>
              <a:t>Lack of Services</a:t>
            </a:r>
          </a:p>
          <a:p>
            <a:r>
              <a:rPr lang="en-US" baseline="0" dirty="0"/>
              <a:t>Less Powerful Processor</a:t>
            </a:r>
          </a:p>
          <a:p>
            <a:r>
              <a:rPr lang="en-US" baseline="0" dirty="0"/>
              <a:t>Integration with variety of Hardware devices</a:t>
            </a:r>
          </a:p>
          <a:p>
            <a:r>
              <a:rPr lang="en-US" baseline="0" dirty="0"/>
              <a:t>Lower level stack access</a:t>
            </a:r>
          </a:p>
        </p:txBody>
      </p:sp>
    </p:spTree>
    <p:extLst>
      <p:ext uri="{BB962C8B-B14F-4D97-AF65-F5344CB8AC3E}">
        <p14:creationId xmlns:p14="http://schemas.microsoft.com/office/powerpoint/2010/main" val="254239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569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Embedded Linux</vt:lpstr>
      <vt:lpstr>Terminology/Acronyms</vt:lpstr>
      <vt:lpstr>What is Linux?</vt:lpstr>
      <vt:lpstr>What is an Embedded System</vt:lpstr>
      <vt:lpstr>What is Embedded Linux</vt:lpstr>
      <vt:lpstr>Where Used?</vt:lpstr>
      <vt:lpstr>History of Linux</vt:lpstr>
      <vt:lpstr>History</vt:lpstr>
      <vt:lpstr>Reasons for Use</vt:lpstr>
      <vt:lpstr>Why Embedded Linux</vt:lpstr>
      <vt:lpstr>Distributions of Embedded Linux</vt:lpstr>
      <vt:lpstr>Real Time Embedded Linux Applications</vt:lpstr>
      <vt:lpstr>Communication Protocols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Linux</dc:title>
  <dc:creator>Matthew Geiger</dc:creator>
  <cp:lastModifiedBy>Matthew Geiger</cp:lastModifiedBy>
  <cp:revision>8</cp:revision>
  <dcterms:created xsi:type="dcterms:W3CDTF">2016-06-02T00:13:57Z</dcterms:created>
  <dcterms:modified xsi:type="dcterms:W3CDTF">2016-06-03T10:15:30Z</dcterms:modified>
</cp:coreProperties>
</file>