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6"/>
  </p:normalViewPr>
  <p:slideViewPr>
    <p:cSldViewPr snapToGrid="0" snapToObjects="1">
      <p:cViewPr varScale="1">
        <p:scale>
          <a:sx n="134" d="100"/>
          <a:sy n="134" d="100"/>
        </p:scale>
        <p:origin x="52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MGL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7227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> Application Project</a:t>
            </a:r>
          </a:p>
          <a:p>
            <a:r>
              <a:rPr lang="en-US" dirty="0" smtClean="0"/>
              <a:t>Machael Ellakkis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stackoverflow.com</a:t>
            </a:r>
            <a:endParaRPr lang="en-US" sz="2400" dirty="0" smtClean="0"/>
          </a:p>
          <a:p>
            <a:r>
              <a:rPr lang="en-US" sz="2400" dirty="0" err="1" smtClean="0"/>
              <a:t>Oracle.com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Project Objective</a:t>
            </a:r>
          </a:p>
          <a:p>
            <a:r>
              <a:rPr lang="en-US" sz="2800" dirty="0" smtClean="0"/>
              <a:t>Time &amp; Research</a:t>
            </a:r>
          </a:p>
          <a:p>
            <a:r>
              <a:rPr lang="en-US" sz="2800" dirty="0" smtClean="0"/>
              <a:t>Issues </a:t>
            </a:r>
            <a:r>
              <a:rPr lang="en-US" sz="2800" dirty="0" smtClean="0"/>
              <a:t>Encountered</a:t>
            </a:r>
          </a:p>
          <a:p>
            <a:r>
              <a:rPr lang="en-US" sz="2800" dirty="0" smtClean="0"/>
              <a:t>Software Requirements</a:t>
            </a:r>
          </a:p>
          <a:p>
            <a:r>
              <a:rPr lang="en-US" sz="2800" dirty="0" smtClean="0"/>
              <a:t>Context Diagram</a:t>
            </a:r>
          </a:p>
          <a:p>
            <a:r>
              <a:rPr lang="en-US" sz="2800" dirty="0" smtClean="0"/>
              <a:t>Final Product</a:t>
            </a:r>
          </a:p>
          <a:p>
            <a:r>
              <a:rPr lang="en-US" sz="2800" dirty="0" smtClean="0"/>
              <a:t>Future Enhancements</a:t>
            </a:r>
          </a:p>
          <a:p>
            <a:r>
              <a:rPr lang="en-US" sz="2800" dirty="0" smtClean="0"/>
              <a:t>What We Learn?</a:t>
            </a:r>
          </a:p>
          <a:p>
            <a:r>
              <a:rPr lang="en-US" sz="2800" dirty="0" smtClean="0"/>
              <a:t>References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70" y="2473477"/>
            <a:ext cx="5423543" cy="338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 </a:t>
            </a:r>
            <a:r>
              <a:rPr lang="en-US" sz="4400" dirty="0" smtClean="0"/>
              <a:t>Objective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9713" y="2238375"/>
            <a:ext cx="11561762" cy="4251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develop an </a:t>
            </a:r>
            <a:r>
              <a:rPr lang="en-US" sz="2400" dirty="0" smtClean="0"/>
              <a:t>Java Application </a:t>
            </a:r>
            <a:r>
              <a:rPr lang="en-US" sz="2400" dirty="0" smtClean="0"/>
              <a:t>which will provide </a:t>
            </a:r>
            <a:r>
              <a:rPr lang="en-US" sz="2400" dirty="0" smtClean="0"/>
              <a:t>the ability to manage member’s accounts of a fictitious club called MGL.</a:t>
            </a:r>
            <a:endParaRPr lang="en-US" sz="2400" dirty="0" smtClean="0"/>
          </a:p>
          <a:p>
            <a:pPr marL="5029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Encountered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87" y="2543175"/>
            <a:ext cx="5039163" cy="3636511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Item alignments</a:t>
            </a:r>
          </a:p>
          <a:p>
            <a:r>
              <a:rPr lang="en-US" sz="2400" dirty="0" smtClean="0"/>
              <a:t>How to enable inline editing in the </a:t>
            </a:r>
            <a:r>
              <a:rPr lang="en-US" sz="2400" dirty="0" err="1" smtClean="0"/>
              <a:t>tableView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1" t="22550" r="34471" b="46818"/>
          <a:stretch/>
        </p:blipFill>
        <p:spPr>
          <a:xfrm>
            <a:off x="5857875" y="2543175"/>
            <a:ext cx="5943389" cy="2657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Java/</a:t>
            </a:r>
            <a:r>
              <a:rPr lang="en-US" sz="2800" dirty="0" err="1" smtClean="0"/>
              <a:t>Javafx</a:t>
            </a:r>
            <a:r>
              <a:rPr lang="en-US" sz="2800" dirty="0" smtClean="0"/>
              <a:t> Libraries</a:t>
            </a:r>
            <a:endParaRPr lang="en-US" sz="2800" dirty="0" smtClean="0"/>
          </a:p>
          <a:p>
            <a:r>
              <a:rPr lang="en-US" sz="2800" dirty="0" smtClean="0"/>
              <a:t>Eclipse</a:t>
            </a:r>
            <a:endParaRPr lang="en-US" sz="2800" dirty="0" smtClean="0"/>
          </a:p>
          <a:p>
            <a:r>
              <a:rPr lang="en-US" sz="2800" dirty="0" smtClean="0"/>
              <a:t>CSS </a:t>
            </a:r>
            <a:endParaRPr lang="en-US" sz="2800" dirty="0" smtClean="0"/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+ </a:t>
            </a:r>
            <a:r>
              <a:rPr lang="en-US" sz="2800" dirty="0" err="1" smtClean="0"/>
              <a:t>Github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44" y="3186467"/>
            <a:ext cx="2032000" cy="203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49" y="2439925"/>
            <a:ext cx="9250100" cy="3844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04474"/>
            <a:ext cx="4998249" cy="37474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5" y="2404474"/>
            <a:ext cx="4912737" cy="37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member’s picture to the members management screen</a:t>
            </a:r>
            <a:endParaRPr lang="en-US" sz="2400" dirty="0" smtClean="0"/>
          </a:p>
          <a:p>
            <a:r>
              <a:rPr lang="en-US" sz="2400" dirty="0" smtClean="0"/>
              <a:t>Add more reports and charts to statistics 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on </a:t>
            </a:r>
            <a:r>
              <a:rPr lang="en-US" sz="2400" dirty="0" err="1" smtClean="0"/>
              <a:t>Javafx</a:t>
            </a:r>
            <a:r>
              <a:rPr lang="en-US" sz="2400" dirty="0" smtClean="0"/>
              <a:t> </a:t>
            </a:r>
            <a:r>
              <a:rPr lang="en-US" sz="2400" dirty="0" smtClean="0"/>
              <a:t>Programming</a:t>
            </a:r>
          </a:p>
          <a:p>
            <a:r>
              <a:rPr lang="en-US" sz="2400" dirty="0" smtClean="0"/>
              <a:t>Database integration with java applications</a:t>
            </a:r>
            <a:endParaRPr lang="en-US" sz="2400" dirty="0" smtClean="0"/>
          </a:p>
          <a:p>
            <a:r>
              <a:rPr lang="en-US" sz="2400" dirty="0" smtClean="0"/>
              <a:t>Better OOP</a:t>
            </a:r>
            <a:endParaRPr lang="en-US" sz="2400" dirty="0" smtClean="0"/>
          </a:p>
          <a:p>
            <a:r>
              <a:rPr lang="en-US" sz="2400" dirty="0" err="1" smtClean="0"/>
              <a:t>TableView</a:t>
            </a:r>
            <a:endParaRPr lang="en-US" sz="2400" dirty="0" smtClean="0"/>
          </a:p>
          <a:p>
            <a:r>
              <a:rPr lang="en-US" sz="2400" dirty="0" smtClean="0"/>
              <a:t>CSS styling</a:t>
            </a:r>
          </a:p>
          <a:p>
            <a:r>
              <a:rPr lang="en-US" sz="2400" dirty="0" smtClean="0"/>
              <a:t>CRUD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28</TotalTime>
  <Words>117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MGL Club</vt:lpstr>
      <vt:lpstr>Content</vt:lpstr>
      <vt:lpstr>Project Objective</vt:lpstr>
      <vt:lpstr>Issues Encountered </vt:lpstr>
      <vt:lpstr>Software Requirements</vt:lpstr>
      <vt:lpstr>Context Diagram</vt:lpstr>
      <vt:lpstr>Final Product</vt:lpstr>
      <vt:lpstr>Future Enhancements</vt:lpstr>
      <vt:lpstr>What We Learn?</vt:lpstr>
      <vt:lpstr>References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MGL Club</dc:title>
  <dc:creator>Machael Ellakkis</dc:creator>
  <cp:lastModifiedBy>Machael Ellakkis</cp:lastModifiedBy>
  <cp:revision>6</cp:revision>
  <dcterms:created xsi:type="dcterms:W3CDTF">2018-01-16T15:33:08Z</dcterms:created>
  <dcterms:modified xsi:type="dcterms:W3CDTF">2018-01-16T16:01:26Z</dcterms:modified>
</cp:coreProperties>
</file>