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2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71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264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15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20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6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69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6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29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1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03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146C-6341-4544-8310-DC4B6F4B2A46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4B76-461E-4934-9FF3-9E8530BFCC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483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Raw data for </a:t>
            </a:r>
            <a:r>
              <a:rPr lang="en-GB" smtClean="0"/>
              <a:t>?device?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Raw data for ?device?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 for ?device?</dc:title>
  <dc:creator>Local Administrator</dc:creator>
  <cp:lastModifiedBy>Local Administrator</cp:lastModifiedBy>
  <cp:revision>1</cp:revision>
  <dcterms:created xsi:type="dcterms:W3CDTF">2015-12-03T14:47:24Z</dcterms:created>
  <dcterms:modified xsi:type="dcterms:W3CDTF">2015-12-03T14:47:57Z</dcterms:modified>
</cp:coreProperties>
</file>