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35ceaf8c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35ceaf8c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35ceaf8c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735ceaf8c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35ceaf8c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35ceaf8c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35ceaf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35ceaf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35ceaf8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35ceaf8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35ceaf8c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735ceaf8c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574e5d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574e5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574e5d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574e5d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574e5d4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574e5d4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35ceaf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735cea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35ceaf8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35ceaf8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35ceaf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35ceaf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35ceaf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35ceaf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35ceaf8c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35ceaf8c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Workplace Cultural Values Rating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300"/>
            <a:ext cx="9144000" cy="487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300"/>
            <a:ext cx="9144000" cy="487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300"/>
            <a:ext cx="9144000" cy="4874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Analysis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Through the comparison of prediction accuracies and the specific </a:t>
            </a:r>
            <a:r>
              <a:rPr lang="en"/>
              <a:t>predictor</a:t>
            </a:r>
            <a:r>
              <a:rPr lang="en"/>
              <a:t> effect plots, it can be concluded that some of these </a:t>
            </a:r>
            <a:r>
              <a:rPr lang="en"/>
              <a:t>predictors</a:t>
            </a:r>
            <a:r>
              <a:rPr lang="en"/>
              <a:t> had greater impact on the cultural value rating.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the dataset (both testing and training) contained so many observations, the most efficient way to determine relevant </a:t>
            </a:r>
            <a:r>
              <a:rPr lang="en"/>
              <a:t>predictors</a:t>
            </a:r>
            <a:r>
              <a:rPr lang="en"/>
              <a:t> was by analyzing the coefficient estimates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individual </a:t>
            </a:r>
            <a:r>
              <a:rPr lang="en"/>
              <a:t>predictor</a:t>
            </a:r>
            <a:r>
              <a:rPr lang="en"/>
              <a:t> effect plots show how the probability of each culture value rating changes depending on how the variable was talked about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 &amp;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Through the 7 models fitted, the highest prediction accuracy on the testing dataset achieved was with the model fit through Linear </a:t>
            </a:r>
            <a:r>
              <a:rPr lang="en"/>
              <a:t>Discriminant</a:t>
            </a:r>
            <a:r>
              <a:rPr lang="en"/>
              <a:t> Analysis, but all models achieved ~35% prediction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within 1 rating (adjacent accuracy) was also measured to further understand factors affect how workers view their workplace culture. The models achieved ~65% </a:t>
            </a:r>
            <a:r>
              <a:rPr lang="en"/>
              <a:t>adjacent</a:t>
            </a:r>
            <a:r>
              <a:rPr lang="en"/>
              <a:t> accuracy (decision tree which fell to ~50%)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goal of this analysis was to further understand what factors influence workplace culture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this can be impactful for managers and business owners who wish to create a more comfortable environment for their employees. </a:t>
            </a:r>
            <a:r>
              <a:rPr lang="en"/>
              <a:t>Knowing which factors change employee opinion of workplace culture can change strategies and initiatives put in place in the office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While prediction was the goal of this analysis, the more influential takeaways may come from the coefficient estimates of the models we created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 Set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Training Dataset: 895,751 obs. of  117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Full Testing Dataset: 99,528 obs. of  117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removing observations with response variable (Cultural Values) “NA,” the training and testing sets were 778,507 and 86,635 observations respectively.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50" y="1033211"/>
            <a:ext cx="4485051" cy="4110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25" y="1051375"/>
            <a:ext cx="4414475" cy="40456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85375" y="589150"/>
            <a:ext cx="29919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DISTRIBUTION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403413" y="589150"/>
            <a:ext cx="29919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r>
              <a:rPr lang="en"/>
              <a:t> DATA DISTRIBUTION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included 81 predictors processed form written responses labeled 0,1, and 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Respectively, these labels signal whether a given predictor was </a:t>
            </a:r>
            <a:r>
              <a:rPr lang="en"/>
              <a:t>omitted</a:t>
            </a:r>
            <a:r>
              <a:rPr lang="en"/>
              <a:t> entirely in </a:t>
            </a:r>
            <a:r>
              <a:rPr lang="en"/>
              <a:t>written</a:t>
            </a:r>
            <a:r>
              <a:rPr lang="en"/>
              <a:t> </a:t>
            </a:r>
            <a:r>
              <a:rPr lang="en"/>
              <a:t>responses</a:t>
            </a:r>
            <a:r>
              <a:rPr lang="en"/>
              <a:t> (0), talked about </a:t>
            </a:r>
            <a:r>
              <a:rPr lang="en"/>
              <a:t>negatively</a:t>
            </a:r>
            <a:r>
              <a:rPr lang="en"/>
              <a:t> (1), or talked about positively (2)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Group medians and means including 95% confidence interval plotted for 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Predictors were treated as factors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Prediction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07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these predictors, we fit multiple different classification models and measured both prediction accuracy and prediction adjacency accuracy (prediction within 1 score of the testing value).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Models fit on all predictors: ordinal logistic, LDA, random forest, and SVC.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Reduced models fit: 2 ordinal logistic models and decision tree.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Reduced formulas used: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as.factor(culture_values) ~ intensity.negative +  illegal + religious.tolerance + ENGAGEMENT +speed + honesty + minority.friendly + connections + integrity + RESPECT + senior.leaders + EXECUTION + challenging.work + not.agist + disabled.friendly + job.security + intensity.positive + mission + voice.of.the.employee inclusivity.general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intensity.negative +  illegal + religious.tolerance + ENGAGEMENT + speed + honesty + minority.friendly + connections + integrity + RESPECT + senior.leaders + EXECUTION + challenging.work + not.agist + disabled.friendly + job.security + intensity.positive + mission + voice.of.the.employee + inclusivity.general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ll models appear about the same in terms of both accuracy and interpretability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Classification tree has the worst performance, and full ordinal logistic the best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chose to interpret the ordinal logistic model coefficients based on the high accuracy and interpretability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following slides show a selection of predictors that appeared to explain much of the response result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Per Model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875"/>
            <a:ext cx="9143999" cy="4919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300"/>
            <a:ext cx="9144000" cy="487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300"/>
            <a:ext cx="9144000" cy="487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