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9EC3-975F-46D6-B10E-6432F407292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9D8-E316-412D-AC3E-63A27C858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252" y="0"/>
            <a:ext cx="4421748" cy="4506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21" y="1873516"/>
            <a:ext cx="3522577" cy="2432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94" y="0"/>
            <a:ext cx="4224980" cy="430586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4377688"/>
            <a:ext cx="12192000" cy="2499361"/>
            <a:chOff x="-2881661" y="3543300"/>
            <a:chExt cx="16262185" cy="33337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81661" y="3543300"/>
              <a:ext cx="3252437" cy="3314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76" y="3543300"/>
              <a:ext cx="3252437" cy="3314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213" y="3562350"/>
              <a:ext cx="3252437" cy="3314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650" y="3562350"/>
              <a:ext cx="3252437" cy="33147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087" y="3562350"/>
              <a:ext cx="3252437" cy="331470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7" y="219873"/>
            <a:ext cx="2500911" cy="1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Georgati</dc:creator>
  <cp:lastModifiedBy>Marina Georgati</cp:lastModifiedBy>
  <cp:revision>1</cp:revision>
  <dcterms:created xsi:type="dcterms:W3CDTF">2021-12-02T22:27:19Z</dcterms:created>
  <dcterms:modified xsi:type="dcterms:W3CDTF">2021-12-02T22:29:53Z</dcterms:modified>
</cp:coreProperties>
</file>