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313EC-7855-4F74-8891-38795850F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79B2C-585B-4161-B1F3-4DFC843BB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5D86C-A09C-4562-A834-99D7A0212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1713-5664-4128-9EA9-953F22632DE9}" type="datetimeFigureOut">
              <a:rPr lang="nl-BE" smtClean="0"/>
              <a:t>18/02/2021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E53F-8A01-45E2-87A1-B26A58F86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E76DD-C396-4AF0-AB3B-99ED98A6C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1413-8701-4CB2-A1E4-A27AD5BDBEC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897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349B8-8DE9-45FF-8970-26BE4A13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F1F13E-0F47-45F7-AFDE-1ECA28E7A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AE26C-96AC-4D0A-A6E7-861A113CC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1713-5664-4128-9EA9-953F22632DE9}" type="datetimeFigureOut">
              <a:rPr lang="nl-BE" smtClean="0"/>
              <a:t>18/02/2021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A97CF-1ED3-43FD-844A-9BED6F293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CD0D5-C145-4698-8476-C35E351A2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1413-8701-4CB2-A1E4-A27AD5BDBEC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1648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B59A95-8357-48A6-A7EA-467A8EB8EC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5C763-7F7A-4C78-8D1C-2A8892E1A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41CAC-9A7E-46BE-93E7-9872D2194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1713-5664-4128-9EA9-953F22632DE9}" type="datetimeFigureOut">
              <a:rPr lang="nl-BE" smtClean="0"/>
              <a:t>18/02/2021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DB2FE-082D-4FCC-A3E7-12DE07754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13D0D-638E-4519-82C1-3AD08E330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1413-8701-4CB2-A1E4-A27AD5BDBEC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5696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1660F-8F1C-4F37-9B34-1B14DE808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BBB24-CA18-488D-93E8-B9B63A1B6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7C79B-A956-4229-BB7E-9E764A145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1713-5664-4128-9EA9-953F22632DE9}" type="datetimeFigureOut">
              <a:rPr lang="nl-BE" smtClean="0"/>
              <a:t>18/02/2021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E705-E979-4CD4-88C9-E4B3CA241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FF447-2AD4-47B7-9E96-438581CE2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1413-8701-4CB2-A1E4-A27AD5BDBEC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5095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B683-51A1-4EF2-8B28-E278417BB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D2F4B-2B5A-4CA0-B89D-FA08EDB8A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D42B3-4881-4660-9784-2DE05024E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1713-5664-4128-9EA9-953F22632DE9}" type="datetimeFigureOut">
              <a:rPr lang="nl-BE" smtClean="0"/>
              <a:t>18/02/2021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3AF34-D847-4AC2-B1A6-B0884D2D7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5E4F5-50A9-4377-9043-7BFAC16DC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1413-8701-4CB2-A1E4-A27AD5BDBEC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1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968F5-DA5F-4AAC-B66E-ACF2921BF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93EDD-A616-446C-A795-FAE87EFF02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607FE-6E0A-4B8F-933B-E7484A31D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823EA-957B-4457-938C-0C83EE361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1713-5664-4128-9EA9-953F22632DE9}" type="datetimeFigureOut">
              <a:rPr lang="nl-BE" smtClean="0"/>
              <a:t>18/02/2021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8192F-91A1-4966-AA8F-C3F5B6A50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5095F-79AC-4ABE-935C-04F311C4B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1413-8701-4CB2-A1E4-A27AD5BDBEC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241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FC080-879B-4E15-A0D8-851D215C1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5397A-D4B5-47ED-A45A-69EE70175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0EFB7-A56E-4D4C-8CF1-D6CE87530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25E4A5-F34F-46A5-BE9B-CF620A5A47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825E8B-16F6-41E2-82A5-9220BF68B2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FB35D4-1E0D-4B45-831E-4480EBE13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1713-5664-4128-9EA9-953F22632DE9}" type="datetimeFigureOut">
              <a:rPr lang="nl-BE" smtClean="0"/>
              <a:t>18/02/2021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BF299A-DA47-4F32-AE5A-5221CAE46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609CB4-52A0-47A6-9878-5CBA0109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1413-8701-4CB2-A1E4-A27AD5BDBEC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89850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F20D9-0E1F-4A86-8994-A2F4425E8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D910E5-2608-4CA6-AF32-4C4C0E07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1713-5664-4128-9EA9-953F22632DE9}" type="datetimeFigureOut">
              <a:rPr lang="nl-BE" smtClean="0"/>
              <a:t>18/02/2021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DA95DC-3460-4C98-B504-8B57F2C3D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C1C39-C681-41E4-B551-F4E01FCF8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1413-8701-4CB2-A1E4-A27AD5BDBEC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785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474ABD-3F71-4523-9C4F-DF2F66090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1713-5664-4128-9EA9-953F22632DE9}" type="datetimeFigureOut">
              <a:rPr lang="nl-BE" smtClean="0"/>
              <a:t>18/02/2021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E0647-7AEC-4669-B529-F650A731A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1A310-AE91-4862-8610-FE3D80FA0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1413-8701-4CB2-A1E4-A27AD5BDBEC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72324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A3E5-D1F5-4A4A-8823-8A3BC5556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8AAE3-EEC6-4C84-8A91-05959E938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E0268-1D48-4B2A-A2FD-CAEC6C6A7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9A8AF-8AC3-4399-95D1-BFE7FBAE0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1713-5664-4128-9EA9-953F22632DE9}" type="datetimeFigureOut">
              <a:rPr lang="nl-BE" smtClean="0"/>
              <a:t>18/02/2021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C5AEA-899E-4439-B34D-D266BB2CE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E0558-A7BE-4E66-8FC0-8BD66E96C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1413-8701-4CB2-A1E4-A27AD5BDBEC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355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D2E3B-E300-43D6-AA8A-C232A1D93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6E444D-35D6-44F2-9593-5C91937F3F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C7EBA-968D-456D-91CE-D705F0CD0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B4740-557A-46A9-B8C2-6F31FE192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1713-5664-4128-9EA9-953F22632DE9}" type="datetimeFigureOut">
              <a:rPr lang="nl-BE" smtClean="0"/>
              <a:t>18/02/2021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E0D8F-6F23-484E-975F-EF784025B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16861-42D4-418C-BA32-96CFC9521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1413-8701-4CB2-A1E4-A27AD5BDBEC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892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574888-B637-4BAD-BCE8-1F0E3A361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CB9D1-4603-495C-ADE8-26D819E99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D1704-8C92-4C22-BEE5-CB4A9BA76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B1713-5664-4128-9EA9-953F22632DE9}" type="datetimeFigureOut">
              <a:rPr lang="nl-BE" smtClean="0"/>
              <a:t>18/02/2021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D012A-5BE1-4785-9EA4-793032A4A5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4F592-55B8-4E28-AF0A-19B325E9EB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71413-8701-4CB2-A1E4-A27AD5BDBEC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8101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289918-79F8-4763-A104-AE79728B4946}"/>
              </a:ext>
            </a:extLst>
          </p:cNvPr>
          <p:cNvSpPr/>
          <p:nvPr/>
        </p:nvSpPr>
        <p:spPr>
          <a:xfrm>
            <a:off x="1744910" y="1258349"/>
            <a:ext cx="2944536" cy="3825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Javascript</a:t>
            </a:r>
            <a:endParaRPr lang="en-US" dirty="0"/>
          </a:p>
          <a:p>
            <a:pPr algn="ctr"/>
            <a:r>
              <a:rPr lang="en-US" dirty="0" err="1"/>
              <a:t>Jquery</a:t>
            </a:r>
            <a:endParaRPr lang="en-US" dirty="0"/>
          </a:p>
          <a:p>
            <a:pPr algn="ctr"/>
            <a:r>
              <a:rPr lang="en-US" dirty="0"/>
              <a:t>SASS</a:t>
            </a:r>
            <a:endParaRPr lang="nl-B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6EAE9F-A0F7-4FF7-8013-2968F4339F5C}"/>
              </a:ext>
            </a:extLst>
          </p:cNvPr>
          <p:cNvSpPr/>
          <p:nvPr/>
        </p:nvSpPr>
        <p:spPr>
          <a:xfrm>
            <a:off x="6960066" y="1258349"/>
            <a:ext cx="2944536" cy="3825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726B2E-3D83-452D-BD6C-A3D0F1011C1A}"/>
              </a:ext>
            </a:extLst>
          </p:cNvPr>
          <p:cNvCxnSpPr/>
          <p:nvPr/>
        </p:nvCxnSpPr>
        <p:spPr>
          <a:xfrm>
            <a:off x="4689446" y="2088859"/>
            <a:ext cx="2181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B2D75DC-E0F8-4A71-ADB2-ABC3F6448B3E}"/>
              </a:ext>
            </a:extLst>
          </p:cNvPr>
          <p:cNvSpPr txBox="1"/>
          <p:nvPr/>
        </p:nvSpPr>
        <p:spPr>
          <a:xfrm>
            <a:off x="5069746" y="1719743"/>
            <a:ext cx="1510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GET/POST</a:t>
            </a:r>
            <a:endParaRPr lang="nl-BE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D3256E-D747-4955-AED1-ABF31375C259}"/>
              </a:ext>
            </a:extLst>
          </p:cNvPr>
          <p:cNvCxnSpPr/>
          <p:nvPr/>
        </p:nvCxnSpPr>
        <p:spPr>
          <a:xfrm flipH="1">
            <a:off x="4689446" y="3429000"/>
            <a:ext cx="2270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CBE658F-3FEB-448E-AA12-A867028910B2}"/>
              </a:ext>
            </a:extLst>
          </p:cNvPr>
          <p:cNvSpPr txBox="1"/>
          <p:nvPr/>
        </p:nvSpPr>
        <p:spPr>
          <a:xfrm>
            <a:off x="5416492" y="2986373"/>
            <a:ext cx="125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JSON</a:t>
            </a:r>
            <a:endParaRPr lang="nl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F7EC3E-FDFB-4972-A7E0-83E629767FEF}"/>
              </a:ext>
            </a:extLst>
          </p:cNvPr>
          <p:cNvSpPr txBox="1"/>
          <p:nvPr/>
        </p:nvSpPr>
        <p:spPr>
          <a:xfrm>
            <a:off x="8086987" y="889017"/>
            <a:ext cx="125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</a:t>
            </a:r>
            <a:endParaRPr lang="nl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90D48D-0493-4326-A7B2-1DEE6868704E}"/>
              </a:ext>
            </a:extLst>
          </p:cNvPr>
          <p:cNvSpPr txBox="1"/>
          <p:nvPr/>
        </p:nvSpPr>
        <p:spPr>
          <a:xfrm>
            <a:off x="2852258" y="889017"/>
            <a:ext cx="125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nl-B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8BB6CB-C32C-4385-B8DF-0149648AAAE1}"/>
              </a:ext>
            </a:extLst>
          </p:cNvPr>
          <p:cNvSpPr/>
          <p:nvPr/>
        </p:nvSpPr>
        <p:spPr>
          <a:xfrm>
            <a:off x="6960066" y="1786855"/>
            <a:ext cx="1041633" cy="2516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Apache</a:t>
            </a:r>
            <a:endParaRPr lang="nl-B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5699F8-5EBE-4F3C-AEA2-FA09A7473FCB}"/>
              </a:ext>
            </a:extLst>
          </p:cNvPr>
          <p:cNvSpPr/>
          <p:nvPr/>
        </p:nvSpPr>
        <p:spPr>
          <a:xfrm>
            <a:off x="8777680" y="1786854"/>
            <a:ext cx="1126922" cy="2516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Flask </a:t>
            </a:r>
            <a:r>
              <a:rPr lang="en-US" dirty="0" err="1"/>
              <a:t>SQLLite</a:t>
            </a:r>
            <a:endParaRPr lang="nl-B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E11EE8-8BB4-4D0E-BB97-8AB2FE91ABE9}"/>
              </a:ext>
            </a:extLst>
          </p:cNvPr>
          <p:cNvSpPr/>
          <p:nvPr/>
        </p:nvSpPr>
        <p:spPr>
          <a:xfrm>
            <a:off x="8008689" y="2759979"/>
            <a:ext cx="768991" cy="813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WSGI</a:t>
            </a:r>
            <a:endParaRPr lang="nl-BE" dirty="0"/>
          </a:p>
        </p:txBody>
      </p:sp>
      <p:pic>
        <p:nvPicPr>
          <p:cNvPr id="1026" name="Picture 2" descr="Image result for vs code logo">
            <a:extLst>
              <a:ext uri="{FF2B5EF4-FFF2-40B4-BE49-F238E27FC236}">
                <a16:creationId xmlns:a16="http://schemas.microsoft.com/office/drawing/2014/main" id="{1A15E5BD-1DA4-4A5C-B49F-0DC5E3C7D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603" y="536733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ycharm logo">
            <a:extLst>
              <a:ext uri="{FF2B5EF4-FFF2-40B4-BE49-F238E27FC236}">
                <a16:creationId xmlns:a16="http://schemas.microsoft.com/office/drawing/2014/main" id="{64A852D2-2C15-4737-B5B4-1FD1B42A0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878" y="5237393"/>
            <a:ext cx="1040935" cy="1040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db browser sqlite">
            <a:extLst>
              <a:ext uri="{FF2B5EF4-FFF2-40B4-BE49-F238E27FC236}">
                <a16:creationId xmlns:a16="http://schemas.microsoft.com/office/drawing/2014/main" id="{0E2BEE48-945F-4F9C-A8C8-6F1688377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617" y="5432672"/>
            <a:ext cx="690562" cy="69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Image result for sass logo">
            <a:extLst>
              <a:ext uri="{FF2B5EF4-FFF2-40B4-BE49-F238E27FC236}">
                <a16:creationId xmlns:a16="http://schemas.microsoft.com/office/drawing/2014/main" id="{5F149A3F-C3A2-4487-B40F-806EC28EE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636" y="5237393"/>
            <a:ext cx="855662" cy="99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jquery logo">
            <a:extLst>
              <a:ext uri="{FF2B5EF4-FFF2-40B4-BE49-F238E27FC236}">
                <a16:creationId xmlns:a16="http://schemas.microsoft.com/office/drawing/2014/main" id="{1478590E-C0AA-4E71-B3BC-6D71FCFDE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810" y="5189884"/>
            <a:ext cx="964502" cy="96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723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42BAF6-5F87-47E8-B081-5F5D49E7D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645815"/>
            <a:ext cx="11099800" cy="556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461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701F90-CB6B-4A26-92FA-467D1EEB2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257" y="294008"/>
            <a:ext cx="8747486" cy="626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685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761E42-A1AF-4A88-ABA1-5D93C34E8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93" y="246897"/>
            <a:ext cx="11464682" cy="648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416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14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GERAERTS Marc</dc:creator>
  <cp:lastModifiedBy>GERAERTS Marc</cp:lastModifiedBy>
  <cp:revision>8</cp:revision>
  <dcterms:created xsi:type="dcterms:W3CDTF">2021-02-18T07:17:19Z</dcterms:created>
  <dcterms:modified xsi:type="dcterms:W3CDTF">2021-02-18T15:05:22Z</dcterms:modified>
</cp:coreProperties>
</file>