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AE21-6AD3-458F-AF88-21174D69F6B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3316-0F5A-478A-AACE-88AB5121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Subscription Based Game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Mitch Gerber and Jason Carpenter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 a glance</a:t>
            </a:r>
            <a:endParaRPr lang="en-US" dirty="0"/>
          </a:p>
        </p:txBody>
      </p:sp>
      <p:pic>
        <p:nvPicPr>
          <p:cNvPr id="4" name="Content Placeholder 3" descr="C:\Users\JCarpenter11\Desktop\Gitstash\dbtermproject\oo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1825625"/>
            <a:ext cx="595109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3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Subscription Based Game Database</vt:lpstr>
      <vt:lpstr>Layout at a glance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Based Game Database</dc:title>
  <dc:creator>Carpenter, Jason</dc:creator>
  <cp:lastModifiedBy>Carpenter, Jason</cp:lastModifiedBy>
  <cp:revision>5</cp:revision>
  <dcterms:created xsi:type="dcterms:W3CDTF">2015-12-01T14:17:50Z</dcterms:created>
  <dcterms:modified xsi:type="dcterms:W3CDTF">2015-12-01T14:18:48Z</dcterms:modified>
</cp:coreProperties>
</file>