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sldIdLst>
    <p:sldId id="256" r:id="rId2"/>
    <p:sldId id="636" r:id="rId3"/>
    <p:sldId id="635" r:id="rId4"/>
    <p:sldId id="270" r:id="rId5"/>
    <p:sldId id="260" r:id="rId6"/>
    <p:sldId id="27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5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6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40AF-06C2-4FA3-8F2A-AA5EC8CDCFFC}" type="datetimeFigureOut">
              <a:rPr lang="sv-SE" smtClean="0"/>
              <a:t>2018-04-21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60F48-8DAE-4ABC-83F7-90F126E0B8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04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5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8387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1154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1429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97B9C-547D-4146-91FE-5EE442542C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418" y="5901445"/>
            <a:ext cx="994378" cy="8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1815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8339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84" r:id="rId3"/>
    <p:sldLayoutId id="2147483686" r:id="rId4"/>
    <p:sldLayoutId id="2147483687" r:id="rId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{Enter Location City Name}</a:t>
            </a:r>
          </a:p>
        </p:txBody>
      </p:sp>
      <p:pic>
        <p:nvPicPr>
          <p:cNvPr id="1026" name="Picture 2" descr="https://global.azurebootcamp.net/wp-content/uploads/2014/11/logo-2018-762x677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70" y="523220"/>
            <a:ext cx="5677460" cy="50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 txBox="1">
            <a:spLocks/>
          </p:cNvSpPr>
          <p:nvPr/>
        </p:nvSpPr>
        <p:spPr>
          <a:xfrm>
            <a:off x="519111" y="976497"/>
            <a:ext cx="9074067" cy="3988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Please connect to the Wi-Fi network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Wi-Fi SID: &lt;Enter Name&gt;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User Name: &lt;Enter name&gt;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Password: &lt;Enter password&gt;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You may need to open a browser to connect.</a:t>
            </a: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Wi-Fi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Erickson</a:t>
            </a:r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9F50E9BE-1A13-47EF-AAD6-7FF4E3B5B6D7}"/>
              </a:ext>
            </a:extLst>
          </p:cNvPr>
          <p:cNvSpPr txBox="1"/>
          <p:nvPr/>
        </p:nvSpPr>
        <p:spPr>
          <a:xfrm>
            <a:off x="4629874" y="1618348"/>
            <a:ext cx="6661770" cy="42688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A" sz="3200" dirty="0">
                <a:solidFill>
                  <a:schemeClr val="tx1">
                    <a:lumMod val="85000"/>
                  </a:schemeClr>
                </a:solidFill>
                <a:cs typeface="Arial" pitchFamily="34" charset="0"/>
              </a:rPr>
              <a:t>Independent Consultant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A" sz="2400" dirty="0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Software </a:t>
            </a:r>
            <a:r>
              <a:rPr lang="fr-CA" sz="2400" dirty="0" err="1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Developer</a:t>
            </a:r>
            <a:r>
              <a:rPr lang="fr-CA" sz="2400" dirty="0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, Architect, Trainer, Speaker, </a:t>
            </a:r>
            <a:r>
              <a:rPr lang="fr-CA" sz="2400" dirty="0" err="1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Author</a:t>
            </a:r>
            <a:r>
              <a:rPr lang="fr-CA" sz="2400" dirty="0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, Active </a:t>
            </a:r>
            <a:r>
              <a:rPr lang="fr-CA" sz="2400" dirty="0" err="1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Member</a:t>
            </a:r>
            <a:r>
              <a:rPr lang="fr-CA" sz="2400" dirty="0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of Local </a:t>
            </a:r>
            <a:r>
              <a:rPr lang="fr-CA" sz="2400" dirty="0" err="1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Technical</a:t>
            </a:r>
            <a:r>
              <a:rPr lang="fr-CA" sz="2400" dirty="0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CA" sz="2400" dirty="0" err="1">
                <a:solidFill>
                  <a:schemeClr val="tx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Communities</a:t>
            </a:r>
            <a:endParaRPr lang="fr-CA" sz="2400" dirty="0">
              <a:solidFill>
                <a:schemeClr val="tx1">
                  <a:lumMod val="85000"/>
                </a:schemeClr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CA" sz="24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CA" sz="24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A" sz="2400" dirty="0">
                <a:solidFill>
                  <a:schemeClr val="tx1">
                    <a:lumMod val="85000"/>
                  </a:schemeClr>
                </a:solidFill>
              </a:rPr>
              <a:t>GitHub: </a:t>
            </a:r>
            <a:r>
              <a:rPr lang="fr-CA" sz="2400" dirty="0" err="1">
                <a:solidFill>
                  <a:schemeClr val="tx1">
                    <a:lumMod val="85000"/>
                  </a:schemeClr>
                </a:solidFill>
              </a:rPr>
              <a:t>mgerickson</a:t>
            </a:r>
            <a:endParaRPr lang="fr-CA" sz="24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A" sz="2400" dirty="0">
                <a:solidFill>
                  <a:schemeClr val="tx1">
                    <a:lumMod val="85000"/>
                  </a:schemeClr>
                </a:solidFill>
              </a:rPr>
              <a:t>@</a:t>
            </a:r>
            <a:r>
              <a:rPr lang="fr-CA" sz="2400" dirty="0" err="1">
                <a:solidFill>
                  <a:schemeClr val="tx1">
                    <a:lumMod val="85000"/>
                  </a:schemeClr>
                </a:solidFill>
              </a:rPr>
              <a:t>mgerickson</a:t>
            </a:r>
            <a:endParaRPr lang="fr-CA" sz="24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A" sz="2400" dirty="0" err="1">
                <a:solidFill>
                  <a:schemeClr val="tx1">
                    <a:lumMod val="85000"/>
                  </a:schemeClr>
                </a:solidFill>
              </a:rPr>
              <a:t>Linkedin.com</a:t>
            </a:r>
            <a:r>
              <a:rPr lang="fr-CA" sz="2400" dirty="0">
                <a:solidFill>
                  <a:schemeClr val="tx1">
                    <a:lumMod val="85000"/>
                  </a:schemeClr>
                </a:solidFill>
              </a:rPr>
              <a:t>/in/</a:t>
            </a:r>
            <a:r>
              <a:rPr lang="fr-CA" sz="2400" dirty="0" err="1">
                <a:solidFill>
                  <a:schemeClr val="tx1">
                    <a:lumMod val="85000"/>
                  </a:schemeClr>
                </a:solidFill>
              </a:rPr>
              <a:t>mgerickson</a:t>
            </a:r>
            <a:endParaRPr lang="fr-CA" sz="2400" dirty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CA" sz="2400" dirty="0" err="1">
                <a:solidFill>
                  <a:schemeClr val="tx1">
                    <a:lumMod val="85000"/>
                  </a:schemeClr>
                </a:solidFill>
              </a:rPr>
              <a:t>mgerickson.blogspot.com</a:t>
            </a:r>
            <a:endParaRPr lang="fr-CA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Image 3">
            <a:extLst>
              <a:ext uri="{FF2B5EF4-FFF2-40B4-BE49-F238E27FC236}">
                <a16:creationId xmlns:a16="http://schemas.microsoft.com/office/drawing/2014/main" id="{4D8CF725-CFEF-4DEA-8ABF-D150A4EAF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0" y="1970219"/>
            <a:ext cx="3577259" cy="434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130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67281"/>
            <a:ext cx="12191999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nl-BE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Sponsors &amp; Prices</a:t>
            </a:r>
          </a:p>
        </p:txBody>
      </p:sp>
      <p:pic>
        <p:nvPicPr>
          <p:cNvPr id="3078" name="Picture 6" descr="https://global.azurebootcamp.net/wp-content/uploads/2014/11/logo-2018-250x222-inve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822" y="5438067"/>
            <a:ext cx="1619437" cy="14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87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BIG thank you to the 2018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8" y="5513718"/>
            <a:ext cx="3492408" cy="7162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" y="1810987"/>
            <a:ext cx="3008314" cy="838230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06" y="2194885"/>
            <a:ext cx="3567540" cy="454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6" y="4483673"/>
            <a:ext cx="2459133" cy="644531"/>
          </a:xfrm>
          <a:prstGeom prst="rect">
            <a:avLst/>
          </a:prstGeom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03" y="4408128"/>
            <a:ext cx="30670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8112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662" y="0"/>
            <a:ext cx="64286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Another BIG thank you to local sponsors!</a:t>
            </a:r>
          </a:p>
        </p:txBody>
      </p:sp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9A9506-0376-8744-94D5-BA2A1ADF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31" y="2281566"/>
            <a:ext cx="4185158" cy="53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4E0D7-F326-1D4F-BB0A-3BBA18F1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65" y="3770009"/>
            <a:ext cx="1001276" cy="1217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4871D-C50F-524B-977E-17B038DCC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060" y="2133876"/>
            <a:ext cx="2260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07814"/>
      </p:ext>
    </p:extLst>
  </p:cSld>
  <p:clrMapOvr>
    <a:masterClrMapping/>
  </p:clrMapOvr>
  <p:transition advTm="5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3" y="4244999"/>
            <a:ext cx="2271608" cy="28929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19584"/>
              </p:ext>
            </p:extLst>
          </p:nvPr>
        </p:nvGraphicFramePr>
        <p:xfrm>
          <a:off x="2724150" y="1026515"/>
          <a:ext cx="9029700" cy="5159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Sponsor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Offering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8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Cloudmonix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latin typeface="+mj-lt"/>
                        </a:rPr>
                        <a:t>https://cloudmonix.com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Cloudmonix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offers a $300 off any paid plan for Azure monitoring!</a:t>
                      </a:r>
                      <a:br>
                        <a:rPr lang="en-US" sz="1600" dirty="0">
                          <a:effectLst/>
                          <a:latin typeface="+mj-lt"/>
                        </a:rPr>
                      </a:br>
                      <a:br>
                        <a:rPr lang="en-US" sz="1600" dirty="0">
                          <a:effectLst/>
                          <a:latin typeface="+mj-lt"/>
                        </a:rPr>
                      </a:br>
                      <a:r>
                        <a:rPr lang="en-US" sz="1400" u="sng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1600" u="sng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bit.ly/gab2018-cloudmonix</a:t>
                      </a:r>
                      <a:r>
                        <a:rPr lang="en-US" sz="1400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Code: GAB2018</a:t>
                      </a: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77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MyGet</a:t>
                      </a:r>
                      <a:b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https://myget.org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effectLst/>
                          <a:latin typeface="+mj-lt"/>
                        </a:rPr>
                        <a:t>MyGet offers a free 1 month Starter</a:t>
                      </a:r>
                      <a:r>
                        <a:rPr lang="nl-BE" sz="1600" baseline="0" dirty="0">
                          <a:effectLst/>
                          <a:latin typeface="+mj-lt"/>
                        </a:rPr>
                        <a:t> Plan for hosting your NuGet, npm, Maven, Bower of VSIX feeds!</a:t>
                      </a:r>
                      <a:br>
                        <a:rPr lang="nl-BE" sz="1600" baseline="0" dirty="0">
                          <a:effectLst/>
                          <a:latin typeface="+mj-lt"/>
                        </a:rPr>
                      </a:br>
                      <a:br>
                        <a:rPr lang="nl-BE" sz="1600" baseline="0" dirty="0">
                          <a:effectLst/>
                          <a:latin typeface="+mj-lt"/>
                        </a:rPr>
                      </a:br>
                      <a:r>
                        <a:rPr lang="nl-BE" sz="1600" u="sng" baseline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</a:rPr>
                        <a:t>http://bit.ly/gab2018-myget</a:t>
                      </a:r>
                      <a:r>
                        <a:rPr lang="nl-BE" sz="1600" baseline="0" dirty="0">
                          <a:effectLst/>
                          <a:latin typeface="+mj-lt"/>
                        </a:rPr>
                        <a:t> Code: GGAB2018-MG</a:t>
                      </a:r>
                      <a:endParaRPr lang="nl-BE" sz="1600" dirty="0"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7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ServiceBus360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https://servicebus360.com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Servicebus360</a:t>
                      </a:r>
                      <a:r>
                        <a:rPr lang="en-US" sz="1600" baseline="0" dirty="0">
                          <a:effectLst/>
                          <a:latin typeface="+mj-lt"/>
                        </a:rPr>
                        <a:t> is offering 2 months free of their Gold Plan!</a:t>
                      </a:r>
                      <a:br>
                        <a:rPr lang="en-US" sz="1600" baseline="0" dirty="0">
                          <a:effectLst/>
                          <a:latin typeface="+mj-lt"/>
                        </a:rPr>
                      </a:br>
                      <a:br>
                        <a:rPr lang="en-US" sz="1600" baseline="0" dirty="0">
                          <a:effectLst/>
                          <a:latin typeface="+mj-lt"/>
                        </a:rPr>
                      </a:br>
                      <a:r>
                        <a:rPr lang="en-US" sz="1600" u="sng" baseline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http://</a:t>
                      </a:r>
                      <a:r>
                        <a:rPr lang="en-US" sz="1600" u="sng" baseline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</a:rPr>
                        <a:t>bit.ly/gab2018-sb360</a:t>
                      </a:r>
                      <a:r>
                        <a:rPr lang="en-US" sz="1600" baseline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279315004"/>
                  </a:ext>
                </a:extLst>
              </a:tr>
              <a:tr h="1227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Cerebrata</a:t>
                      </a:r>
                      <a:b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https://cerebrata.com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Cerebrata is providing a 3 month subscription to it’s Cerulean product!</a:t>
                      </a:r>
                    </a:p>
                    <a:p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Get your subscription key from </a:t>
                      </a:r>
                      <a:r>
                        <a:rPr lang="en-US" sz="160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your organizer!</a:t>
                      </a:r>
                      <a:endParaRPr lang="en-US" sz="16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24716" y="354162"/>
            <a:ext cx="4828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attendees get the following:</a:t>
            </a:r>
          </a:p>
        </p:txBody>
      </p:sp>
      <p:pic>
        <p:nvPicPr>
          <p:cNvPr id="1044" name="Picture 20" descr="CloudMonix-Orange-cropp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5" y="1727555"/>
            <a:ext cx="2196910" cy="4481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0" y="2903808"/>
            <a:ext cx="2204275" cy="5777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48363" y="6334780"/>
            <a:ext cx="418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valid until April 30th</a:t>
            </a:r>
          </a:p>
        </p:txBody>
      </p:sp>
      <p:pic>
        <p:nvPicPr>
          <p:cNvPr id="15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7" y="5297750"/>
            <a:ext cx="2220818" cy="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300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1978" y="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Raffle Prizes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1550" y="1703282"/>
            <a:ext cx="10529869" cy="3829676"/>
            <a:chOff x="1171582" y="1536880"/>
            <a:chExt cx="10529869" cy="3829676"/>
          </a:xfrm>
        </p:grpSpPr>
        <p:sp>
          <p:nvSpPr>
            <p:cNvPr id="6" name="TextBox 5"/>
            <p:cNvSpPr txBox="1"/>
            <p:nvPr/>
          </p:nvSpPr>
          <p:spPr>
            <a:xfrm>
              <a:off x="3831543" y="1595422"/>
              <a:ext cx="7869907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personal subscription of the All Products Pack. Get all desktop products including IntelliJ IDEA Ultimate,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ReSharper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Ultimate and other IDEs 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5" b="23062"/>
            <a:stretch/>
          </p:blipFill>
          <p:spPr>
            <a:xfrm>
              <a:off x="1300184" y="1536880"/>
              <a:ext cx="1980826" cy="104041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BFFF62-C9B5-4C03-A0DA-2B2726B2C55E}"/>
                </a:ext>
              </a:extLst>
            </p:cNvPr>
            <p:cNvSpPr txBox="1"/>
            <p:nvPr/>
          </p:nvSpPr>
          <p:spPr>
            <a:xfrm>
              <a:off x="3831543" y="3203358"/>
              <a:ext cx="7869908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subscription to Cerulean! A cross-platform Azure management tool for storage,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CosmosDB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Search,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Redis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Cache and Service Bus.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FE5993-C5B8-47A4-892F-8315F6CBBC9A}"/>
                </a:ext>
              </a:extLst>
            </p:cNvPr>
            <p:cNvSpPr txBox="1"/>
            <p:nvPr/>
          </p:nvSpPr>
          <p:spPr>
            <a:xfrm>
              <a:off x="3831542" y="4720225"/>
              <a:ext cx="7869907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subscription to their online training, Skill Me Up! Online training to continue your Azure journey.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6E080B8-4A59-4DD4-8D61-F1E9CEBA6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582" y="4641172"/>
              <a:ext cx="2423689" cy="675332"/>
            </a:xfrm>
            <a:prstGeom prst="rect">
              <a:avLst/>
            </a:prstGeom>
          </p:spPr>
        </p:pic>
      </p:grpSp>
      <p:pic>
        <p:nvPicPr>
          <p:cNvPr id="20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0" y="3245456"/>
            <a:ext cx="2516519" cy="51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16819" y="6229340"/>
            <a:ext cx="735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Raffle winners will receive a voucher with a code from the local organizers.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674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296</Words>
  <Application>Microsoft Macintosh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Times New Roman</vt:lpstr>
      <vt:lpstr>Magnus Master Theme</vt:lpstr>
      <vt:lpstr>PowerPoint Presentation</vt:lpstr>
      <vt:lpstr>PowerPoint Presentation</vt:lpstr>
      <vt:lpstr>Mike Erickson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Mike Erickson</cp:lastModifiedBy>
  <cp:revision>80</cp:revision>
  <dcterms:created xsi:type="dcterms:W3CDTF">2014-03-24T01:30:59Z</dcterms:created>
  <dcterms:modified xsi:type="dcterms:W3CDTF">2018-04-21T07:23:53Z</dcterms:modified>
</cp:coreProperties>
</file>