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5A77"/>
    <a:srgbClr val="953F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6"/>
    <p:restoredTop sz="94643"/>
  </p:normalViewPr>
  <p:slideViewPr>
    <p:cSldViewPr snapToGrid="0" snapToObjects="1">
      <p:cViewPr>
        <p:scale>
          <a:sx n="111" d="100"/>
          <a:sy n="111" d="100"/>
        </p:scale>
        <p:origin x="504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99F5B-D1F2-6447-9E0C-A10DAE038F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5455C4-55D9-A841-B82A-76227F7D98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CC2C28-B4EF-4046-8445-45F9962A7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DF645-BCD6-0F42-B913-79557AFBA631}" type="datetimeFigureOut">
              <a:rPr lang="en-US" smtClean="0"/>
              <a:t>6/23/20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0937D5-D3F1-5A40-9F76-C182BAAA7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D9D2A8-9043-0F49-9B58-91755B8C6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D5220-445D-DD46-AB69-2F7AD85AA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271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E768-489A-F94F-A292-624EAF763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896265-E7FF-FB41-8737-7E953857EE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2E0B2A-CF58-FF47-921D-FDE22E05E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DF645-BCD6-0F42-B913-79557AFBA631}" type="datetimeFigureOut">
              <a:rPr lang="en-US" smtClean="0"/>
              <a:t>6/23/20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742C2C-2F9C-144E-A973-D6E7837EC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6DC185-3745-3A40-9277-79CE1A8AD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D5220-445D-DD46-AB69-2F7AD85AA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43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0D8742-8467-9443-A996-F2EDA1D15C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717230-D044-604B-8A12-DFECA8B636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0BAAA-4A8A-C94D-8716-6DCD8D736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DF645-BCD6-0F42-B913-79557AFBA631}" type="datetimeFigureOut">
              <a:rPr lang="en-US" smtClean="0"/>
              <a:t>6/23/20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10181-0EE3-AF41-B3F5-3CFA063D4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168DE-213E-254D-B722-91417A6FC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D5220-445D-DD46-AB69-2F7AD85AA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110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13775-1B40-044F-84C7-4F30A1832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BB5933-40D7-154D-AC79-B7D8457386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30CA1B-E8B5-984D-951D-1384CC933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DF645-BCD6-0F42-B913-79557AFBA631}" type="datetimeFigureOut">
              <a:rPr lang="en-US" smtClean="0"/>
              <a:t>6/23/20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4BD105-163A-A148-8E8E-C5D9CCE29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AFC7F-6E74-A440-AFCA-CED8CF29E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D5220-445D-DD46-AB69-2F7AD85AA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269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EA863-DAE0-F74F-A111-93D9F5467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BFD1F1-96AF-1148-8920-24899B41F9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F3A27B-A681-0548-8D75-1981057EF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DF645-BCD6-0F42-B913-79557AFBA631}" type="datetimeFigureOut">
              <a:rPr lang="en-US" smtClean="0"/>
              <a:t>6/23/20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1CC618-5E63-C743-92DF-64E7B5C4E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2694FD-BF31-3749-A638-AB4E46CA6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D5220-445D-DD46-AB69-2F7AD85AA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154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CE0DA-23B4-334C-A75B-CAF93B1DF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0FE59A-349C-5644-80B3-4B2B34BDE6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F9D69E-8A84-C24C-A161-171F05689C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9D9D24-7AAD-8448-ABC8-0EB997BDB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DF645-BCD6-0F42-B913-79557AFBA631}" type="datetimeFigureOut">
              <a:rPr lang="en-US" smtClean="0"/>
              <a:t>6/23/20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1F8467-F206-5340-B0A2-1680A8960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C8628B-675B-CD44-BF71-B0801B833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D5220-445D-DD46-AB69-2F7AD85AA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129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1B7E0-A92D-4648-AC5F-3DBAEB9EB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3D545E-EE01-9444-929A-E8A092A29D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ACE06F-BF40-1D49-8948-0F4D32FF3F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5C2A70-CA3B-7E40-8E10-A794BBF2E0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B2E2D6-3B41-444C-9504-95D4CC1F6D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A866F9-3E91-0843-9D70-B928F45EB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DF645-BCD6-0F42-B913-79557AFBA631}" type="datetimeFigureOut">
              <a:rPr lang="en-US" smtClean="0"/>
              <a:t>6/23/20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C55FE9-3957-E447-AE9A-A1CA3CEEC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ACD44-7488-2A4F-885F-3906476C1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D5220-445D-DD46-AB69-2F7AD85AA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793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C1F83-212F-5543-9F88-ABC30CF78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CFFE8D-1663-4747-9ED8-FB612CAC5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DF645-BCD6-0F42-B913-79557AFBA631}" type="datetimeFigureOut">
              <a:rPr lang="en-US" smtClean="0"/>
              <a:t>6/23/20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A46CBE-DA2B-F546-BF77-6B9557F09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5DD927-8DD4-E74C-8401-0860C1A69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D5220-445D-DD46-AB69-2F7AD85AA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27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0474EB-8C12-1E4E-A68F-6EACC6F41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DF645-BCD6-0F42-B913-79557AFBA631}" type="datetimeFigureOut">
              <a:rPr lang="en-US" smtClean="0"/>
              <a:t>6/23/20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39BDFC-C023-CF42-9899-05B391D57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9D9AA7-B312-E14F-8821-75284D2FF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D5220-445D-DD46-AB69-2F7AD85AA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389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CFD4C-6D98-FF4C-96E2-D49143106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D011A-B2A5-DF40-A32E-50E5BBACB5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30BFE7-BE5F-E141-9C36-419B312531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4A15E1-155B-3F48-A367-D9595E503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DF645-BCD6-0F42-B913-79557AFBA631}" type="datetimeFigureOut">
              <a:rPr lang="en-US" smtClean="0"/>
              <a:t>6/23/20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EBD0B9-C1AF-2948-871F-2968F5282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5E9BA0-948D-F049-8A9A-CE61682B2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D5220-445D-DD46-AB69-2F7AD85AA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880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CD8E8-A495-1547-AD48-7D2D9D099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76CFAC-080B-284B-B7C2-41C247750C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FA0522-4CF9-014D-8594-4C57F7586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492766-ED70-624D-970D-4B9119982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DF645-BCD6-0F42-B913-79557AFBA631}" type="datetimeFigureOut">
              <a:rPr lang="en-US" smtClean="0"/>
              <a:t>6/23/20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C568E8-1682-3946-9AE0-20267EFE5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229DB7-625A-DB4D-ADF2-D3D86F8E7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D5220-445D-DD46-AB69-2F7AD85AA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889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2A3383-54D4-6C45-839E-2D14FDD24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932E94-34AF-AC40-A2FA-0B162ED536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265701-6AD0-7F4D-8ED5-B2FA195788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BDF645-BCD6-0F42-B913-79557AFBA631}" type="datetimeFigureOut">
              <a:rPr lang="en-US" smtClean="0"/>
              <a:t>6/23/20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B36DB2-40D6-F347-AF3B-F6E61CF5DE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87384-035C-AB42-AE0C-20DA67FBA8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0D5220-445D-DD46-AB69-2F7AD85AA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113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8BA6A610-5EDC-CB4B-88BF-D7348D2F00C4}"/>
              </a:ext>
            </a:extLst>
          </p:cNvPr>
          <p:cNvSpPr/>
          <p:nvPr/>
        </p:nvSpPr>
        <p:spPr>
          <a:xfrm>
            <a:off x="6106885" y="3439883"/>
            <a:ext cx="3679371" cy="2808513"/>
          </a:xfrm>
          <a:prstGeom prst="rect">
            <a:avLst/>
          </a:prstGeom>
          <a:solidFill>
            <a:srgbClr val="BD5A7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1A8C696-8A54-3142-99B6-331D48355130}"/>
              </a:ext>
            </a:extLst>
          </p:cNvPr>
          <p:cNvSpPr/>
          <p:nvPr/>
        </p:nvSpPr>
        <p:spPr>
          <a:xfrm>
            <a:off x="6106885" y="620487"/>
            <a:ext cx="3679371" cy="28085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B401E70-6E1B-CF43-A1E3-680A708D882C}"/>
              </a:ext>
            </a:extLst>
          </p:cNvPr>
          <p:cNvSpPr/>
          <p:nvPr/>
        </p:nvSpPr>
        <p:spPr>
          <a:xfrm>
            <a:off x="2416629" y="620486"/>
            <a:ext cx="3679371" cy="280851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C95E769-C31A-6946-BAB4-E0D9DE5F816C}"/>
              </a:ext>
            </a:extLst>
          </p:cNvPr>
          <p:cNvSpPr/>
          <p:nvPr/>
        </p:nvSpPr>
        <p:spPr>
          <a:xfrm>
            <a:off x="2416628" y="3439884"/>
            <a:ext cx="3679371" cy="280851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5306250-06A6-A44C-A383-2B6B8D016092}"/>
              </a:ext>
            </a:extLst>
          </p:cNvPr>
          <p:cNvCxnSpPr>
            <a:cxnSpLocks/>
          </p:cNvCxnSpPr>
          <p:nvPr/>
        </p:nvCxnSpPr>
        <p:spPr>
          <a:xfrm>
            <a:off x="6096000" y="620485"/>
            <a:ext cx="10885" cy="562791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DCEDEA5-83C2-054F-882A-86F38BE2A02B}"/>
              </a:ext>
            </a:extLst>
          </p:cNvPr>
          <p:cNvCxnSpPr>
            <a:cxnSpLocks/>
          </p:cNvCxnSpPr>
          <p:nvPr/>
        </p:nvCxnSpPr>
        <p:spPr>
          <a:xfrm>
            <a:off x="2416629" y="3428999"/>
            <a:ext cx="735874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7B0A565-67DD-C14A-840E-33184FF35A8A}"/>
              </a:ext>
            </a:extLst>
          </p:cNvPr>
          <p:cNvSpPr txBox="1"/>
          <p:nvPr/>
        </p:nvSpPr>
        <p:spPr>
          <a:xfrm>
            <a:off x="6988628" y="141514"/>
            <a:ext cx="1240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Harmful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501324-B1FA-9348-9F87-4742C8DC30C0}"/>
              </a:ext>
            </a:extLst>
          </p:cNvPr>
          <p:cNvSpPr txBox="1"/>
          <p:nvPr/>
        </p:nvSpPr>
        <p:spPr>
          <a:xfrm>
            <a:off x="3962401" y="152399"/>
            <a:ext cx="1240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Helpful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D3552F-23C5-184B-B6A3-B88F9A5A75E5}"/>
              </a:ext>
            </a:extLst>
          </p:cNvPr>
          <p:cNvSpPr txBox="1"/>
          <p:nvPr/>
        </p:nvSpPr>
        <p:spPr>
          <a:xfrm rot="16200000">
            <a:off x="1349829" y="2133599"/>
            <a:ext cx="1240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Internal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43B4ED6-4E15-BD4F-9C6D-5966D9CCC40B}"/>
              </a:ext>
            </a:extLst>
          </p:cNvPr>
          <p:cNvSpPr txBox="1"/>
          <p:nvPr/>
        </p:nvSpPr>
        <p:spPr>
          <a:xfrm rot="16200000">
            <a:off x="1349829" y="4355070"/>
            <a:ext cx="1240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External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EAF8748-D42A-C14C-A934-A306B39D7E33}"/>
              </a:ext>
            </a:extLst>
          </p:cNvPr>
          <p:cNvSpPr txBox="1"/>
          <p:nvPr/>
        </p:nvSpPr>
        <p:spPr>
          <a:xfrm>
            <a:off x="2883841" y="1051447"/>
            <a:ext cx="295051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duration of call as a KPI;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Target wealthier clients;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Diversify the type of contact (e.g. email, social networks).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89C4565-70C2-8649-A285-FCB306D4795E}"/>
              </a:ext>
            </a:extLst>
          </p:cNvPr>
          <p:cNvSpPr txBox="1"/>
          <p:nvPr/>
        </p:nvSpPr>
        <p:spPr>
          <a:xfrm>
            <a:off x="2883841" y="3855013"/>
            <a:ext cx="295051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Apply campaigns in wealthier areas (e.g. rich cities and neighborhoods);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Try to engage more the clients when calling.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28B61D3-FBA4-D848-8A40-34797D5A5AD9}"/>
              </a:ext>
            </a:extLst>
          </p:cNvPr>
          <p:cNvSpPr txBox="1"/>
          <p:nvPr/>
        </p:nvSpPr>
        <p:spPr>
          <a:xfrm>
            <a:off x="6368533" y="1043381"/>
            <a:ext cx="295051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Not keeping track of main KPIs;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Weak engagement with clients (e.g. weak presence in social networks).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A45DC59-C5B0-004A-9511-3B374F94044D}"/>
              </a:ext>
            </a:extLst>
          </p:cNvPr>
          <p:cNvSpPr txBox="1"/>
          <p:nvPr/>
        </p:nvSpPr>
        <p:spPr>
          <a:xfrm>
            <a:off x="6368533" y="3874260"/>
            <a:ext cx="295051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Duration of calls going down;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Not enough wealthy clients;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External regulations.</a:t>
            </a:r>
          </a:p>
        </p:txBody>
      </p:sp>
    </p:spTree>
    <p:extLst>
      <p:ext uri="{BB962C8B-B14F-4D97-AF65-F5344CB8AC3E}">
        <p14:creationId xmlns:p14="http://schemas.microsoft.com/office/powerpoint/2010/main" val="15493351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91</Words>
  <Application>Microsoft Macintosh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Michell Fontenelle Germano</dc:creator>
  <cp:lastModifiedBy>Michell Fontenelle Germano</cp:lastModifiedBy>
  <cp:revision>3</cp:revision>
  <dcterms:created xsi:type="dcterms:W3CDTF">2020-06-23T18:12:23Z</dcterms:created>
  <dcterms:modified xsi:type="dcterms:W3CDTF">2020-06-23T18:32:22Z</dcterms:modified>
</cp:coreProperties>
</file>