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14D"/>
    <a:srgbClr val="F20202"/>
    <a:srgbClr val="560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7CF0-1155-4D4C-9FBF-6D44253B4EC5}" type="datetimeFigureOut">
              <a:rPr lang="en-NZ" smtClean="0"/>
              <a:t>18/06/2020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ECFF-FE9B-4CD2-9E1A-0E06965501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982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From there you can see trends in the music you listen to. Mine are tracked till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ECFF-FE9B-4CD2-9E1A-0E0696550111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503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Unix_ti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8C4B-EB63-448E-BA85-235D9482C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Music Memory 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FF53-958C-4D5A-89C4-5D920E705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MWg8</a:t>
            </a:r>
          </a:p>
        </p:txBody>
      </p:sp>
    </p:spTree>
    <p:extLst>
      <p:ext uri="{BB962C8B-B14F-4D97-AF65-F5344CB8AC3E}">
        <p14:creationId xmlns:p14="http://schemas.microsoft.com/office/powerpoint/2010/main" val="391390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B851-86E6-4910-AC99-8CFBE270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9694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0CF07-C1DB-47E6-94FA-3047A4CB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NZ" dirty="0">
                <a:solidFill>
                  <a:schemeClr val="tx1"/>
                </a:solidFill>
              </a:rPr>
              <a:t>Context – Last FM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3D9B3-63E4-41BE-9F63-B3458F366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" t="461" r="-806" b="97"/>
          <a:stretch/>
        </p:blipFill>
        <p:spPr>
          <a:xfrm>
            <a:off x="5260046" y="90955"/>
            <a:ext cx="6391533" cy="6672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981-B596-4312-B412-19964D83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tx1"/>
                </a:solidFill>
              </a:rPr>
              <a:t>Last FM is a music tracking website, you configure it to whatever player of your choice. Every time you play one song it’s sent to a database online.</a:t>
            </a:r>
          </a:p>
          <a:p>
            <a:r>
              <a:rPr lang="en-NZ" dirty="0">
                <a:solidFill>
                  <a:schemeClr val="tx1"/>
                </a:solidFill>
              </a:rPr>
              <a:t>Includes, a timestamp, title, artist, album.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3179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7953-A4C3-499A-881E-0D379909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Context 2 –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2490-136D-438C-89FC-61E10E21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n-NZ" dirty="0"/>
              <a:t>Google maps location history is tracked by default on most Android devices.</a:t>
            </a:r>
          </a:p>
          <a:p>
            <a:r>
              <a:rPr lang="en-NZ" dirty="0"/>
              <a:t>I’ve owned an android device has been tracking since 2014.</a:t>
            </a:r>
          </a:p>
          <a:p>
            <a:r>
              <a:rPr lang="en-NZ" dirty="0"/>
              <a:t>The format of location history has timestamp, location and </a:t>
            </a:r>
            <a:r>
              <a:rPr lang="en-NZ" b="1" dirty="0"/>
              <a:t>activity</a:t>
            </a:r>
          </a:p>
          <a:p>
            <a:pPr marL="0" indent="0">
              <a:buNone/>
            </a:pPr>
            <a:r>
              <a:rPr lang="en-NZ" dirty="0"/>
              <a:t>Possible activities on the right.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CEE80-9ADA-4052-8FCA-55F48CC0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24" y="2512011"/>
            <a:ext cx="540142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604B-44BE-48FF-86DB-820BA846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NZ" dirty="0"/>
              <a:t>Combining the two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69D7-6307-4679-A064-BE3D0816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NZ" sz="1600" dirty="0"/>
              <a:t>It’s not a relationship of one to one for song listen -&gt; maps data location.</a:t>
            </a:r>
          </a:p>
          <a:p>
            <a:r>
              <a:rPr lang="en-NZ" sz="1600" dirty="0"/>
              <a:t>I had to accept a window of tolerance for matching the data.</a:t>
            </a:r>
          </a:p>
          <a:p>
            <a:pPr marL="0" indent="0">
              <a:buNone/>
            </a:pPr>
            <a:endParaRPr lang="en-NZ" sz="16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BDB5B3D-B5DD-4991-834C-0BE1F010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7" b="2619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00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7604B-44BE-48FF-86DB-820BA846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EBEBEB"/>
                </a:solidFill>
              </a:rPr>
              <a:t>Combining the two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69D7-6307-4679-A064-BE3D0816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The timestamp value is the standard </a:t>
            </a:r>
            <a:r>
              <a:rPr lang="en-NZ" dirty="0" err="1">
                <a:solidFill>
                  <a:srgbClr val="FFFFFF"/>
                </a:solidFill>
              </a:rPr>
              <a:t>linux</a:t>
            </a:r>
            <a:r>
              <a:rPr lang="en-NZ" dirty="0">
                <a:solidFill>
                  <a:srgbClr val="FFFFFF"/>
                </a:solidFill>
              </a:rPr>
              <a:t> timestamp of seconds since 1 Jan 1970</a:t>
            </a:r>
          </a:p>
          <a:p>
            <a:r>
              <a:rPr lang="en-NZ" dirty="0">
                <a:hlinkClick r:id="rId2"/>
              </a:rPr>
              <a:t>https://en.wikipedia.org/wiki/Unix_time</a:t>
            </a:r>
            <a:endParaRPr lang="en-NZ" dirty="0">
              <a:solidFill>
                <a:srgbClr val="FFFFFF"/>
              </a:solidFill>
            </a:endParaRPr>
          </a:p>
          <a:p>
            <a:endParaRPr lang="en-NZ" dirty="0">
              <a:solidFill>
                <a:srgbClr val="FFFFFF"/>
              </a:solidFill>
            </a:endParaRPr>
          </a:p>
          <a:p>
            <a:r>
              <a:rPr lang="en-NZ" dirty="0">
                <a:solidFill>
                  <a:srgbClr val="FFFFFF"/>
                </a:solidFill>
              </a:rPr>
              <a:t>Using Python I joined the two datasets on the timestamp value, and accepted a difference of 60000</a:t>
            </a:r>
          </a:p>
          <a:p>
            <a:endParaRPr lang="en-N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NZ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6B23D-18CC-4D27-82B0-611B2CF6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57" y="3416348"/>
            <a:ext cx="7482715" cy="18145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85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94262-D7C0-492B-BF65-659A8A31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800">
                <a:solidFill>
                  <a:srgbClr val="EBEBEB"/>
                </a:solidFill>
              </a:rPr>
              <a:t>Displaying the combined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77727-F685-4B23-9C44-F0C60C841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5" t="10110" r="24591" b="23750"/>
          <a:stretch/>
        </p:blipFill>
        <p:spPr>
          <a:xfrm>
            <a:off x="5334292" y="384431"/>
            <a:ext cx="4151560" cy="34558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6171-495C-4521-B435-93734E5C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I decided to use a heatmap layer on Google Maps. With the help of Mapbox.com</a:t>
            </a:r>
          </a:p>
          <a:p>
            <a:r>
              <a:rPr lang="en-NZ" dirty="0">
                <a:solidFill>
                  <a:srgbClr val="FFFFFF"/>
                </a:solidFill>
              </a:rPr>
              <a:t>As you can see I’ve spent the majority of the last 6 years in Tauranga and Hamilton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5E812-CFC2-493B-B25B-78D64BEC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92" y="4062628"/>
            <a:ext cx="2191056" cy="2305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17859-ACB9-4767-8E89-D7F47EE234DF}"/>
              </a:ext>
            </a:extLst>
          </p:cNvPr>
          <p:cNvSpPr txBox="1"/>
          <p:nvPr/>
        </p:nvSpPr>
        <p:spPr>
          <a:xfrm>
            <a:off x="7694023" y="4232366"/>
            <a:ext cx="214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Red = more recent.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Blue = ~5 years ago.</a:t>
            </a:r>
          </a:p>
        </p:txBody>
      </p:sp>
    </p:spTree>
    <p:extLst>
      <p:ext uri="{BB962C8B-B14F-4D97-AF65-F5344CB8AC3E}">
        <p14:creationId xmlns:p14="http://schemas.microsoft.com/office/powerpoint/2010/main" val="242890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4262-D7C0-492B-BF65-659A8A31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NZ" dirty="0"/>
              <a:t>Fun finds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8CEBF-2706-4DFC-8892-D21F6B2D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0" y="2458580"/>
            <a:ext cx="6906589" cy="3877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C70F3E-8712-4298-B508-DCC082CE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85" y="4582951"/>
            <a:ext cx="2467319" cy="1752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5785C-4114-4ED2-972E-5073E3EF359E}"/>
              </a:ext>
            </a:extLst>
          </p:cNvPr>
          <p:cNvSpPr txBox="1"/>
          <p:nvPr/>
        </p:nvSpPr>
        <p:spPr>
          <a:xfrm>
            <a:off x="8208085" y="2413337"/>
            <a:ext cx="2237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You can see in the space between Tauranga and Hamilton, I was mostly in a car. Makes sense.</a:t>
            </a:r>
          </a:p>
        </p:txBody>
      </p:sp>
    </p:spTree>
    <p:extLst>
      <p:ext uri="{BB962C8B-B14F-4D97-AF65-F5344CB8AC3E}">
        <p14:creationId xmlns:p14="http://schemas.microsoft.com/office/powerpoint/2010/main" val="407838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4262-D7C0-492B-BF65-659A8A31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NZ" dirty="0"/>
              <a:t>Fun finds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8CEBF-2706-4DFC-8892-D21F6B2D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0" y="2458580"/>
            <a:ext cx="6906589" cy="3877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C70F3E-8712-4298-B508-DCC082CE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85" y="4582951"/>
            <a:ext cx="2467319" cy="1752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5785C-4114-4ED2-972E-5073E3EF359E}"/>
              </a:ext>
            </a:extLst>
          </p:cNvPr>
          <p:cNvSpPr txBox="1"/>
          <p:nvPr/>
        </p:nvSpPr>
        <p:spPr>
          <a:xfrm>
            <a:off x="8208085" y="2413337"/>
            <a:ext cx="2237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You can see in the space between Tauranga and Hamilton, I was mostly in a car. Makes sense.</a:t>
            </a:r>
          </a:p>
        </p:txBody>
      </p:sp>
    </p:spTree>
    <p:extLst>
      <p:ext uri="{BB962C8B-B14F-4D97-AF65-F5344CB8AC3E}">
        <p14:creationId xmlns:p14="http://schemas.microsoft.com/office/powerpoint/2010/main" val="429477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E0C892-D2EF-47CC-8130-A94C0081C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413" y="571500"/>
            <a:ext cx="3983312" cy="55710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33F1AE-48C0-4DB2-A449-05B9F63C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89" y="1662158"/>
            <a:ext cx="1287031" cy="2917974"/>
          </a:xfrm>
        </p:spPr>
        <p:txBody>
          <a:bodyPr>
            <a:normAutofit/>
          </a:bodyPr>
          <a:lstStyle/>
          <a:p>
            <a:r>
              <a:rPr lang="en-NZ" dirty="0"/>
              <a:t>Fun finds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A0917-B489-49B0-8EF1-75F4516EDB50}"/>
              </a:ext>
            </a:extLst>
          </p:cNvPr>
          <p:cNvSpPr txBox="1"/>
          <p:nvPr/>
        </p:nvSpPr>
        <p:spPr>
          <a:xfrm>
            <a:off x="2852222" y="646495"/>
            <a:ext cx="40739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Benefits of coloured data points.</a:t>
            </a:r>
          </a:p>
          <a:p>
            <a:r>
              <a:rPr lang="en-NZ" b="1" dirty="0"/>
              <a:t>Blue = older.</a:t>
            </a:r>
          </a:p>
          <a:p>
            <a:r>
              <a:rPr lang="en-NZ" b="1" dirty="0"/>
              <a:t>Red = more recent.</a:t>
            </a:r>
          </a:p>
          <a:p>
            <a:endParaRPr lang="en-N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On campus, </a:t>
            </a:r>
            <a:r>
              <a:rPr lang="en-NZ" b="1" dirty="0">
                <a:solidFill>
                  <a:srgbClr val="5600AE"/>
                </a:solidFill>
              </a:rPr>
              <a:t>the blue areas</a:t>
            </a:r>
            <a:r>
              <a:rPr lang="en-NZ" dirty="0"/>
              <a:t> you can see I was in Student Village at that time. Also a lot of time was spent at the library.</a:t>
            </a:r>
          </a:p>
          <a:p>
            <a:r>
              <a:rPr lang="en-NZ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After my degree I landed a job here for Waikato and now spend most of my time in TC block and all over. </a:t>
            </a:r>
            <a:r>
              <a:rPr lang="en-NZ" b="1" dirty="0">
                <a:solidFill>
                  <a:srgbClr val="F20202"/>
                </a:solidFill>
              </a:rPr>
              <a:t>Shown in red.</a:t>
            </a:r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Closer to the bottom you can see R block. </a:t>
            </a:r>
            <a:r>
              <a:rPr lang="en-NZ" b="1" dirty="0">
                <a:solidFill>
                  <a:srgbClr val="AE014D"/>
                </a:solidFill>
              </a:rPr>
              <a:t>Which is purple</a:t>
            </a:r>
            <a:r>
              <a:rPr lang="en-NZ" dirty="0"/>
              <a:t>, meaning 2016-2018. </a:t>
            </a:r>
          </a:p>
        </p:txBody>
      </p:sp>
    </p:spTree>
    <p:extLst>
      <p:ext uri="{BB962C8B-B14F-4D97-AF65-F5344CB8AC3E}">
        <p14:creationId xmlns:p14="http://schemas.microsoft.com/office/powerpoint/2010/main" val="400362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388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Music Memory Lane</vt:lpstr>
      <vt:lpstr>Context – Last FM</vt:lpstr>
      <vt:lpstr>Context 2 – Google Maps</vt:lpstr>
      <vt:lpstr>Combining the two datasets</vt:lpstr>
      <vt:lpstr>Combining the two datasets</vt:lpstr>
      <vt:lpstr>Displaying the combined data</vt:lpstr>
      <vt:lpstr>Fun finds</vt:lpstr>
      <vt:lpstr>Fun finds</vt:lpstr>
      <vt:lpstr>Fun finds 2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Memory Lane</dc:title>
  <dc:creator>Max Gernhoefer</dc:creator>
  <cp:lastModifiedBy>Max Gernhoefer</cp:lastModifiedBy>
  <cp:revision>4</cp:revision>
  <dcterms:created xsi:type="dcterms:W3CDTF">2020-06-18T02:14:38Z</dcterms:created>
  <dcterms:modified xsi:type="dcterms:W3CDTF">2020-06-18T03:56:17Z</dcterms:modified>
</cp:coreProperties>
</file>