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399163" cy="22682200"/>
  <p:notesSz cx="6858000" cy="9144000"/>
  <p:defaultTextStyle>
    <a:defPPr>
      <a:defRPr lang="fr-FR"/>
    </a:defPPr>
    <a:lvl1pPr marL="0" algn="l" defTabSz="30903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5153" algn="l" defTabSz="30903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90306" algn="l" defTabSz="30903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35459" algn="l" defTabSz="30903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80612" algn="l" defTabSz="30903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25766" algn="l" defTabSz="30903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70919" algn="l" defTabSz="30903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16072" algn="l" defTabSz="30903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61225" algn="l" defTabSz="3090306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725" autoAdjust="0"/>
    <p:restoredTop sz="99276" autoAdjust="0"/>
  </p:normalViewPr>
  <p:slideViewPr>
    <p:cSldViewPr>
      <p:cViewPr>
        <p:scale>
          <a:sx n="66" d="100"/>
          <a:sy n="66" d="100"/>
        </p:scale>
        <p:origin x="-72" y="3456"/>
      </p:cViewPr>
      <p:guideLst>
        <p:guide orient="horz" pos="7144"/>
        <p:guide pos="9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67AB6-D39D-4F22-813D-78EC6CB494A7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BC71D8C-EEC7-4154-A5D5-C01B7F2483A0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sz="5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Problem</a:t>
          </a:r>
          <a:endParaRPr lang="fr-FR" sz="5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CF626DB-0787-425C-AA22-8B664A401D77}" type="parTrans" cxnId="{F007747E-8798-4E69-B01E-A8C7D30B4F00}">
      <dgm:prSet/>
      <dgm:spPr/>
      <dgm:t>
        <a:bodyPr/>
        <a:lstStyle/>
        <a:p>
          <a:endParaRPr lang="fr-FR"/>
        </a:p>
      </dgm:t>
    </dgm:pt>
    <dgm:pt modelId="{AE132A77-9550-4337-9366-CBA3512BD935}" type="sibTrans" cxnId="{F007747E-8798-4E69-B01E-A8C7D30B4F00}">
      <dgm:prSet/>
      <dgm:spPr/>
      <dgm:t>
        <a:bodyPr/>
        <a:lstStyle/>
        <a:p>
          <a:endParaRPr lang="fr-FR"/>
        </a:p>
      </dgm:t>
    </dgm:pt>
    <dgm:pt modelId="{C462108B-8D9A-4BD3-8B75-8505E36A7416}">
      <dgm:prSet phldrT="[Texte]"/>
      <dgm:spPr/>
      <dgm:t>
        <a:bodyPr/>
        <a:lstStyle/>
        <a:p>
          <a:r>
            <a:rPr lang="en-US" noProof="0" smtClean="0">
              <a:noFill/>
            </a:rPr>
            <a:t>Jkhsflkjhsd</a:t>
          </a:r>
          <a:endParaRPr lang="en-US" noProof="0">
            <a:noFill/>
          </a:endParaRPr>
        </a:p>
      </dgm:t>
    </dgm:pt>
    <dgm:pt modelId="{88CE1479-2674-492D-88AB-26EE878CA823}" type="parTrans" cxnId="{E1704F4E-0997-43B4-8605-D6BBA86DF615}">
      <dgm:prSet/>
      <dgm:spPr/>
      <dgm:t>
        <a:bodyPr/>
        <a:lstStyle/>
        <a:p>
          <a:endParaRPr lang="fr-FR"/>
        </a:p>
      </dgm:t>
    </dgm:pt>
    <dgm:pt modelId="{95A35EEF-7850-4760-9F74-1FE16A33E322}" type="sibTrans" cxnId="{E1704F4E-0997-43B4-8605-D6BBA86DF615}">
      <dgm:prSet/>
      <dgm:spPr/>
      <dgm:t>
        <a:bodyPr/>
        <a:lstStyle/>
        <a:p>
          <a:endParaRPr lang="fr-FR"/>
        </a:p>
      </dgm:t>
    </dgm:pt>
    <dgm:pt modelId="{F0249C71-7EFD-43D7-B4C6-5A77E048DC75}">
      <dgm:prSet phldrT="[Texte]"/>
      <dgm:spPr/>
      <dgm:t>
        <a:bodyPr/>
        <a:lstStyle/>
        <a:p>
          <a:r>
            <a:rPr lang="en-US" noProof="0" smtClean="0">
              <a:noFill/>
            </a:rPr>
            <a:t>Zefz</a:t>
          </a:r>
          <a:endParaRPr lang="en-US" noProof="0">
            <a:noFill/>
          </a:endParaRPr>
        </a:p>
      </dgm:t>
    </dgm:pt>
    <dgm:pt modelId="{27DCBA4C-2229-46BB-BC21-3B027641A66F}" type="parTrans" cxnId="{A5F34876-20F9-43DE-B1F2-B39B8C195083}">
      <dgm:prSet/>
      <dgm:spPr/>
      <dgm:t>
        <a:bodyPr/>
        <a:lstStyle/>
        <a:p>
          <a:endParaRPr lang="fr-FR"/>
        </a:p>
      </dgm:t>
    </dgm:pt>
    <dgm:pt modelId="{97C78830-D0A8-4070-998E-1DED38DA5E84}" type="sibTrans" cxnId="{A5F34876-20F9-43DE-B1F2-B39B8C195083}">
      <dgm:prSet/>
      <dgm:spPr/>
      <dgm:t>
        <a:bodyPr/>
        <a:lstStyle/>
        <a:p>
          <a:endParaRPr lang="fr-FR"/>
        </a:p>
      </dgm:t>
    </dgm:pt>
    <dgm:pt modelId="{D6123963-EFF1-471F-9878-8C9382CF6AE6}">
      <dgm:prSet phldrT="[Texte]"/>
      <dgm:spPr/>
      <dgm:t>
        <a:bodyPr/>
        <a:lstStyle/>
        <a:p>
          <a:r>
            <a:rPr lang="en-US" noProof="0" smtClean="0">
              <a:noFill/>
            </a:rPr>
            <a:t>Qsdf</a:t>
          </a:r>
          <a:endParaRPr lang="en-US" noProof="0">
            <a:noFill/>
          </a:endParaRPr>
        </a:p>
      </dgm:t>
    </dgm:pt>
    <dgm:pt modelId="{E4E566C4-3268-44F9-A123-002557CE6468}" type="parTrans" cxnId="{EC56C55F-B631-4399-A27D-720594D9A7CC}">
      <dgm:prSet/>
      <dgm:spPr/>
      <dgm:t>
        <a:bodyPr/>
        <a:lstStyle/>
        <a:p>
          <a:endParaRPr lang="fr-FR"/>
        </a:p>
      </dgm:t>
    </dgm:pt>
    <dgm:pt modelId="{94B5C71B-90F6-435C-BF0D-581F62C23918}" type="sibTrans" cxnId="{EC56C55F-B631-4399-A27D-720594D9A7CC}">
      <dgm:prSet/>
      <dgm:spPr/>
      <dgm:t>
        <a:bodyPr/>
        <a:lstStyle/>
        <a:p>
          <a:endParaRPr lang="fr-FR"/>
        </a:p>
      </dgm:t>
    </dgm:pt>
    <dgm:pt modelId="{FCDE59C3-0C73-4EA3-B64D-B35F214390E8}">
      <dgm:prSet phldrT="[Texte]"/>
      <dgm:spPr/>
      <dgm:t>
        <a:bodyPr/>
        <a:lstStyle/>
        <a:p>
          <a:endParaRPr lang="fr-FR"/>
        </a:p>
      </dgm:t>
    </dgm:pt>
    <dgm:pt modelId="{9B6C7899-52D6-41D7-97B2-3053C00AEA4D}" type="parTrans" cxnId="{459AA16C-EE7F-4050-9CFF-4980C1D2AE92}">
      <dgm:prSet/>
      <dgm:spPr/>
      <dgm:t>
        <a:bodyPr/>
        <a:lstStyle/>
        <a:p>
          <a:endParaRPr lang="fr-FR"/>
        </a:p>
      </dgm:t>
    </dgm:pt>
    <dgm:pt modelId="{F7C383E9-A9F0-4E04-BA16-DA98FCA3E838}" type="sibTrans" cxnId="{459AA16C-EE7F-4050-9CFF-4980C1D2AE92}">
      <dgm:prSet/>
      <dgm:spPr/>
      <dgm:t>
        <a:bodyPr/>
        <a:lstStyle/>
        <a:p>
          <a:endParaRPr lang="fr-FR"/>
        </a:p>
      </dgm:t>
    </dgm:pt>
    <dgm:pt modelId="{CC94EF4A-306E-4162-8B22-9F139B573BBD}">
      <dgm:prSet phldrT="[Texte]"/>
      <dgm:spPr/>
      <dgm:t>
        <a:bodyPr/>
        <a:lstStyle/>
        <a:p>
          <a:r>
            <a:rPr lang="en-US" noProof="0" smtClean="0">
              <a:noFill/>
            </a:rPr>
            <a:t>asdf</a:t>
          </a:r>
          <a:endParaRPr lang="en-US" noProof="0">
            <a:noFill/>
          </a:endParaRPr>
        </a:p>
      </dgm:t>
    </dgm:pt>
    <dgm:pt modelId="{29D05E26-71DE-4970-8C0F-22947ED3347C}" type="parTrans" cxnId="{C75D75C1-BE1D-42B2-AB99-555A7D2AB51A}">
      <dgm:prSet/>
      <dgm:spPr/>
      <dgm:t>
        <a:bodyPr/>
        <a:lstStyle/>
        <a:p>
          <a:endParaRPr lang="fr-FR"/>
        </a:p>
      </dgm:t>
    </dgm:pt>
    <dgm:pt modelId="{36D33CAB-3D67-4A68-B4CE-F623C2146E4F}" type="sibTrans" cxnId="{C75D75C1-BE1D-42B2-AB99-555A7D2AB51A}">
      <dgm:prSet/>
      <dgm:spPr/>
      <dgm:t>
        <a:bodyPr/>
        <a:lstStyle/>
        <a:p>
          <a:endParaRPr lang="fr-FR"/>
        </a:p>
      </dgm:t>
    </dgm:pt>
    <dgm:pt modelId="{3A396C48-50FA-4040-B79C-280E66A4D660}" type="pres">
      <dgm:prSet presAssocID="{A6967AB6-D39D-4F22-813D-78EC6CB494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E628F8A-BFC2-4970-873F-F337B828581F}" type="pres">
      <dgm:prSet presAssocID="{7BC71D8C-EEC7-4154-A5D5-C01B7F2483A0}" presName="parentLin" presStyleCnt="0"/>
      <dgm:spPr/>
    </dgm:pt>
    <dgm:pt modelId="{03217D70-1F60-4582-A4AE-082366955D8C}" type="pres">
      <dgm:prSet presAssocID="{7BC71D8C-EEC7-4154-A5D5-C01B7F2483A0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FBB84615-83D6-4CA6-90AD-5BA07E2174C5}" type="pres">
      <dgm:prSet presAssocID="{7BC71D8C-EEC7-4154-A5D5-C01B7F2483A0}" presName="parentText" presStyleLbl="node1" presStyleIdx="0" presStyleCnt="1" custScaleX="93604" custScaleY="5000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6EE3E8-B858-4A7A-9A4D-D4C19E0DDEB0}" type="pres">
      <dgm:prSet presAssocID="{7BC71D8C-EEC7-4154-A5D5-C01B7F2483A0}" presName="negativeSpace" presStyleCnt="0"/>
      <dgm:spPr/>
    </dgm:pt>
    <dgm:pt modelId="{0A9D4E42-C3D5-4A97-A52E-6FBB3F252D5F}" type="pres">
      <dgm:prSet presAssocID="{7BC71D8C-EEC7-4154-A5D5-C01B7F2483A0}" presName="childText" presStyleLbl="conFgAcc1" presStyleIdx="0" presStyleCnt="1" custLinFactNeighborY="310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FB33E5-635A-420F-8880-E83E895C846D}" type="presOf" srcId="{CC94EF4A-306E-4162-8B22-9F139B573BBD}" destId="{0A9D4E42-C3D5-4A97-A52E-6FBB3F252D5F}" srcOrd="0" destOrd="2" presId="urn:microsoft.com/office/officeart/2005/8/layout/list1"/>
    <dgm:cxn modelId="{4F6C04B4-9161-46A3-A74D-8D0B16FCB88D}" type="presOf" srcId="{F0249C71-7EFD-43D7-B4C6-5A77E048DC75}" destId="{0A9D4E42-C3D5-4A97-A52E-6FBB3F252D5F}" srcOrd="0" destOrd="1" presId="urn:microsoft.com/office/officeart/2005/8/layout/list1"/>
    <dgm:cxn modelId="{136310BC-B775-4EF3-88A8-66E1031ED3B6}" type="presOf" srcId="{A6967AB6-D39D-4F22-813D-78EC6CB494A7}" destId="{3A396C48-50FA-4040-B79C-280E66A4D660}" srcOrd="0" destOrd="0" presId="urn:microsoft.com/office/officeart/2005/8/layout/list1"/>
    <dgm:cxn modelId="{EC56C55F-B631-4399-A27D-720594D9A7CC}" srcId="{7BC71D8C-EEC7-4154-A5D5-C01B7F2483A0}" destId="{D6123963-EFF1-471F-9878-8C9382CF6AE6}" srcOrd="3" destOrd="0" parTransId="{E4E566C4-3268-44F9-A123-002557CE6468}" sibTransId="{94B5C71B-90F6-435C-BF0D-581F62C23918}"/>
    <dgm:cxn modelId="{459AA16C-EE7F-4050-9CFF-4980C1D2AE92}" srcId="{7BC71D8C-EEC7-4154-A5D5-C01B7F2483A0}" destId="{FCDE59C3-0C73-4EA3-B64D-B35F214390E8}" srcOrd="4" destOrd="0" parTransId="{9B6C7899-52D6-41D7-97B2-3053C00AEA4D}" sibTransId="{F7C383E9-A9F0-4E04-BA16-DA98FCA3E838}"/>
    <dgm:cxn modelId="{6272C11B-AA85-43B6-8D7A-6646FD77D398}" type="presOf" srcId="{D6123963-EFF1-471F-9878-8C9382CF6AE6}" destId="{0A9D4E42-C3D5-4A97-A52E-6FBB3F252D5F}" srcOrd="0" destOrd="3" presId="urn:microsoft.com/office/officeart/2005/8/layout/list1"/>
    <dgm:cxn modelId="{7B3550AE-A3AF-494F-848E-0A2D8451DC19}" type="presOf" srcId="{7BC71D8C-EEC7-4154-A5D5-C01B7F2483A0}" destId="{FBB84615-83D6-4CA6-90AD-5BA07E2174C5}" srcOrd="1" destOrd="0" presId="urn:microsoft.com/office/officeart/2005/8/layout/list1"/>
    <dgm:cxn modelId="{E1704F4E-0997-43B4-8605-D6BBA86DF615}" srcId="{7BC71D8C-EEC7-4154-A5D5-C01B7F2483A0}" destId="{C462108B-8D9A-4BD3-8B75-8505E36A7416}" srcOrd="0" destOrd="0" parTransId="{88CE1479-2674-492D-88AB-26EE878CA823}" sibTransId="{95A35EEF-7850-4760-9F74-1FE16A33E322}"/>
    <dgm:cxn modelId="{C75D75C1-BE1D-42B2-AB99-555A7D2AB51A}" srcId="{7BC71D8C-EEC7-4154-A5D5-C01B7F2483A0}" destId="{CC94EF4A-306E-4162-8B22-9F139B573BBD}" srcOrd="2" destOrd="0" parTransId="{29D05E26-71DE-4970-8C0F-22947ED3347C}" sibTransId="{36D33CAB-3D67-4A68-B4CE-F623C2146E4F}"/>
    <dgm:cxn modelId="{64D2D08A-925E-4A5B-9107-F0DAC5E59F4E}" type="presOf" srcId="{7BC71D8C-EEC7-4154-A5D5-C01B7F2483A0}" destId="{03217D70-1F60-4582-A4AE-082366955D8C}" srcOrd="0" destOrd="0" presId="urn:microsoft.com/office/officeart/2005/8/layout/list1"/>
    <dgm:cxn modelId="{11289392-0757-4316-ACC9-3B912ABDF5C2}" type="presOf" srcId="{C462108B-8D9A-4BD3-8B75-8505E36A7416}" destId="{0A9D4E42-C3D5-4A97-A52E-6FBB3F252D5F}" srcOrd="0" destOrd="0" presId="urn:microsoft.com/office/officeart/2005/8/layout/list1"/>
    <dgm:cxn modelId="{F007747E-8798-4E69-B01E-A8C7D30B4F00}" srcId="{A6967AB6-D39D-4F22-813D-78EC6CB494A7}" destId="{7BC71D8C-EEC7-4154-A5D5-C01B7F2483A0}" srcOrd="0" destOrd="0" parTransId="{FCF626DB-0787-425C-AA22-8B664A401D77}" sibTransId="{AE132A77-9550-4337-9366-CBA3512BD935}"/>
    <dgm:cxn modelId="{A5F34876-20F9-43DE-B1F2-B39B8C195083}" srcId="{7BC71D8C-EEC7-4154-A5D5-C01B7F2483A0}" destId="{F0249C71-7EFD-43D7-B4C6-5A77E048DC75}" srcOrd="1" destOrd="0" parTransId="{27DCBA4C-2229-46BB-BC21-3B027641A66F}" sibTransId="{97C78830-D0A8-4070-998E-1DED38DA5E84}"/>
    <dgm:cxn modelId="{77B6ED36-2038-4654-8CD6-497C52483BED}" type="presOf" srcId="{FCDE59C3-0C73-4EA3-B64D-B35F214390E8}" destId="{0A9D4E42-C3D5-4A97-A52E-6FBB3F252D5F}" srcOrd="0" destOrd="4" presId="urn:microsoft.com/office/officeart/2005/8/layout/list1"/>
    <dgm:cxn modelId="{B99BBC58-8A88-4AE5-80A7-37A1020FD258}" type="presParOf" srcId="{3A396C48-50FA-4040-B79C-280E66A4D660}" destId="{6E628F8A-BFC2-4970-873F-F337B828581F}" srcOrd="0" destOrd="0" presId="urn:microsoft.com/office/officeart/2005/8/layout/list1"/>
    <dgm:cxn modelId="{3FA3F699-3EB7-4350-9A90-A81504DFDD8B}" type="presParOf" srcId="{6E628F8A-BFC2-4970-873F-F337B828581F}" destId="{03217D70-1F60-4582-A4AE-082366955D8C}" srcOrd="0" destOrd="0" presId="urn:microsoft.com/office/officeart/2005/8/layout/list1"/>
    <dgm:cxn modelId="{19A036C9-13D0-4B2C-A6D9-A5976D673252}" type="presParOf" srcId="{6E628F8A-BFC2-4970-873F-F337B828581F}" destId="{FBB84615-83D6-4CA6-90AD-5BA07E2174C5}" srcOrd="1" destOrd="0" presId="urn:microsoft.com/office/officeart/2005/8/layout/list1"/>
    <dgm:cxn modelId="{A039EBF8-09E0-43EF-A1AC-1F2EBB929E24}" type="presParOf" srcId="{3A396C48-50FA-4040-B79C-280E66A4D660}" destId="{E86EE3E8-B858-4A7A-9A4D-D4C19E0DDEB0}" srcOrd="1" destOrd="0" presId="urn:microsoft.com/office/officeart/2005/8/layout/list1"/>
    <dgm:cxn modelId="{9EE7C54E-C954-4605-BE88-84FFABE57E5E}" type="presParOf" srcId="{3A396C48-50FA-4040-B79C-280E66A4D660}" destId="{0A9D4E42-C3D5-4A97-A52E-6FBB3F252D5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67AB6-D39D-4F22-813D-78EC6CB494A7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BC71D8C-EEC7-4154-A5D5-C01B7F2483A0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5400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Methods</a:t>
          </a:r>
          <a:endParaRPr lang="en-US" sz="5400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CF626DB-0787-425C-AA22-8B664A401D77}" type="parTrans" cxnId="{F007747E-8798-4E69-B01E-A8C7D30B4F00}">
      <dgm:prSet/>
      <dgm:spPr/>
      <dgm:t>
        <a:bodyPr/>
        <a:lstStyle/>
        <a:p>
          <a:endParaRPr lang="fr-FR"/>
        </a:p>
      </dgm:t>
    </dgm:pt>
    <dgm:pt modelId="{AE132A77-9550-4337-9366-CBA3512BD935}" type="sibTrans" cxnId="{F007747E-8798-4E69-B01E-A8C7D30B4F00}">
      <dgm:prSet/>
      <dgm:spPr/>
      <dgm:t>
        <a:bodyPr/>
        <a:lstStyle/>
        <a:p>
          <a:endParaRPr lang="fr-FR"/>
        </a:p>
      </dgm:t>
    </dgm:pt>
    <dgm:pt modelId="{C462108B-8D9A-4BD3-8B75-8505E36A7416}">
      <dgm:prSet phldrT="[Texte]"/>
      <dgm:spPr/>
      <dgm:t>
        <a:bodyPr/>
        <a:lstStyle/>
        <a:p>
          <a:r>
            <a:rPr lang="en-US" noProof="0" smtClean="0">
              <a:noFill/>
              <a:effectLst/>
            </a:rPr>
            <a:t>Search</a:t>
          </a:r>
          <a:endParaRPr lang="en-US" noProof="0">
            <a:noFill/>
            <a:effectLst/>
          </a:endParaRPr>
        </a:p>
      </dgm:t>
    </dgm:pt>
    <dgm:pt modelId="{88CE1479-2674-492D-88AB-26EE878CA823}" type="parTrans" cxnId="{E1704F4E-0997-43B4-8605-D6BBA86DF615}">
      <dgm:prSet/>
      <dgm:spPr/>
      <dgm:t>
        <a:bodyPr/>
        <a:lstStyle/>
        <a:p>
          <a:endParaRPr lang="fr-FR"/>
        </a:p>
      </dgm:t>
    </dgm:pt>
    <dgm:pt modelId="{95A35EEF-7850-4760-9F74-1FE16A33E322}" type="sibTrans" cxnId="{E1704F4E-0997-43B4-8605-D6BBA86DF615}">
      <dgm:prSet/>
      <dgm:spPr/>
      <dgm:t>
        <a:bodyPr/>
        <a:lstStyle/>
        <a:p>
          <a:endParaRPr lang="fr-FR"/>
        </a:p>
      </dgm:t>
    </dgm:pt>
    <dgm:pt modelId="{A72D8809-7815-4FDB-9D9B-F35F0CA74022}">
      <dgm:prSet phldrT="[Texte]"/>
      <dgm:spPr/>
      <dgm:t>
        <a:bodyPr/>
        <a:lstStyle/>
        <a:p>
          <a:r>
            <a:rPr lang="en-US" noProof="0" smtClean="0">
              <a:noFill/>
              <a:effectLst/>
            </a:rPr>
            <a:t>A</a:t>
          </a:r>
          <a:endParaRPr lang="en-US" noProof="0">
            <a:noFill/>
            <a:effectLst/>
          </a:endParaRPr>
        </a:p>
      </dgm:t>
    </dgm:pt>
    <dgm:pt modelId="{98B5DB0D-2BBC-42E5-BCC9-A019FF605CC1}" type="sibTrans" cxnId="{258FA503-5E8C-4C92-8851-063575D08A8F}">
      <dgm:prSet/>
      <dgm:spPr/>
      <dgm:t>
        <a:bodyPr/>
        <a:lstStyle/>
        <a:p>
          <a:endParaRPr lang="fr-FR"/>
        </a:p>
      </dgm:t>
    </dgm:pt>
    <dgm:pt modelId="{B3B2FFBA-F8E8-4FDB-9A10-AD04E2C2A56A}" type="parTrans" cxnId="{258FA503-5E8C-4C92-8851-063575D08A8F}">
      <dgm:prSet/>
      <dgm:spPr/>
      <dgm:t>
        <a:bodyPr/>
        <a:lstStyle/>
        <a:p>
          <a:endParaRPr lang="fr-FR"/>
        </a:p>
      </dgm:t>
    </dgm:pt>
    <dgm:pt modelId="{3F2E66D7-E0DD-4B02-A308-4279366400C3}">
      <dgm:prSet phldrT="[Texte]"/>
      <dgm:spPr/>
      <dgm:t>
        <a:bodyPr/>
        <a:lstStyle/>
        <a:p>
          <a:r>
            <a:rPr lang="en-US" noProof="0" smtClean="0">
              <a:noFill/>
              <a:effectLst/>
            </a:rPr>
            <a:t>A</a:t>
          </a:r>
          <a:endParaRPr lang="en-US" noProof="0">
            <a:noFill/>
            <a:effectLst/>
          </a:endParaRPr>
        </a:p>
      </dgm:t>
    </dgm:pt>
    <dgm:pt modelId="{73C2D4A0-1447-41F3-AE65-104F93BB751C}" type="sibTrans" cxnId="{4B229095-79B9-4D96-87E8-259438229F9D}">
      <dgm:prSet/>
      <dgm:spPr/>
      <dgm:t>
        <a:bodyPr/>
        <a:lstStyle/>
        <a:p>
          <a:endParaRPr lang="fr-FR"/>
        </a:p>
      </dgm:t>
    </dgm:pt>
    <dgm:pt modelId="{64529902-73B3-459A-A960-01CE10326433}" type="parTrans" cxnId="{4B229095-79B9-4D96-87E8-259438229F9D}">
      <dgm:prSet/>
      <dgm:spPr/>
      <dgm:t>
        <a:bodyPr/>
        <a:lstStyle/>
        <a:p>
          <a:endParaRPr lang="fr-FR"/>
        </a:p>
      </dgm:t>
    </dgm:pt>
    <dgm:pt modelId="{133DE28E-C0E0-4666-84D6-D837AB5035A6}">
      <dgm:prSet phldrT="[Texte]"/>
      <dgm:spPr/>
      <dgm:t>
        <a:bodyPr/>
        <a:lstStyle/>
        <a:p>
          <a:r>
            <a:rPr lang="en-US" noProof="0" smtClean="0">
              <a:noFill/>
              <a:effectLst/>
            </a:rPr>
            <a:t>A</a:t>
          </a:r>
          <a:endParaRPr lang="en-US" noProof="0">
            <a:noFill/>
            <a:effectLst/>
          </a:endParaRPr>
        </a:p>
      </dgm:t>
    </dgm:pt>
    <dgm:pt modelId="{F8F01C7C-5B1D-48C2-B598-6702CBAB329E}" type="sibTrans" cxnId="{31B85226-071E-4260-9D80-CAAA6F561468}">
      <dgm:prSet/>
      <dgm:spPr/>
      <dgm:t>
        <a:bodyPr/>
        <a:lstStyle/>
        <a:p>
          <a:endParaRPr lang="fr-FR"/>
        </a:p>
      </dgm:t>
    </dgm:pt>
    <dgm:pt modelId="{6E5D2250-9CE9-472F-88D1-A6D4C28B6C5D}" type="parTrans" cxnId="{31B85226-071E-4260-9D80-CAAA6F561468}">
      <dgm:prSet/>
      <dgm:spPr/>
      <dgm:t>
        <a:bodyPr/>
        <a:lstStyle/>
        <a:p>
          <a:endParaRPr lang="fr-FR"/>
        </a:p>
      </dgm:t>
    </dgm:pt>
    <dgm:pt modelId="{2CC5793B-2A53-4F6D-87C0-7BBE70FBA4C3}">
      <dgm:prSet phldrT="[Texte]"/>
      <dgm:spPr/>
      <dgm:t>
        <a:bodyPr/>
        <a:lstStyle/>
        <a:p>
          <a:r>
            <a:rPr lang="en-US" noProof="0" smtClean="0">
              <a:noFill/>
              <a:effectLst/>
            </a:rPr>
            <a:t>A</a:t>
          </a:r>
          <a:endParaRPr lang="en-US" noProof="0">
            <a:noFill/>
            <a:effectLst/>
          </a:endParaRPr>
        </a:p>
      </dgm:t>
    </dgm:pt>
    <dgm:pt modelId="{68B4784A-B314-480B-944A-0082D8B24A66}" type="sibTrans" cxnId="{BAEDE7FD-F730-4A6A-8F78-B3B671365B17}">
      <dgm:prSet/>
      <dgm:spPr/>
      <dgm:t>
        <a:bodyPr/>
        <a:lstStyle/>
        <a:p>
          <a:endParaRPr lang="fr-FR"/>
        </a:p>
      </dgm:t>
    </dgm:pt>
    <dgm:pt modelId="{6195E704-9FF6-430B-BA8B-A63E80B56019}" type="parTrans" cxnId="{BAEDE7FD-F730-4A6A-8F78-B3B671365B17}">
      <dgm:prSet/>
      <dgm:spPr/>
      <dgm:t>
        <a:bodyPr/>
        <a:lstStyle/>
        <a:p>
          <a:endParaRPr lang="fr-FR"/>
        </a:p>
      </dgm:t>
    </dgm:pt>
    <dgm:pt modelId="{D6123963-EFF1-471F-9878-8C9382CF6AE6}">
      <dgm:prSet phldrT="[Texte]"/>
      <dgm:spPr/>
      <dgm:t>
        <a:bodyPr/>
        <a:lstStyle/>
        <a:p>
          <a:r>
            <a:rPr lang="en-US" noProof="0" smtClean="0">
              <a:noFill/>
              <a:effectLst/>
            </a:rPr>
            <a:t>Qs</a:t>
          </a:r>
          <a:endParaRPr lang="en-US" noProof="0">
            <a:noFill/>
            <a:effectLst/>
          </a:endParaRPr>
        </a:p>
      </dgm:t>
    </dgm:pt>
    <dgm:pt modelId="{94B5C71B-90F6-435C-BF0D-581F62C23918}" type="sibTrans" cxnId="{EC56C55F-B631-4399-A27D-720594D9A7CC}">
      <dgm:prSet/>
      <dgm:spPr/>
      <dgm:t>
        <a:bodyPr/>
        <a:lstStyle/>
        <a:p>
          <a:endParaRPr lang="fr-FR"/>
        </a:p>
      </dgm:t>
    </dgm:pt>
    <dgm:pt modelId="{E4E566C4-3268-44F9-A123-002557CE6468}" type="parTrans" cxnId="{EC56C55F-B631-4399-A27D-720594D9A7CC}">
      <dgm:prSet/>
      <dgm:spPr/>
      <dgm:t>
        <a:bodyPr/>
        <a:lstStyle/>
        <a:p>
          <a:endParaRPr lang="fr-FR"/>
        </a:p>
      </dgm:t>
    </dgm:pt>
    <dgm:pt modelId="{3207191E-15E8-4029-BA96-AE9F02508A25}">
      <dgm:prSet phldrT="[Texte]"/>
      <dgm:spPr/>
      <dgm:t>
        <a:bodyPr/>
        <a:lstStyle/>
        <a:p>
          <a:r>
            <a:rPr lang="en-US" noProof="0" smtClean="0">
              <a:noFill/>
              <a:effectLst/>
            </a:rPr>
            <a:t>Qsdf</a:t>
          </a:r>
          <a:endParaRPr lang="en-US" noProof="0">
            <a:noFill/>
            <a:effectLst/>
          </a:endParaRPr>
        </a:p>
      </dgm:t>
    </dgm:pt>
    <dgm:pt modelId="{1E474B77-7EF2-4EB5-BB0B-DE733E8EB663}" type="sibTrans" cxnId="{94D3C100-38CA-4393-91A3-D1082F2F72D2}">
      <dgm:prSet/>
      <dgm:spPr/>
      <dgm:t>
        <a:bodyPr/>
        <a:lstStyle/>
        <a:p>
          <a:endParaRPr lang="fr-FR"/>
        </a:p>
      </dgm:t>
    </dgm:pt>
    <dgm:pt modelId="{529933B0-5F4A-4387-BE68-15CA29163FBB}" type="parTrans" cxnId="{94D3C100-38CA-4393-91A3-D1082F2F72D2}">
      <dgm:prSet/>
      <dgm:spPr/>
      <dgm:t>
        <a:bodyPr/>
        <a:lstStyle/>
        <a:p>
          <a:endParaRPr lang="fr-FR"/>
        </a:p>
      </dgm:t>
    </dgm:pt>
    <dgm:pt modelId="{F0249C71-7EFD-43D7-B4C6-5A77E048DC75}">
      <dgm:prSet phldrT="[Texte]"/>
      <dgm:spPr/>
      <dgm:t>
        <a:bodyPr/>
        <a:lstStyle/>
        <a:p>
          <a:r>
            <a:rPr lang="en-US" noProof="0" smtClean="0">
              <a:noFill/>
              <a:effectLst/>
            </a:rPr>
            <a:t>Zefz</a:t>
          </a:r>
          <a:endParaRPr lang="en-US" noProof="0">
            <a:noFill/>
            <a:effectLst/>
          </a:endParaRPr>
        </a:p>
      </dgm:t>
    </dgm:pt>
    <dgm:pt modelId="{97C78830-D0A8-4070-998E-1DED38DA5E84}" type="sibTrans" cxnId="{A5F34876-20F9-43DE-B1F2-B39B8C195083}">
      <dgm:prSet/>
      <dgm:spPr/>
      <dgm:t>
        <a:bodyPr/>
        <a:lstStyle/>
        <a:p>
          <a:endParaRPr lang="fr-FR"/>
        </a:p>
      </dgm:t>
    </dgm:pt>
    <dgm:pt modelId="{27DCBA4C-2229-46BB-BC21-3B027641A66F}" type="parTrans" cxnId="{A5F34876-20F9-43DE-B1F2-B39B8C195083}">
      <dgm:prSet/>
      <dgm:spPr/>
      <dgm:t>
        <a:bodyPr/>
        <a:lstStyle/>
        <a:p>
          <a:endParaRPr lang="fr-FR"/>
        </a:p>
      </dgm:t>
    </dgm:pt>
    <dgm:pt modelId="{A69395C6-BC1F-4703-99A2-B57A5F96F6A8}">
      <dgm:prSet phldrT="[Texte]"/>
      <dgm:spPr/>
      <dgm:t>
        <a:bodyPr/>
        <a:lstStyle/>
        <a:p>
          <a:r>
            <a:rPr lang="en-US" noProof="0" err="1" smtClean="0">
              <a:noFill/>
              <a:effectLst/>
            </a:rPr>
            <a:t>df</a:t>
          </a:r>
          <a:endParaRPr lang="en-US" noProof="0">
            <a:noFill/>
            <a:effectLst/>
          </a:endParaRPr>
        </a:p>
      </dgm:t>
    </dgm:pt>
    <dgm:pt modelId="{30C69C30-0635-485C-8945-993EA507DDC8}" type="parTrans" cxnId="{D8039E90-4A48-4266-A90B-A84951D7F5F5}">
      <dgm:prSet/>
      <dgm:spPr/>
      <dgm:t>
        <a:bodyPr/>
        <a:lstStyle/>
        <a:p>
          <a:endParaRPr lang="fr-FR"/>
        </a:p>
      </dgm:t>
    </dgm:pt>
    <dgm:pt modelId="{8B15AC22-5EC1-4836-B218-5FB1D8CC5401}" type="sibTrans" cxnId="{D8039E90-4A48-4266-A90B-A84951D7F5F5}">
      <dgm:prSet/>
      <dgm:spPr/>
      <dgm:t>
        <a:bodyPr/>
        <a:lstStyle/>
        <a:p>
          <a:endParaRPr lang="fr-FR"/>
        </a:p>
      </dgm:t>
    </dgm:pt>
    <dgm:pt modelId="{13ABE273-EA1E-4A8F-B93F-6461262A54E4}">
      <dgm:prSet phldrT="[Texte]"/>
      <dgm:spPr/>
      <dgm:t>
        <a:bodyPr/>
        <a:lstStyle/>
        <a:p>
          <a:endParaRPr lang="en-US" noProof="0">
            <a:noFill/>
            <a:effectLst/>
          </a:endParaRPr>
        </a:p>
      </dgm:t>
    </dgm:pt>
    <dgm:pt modelId="{71852789-44F7-46D0-9684-1AE96F18FF11}" type="parTrans" cxnId="{9A2562F8-2CB0-4A30-9BEB-FAE3C8EC5DCA}">
      <dgm:prSet/>
      <dgm:spPr/>
      <dgm:t>
        <a:bodyPr/>
        <a:lstStyle/>
        <a:p>
          <a:endParaRPr lang="fr-FR"/>
        </a:p>
      </dgm:t>
    </dgm:pt>
    <dgm:pt modelId="{D279251E-8E7A-4F9D-B1CF-BA0D81CE7901}" type="sibTrans" cxnId="{9A2562F8-2CB0-4A30-9BEB-FAE3C8EC5DCA}">
      <dgm:prSet/>
      <dgm:spPr/>
      <dgm:t>
        <a:bodyPr/>
        <a:lstStyle/>
        <a:p>
          <a:endParaRPr lang="fr-FR"/>
        </a:p>
      </dgm:t>
    </dgm:pt>
    <dgm:pt modelId="{1DC46DF2-921D-41E2-84AE-4C8D6E344199}">
      <dgm:prSet phldrT="[Texte]"/>
      <dgm:spPr/>
      <dgm:t>
        <a:bodyPr/>
        <a:lstStyle/>
        <a:p>
          <a:endParaRPr lang="en-US" noProof="0">
            <a:noFill/>
            <a:effectLst/>
          </a:endParaRPr>
        </a:p>
      </dgm:t>
    </dgm:pt>
    <dgm:pt modelId="{D86FEFD5-EEC7-4BDE-A9BC-9B7FF3A23DB4}" type="parTrans" cxnId="{A2A0FAEF-F32C-45D5-8665-7FC97EFC5E16}">
      <dgm:prSet/>
      <dgm:spPr/>
      <dgm:t>
        <a:bodyPr/>
        <a:lstStyle/>
        <a:p>
          <a:endParaRPr lang="fr-FR"/>
        </a:p>
      </dgm:t>
    </dgm:pt>
    <dgm:pt modelId="{A23C06DA-DDAE-4056-AF54-D212A1489B4C}" type="sibTrans" cxnId="{A2A0FAEF-F32C-45D5-8665-7FC97EFC5E16}">
      <dgm:prSet/>
      <dgm:spPr/>
      <dgm:t>
        <a:bodyPr/>
        <a:lstStyle/>
        <a:p>
          <a:endParaRPr lang="fr-FR"/>
        </a:p>
      </dgm:t>
    </dgm:pt>
    <dgm:pt modelId="{1FDC900A-B2A5-4558-9932-99BE8FC51986}">
      <dgm:prSet phldrT="[Texte]"/>
      <dgm:spPr/>
      <dgm:t>
        <a:bodyPr/>
        <a:lstStyle/>
        <a:p>
          <a:endParaRPr lang="en-US" noProof="0">
            <a:noFill/>
            <a:effectLst/>
          </a:endParaRPr>
        </a:p>
      </dgm:t>
    </dgm:pt>
    <dgm:pt modelId="{11EA1A28-F548-413E-BDB5-961AD447B1F1}" type="parTrans" cxnId="{DB89AC1E-02B6-41FA-972C-874033E1D359}">
      <dgm:prSet/>
      <dgm:spPr/>
      <dgm:t>
        <a:bodyPr/>
        <a:lstStyle/>
        <a:p>
          <a:endParaRPr lang="fr-FR"/>
        </a:p>
      </dgm:t>
    </dgm:pt>
    <dgm:pt modelId="{8B805E58-BF2F-4139-A032-40025637D798}" type="sibTrans" cxnId="{DB89AC1E-02B6-41FA-972C-874033E1D359}">
      <dgm:prSet/>
      <dgm:spPr/>
      <dgm:t>
        <a:bodyPr/>
        <a:lstStyle/>
        <a:p>
          <a:endParaRPr lang="fr-FR"/>
        </a:p>
      </dgm:t>
    </dgm:pt>
    <dgm:pt modelId="{CEDA45B2-27DA-47E1-B024-E264DC9A4BFA}">
      <dgm:prSet phldrT="[Texte]"/>
      <dgm:spPr/>
      <dgm:t>
        <a:bodyPr/>
        <a:lstStyle/>
        <a:p>
          <a:endParaRPr lang="en-US" noProof="0">
            <a:noFill/>
            <a:effectLst/>
          </a:endParaRPr>
        </a:p>
      </dgm:t>
    </dgm:pt>
    <dgm:pt modelId="{85E794E7-DAF4-443B-84F8-3E100F6A162C}" type="parTrans" cxnId="{81D3AD23-4AF3-4594-9B05-DDA1F717E853}">
      <dgm:prSet/>
      <dgm:spPr/>
      <dgm:t>
        <a:bodyPr/>
        <a:lstStyle/>
        <a:p>
          <a:endParaRPr lang="fr-FR"/>
        </a:p>
      </dgm:t>
    </dgm:pt>
    <dgm:pt modelId="{0C27BB28-3D93-4298-8948-28FA6E7AEE36}" type="sibTrans" cxnId="{81D3AD23-4AF3-4594-9B05-DDA1F717E853}">
      <dgm:prSet/>
      <dgm:spPr/>
      <dgm:t>
        <a:bodyPr/>
        <a:lstStyle/>
        <a:p>
          <a:endParaRPr lang="fr-FR"/>
        </a:p>
      </dgm:t>
    </dgm:pt>
    <dgm:pt modelId="{4B7652F5-F2C9-4A2A-B170-8D28FBEF49FC}">
      <dgm:prSet phldrT="[Texte]"/>
      <dgm:spPr/>
      <dgm:t>
        <a:bodyPr/>
        <a:lstStyle/>
        <a:p>
          <a:endParaRPr lang="en-US" noProof="0">
            <a:noFill/>
            <a:effectLst/>
          </a:endParaRPr>
        </a:p>
      </dgm:t>
    </dgm:pt>
    <dgm:pt modelId="{A2581A69-3A12-4AE5-891A-4DE0D386E7CA}" type="parTrans" cxnId="{9D3FF47D-BC14-4DDB-892D-708302B8A8D5}">
      <dgm:prSet/>
      <dgm:spPr/>
      <dgm:t>
        <a:bodyPr/>
        <a:lstStyle/>
        <a:p>
          <a:endParaRPr lang="fr-FR"/>
        </a:p>
      </dgm:t>
    </dgm:pt>
    <dgm:pt modelId="{CE928894-7C3A-410A-B318-E09BD65E6659}" type="sibTrans" cxnId="{9D3FF47D-BC14-4DDB-892D-708302B8A8D5}">
      <dgm:prSet/>
      <dgm:spPr/>
      <dgm:t>
        <a:bodyPr/>
        <a:lstStyle/>
        <a:p>
          <a:endParaRPr lang="fr-FR"/>
        </a:p>
      </dgm:t>
    </dgm:pt>
    <dgm:pt modelId="{58A5024B-55EA-407A-BC3F-FBA6ADC0841F}">
      <dgm:prSet phldrT="[Texte]"/>
      <dgm:spPr/>
      <dgm:t>
        <a:bodyPr/>
        <a:lstStyle/>
        <a:p>
          <a:endParaRPr lang="en-US" noProof="0">
            <a:noFill/>
            <a:effectLst/>
          </a:endParaRPr>
        </a:p>
      </dgm:t>
    </dgm:pt>
    <dgm:pt modelId="{88192E6E-34AE-4B43-B739-35A40AAC379C}" type="parTrans" cxnId="{12E38AB3-0ABB-4C35-A8E1-61616017DA82}">
      <dgm:prSet/>
      <dgm:spPr/>
      <dgm:t>
        <a:bodyPr/>
        <a:lstStyle/>
        <a:p>
          <a:endParaRPr lang="fr-FR"/>
        </a:p>
      </dgm:t>
    </dgm:pt>
    <dgm:pt modelId="{E4C778E4-5907-4A5E-8060-90BF8AC34078}" type="sibTrans" cxnId="{12E38AB3-0ABB-4C35-A8E1-61616017DA82}">
      <dgm:prSet/>
      <dgm:spPr/>
      <dgm:t>
        <a:bodyPr/>
        <a:lstStyle/>
        <a:p>
          <a:endParaRPr lang="fr-FR"/>
        </a:p>
      </dgm:t>
    </dgm:pt>
    <dgm:pt modelId="{D5E7E89D-CCD6-4552-9D8E-525343F3D750}">
      <dgm:prSet phldrT="[Texte]"/>
      <dgm:spPr/>
      <dgm:t>
        <a:bodyPr/>
        <a:lstStyle/>
        <a:p>
          <a:endParaRPr lang="en-US" noProof="0">
            <a:noFill/>
            <a:effectLst/>
          </a:endParaRPr>
        </a:p>
      </dgm:t>
    </dgm:pt>
    <dgm:pt modelId="{4A428B6D-3107-40C3-9C2B-3229CD0DFC02}" type="parTrans" cxnId="{2E18BF44-414A-4D2B-8032-E237DD70B60F}">
      <dgm:prSet/>
      <dgm:spPr/>
      <dgm:t>
        <a:bodyPr/>
        <a:lstStyle/>
        <a:p>
          <a:endParaRPr lang="fr-FR"/>
        </a:p>
      </dgm:t>
    </dgm:pt>
    <dgm:pt modelId="{86D928F4-688A-48C1-8A3B-37E243C61398}" type="sibTrans" cxnId="{2E18BF44-414A-4D2B-8032-E237DD70B60F}">
      <dgm:prSet/>
      <dgm:spPr/>
      <dgm:t>
        <a:bodyPr/>
        <a:lstStyle/>
        <a:p>
          <a:endParaRPr lang="fr-FR"/>
        </a:p>
      </dgm:t>
    </dgm:pt>
    <dgm:pt modelId="{1A43C432-9A18-46D7-8B4B-2C28E9FDC06A}">
      <dgm:prSet phldrT="[Texte]"/>
      <dgm:spPr/>
      <dgm:t>
        <a:bodyPr/>
        <a:lstStyle/>
        <a:p>
          <a:endParaRPr lang="en-US" noProof="0">
            <a:noFill/>
            <a:effectLst/>
          </a:endParaRPr>
        </a:p>
      </dgm:t>
    </dgm:pt>
    <dgm:pt modelId="{4C74E17E-C388-41D7-8A79-6968B851CEDA}" type="parTrans" cxnId="{DB57A8D6-0A5E-4AC9-80B0-B90148D1D1F8}">
      <dgm:prSet/>
      <dgm:spPr/>
      <dgm:t>
        <a:bodyPr/>
        <a:lstStyle/>
        <a:p>
          <a:endParaRPr lang="fr-FR"/>
        </a:p>
      </dgm:t>
    </dgm:pt>
    <dgm:pt modelId="{EB7529B0-C3E9-4FDA-AB29-6991DB17DF83}" type="sibTrans" cxnId="{DB57A8D6-0A5E-4AC9-80B0-B90148D1D1F8}">
      <dgm:prSet/>
      <dgm:spPr/>
      <dgm:t>
        <a:bodyPr/>
        <a:lstStyle/>
        <a:p>
          <a:endParaRPr lang="fr-FR"/>
        </a:p>
      </dgm:t>
    </dgm:pt>
    <dgm:pt modelId="{3A396C48-50FA-4040-B79C-280E66A4D660}" type="pres">
      <dgm:prSet presAssocID="{A6967AB6-D39D-4F22-813D-78EC6CB494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E628F8A-BFC2-4970-873F-F337B828581F}" type="pres">
      <dgm:prSet presAssocID="{7BC71D8C-EEC7-4154-A5D5-C01B7F2483A0}" presName="parentLin" presStyleCnt="0"/>
      <dgm:spPr/>
    </dgm:pt>
    <dgm:pt modelId="{03217D70-1F60-4582-A4AE-082366955D8C}" type="pres">
      <dgm:prSet presAssocID="{7BC71D8C-EEC7-4154-A5D5-C01B7F2483A0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FBB84615-83D6-4CA6-90AD-5BA07E2174C5}" type="pres">
      <dgm:prSet presAssocID="{7BC71D8C-EEC7-4154-A5D5-C01B7F2483A0}" presName="parentText" presStyleLbl="node1" presStyleIdx="0" presStyleCnt="1" custScaleY="50094" custLinFactNeighborX="6736" custLinFactNeighborY="-2665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6EE3E8-B858-4A7A-9A4D-D4C19E0DDEB0}" type="pres">
      <dgm:prSet presAssocID="{7BC71D8C-EEC7-4154-A5D5-C01B7F2483A0}" presName="negativeSpace" presStyleCnt="0"/>
      <dgm:spPr/>
    </dgm:pt>
    <dgm:pt modelId="{0A9D4E42-C3D5-4A97-A52E-6FBB3F252D5F}" type="pres">
      <dgm:prSet presAssocID="{7BC71D8C-EEC7-4154-A5D5-C01B7F2483A0}" presName="childText" presStyleLbl="conFgAcc1" presStyleIdx="0" presStyleCnt="1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EE2DC5-CEDA-44B3-8B36-1060C52B0E32}" type="presOf" srcId="{A69395C6-BC1F-4703-99A2-B57A5F96F6A8}" destId="{0A9D4E42-C3D5-4A97-A52E-6FBB3F252D5F}" srcOrd="0" destOrd="12" presId="urn:microsoft.com/office/officeart/2005/8/layout/list1"/>
    <dgm:cxn modelId="{9A2562F8-2CB0-4A30-9BEB-FAE3C8EC5DCA}" srcId="{7BC71D8C-EEC7-4154-A5D5-C01B7F2483A0}" destId="{13ABE273-EA1E-4A8F-B93F-6461262A54E4}" srcOrd="4" destOrd="0" parTransId="{71852789-44F7-46D0-9684-1AE96F18FF11}" sibTransId="{D279251E-8E7A-4F9D-B1CF-BA0D81CE7901}"/>
    <dgm:cxn modelId="{32CE5504-BD16-4A0D-AFA8-B2D0C97A0367}" type="presOf" srcId="{7BC71D8C-EEC7-4154-A5D5-C01B7F2483A0}" destId="{03217D70-1F60-4582-A4AE-082366955D8C}" srcOrd="0" destOrd="0" presId="urn:microsoft.com/office/officeart/2005/8/layout/list1"/>
    <dgm:cxn modelId="{F304B35E-78E4-49B8-84C9-5882552EEBA6}" type="presOf" srcId="{4B7652F5-F2C9-4A2A-B170-8D28FBEF49FC}" destId="{0A9D4E42-C3D5-4A97-A52E-6FBB3F252D5F}" srcOrd="0" destOrd="5" presId="urn:microsoft.com/office/officeart/2005/8/layout/list1"/>
    <dgm:cxn modelId="{31B85226-071E-4260-9D80-CAAA6F561468}" srcId="{7BC71D8C-EEC7-4154-A5D5-C01B7F2483A0}" destId="{133DE28E-C0E0-4666-84D6-D837AB5035A6}" srcOrd="14" destOrd="0" parTransId="{6E5D2250-9CE9-472F-88D1-A6D4C28B6C5D}" sibTransId="{F8F01C7C-5B1D-48C2-B598-6702CBAB329E}"/>
    <dgm:cxn modelId="{D8039E90-4A48-4266-A90B-A84951D7F5F5}" srcId="{7BC71D8C-EEC7-4154-A5D5-C01B7F2483A0}" destId="{A69395C6-BC1F-4703-99A2-B57A5F96F6A8}" srcOrd="12" destOrd="0" parTransId="{30C69C30-0635-485C-8945-993EA507DDC8}" sibTransId="{8B15AC22-5EC1-4836-B218-5FB1D8CC5401}"/>
    <dgm:cxn modelId="{71D97BC8-7CBE-416F-B7B3-725607610771}" type="presOf" srcId="{1DC46DF2-921D-41E2-84AE-4C8D6E344199}" destId="{0A9D4E42-C3D5-4A97-A52E-6FBB3F252D5F}" srcOrd="0" destOrd="9" presId="urn:microsoft.com/office/officeart/2005/8/layout/list1"/>
    <dgm:cxn modelId="{94D3C100-38CA-4393-91A3-D1082F2F72D2}" srcId="{7BC71D8C-EEC7-4154-A5D5-C01B7F2483A0}" destId="{3207191E-15E8-4029-BA96-AE9F02508A25}" srcOrd="2" destOrd="0" parTransId="{529933B0-5F4A-4387-BE68-15CA29163FBB}" sibTransId="{1E474B77-7EF2-4EB5-BB0B-DE733E8EB663}"/>
    <dgm:cxn modelId="{F4EF339D-D8FA-488A-950E-0660D9ECF620}" type="presOf" srcId="{A72D8809-7815-4FDB-9D9B-F35F0CA74022}" destId="{0A9D4E42-C3D5-4A97-A52E-6FBB3F252D5F}" srcOrd="0" destOrd="16" presId="urn:microsoft.com/office/officeart/2005/8/layout/list1"/>
    <dgm:cxn modelId="{EC56C55F-B631-4399-A27D-720594D9A7CC}" srcId="{7BC71D8C-EEC7-4154-A5D5-C01B7F2483A0}" destId="{D6123963-EFF1-471F-9878-8C9382CF6AE6}" srcOrd="3" destOrd="0" parTransId="{E4E566C4-3268-44F9-A123-002557CE6468}" sibTransId="{94B5C71B-90F6-435C-BF0D-581F62C23918}"/>
    <dgm:cxn modelId="{9D3FF47D-BC14-4DDB-892D-708302B8A8D5}" srcId="{7BC71D8C-EEC7-4154-A5D5-C01B7F2483A0}" destId="{4B7652F5-F2C9-4A2A-B170-8D28FBEF49FC}" srcOrd="5" destOrd="0" parTransId="{A2581A69-3A12-4AE5-891A-4DE0D386E7CA}" sibTransId="{CE928894-7C3A-410A-B318-E09BD65E6659}"/>
    <dgm:cxn modelId="{4F836B4C-18A3-45A0-A61F-8AC1748C4B87}" type="presOf" srcId="{F0249C71-7EFD-43D7-B4C6-5A77E048DC75}" destId="{0A9D4E42-C3D5-4A97-A52E-6FBB3F252D5F}" srcOrd="0" destOrd="1" presId="urn:microsoft.com/office/officeart/2005/8/layout/list1"/>
    <dgm:cxn modelId="{A5F34876-20F9-43DE-B1F2-B39B8C195083}" srcId="{7BC71D8C-EEC7-4154-A5D5-C01B7F2483A0}" destId="{F0249C71-7EFD-43D7-B4C6-5A77E048DC75}" srcOrd="1" destOrd="0" parTransId="{27DCBA4C-2229-46BB-BC21-3B027641A66F}" sibTransId="{97C78830-D0A8-4070-998E-1DED38DA5E84}"/>
    <dgm:cxn modelId="{B319E04A-F13A-448C-B9FC-4CA8441596BC}" type="presOf" srcId="{1FDC900A-B2A5-4558-9932-99BE8FC51986}" destId="{0A9D4E42-C3D5-4A97-A52E-6FBB3F252D5F}" srcOrd="0" destOrd="10" presId="urn:microsoft.com/office/officeart/2005/8/layout/list1"/>
    <dgm:cxn modelId="{E6E1EB86-AAAF-445E-8DE4-3BF7B9BB6A6F}" type="presOf" srcId="{133DE28E-C0E0-4666-84D6-D837AB5035A6}" destId="{0A9D4E42-C3D5-4A97-A52E-6FBB3F252D5F}" srcOrd="0" destOrd="14" presId="urn:microsoft.com/office/officeart/2005/8/layout/list1"/>
    <dgm:cxn modelId="{2E18BF44-414A-4D2B-8032-E237DD70B60F}" srcId="{7BC71D8C-EEC7-4154-A5D5-C01B7F2483A0}" destId="{D5E7E89D-CCD6-4552-9D8E-525343F3D750}" srcOrd="7" destOrd="0" parTransId="{4A428B6D-3107-40C3-9C2B-3229CD0DFC02}" sibTransId="{86D928F4-688A-48C1-8A3B-37E243C61398}"/>
    <dgm:cxn modelId="{81D3AD23-4AF3-4594-9B05-DDA1F717E853}" srcId="{7BC71D8C-EEC7-4154-A5D5-C01B7F2483A0}" destId="{CEDA45B2-27DA-47E1-B024-E264DC9A4BFA}" srcOrd="11" destOrd="0" parTransId="{85E794E7-DAF4-443B-84F8-3E100F6A162C}" sibTransId="{0C27BB28-3D93-4298-8948-28FA6E7AEE36}"/>
    <dgm:cxn modelId="{4BC0A635-9985-4F04-8584-824422F69FE2}" type="presOf" srcId="{C462108B-8D9A-4BD3-8B75-8505E36A7416}" destId="{0A9D4E42-C3D5-4A97-A52E-6FBB3F252D5F}" srcOrd="0" destOrd="0" presId="urn:microsoft.com/office/officeart/2005/8/layout/list1"/>
    <dgm:cxn modelId="{19F43C33-C815-4BA3-BA9F-24006111100A}" type="presOf" srcId="{7BC71D8C-EEC7-4154-A5D5-C01B7F2483A0}" destId="{FBB84615-83D6-4CA6-90AD-5BA07E2174C5}" srcOrd="1" destOrd="0" presId="urn:microsoft.com/office/officeart/2005/8/layout/list1"/>
    <dgm:cxn modelId="{12E38AB3-0ABB-4C35-A8E1-61616017DA82}" srcId="{7BC71D8C-EEC7-4154-A5D5-C01B7F2483A0}" destId="{58A5024B-55EA-407A-BC3F-FBA6ADC0841F}" srcOrd="6" destOrd="0" parTransId="{88192E6E-34AE-4B43-B739-35A40AAC379C}" sibTransId="{E4C778E4-5907-4A5E-8060-90BF8AC34078}"/>
    <dgm:cxn modelId="{DB57A8D6-0A5E-4AC9-80B0-B90148D1D1F8}" srcId="{7BC71D8C-EEC7-4154-A5D5-C01B7F2483A0}" destId="{1A43C432-9A18-46D7-8B4B-2C28E9FDC06A}" srcOrd="8" destOrd="0" parTransId="{4C74E17E-C388-41D7-8A79-6968B851CEDA}" sibTransId="{EB7529B0-C3E9-4FDA-AB29-6991DB17DF83}"/>
    <dgm:cxn modelId="{68D64F9C-905C-44CD-9214-40EA2CDA2F6C}" type="presOf" srcId="{58A5024B-55EA-407A-BC3F-FBA6ADC0841F}" destId="{0A9D4E42-C3D5-4A97-A52E-6FBB3F252D5F}" srcOrd="0" destOrd="6" presId="urn:microsoft.com/office/officeart/2005/8/layout/list1"/>
    <dgm:cxn modelId="{F007747E-8798-4E69-B01E-A8C7D30B4F00}" srcId="{A6967AB6-D39D-4F22-813D-78EC6CB494A7}" destId="{7BC71D8C-EEC7-4154-A5D5-C01B7F2483A0}" srcOrd="0" destOrd="0" parTransId="{FCF626DB-0787-425C-AA22-8B664A401D77}" sibTransId="{AE132A77-9550-4337-9366-CBA3512BD935}"/>
    <dgm:cxn modelId="{BAEDE7FD-F730-4A6A-8F78-B3B671365B17}" srcId="{7BC71D8C-EEC7-4154-A5D5-C01B7F2483A0}" destId="{2CC5793B-2A53-4F6D-87C0-7BBE70FBA4C3}" srcOrd="13" destOrd="0" parTransId="{6195E704-9FF6-430B-BA8B-A63E80B56019}" sibTransId="{68B4784A-B314-480B-944A-0082D8B24A66}"/>
    <dgm:cxn modelId="{D3CCBA42-2B5D-4BAC-B56D-D4B20139D71D}" type="presOf" srcId="{D5E7E89D-CCD6-4552-9D8E-525343F3D750}" destId="{0A9D4E42-C3D5-4A97-A52E-6FBB3F252D5F}" srcOrd="0" destOrd="7" presId="urn:microsoft.com/office/officeart/2005/8/layout/list1"/>
    <dgm:cxn modelId="{E44AB111-B9E2-474C-803A-5112750D0590}" type="presOf" srcId="{3207191E-15E8-4029-BA96-AE9F02508A25}" destId="{0A9D4E42-C3D5-4A97-A52E-6FBB3F252D5F}" srcOrd="0" destOrd="2" presId="urn:microsoft.com/office/officeart/2005/8/layout/list1"/>
    <dgm:cxn modelId="{5803495B-20BE-47F5-B50B-6026D8A0A8DA}" type="presOf" srcId="{D6123963-EFF1-471F-9878-8C9382CF6AE6}" destId="{0A9D4E42-C3D5-4A97-A52E-6FBB3F252D5F}" srcOrd="0" destOrd="3" presId="urn:microsoft.com/office/officeart/2005/8/layout/list1"/>
    <dgm:cxn modelId="{97E55F4F-F91B-4D3B-825A-557DCDC8FD71}" type="presOf" srcId="{1A43C432-9A18-46D7-8B4B-2C28E9FDC06A}" destId="{0A9D4E42-C3D5-4A97-A52E-6FBB3F252D5F}" srcOrd="0" destOrd="8" presId="urn:microsoft.com/office/officeart/2005/8/layout/list1"/>
    <dgm:cxn modelId="{A2A0FAEF-F32C-45D5-8665-7FC97EFC5E16}" srcId="{7BC71D8C-EEC7-4154-A5D5-C01B7F2483A0}" destId="{1DC46DF2-921D-41E2-84AE-4C8D6E344199}" srcOrd="9" destOrd="0" parTransId="{D86FEFD5-EEC7-4BDE-A9BC-9B7FF3A23DB4}" sibTransId="{A23C06DA-DDAE-4056-AF54-D212A1489B4C}"/>
    <dgm:cxn modelId="{E1704F4E-0997-43B4-8605-D6BBA86DF615}" srcId="{7BC71D8C-EEC7-4154-A5D5-C01B7F2483A0}" destId="{C462108B-8D9A-4BD3-8B75-8505E36A7416}" srcOrd="0" destOrd="0" parTransId="{88CE1479-2674-492D-88AB-26EE878CA823}" sibTransId="{95A35EEF-7850-4760-9F74-1FE16A33E322}"/>
    <dgm:cxn modelId="{DB89AC1E-02B6-41FA-972C-874033E1D359}" srcId="{7BC71D8C-EEC7-4154-A5D5-C01B7F2483A0}" destId="{1FDC900A-B2A5-4558-9932-99BE8FC51986}" srcOrd="10" destOrd="0" parTransId="{11EA1A28-F548-413E-BDB5-961AD447B1F1}" sibTransId="{8B805E58-BF2F-4139-A032-40025637D798}"/>
    <dgm:cxn modelId="{B03A3B4E-B8B9-4FD8-B8D6-CBC6290D5840}" type="presOf" srcId="{3F2E66D7-E0DD-4B02-A308-4279366400C3}" destId="{0A9D4E42-C3D5-4A97-A52E-6FBB3F252D5F}" srcOrd="0" destOrd="15" presId="urn:microsoft.com/office/officeart/2005/8/layout/list1"/>
    <dgm:cxn modelId="{761F246E-57CE-4A65-9FF9-9A6B41485E76}" type="presOf" srcId="{CEDA45B2-27DA-47E1-B024-E264DC9A4BFA}" destId="{0A9D4E42-C3D5-4A97-A52E-6FBB3F252D5F}" srcOrd="0" destOrd="11" presId="urn:microsoft.com/office/officeart/2005/8/layout/list1"/>
    <dgm:cxn modelId="{258FA503-5E8C-4C92-8851-063575D08A8F}" srcId="{7BC71D8C-EEC7-4154-A5D5-C01B7F2483A0}" destId="{A72D8809-7815-4FDB-9D9B-F35F0CA74022}" srcOrd="16" destOrd="0" parTransId="{B3B2FFBA-F8E8-4FDB-9A10-AD04E2C2A56A}" sibTransId="{98B5DB0D-2BBC-42E5-BCC9-A019FF605CC1}"/>
    <dgm:cxn modelId="{D10E98EE-BA3C-4091-87CD-A409EBD33906}" type="presOf" srcId="{2CC5793B-2A53-4F6D-87C0-7BBE70FBA4C3}" destId="{0A9D4E42-C3D5-4A97-A52E-6FBB3F252D5F}" srcOrd="0" destOrd="13" presId="urn:microsoft.com/office/officeart/2005/8/layout/list1"/>
    <dgm:cxn modelId="{4DE04D55-5550-4103-9DDF-C374F3D844B7}" type="presOf" srcId="{13ABE273-EA1E-4A8F-B93F-6461262A54E4}" destId="{0A9D4E42-C3D5-4A97-A52E-6FBB3F252D5F}" srcOrd="0" destOrd="4" presId="urn:microsoft.com/office/officeart/2005/8/layout/list1"/>
    <dgm:cxn modelId="{4B229095-79B9-4D96-87E8-259438229F9D}" srcId="{7BC71D8C-EEC7-4154-A5D5-C01B7F2483A0}" destId="{3F2E66D7-E0DD-4B02-A308-4279366400C3}" srcOrd="15" destOrd="0" parTransId="{64529902-73B3-459A-A960-01CE10326433}" sibTransId="{73C2D4A0-1447-41F3-AE65-104F93BB751C}"/>
    <dgm:cxn modelId="{3D6ABA05-323A-4826-9470-25130C30E336}" type="presOf" srcId="{A6967AB6-D39D-4F22-813D-78EC6CB494A7}" destId="{3A396C48-50FA-4040-B79C-280E66A4D660}" srcOrd="0" destOrd="0" presId="urn:microsoft.com/office/officeart/2005/8/layout/list1"/>
    <dgm:cxn modelId="{081DDDA3-8E10-4E33-9A6A-E1D45AE42AD0}" type="presParOf" srcId="{3A396C48-50FA-4040-B79C-280E66A4D660}" destId="{6E628F8A-BFC2-4970-873F-F337B828581F}" srcOrd="0" destOrd="0" presId="urn:microsoft.com/office/officeart/2005/8/layout/list1"/>
    <dgm:cxn modelId="{D7D068FC-2A81-408E-978B-D183D19159C6}" type="presParOf" srcId="{6E628F8A-BFC2-4970-873F-F337B828581F}" destId="{03217D70-1F60-4582-A4AE-082366955D8C}" srcOrd="0" destOrd="0" presId="urn:microsoft.com/office/officeart/2005/8/layout/list1"/>
    <dgm:cxn modelId="{D16F0DB5-4FEB-40CF-9F84-131DF633BFC9}" type="presParOf" srcId="{6E628F8A-BFC2-4970-873F-F337B828581F}" destId="{FBB84615-83D6-4CA6-90AD-5BA07E2174C5}" srcOrd="1" destOrd="0" presId="urn:microsoft.com/office/officeart/2005/8/layout/list1"/>
    <dgm:cxn modelId="{1962607B-CD48-4865-A3D0-CA6183EC0CA2}" type="presParOf" srcId="{3A396C48-50FA-4040-B79C-280E66A4D660}" destId="{E86EE3E8-B858-4A7A-9A4D-D4C19E0DDEB0}" srcOrd="1" destOrd="0" presId="urn:microsoft.com/office/officeart/2005/8/layout/list1"/>
    <dgm:cxn modelId="{532E4BD0-B4B2-4C5B-B4F8-C35CA99EFC93}" type="presParOf" srcId="{3A396C48-50FA-4040-B79C-280E66A4D660}" destId="{0A9D4E42-C3D5-4A97-A52E-6FBB3F252D5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67AB6-D39D-4F22-813D-78EC6CB494A7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BC71D8C-EEC7-4154-A5D5-C01B7F2483A0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5400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Results</a:t>
          </a:r>
          <a:endParaRPr lang="en-US" sz="5400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CF626DB-0787-425C-AA22-8B664A401D77}" type="parTrans" cxnId="{F007747E-8798-4E69-B01E-A8C7D30B4F00}">
      <dgm:prSet/>
      <dgm:spPr/>
      <dgm:t>
        <a:bodyPr/>
        <a:lstStyle/>
        <a:p>
          <a:endParaRPr lang="fr-FR"/>
        </a:p>
      </dgm:t>
    </dgm:pt>
    <dgm:pt modelId="{AE132A77-9550-4337-9366-CBA3512BD935}" type="sibTrans" cxnId="{F007747E-8798-4E69-B01E-A8C7D30B4F00}">
      <dgm:prSet/>
      <dgm:spPr/>
      <dgm:t>
        <a:bodyPr/>
        <a:lstStyle/>
        <a:p>
          <a:endParaRPr lang="fr-FR"/>
        </a:p>
      </dgm:t>
    </dgm:pt>
    <dgm:pt modelId="{C462108B-8D9A-4BD3-8B75-8505E36A7416}">
      <dgm:prSet phldrT="[Texte]"/>
      <dgm:spPr/>
      <dgm:t>
        <a:bodyPr/>
        <a:lstStyle/>
        <a:p>
          <a:r>
            <a:rPr lang="en-US" noProof="0" smtClean="0">
              <a:noFill/>
            </a:rPr>
            <a:t>J</a:t>
          </a:r>
          <a:endParaRPr lang="en-US" noProof="0">
            <a:noFill/>
          </a:endParaRPr>
        </a:p>
      </dgm:t>
    </dgm:pt>
    <dgm:pt modelId="{88CE1479-2674-492D-88AB-26EE878CA823}" type="parTrans" cxnId="{E1704F4E-0997-43B4-8605-D6BBA86DF615}">
      <dgm:prSet/>
      <dgm:spPr/>
      <dgm:t>
        <a:bodyPr/>
        <a:lstStyle/>
        <a:p>
          <a:endParaRPr lang="fr-FR"/>
        </a:p>
      </dgm:t>
    </dgm:pt>
    <dgm:pt modelId="{95A35EEF-7850-4760-9F74-1FE16A33E322}" type="sibTrans" cxnId="{E1704F4E-0997-43B4-8605-D6BBA86DF615}">
      <dgm:prSet/>
      <dgm:spPr/>
      <dgm:t>
        <a:bodyPr/>
        <a:lstStyle/>
        <a:p>
          <a:endParaRPr lang="fr-FR"/>
        </a:p>
      </dgm:t>
    </dgm:pt>
    <dgm:pt modelId="{F0249C71-7EFD-43D7-B4C6-5A77E048DC75}">
      <dgm:prSet phldrT="[Texte]"/>
      <dgm:spPr/>
      <dgm:t>
        <a:bodyPr/>
        <a:lstStyle/>
        <a:p>
          <a:r>
            <a:rPr lang="en-US" noProof="0" smtClean="0">
              <a:noFill/>
            </a:rPr>
            <a:t>Zefz</a:t>
          </a:r>
          <a:endParaRPr lang="en-US" noProof="0">
            <a:noFill/>
          </a:endParaRPr>
        </a:p>
      </dgm:t>
    </dgm:pt>
    <dgm:pt modelId="{27DCBA4C-2229-46BB-BC21-3B027641A66F}" type="parTrans" cxnId="{A5F34876-20F9-43DE-B1F2-B39B8C195083}">
      <dgm:prSet/>
      <dgm:spPr/>
      <dgm:t>
        <a:bodyPr/>
        <a:lstStyle/>
        <a:p>
          <a:endParaRPr lang="fr-FR"/>
        </a:p>
      </dgm:t>
    </dgm:pt>
    <dgm:pt modelId="{97C78830-D0A8-4070-998E-1DED38DA5E84}" type="sibTrans" cxnId="{A5F34876-20F9-43DE-B1F2-B39B8C195083}">
      <dgm:prSet/>
      <dgm:spPr/>
      <dgm:t>
        <a:bodyPr/>
        <a:lstStyle/>
        <a:p>
          <a:endParaRPr lang="fr-FR"/>
        </a:p>
      </dgm:t>
    </dgm:pt>
    <dgm:pt modelId="{3207191E-15E8-4029-BA96-AE9F02508A25}">
      <dgm:prSet phldrT="[Texte]"/>
      <dgm:spPr/>
      <dgm:t>
        <a:bodyPr/>
        <a:lstStyle/>
        <a:p>
          <a:r>
            <a:rPr lang="en-US" noProof="0" smtClean="0">
              <a:noFill/>
            </a:rPr>
            <a:t>Qsdf</a:t>
          </a:r>
          <a:endParaRPr lang="en-US" noProof="0">
            <a:noFill/>
          </a:endParaRPr>
        </a:p>
      </dgm:t>
    </dgm:pt>
    <dgm:pt modelId="{529933B0-5F4A-4387-BE68-15CA29163FBB}" type="parTrans" cxnId="{94D3C100-38CA-4393-91A3-D1082F2F72D2}">
      <dgm:prSet/>
      <dgm:spPr/>
      <dgm:t>
        <a:bodyPr/>
        <a:lstStyle/>
        <a:p>
          <a:endParaRPr lang="fr-FR"/>
        </a:p>
      </dgm:t>
    </dgm:pt>
    <dgm:pt modelId="{1E474B77-7EF2-4EB5-BB0B-DE733E8EB663}" type="sibTrans" cxnId="{94D3C100-38CA-4393-91A3-D1082F2F72D2}">
      <dgm:prSet/>
      <dgm:spPr/>
      <dgm:t>
        <a:bodyPr/>
        <a:lstStyle/>
        <a:p>
          <a:endParaRPr lang="fr-FR"/>
        </a:p>
      </dgm:t>
    </dgm:pt>
    <dgm:pt modelId="{D6123963-EFF1-471F-9878-8C9382CF6AE6}">
      <dgm:prSet phldrT="[Texte]"/>
      <dgm:spPr/>
      <dgm:t>
        <a:bodyPr/>
        <a:lstStyle/>
        <a:p>
          <a:r>
            <a:rPr lang="en-US" noProof="0" smtClean="0">
              <a:noFill/>
            </a:rPr>
            <a:t>qsdf</a:t>
          </a:r>
          <a:endParaRPr lang="en-US" noProof="0">
            <a:noFill/>
          </a:endParaRPr>
        </a:p>
      </dgm:t>
    </dgm:pt>
    <dgm:pt modelId="{E4E566C4-3268-44F9-A123-002557CE6468}" type="parTrans" cxnId="{EC56C55F-B631-4399-A27D-720594D9A7CC}">
      <dgm:prSet/>
      <dgm:spPr/>
      <dgm:t>
        <a:bodyPr/>
        <a:lstStyle/>
        <a:p>
          <a:endParaRPr lang="fr-FR"/>
        </a:p>
      </dgm:t>
    </dgm:pt>
    <dgm:pt modelId="{94B5C71B-90F6-435C-BF0D-581F62C23918}" type="sibTrans" cxnId="{EC56C55F-B631-4399-A27D-720594D9A7CC}">
      <dgm:prSet/>
      <dgm:spPr/>
      <dgm:t>
        <a:bodyPr/>
        <a:lstStyle/>
        <a:p>
          <a:endParaRPr lang="fr-FR"/>
        </a:p>
      </dgm:t>
    </dgm:pt>
    <dgm:pt modelId="{3EE6C5D6-6C94-4523-B660-743636BB0552}">
      <dgm:prSet phldrT="[Texte]"/>
      <dgm:spPr/>
      <dgm:t>
        <a:bodyPr/>
        <a:lstStyle/>
        <a:p>
          <a:endParaRPr lang="en-US" noProof="0">
            <a:noFill/>
          </a:endParaRPr>
        </a:p>
      </dgm:t>
    </dgm:pt>
    <dgm:pt modelId="{69EA8105-24DE-494A-9A81-BFAE79E348ED}" type="parTrans" cxnId="{58ADBB36-B78F-4DD2-8663-BA5876953218}">
      <dgm:prSet/>
      <dgm:spPr/>
      <dgm:t>
        <a:bodyPr/>
        <a:lstStyle/>
        <a:p>
          <a:endParaRPr lang="fr-FR"/>
        </a:p>
      </dgm:t>
    </dgm:pt>
    <dgm:pt modelId="{C5409FDA-2CFA-45A9-9D9F-D72E8A861E61}" type="sibTrans" cxnId="{58ADBB36-B78F-4DD2-8663-BA5876953218}">
      <dgm:prSet/>
      <dgm:spPr/>
      <dgm:t>
        <a:bodyPr/>
        <a:lstStyle/>
        <a:p>
          <a:endParaRPr lang="fr-FR"/>
        </a:p>
      </dgm:t>
    </dgm:pt>
    <dgm:pt modelId="{418E25B9-3215-4F5E-AD57-2A89CF86BBB7}">
      <dgm:prSet phldrT="[Texte]"/>
      <dgm:spPr/>
      <dgm:t>
        <a:bodyPr/>
        <a:lstStyle/>
        <a:p>
          <a:endParaRPr lang="en-US" noProof="0">
            <a:noFill/>
          </a:endParaRPr>
        </a:p>
      </dgm:t>
    </dgm:pt>
    <dgm:pt modelId="{7AA0F5DB-63F7-45DB-B1D5-3636D40AB673}" type="parTrans" cxnId="{CFDE841E-8DAD-4568-A993-8576564DBFE2}">
      <dgm:prSet/>
      <dgm:spPr/>
      <dgm:t>
        <a:bodyPr/>
        <a:lstStyle/>
        <a:p>
          <a:endParaRPr lang="fr-FR"/>
        </a:p>
      </dgm:t>
    </dgm:pt>
    <dgm:pt modelId="{874F11F3-775A-4AD6-A2B4-C4DAE92D0991}" type="sibTrans" cxnId="{CFDE841E-8DAD-4568-A993-8576564DBFE2}">
      <dgm:prSet/>
      <dgm:spPr/>
      <dgm:t>
        <a:bodyPr/>
        <a:lstStyle/>
        <a:p>
          <a:endParaRPr lang="fr-FR"/>
        </a:p>
      </dgm:t>
    </dgm:pt>
    <dgm:pt modelId="{C48E8D39-DB2C-4F82-8B93-E2D55719044D}">
      <dgm:prSet phldrT="[Texte]"/>
      <dgm:spPr/>
      <dgm:t>
        <a:bodyPr/>
        <a:lstStyle/>
        <a:p>
          <a:endParaRPr lang="en-US" noProof="0">
            <a:noFill/>
          </a:endParaRPr>
        </a:p>
      </dgm:t>
    </dgm:pt>
    <dgm:pt modelId="{5103A91B-5683-4C4D-8315-A07FFBA59AD3}" type="parTrans" cxnId="{526F4066-92FF-45B4-9522-BC23AC27B527}">
      <dgm:prSet/>
      <dgm:spPr/>
      <dgm:t>
        <a:bodyPr/>
        <a:lstStyle/>
        <a:p>
          <a:endParaRPr lang="fr-FR"/>
        </a:p>
      </dgm:t>
    </dgm:pt>
    <dgm:pt modelId="{7D26F346-4750-42DF-A0CB-B7067AB53DB4}" type="sibTrans" cxnId="{526F4066-92FF-45B4-9522-BC23AC27B527}">
      <dgm:prSet/>
      <dgm:spPr/>
      <dgm:t>
        <a:bodyPr/>
        <a:lstStyle/>
        <a:p>
          <a:endParaRPr lang="fr-FR"/>
        </a:p>
      </dgm:t>
    </dgm:pt>
    <dgm:pt modelId="{0A6DC003-6AF2-4945-A0D9-4D4610F5EAEA}">
      <dgm:prSet phldrT="[Texte]"/>
      <dgm:spPr/>
      <dgm:t>
        <a:bodyPr/>
        <a:lstStyle/>
        <a:p>
          <a:endParaRPr lang="en-US" noProof="0">
            <a:noFill/>
          </a:endParaRPr>
        </a:p>
      </dgm:t>
    </dgm:pt>
    <dgm:pt modelId="{C5B5351F-8292-4BD0-9CB5-3AB77F87733F}" type="parTrans" cxnId="{DE6B8815-C942-463B-933A-ECB0EBA61F09}">
      <dgm:prSet/>
      <dgm:spPr/>
      <dgm:t>
        <a:bodyPr/>
        <a:lstStyle/>
        <a:p>
          <a:endParaRPr lang="fr-FR"/>
        </a:p>
      </dgm:t>
    </dgm:pt>
    <dgm:pt modelId="{B9E25F09-6EB3-4897-986A-E15127B3D6E7}" type="sibTrans" cxnId="{DE6B8815-C942-463B-933A-ECB0EBA61F09}">
      <dgm:prSet/>
      <dgm:spPr/>
      <dgm:t>
        <a:bodyPr/>
        <a:lstStyle/>
        <a:p>
          <a:endParaRPr lang="fr-FR"/>
        </a:p>
      </dgm:t>
    </dgm:pt>
    <dgm:pt modelId="{99EA2E79-1647-45CA-A98B-CEFB4CB0C3E7}">
      <dgm:prSet phldrT="[Texte]"/>
      <dgm:spPr/>
      <dgm:t>
        <a:bodyPr/>
        <a:lstStyle/>
        <a:p>
          <a:endParaRPr lang="en-US" noProof="0">
            <a:noFill/>
          </a:endParaRPr>
        </a:p>
      </dgm:t>
    </dgm:pt>
    <dgm:pt modelId="{B9B2B9C5-0397-4949-9DCA-26C0EDF8D12C}" type="parTrans" cxnId="{9D8E751E-642E-426C-81CE-E3A6E92A8212}">
      <dgm:prSet/>
      <dgm:spPr/>
      <dgm:t>
        <a:bodyPr/>
        <a:lstStyle/>
        <a:p>
          <a:endParaRPr lang="fr-FR"/>
        </a:p>
      </dgm:t>
    </dgm:pt>
    <dgm:pt modelId="{924E880D-9299-4FF7-B4F2-7FCAF153DB3D}" type="sibTrans" cxnId="{9D8E751E-642E-426C-81CE-E3A6E92A8212}">
      <dgm:prSet/>
      <dgm:spPr/>
      <dgm:t>
        <a:bodyPr/>
        <a:lstStyle/>
        <a:p>
          <a:endParaRPr lang="fr-FR"/>
        </a:p>
      </dgm:t>
    </dgm:pt>
    <dgm:pt modelId="{B5916985-FF6F-4785-A90E-6B170F34A925}">
      <dgm:prSet phldrT="[Texte]"/>
      <dgm:spPr/>
      <dgm:t>
        <a:bodyPr/>
        <a:lstStyle/>
        <a:p>
          <a:endParaRPr lang="en-US" noProof="0">
            <a:noFill/>
          </a:endParaRPr>
        </a:p>
      </dgm:t>
    </dgm:pt>
    <dgm:pt modelId="{95DDE73C-3BED-4C37-A8FE-5FF7717433D8}" type="parTrans" cxnId="{5FA72A73-C82B-4A47-B1D8-2D292F1A68AA}">
      <dgm:prSet/>
      <dgm:spPr/>
      <dgm:t>
        <a:bodyPr/>
        <a:lstStyle/>
        <a:p>
          <a:endParaRPr lang="fr-FR"/>
        </a:p>
      </dgm:t>
    </dgm:pt>
    <dgm:pt modelId="{626A5C7F-F42A-429D-A098-541D73C20F67}" type="sibTrans" cxnId="{5FA72A73-C82B-4A47-B1D8-2D292F1A68AA}">
      <dgm:prSet/>
      <dgm:spPr/>
      <dgm:t>
        <a:bodyPr/>
        <a:lstStyle/>
        <a:p>
          <a:endParaRPr lang="fr-FR"/>
        </a:p>
      </dgm:t>
    </dgm:pt>
    <dgm:pt modelId="{24BD16CE-FECA-4F24-8893-7DFDDEFFD97B}">
      <dgm:prSet phldrT="[Texte]"/>
      <dgm:spPr/>
      <dgm:t>
        <a:bodyPr/>
        <a:lstStyle/>
        <a:p>
          <a:endParaRPr lang="en-US" noProof="0">
            <a:noFill/>
          </a:endParaRPr>
        </a:p>
      </dgm:t>
    </dgm:pt>
    <dgm:pt modelId="{2DA66A97-CAA6-49E3-9301-FA185EA6FF22}" type="parTrans" cxnId="{A138FC51-D605-4E25-92D0-E063C870A422}">
      <dgm:prSet/>
      <dgm:spPr/>
      <dgm:t>
        <a:bodyPr/>
        <a:lstStyle/>
        <a:p>
          <a:endParaRPr lang="fr-FR"/>
        </a:p>
      </dgm:t>
    </dgm:pt>
    <dgm:pt modelId="{E55F00B8-2950-43E3-B608-81988C5A163F}" type="sibTrans" cxnId="{A138FC51-D605-4E25-92D0-E063C870A422}">
      <dgm:prSet/>
      <dgm:spPr/>
      <dgm:t>
        <a:bodyPr/>
        <a:lstStyle/>
        <a:p>
          <a:endParaRPr lang="fr-FR"/>
        </a:p>
      </dgm:t>
    </dgm:pt>
    <dgm:pt modelId="{944FDD4A-95B1-41E0-B305-2F649128CDC8}">
      <dgm:prSet phldrT="[Texte]"/>
      <dgm:spPr/>
      <dgm:t>
        <a:bodyPr/>
        <a:lstStyle/>
        <a:p>
          <a:r>
            <a:rPr lang="en-US" noProof="0" smtClean="0">
              <a:noFill/>
            </a:rPr>
            <a:t>khsflkjhsd</a:t>
          </a:r>
          <a:endParaRPr lang="en-US" noProof="0">
            <a:noFill/>
          </a:endParaRPr>
        </a:p>
      </dgm:t>
    </dgm:pt>
    <dgm:pt modelId="{50B91802-D957-462B-8B0A-AE321FA3189C}" type="parTrans" cxnId="{FA08AF92-C1DB-43A9-A7A8-BB32E5F2756B}">
      <dgm:prSet/>
      <dgm:spPr/>
      <dgm:t>
        <a:bodyPr/>
        <a:lstStyle/>
        <a:p>
          <a:endParaRPr lang="fr-FR"/>
        </a:p>
      </dgm:t>
    </dgm:pt>
    <dgm:pt modelId="{A6FA8B68-D1DC-4711-AF54-0536D64637FE}" type="sibTrans" cxnId="{FA08AF92-C1DB-43A9-A7A8-BB32E5F2756B}">
      <dgm:prSet/>
      <dgm:spPr/>
      <dgm:t>
        <a:bodyPr/>
        <a:lstStyle/>
        <a:p>
          <a:endParaRPr lang="fr-FR"/>
        </a:p>
      </dgm:t>
    </dgm:pt>
    <dgm:pt modelId="{3A396C48-50FA-4040-B79C-280E66A4D660}" type="pres">
      <dgm:prSet presAssocID="{A6967AB6-D39D-4F22-813D-78EC6CB494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E628F8A-BFC2-4970-873F-F337B828581F}" type="pres">
      <dgm:prSet presAssocID="{7BC71D8C-EEC7-4154-A5D5-C01B7F2483A0}" presName="parentLin" presStyleCnt="0"/>
      <dgm:spPr/>
    </dgm:pt>
    <dgm:pt modelId="{03217D70-1F60-4582-A4AE-082366955D8C}" type="pres">
      <dgm:prSet presAssocID="{7BC71D8C-EEC7-4154-A5D5-C01B7F2483A0}" presName="parentLeftMargin" presStyleLbl="node1" presStyleIdx="0" presStyleCnt="1"/>
      <dgm:spPr/>
      <dgm:t>
        <a:bodyPr/>
        <a:lstStyle/>
        <a:p>
          <a:endParaRPr lang="fr-FR"/>
        </a:p>
      </dgm:t>
    </dgm:pt>
    <dgm:pt modelId="{FBB84615-83D6-4CA6-90AD-5BA07E2174C5}" type="pres">
      <dgm:prSet presAssocID="{7BC71D8C-EEC7-4154-A5D5-C01B7F2483A0}" presName="parentText" presStyleLbl="node1" presStyleIdx="0" presStyleCnt="1" custScaleX="95253" custScaleY="50094" custLinFactNeighborX="-1116" custLinFactNeighborY="-1737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6EE3E8-B858-4A7A-9A4D-D4C19E0DDEB0}" type="pres">
      <dgm:prSet presAssocID="{7BC71D8C-EEC7-4154-A5D5-C01B7F2483A0}" presName="negativeSpace" presStyleCnt="0"/>
      <dgm:spPr/>
    </dgm:pt>
    <dgm:pt modelId="{0A9D4E42-C3D5-4A97-A52E-6FBB3F252D5F}" type="pres">
      <dgm:prSet presAssocID="{7BC71D8C-EEC7-4154-A5D5-C01B7F2483A0}" presName="childText" presStyleLbl="conFgAcc1" presStyleIdx="0" presStyleCnt="1" custScaleY="112127" custLinFactNeighborY="1050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9D3C385-0B7D-4D58-B8E3-54E583EFF13D}" type="presOf" srcId="{99EA2E79-1647-45CA-A98B-CEFB4CB0C3E7}" destId="{0A9D4E42-C3D5-4A97-A52E-6FBB3F252D5F}" srcOrd="0" destOrd="8" presId="urn:microsoft.com/office/officeart/2005/8/layout/list1"/>
    <dgm:cxn modelId="{94D3C100-38CA-4393-91A3-D1082F2F72D2}" srcId="{7BC71D8C-EEC7-4154-A5D5-C01B7F2483A0}" destId="{3207191E-15E8-4029-BA96-AE9F02508A25}" srcOrd="10" destOrd="0" parTransId="{529933B0-5F4A-4387-BE68-15CA29163FBB}" sibTransId="{1E474B77-7EF2-4EB5-BB0B-DE733E8EB663}"/>
    <dgm:cxn modelId="{EC56C55F-B631-4399-A27D-720594D9A7CC}" srcId="{7BC71D8C-EEC7-4154-A5D5-C01B7F2483A0}" destId="{D6123963-EFF1-471F-9878-8C9382CF6AE6}" srcOrd="11" destOrd="0" parTransId="{E4E566C4-3268-44F9-A123-002557CE6468}" sibTransId="{94B5C71B-90F6-435C-BF0D-581F62C23918}"/>
    <dgm:cxn modelId="{79908393-61EB-4F94-B52B-754E1DE0A9C8}" type="presOf" srcId="{D6123963-EFF1-471F-9878-8C9382CF6AE6}" destId="{0A9D4E42-C3D5-4A97-A52E-6FBB3F252D5F}" srcOrd="0" destOrd="11" presId="urn:microsoft.com/office/officeart/2005/8/layout/list1"/>
    <dgm:cxn modelId="{56D45594-94D6-4A13-A01A-451772477A65}" type="presOf" srcId="{944FDD4A-95B1-41E0-B305-2F649128CDC8}" destId="{0A9D4E42-C3D5-4A97-A52E-6FBB3F252D5F}" srcOrd="0" destOrd="1" presId="urn:microsoft.com/office/officeart/2005/8/layout/list1"/>
    <dgm:cxn modelId="{9D8E751E-642E-426C-81CE-E3A6E92A8212}" srcId="{7BC71D8C-EEC7-4154-A5D5-C01B7F2483A0}" destId="{99EA2E79-1647-45CA-A98B-CEFB4CB0C3E7}" srcOrd="8" destOrd="0" parTransId="{B9B2B9C5-0397-4949-9DCA-26C0EDF8D12C}" sibTransId="{924E880D-9299-4FF7-B4F2-7FCAF153DB3D}"/>
    <dgm:cxn modelId="{58ADBB36-B78F-4DD2-8663-BA5876953218}" srcId="{7BC71D8C-EEC7-4154-A5D5-C01B7F2483A0}" destId="{3EE6C5D6-6C94-4523-B660-743636BB0552}" srcOrd="9" destOrd="0" parTransId="{69EA8105-24DE-494A-9A81-BFAE79E348ED}" sibTransId="{C5409FDA-2CFA-45A9-9D9F-D72E8A861E61}"/>
    <dgm:cxn modelId="{A5F34876-20F9-43DE-B1F2-B39B8C195083}" srcId="{7BC71D8C-EEC7-4154-A5D5-C01B7F2483A0}" destId="{F0249C71-7EFD-43D7-B4C6-5A77E048DC75}" srcOrd="2" destOrd="0" parTransId="{27DCBA4C-2229-46BB-BC21-3B027641A66F}" sibTransId="{97C78830-D0A8-4070-998E-1DED38DA5E84}"/>
    <dgm:cxn modelId="{15920D0C-98F3-4142-987A-7EF7C2A6F5ED}" type="presOf" srcId="{3EE6C5D6-6C94-4523-B660-743636BB0552}" destId="{0A9D4E42-C3D5-4A97-A52E-6FBB3F252D5F}" srcOrd="0" destOrd="9" presId="urn:microsoft.com/office/officeart/2005/8/layout/list1"/>
    <dgm:cxn modelId="{523A3677-D842-48FE-B373-BC81ABE570F0}" type="presOf" srcId="{A6967AB6-D39D-4F22-813D-78EC6CB494A7}" destId="{3A396C48-50FA-4040-B79C-280E66A4D660}" srcOrd="0" destOrd="0" presId="urn:microsoft.com/office/officeart/2005/8/layout/list1"/>
    <dgm:cxn modelId="{FA05E836-0677-4CDB-AC3B-421A81CE5D89}" type="presOf" srcId="{24BD16CE-FECA-4F24-8893-7DFDDEFFD97B}" destId="{0A9D4E42-C3D5-4A97-A52E-6FBB3F252D5F}" srcOrd="0" destOrd="4" presId="urn:microsoft.com/office/officeart/2005/8/layout/list1"/>
    <dgm:cxn modelId="{A138FC51-D605-4E25-92D0-E063C870A422}" srcId="{7BC71D8C-EEC7-4154-A5D5-C01B7F2483A0}" destId="{24BD16CE-FECA-4F24-8893-7DFDDEFFD97B}" srcOrd="4" destOrd="0" parTransId="{2DA66A97-CAA6-49E3-9301-FA185EA6FF22}" sibTransId="{E55F00B8-2950-43E3-B608-81988C5A163F}"/>
    <dgm:cxn modelId="{526F4066-92FF-45B4-9522-BC23AC27B527}" srcId="{7BC71D8C-EEC7-4154-A5D5-C01B7F2483A0}" destId="{C48E8D39-DB2C-4F82-8B93-E2D55719044D}" srcOrd="6" destOrd="0" parTransId="{5103A91B-5683-4C4D-8315-A07FFBA59AD3}" sibTransId="{7D26F346-4750-42DF-A0CB-B7067AB53DB4}"/>
    <dgm:cxn modelId="{1E9D32F9-EC5A-4FBD-9873-1AFC6FB77BB1}" type="presOf" srcId="{7BC71D8C-EEC7-4154-A5D5-C01B7F2483A0}" destId="{FBB84615-83D6-4CA6-90AD-5BA07E2174C5}" srcOrd="1" destOrd="0" presId="urn:microsoft.com/office/officeart/2005/8/layout/list1"/>
    <dgm:cxn modelId="{F57A1EDC-841F-43B0-B0F6-3746436E0F82}" type="presOf" srcId="{3207191E-15E8-4029-BA96-AE9F02508A25}" destId="{0A9D4E42-C3D5-4A97-A52E-6FBB3F252D5F}" srcOrd="0" destOrd="10" presId="urn:microsoft.com/office/officeart/2005/8/layout/list1"/>
    <dgm:cxn modelId="{FA08AF92-C1DB-43A9-A7A8-BB32E5F2756B}" srcId="{7BC71D8C-EEC7-4154-A5D5-C01B7F2483A0}" destId="{944FDD4A-95B1-41E0-B305-2F649128CDC8}" srcOrd="1" destOrd="0" parTransId="{50B91802-D957-462B-8B0A-AE321FA3189C}" sibTransId="{A6FA8B68-D1DC-4711-AF54-0536D64637FE}"/>
    <dgm:cxn modelId="{8BBB9C61-1148-48B0-B03A-B2C6E4E0043B}" type="presOf" srcId="{F0249C71-7EFD-43D7-B4C6-5A77E048DC75}" destId="{0A9D4E42-C3D5-4A97-A52E-6FBB3F252D5F}" srcOrd="0" destOrd="2" presId="urn:microsoft.com/office/officeart/2005/8/layout/list1"/>
    <dgm:cxn modelId="{F007747E-8798-4E69-B01E-A8C7D30B4F00}" srcId="{A6967AB6-D39D-4F22-813D-78EC6CB494A7}" destId="{7BC71D8C-EEC7-4154-A5D5-C01B7F2483A0}" srcOrd="0" destOrd="0" parTransId="{FCF626DB-0787-425C-AA22-8B664A401D77}" sibTransId="{AE132A77-9550-4337-9366-CBA3512BD935}"/>
    <dgm:cxn modelId="{5FA72A73-C82B-4A47-B1D8-2D292F1A68AA}" srcId="{7BC71D8C-EEC7-4154-A5D5-C01B7F2483A0}" destId="{B5916985-FF6F-4785-A90E-6B170F34A925}" srcOrd="3" destOrd="0" parTransId="{95DDE73C-3BED-4C37-A8FE-5FF7717433D8}" sibTransId="{626A5C7F-F42A-429D-A098-541D73C20F67}"/>
    <dgm:cxn modelId="{4AB49418-9EE9-47EC-86F0-8C33E66EFF7D}" type="presOf" srcId="{0A6DC003-6AF2-4945-A0D9-4D4610F5EAEA}" destId="{0A9D4E42-C3D5-4A97-A52E-6FBB3F252D5F}" srcOrd="0" destOrd="7" presId="urn:microsoft.com/office/officeart/2005/8/layout/list1"/>
    <dgm:cxn modelId="{CFDE841E-8DAD-4568-A993-8576564DBFE2}" srcId="{7BC71D8C-EEC7-4154-A5D5-C01B7F2483A0}" destId="{418E25B9-3215-4F5E-AD57-2A89CF86BBB7}" srcOrd="5" destOrd="0" parTransId="{7AA0F5DB-63F7-45DB-B1D5-3636D40AB673}" sibTransId="{874F11F3-775A-4AD6-A2B4-C4DAE92D0991}"/>
    <dgm:cxn modelId="{E1704F4E-0997-43B4-8605-D6BBA86DF615}" srcId="{7BC71D8C-EEC7-4154-A5D5-C01B7F2483A0}" destId="{C462108B-8D9A-4BD3-8B75-8505E36A7416}" srcOrd="0" destOrd="0" parTransId="{88CE1479-2674-492D-88AB-26EE878CA823}" sibTransId="{95A35EEF-7850-4760-9F74-1FE16A33E322}"/>
    <dgm:cxn modelId="{DE6B8815-C942-463B-933A-ECB0EBA61F09}" srcId="{7BC71D8C-EEC7-4154-A5D5-C01B7F2483A0}" destId="{0A6DC003-6AF2-4945-A0D9-4D4610F5EAEA}" srcOrd="7" destOrd="0" parTransId="{C5B5351F-8292-4BD0-9CB5-3AB77F87733F}" sibTransId="{B9E25F09-6EB3-4897-986A-E15127B3D6E7}"/>
    <dgm:cxn modelId="{375E4FD7-C25A-48DE-9AC9-D012C20FF2F4}" type="presOf" srcId="{7BC71D8C-EEC7-4154-A5D5-C01B7F2483A0}" destId="{03217D70-1F60-4582-A4AE-082366955D8C}" srcOrd="0" destOrd="0" presId="urn:microsoft.com/office/officeart/2005/8/layout/list1"/>
    <dgm:cxn modelId="{7641E6EA-DA8C-4F16-B5AF-04F9362C9B9C}" type="presOf" srcId="{B5916985-FF6F-4785-A90E-6B170F34A925}" destId="{0A9D4E42-C3D5-4A97-A52E-6FBB3F252D5F}" srcOrd="0" destOrd="3" presId="urn:microsoft.com/office/officeart/2005/8/layout/list1"/>
    <dgm:cxn modelId="{964A0508-6D43-4747-9B16-B09F8C03E2E2}" type="presOf" srcId="{C48E8D39-DB2C-4F82-8B93-E2D55719044D}" destId="{0A9D4E42-C3D5-4A97-A52E-6FBB3F252D5F}" srcOrd="0" destOrd="6" presId="urn:microsoft.com/office/officeart/2005/8/layout/list1"/>
    <dgm:cxn modelId="{3AACAC4C-80E5-45FB-A4C8-3BEF2EBF401F}" type="presOf" srcId="{C462108B-8D9A-4BD3-8B75-8505E36A7416}" destId="{0A9D4E42-C3D5-4A97-A52E-6FBB3F252D5F}" srcOrd="0" destOrd="0" presId="urn:microsoft.com/office/officeart/2005/8/layout/list1"/>
    <dgm:cxn modelId="{F4087FEE-067D-41FA-B23F-C73DA4A6655D}" type="presOf" srcId="{418E25B9-3215-4F5E-AD57-2A89CF86BBB7}" destId="{0A9D4E42-C3D5-4A97-A52E-6FBB3F252D5F}" srcOrd="0" destOrd="5" presId="urn:microsoft.com/office/officeart/2005/8/layout/list1"/>
    <dgm:cxn modelId="{081BE82C-4092-4FC2-9905-CA961B590F71}" type="presParOf" srcId="{3A396C48-50FA-4040-B79C-280E66A4D660}" destId="{6E628F8A-BFC2-4970-873F-F337B828581F}" srcOrd="0" destOrd="0" presId="urn:microsoft.com/office/officeart/2005/8/layout/list1"/>
    <dgm:cxn modelId="{3D8B4594-6DE4-4F00-B0B9-29772859DBC7}" type="presParOf" srcId="{6E628F8A-BFC2-4970-873F-F337B828581F}" destId="{03217D70-1F60-4582-A4AE-082366955D8C}" srcOrd="0" destOrd="0" presId="urn:microsoft.com/office/officeart/2005/8/layout/list1"/>
    <dgm:cxn modelId="{CED04BD8-F7D2-403F-A3FE-A346A1749C54}" type="presParOf" srcId="{6E628F8A-BFC2-4970-873F-F337B828581F}" destId="{FBB84615-83D6-4CA6-90AD-5BA07E2174C5}" srcOrd="1" destOrd="0" presId="urn:microsoft.com/office/officeart/2005/8/layout/list1"/>
    <dgm:cxn modelId="{DAA5A0D6-ED86-4267-BAB4-8041071818E5}" type="presParOf" srcId="{3A396C48-50FA-4040-B79C-280E66A4D660}" destId="{E86EE3E8-B858-4A7A-9A4D-D4C19E0DDEB0}" srcOrd="1" destOrd="0" presId="urn:microsoft.com/office/officeart/2005/8/layout/list1"/>
    <dgm:cxn modelId="{4573D32E-F038-4D49-B53D-1A1D960835BE}" type="presParOf" srcId="{3A396C48-50FA-4040-B79C-280E66A4D660}" destId="{0A9D4E42-C3D5-4A97-A52E-6FBB3F252D5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A315EC-1BC3-4DE1-B2E2-A5520C5EC6B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319CDD-098D-4AFA-95C5-C63FEB46B812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Standard lexicon</a:t>
          </a:r>
          <a:endParaRPr lang="en-US" sz="2000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D6C4A6-B17F-4B41-8E74-35DBA2CB5316}" type="parTrans" cxnId="{773725E7-67F7-4345-8D9E-85CCA7F43D5F}">
      <dgm:prSet/>
      <dgm:spPr/>
      <dgm:t>
        <a:bodyPr/>
        <a:lstStyle/>
        <a:p>
          <a:endParaRPr lang="en-US" noProof="0"/>
        </a:p>
      </dgm:t>
    </dgm:pt>
    <dgm:pt modelId="{E3F3D002-F09D-4E7C-A2B1-AC6B6A1F448B}" type="sibTrans" cxnId="{773725E7-67F7-4345-8D9E-85CCA7F43D5F}">
      <dgm:prSet/>
      <dgm:spPr/>
      <dgm:t>
        <a:bodyPr/>
        <a:lstStyle/>
        <a:p>
          <a:endParaRPr lang="en-US" noProof="0"/>
        </a:p>
      </dgm:t>
    </dgm:pt>
    <dgm:pt modelId="{EBDBB84C-1497-43CC-ACB9-3ED48F3EE181}">
      <dgm:prSet phldrT="[Texte]"/>
      <dgm:spPr/>
      <dgm:t>
        <a:bodyPr/>
        <a:lstStyle/>
        <a:p>
          <a:r>
            <a:rPr lang="en-US" noProof="0" smtClean="0"/>
            <a:t>“It is good” =&gt; score = 0+0+1 = 1</a:t>
          </a:r>
          <a:endParaRPr lang="en-US" noProof="0"/>
        </a:p>
      </dgm:t>
    </dgm:pt>
    <dgm:pt modelId="{1D933092-0887-4858-A25E-F63316251F1F}" type="parTrans" cxnId="{97682060-1275-45C4-8A80-3E2BDC4DCF44}">
      <dgm:prSet/>
      <dgm:spPr/>
      <dgm:t>
        <a:bodyPr/>
        <a:lstStyle/>
        <a:p>
          <a:endParaRPr lang="en-US" noProof="0"/>
        </a:p>
      </dgm:t>
    </dgm:pt>
    <dgm:pt modelId="{8D5AA287-3737-40ED-83F6-2E8BE438DDDA}" type="sibTrans" cxnId="{97682060-1275-45C4-8A80-3E2BDC4DCF44}">
      <dgm:prSet/>
      <dgm:spPr/>
      <dgm:t>
        <a:bodyPr/>
        <a:lstStyle/>
        <a:p>
          <a:endParaRPr lang="en-US" noProof="0"/>
        </a:p>
      </dgm:t>
    </dgm:pt>
    <dgm:pt modelId="{165151B7-ADD3-45D3-8AC4-EE8950CAC798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Modifiers and negations : add a coefficient for the following words</a:t>
          </a:r>
          <a:endParaRPr lang="en-US" sz="1800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478297-650D-450B-B873-18E9F019A8D6}" type="parTrans" cxnId="{261D2D48-730D-4B61-BE37-F1AD998FD0E3}">
      <dgm:prSet/>
      <dgm:spPr/>
      <dgm:t>
        <a:bodyPr/>
        <a:lstStyle/>
        <a:p>
          <a:endParaRPr lang="en-US" noProof="0"/>
        </a:p>
      </dgm:t>
    </dgm:pt>
    <dgm:pt modelId="{BE69EA97-59FC-4A7C-81F6-15B06873AB2C}" type="sibTrans" cxnId="{261D2D48-730D-4B61-BE37-F1AD998FD0E3}">
      <dgm:prSet/>
      <dgm:spPr/>
      <dgm:t>
        <a:bodyPr/>
        <a:lstStyle/>
        <a:p>
          <a:endParaRPr lang="en-US" noProof="0"/>
        </a:p>
      </dgm:t>
    </dgm:pt>
    <dgm:pt modelId="{75FE0475-AC29-4795-B683-04839A1A7E54}">
      <dgm:prSet phldrT="[Texte]"/>
      <dgm:spPr/>
      <dgm:t>
        <a:bodyPr/>
        <a:lstStyle/>
        <a:p>
          <a:r>
            <a:rPr lang="en-US" noProof="0" smtClean="0"/>
            <a:t>“It is not good” =&gt; score = 0+0+0+(-1)*1 = -1</a:t>
          </a:r>
          <a:endParaRPr lang="en-US" noProof="0"/>
        </a:p>
      </dgm:t>
    </dgm:pt>
    <dgm:pt modelId="{597B4D05-6395-42C2-922B-E4CD2A49D99C}" type="parTrans" cxnId="{6710001F-3F6B-48A0-AD02-2D58E9480A8F}">
      <dgm:prSet/>
      <dgm:spPr/>
      <dgm:t>
        <a:bodyPr/>
        <a:lstStyle/>
        <a:p>
          <a:endParaRPr lang="en-US" noProof="0"/>
        </a:p>
      </dgm:t>
    </dgm:pt>
    <dgm:pt modelId="{E32F3685-D262-40E7-A3B6-E1B2E03F2E94}" type="sibTrans" cxnId="{6710001F-3F6B-48A0-AD02-2D58E9480A8F}">
      <dgm:prSet/>
      <dgm:spPr/>
      <dgm:t>
        <a:bodyPr/>
        <a:lstStyle/>
        <a:p>
          <a:endParaRPr lang="en-US" noProof="0"/>
        </a:p>
      </dgm:t>
    </dgm:pt>
    <dgm:pt modelId="{C8B6373D-39F1-4760-81D1-432DEE0116DB}">
      <dgm:prSet phldrT="[Texte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Distance : the score decreases as the distance between the sentiment word and the name of the</a:t>
          </a:r>
          <a:r>
            <a:rPr lang="en-US" sz="1800" b="0" noProof="0" dirty="0" smtClean="0">
              <a:effectLst/>
            </a:rPr>
            <a:t> </a:t>
          </a:r>
          <a:r>
            <a:rPr lang="en-US" sz="1800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company increases</a:t>
          </a:r>
          <a:endParaRPr lang="en-US" sz="1800" b="1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D3C93A-DB6B-4271-B1F6-39814832363C}" type="parTrans" cxnId="{5573455B-1CF3-475F-8F07-1B228691172D}">
      <dgm:prSet/>
      <dgm:spPr/>
      <dgm:t>
        <a:bodyPr/>
        <a:lstStyle/>
        <a:p>
          <a:endParaRPr lang="en-US" noProof="0"/>
        </a:p>
      </dgm:t>
    </dgm:pt>
    <dgm:pt modelId="{F1922115-4FD1-46FD-A533-0F832B2C78EF}" type="sibTrans" cxnId="{5573455B-1CF3-475F-8F07-1B228691172D}">
      <dgm:prSet/>
      <dgm:spPr/>
      <dgm:t>
        <a:bodyPr/>
        <a:lstStyle/>
        <a:p>
          <a:endParaRPr lang="en-US" noProof="0"/>
        </a:p>
      </dgm:t>
    </dgm:pt>
    <dgm:pt modelId="{509C9821-0974-44FF-BECE-28BE138E123B}">
      <dgm:prSet phldrT="[Texte]"/>
      <dgm:spPr/>
      <dgm:t>
        <a:bodyPr/>
        <a:lstStyle/>
        <a:p>
          <a:r>
            <a:rPr lang="en-US" noProof="0" smtClean="0"/>
            <a:t>“I like A but I really hate B” =&gt; Positive score for A, negative score for B</a:t>
          </a:r>
          <a:endParaRPr lang="en-US" noProof="0"/>
        </a:p>
      </dgm:t>
    </dgm:pt>
    <dgm:pt modelId="{B355E239-FECB-443A-920F-9193A0C76A0F}" type="parTrans" cxnId="{9DE289A8-8DE0-4209-A064-9DE548454021}">
      <dgm:prSet/>
      <dgm:spPr/>
      <dgm:t>
        <a:bodyPr/>
        <a:lstStyle/>
        <a:p>
          <a:endParaRPr lang="en-US" noProof="0"/>
        </a:p>
      </dgm:t>
    </dgm:pt>
    <dgm:pt modelId="{3DF625EB-DC33-4392-80A9-65A8C358F8A7}" type="sibTrans" cxnId="{9DE289A8-8DE0-4209-A064-9DE548454021}">
      <dgm:prSet/>
      <dgm:spPr/>
      <dgm:t>
        <a:bodyPr/>
        <a:lstStyle/>
        <a:p>
          <a:endParaRPr lang="en-US" noProof="0"/>
        </a:p>
      </dgm:t>
    </dgm:pt>
    <dgm:pt modelId="{072E01B9-20A3-40B4-B4C8-04D9514ADB8E}" type="pres">
      <dgm:prSet presAssocID="{ADA315EC-1BC3-4DE1-B2E2-A5520C5EC6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A4EF592-CE0E-4C64-BE87-29DE82931A87}" type="pres">
      <dgm:prSet presAssocID="{C8B6373D-39F1-4760-81D1-432DEE0116DB}" presName="boxAndChildren" presStyleCnt="0"/>
      <dgm:spPr/>
    </dgm:pt>
    <dgm:pt modelId="{1722D198-6D74-49F5-9680-D149CBE73C43}" type="pres">
      <dgm:prSet presAssocID="{C8B6373D-39F1-4760-81D1-432DEE0116DB}" presName="parentTextBox" presStyleLbl="node1" presStyleIdx="0" presStyleCnt="3"/>
      <dgm:spPr/>
      <dgm:t>
        <a:bodyPr/>
        <a:lstStyle/>
        <a:p>
          <a:endParaRPr lang="fr-FR"/>
        </a:p>
      </dgm:t>
    </dgm:pt>
    <dgm:pt modelId="{591C266E-8CCD-4E59-A2A3-AAB81D9E04EE}" type="pres">
      <dgm:prSet presAssocID="{C8B6373D-39F1-4760-81D1-432DEE0116DB}" presName="entireBox" presStyleLbl="node1" presStyleIdx="0" presStyleCnt="3" custScaleY="149428"/>
      <dgm:spPr/>
      <dgm:t>
        <a:bodyPr/>
        <a:lstStyle/>
        <a:p>
          <a:endParaRPr lang="fr-FR"/>
        </a:p>
      </dgm:t>
    </dgm:pt>
    <dgm:pt modelId="{51F29915-08E0-44A3-B953-AADDAE3D83C1}" type="pres">
      <dgm:prSet presAssocID="{C8B6373D-39F1-4760-81D1-432DEE0116DB}" presName="descendantBox" presStyleCnt="0"/>
      <dgm:spPr/>
    </dgm:pt>
    <dgm:pt modelId="{BAD4D478-EC24-45F7-8D29-6C8C611B6EB7}" type="pres">
      <dgm:prSet presAssocID="{509C9821-0974-44FF-BECE-28BE138E123B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E16417-EDD7-44C9-9AA6-262595FF1081}" type="pres">
      <dgm:prSet presAssocID="{BE69EA97-59FC-4A7C-81F6-15B06873AB2C}" presName="sp" presStyleCnt="0"/>
      <dgm:spPr/>
    </dgm:pt>
    <dgm:pt modelId="{08EB6874-6CA0-4F0B-A8FD-B33B3CF00EBA}" type="pres">
      <dgm:prSet presAssocID="{165151B7-ADD3-45D3-8AC4-EE8950CAC798}" presName="arrowAndChildren" presStyleCnt="0"/>
      <dgm:spPr/>
    </dgm:pt>
    <dgm:pt modelId="{2B60D076-A821-4A87-A363-A572B85A9E18}" type="pres">
      <dgm:prSet presAssocID="{165151B7-ADD3-45D3-8AC4-EE8950CAC798}" presName="parentTextArrow" presStyleLbl="node1" presStyleIdx="0" presStyleCnt="3"/>
      <dgm:spPr/>
      <dgm:t>
        <a:bodyPr/>
        <a:lstStyle/>
        <a:p>
          <a:endParaRPr lang="fr-FR"/>
        </a:p>
      </dgm:t>
    </dgm:pt>
    <dgm:pt modelId="{6DBD26C5-E785-4285-AE77-CD8261C2437E}" type="pres">
      <dgm:prSet presAssocID="{165151B7-ADD3-45D3-8AC4-EE8950CAC798}" presName="arrow" presStyleLbl="node1" presStyleIdx="1" presStyleCnt="3"/>
      <dgm:spPr/>
      <dgm:t>
        <a:bodyPr/>
        <a:lstStyle/>
        <a:p>
          <a:endParaRPr lang="fr-FR"/>
        </a:p>
      </dgm:t>
    </dgm:pt>
    <dgm:pt modelId="{FC9D522E-1327-4057-9EFB-EBF1A30A250F}" type="pres">
      <dgm:prSet presAssocID="{165151B7-ADD3-45D3-8AC4-EE8950CAC798}" presName="descendantArrow" presStyleCnt="0"/>
      <dgm:spPr/>
    </dgm:pt>
    <dgm:pt modelId="{138D8006-E130-4B0F-878B-712F4DBDDFF1}" type="pres">
      <dgm:prSet presAssocID="{75FE0475-AC29-4795-B683-04839A1A7E5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6B0879-F268-4386-B1F8-95C0FA39A6EE}" type="pres">
      <dgm:prSet presAssocID="{E3F3D002-F09D-4E7C-A2B1-AC6B6A1F448B}" presName="sp" presStyleCnt="0"/>
      <dgm:spPr/>
    </dgm:pt>
    <dgm:pt modelId="{89E743D4-3958-40B6-8AE0-3CA8A30E5319}" type="pres">
      <dgm:prSet presAssocID="{BE319CDD-098D-4AFA-95C5-C63FEB46B812}" presName="arrowAndChildren" presStyleCnt="0"/>
      <dgm:spPr/>
    </dgm:pt>
    <dgm:pt modelId="{BC653117-E0A4-491A-B91D-BC44CF4C07BC}" type="pres">
      <dgm:prSet presAssocID="{BE319CDD-098D-4AFA-95C5-C63FEB46B812}" presName="parentTextArrow" presStyleLbl="node1" presStyleIdx="1" presStyleCnt="3"/>
      <dgm:spPr/>
      <dgm:t>
        <a:bodyPr/>
        <a:lstStyle/>
        <a:p>
          <a:endParaRPr lang="fr-FR"/>
        </a:p>
      </dgm:t>
    </dgm:pt>
    <dgm:pt modelId="{F05E7B3E-1FD3-47AE-BA1B-D1D8B148CE4A}" type="pres">
      <dgm:prSet presAssocID="{BE319CDD-098D-4AFA-95C5-C63FEB46B812}" presName="arrow" presStyleLbl="node1" presStyleIdx="2" presStyleCnt="3"/>
      <dgm:spPr/>
      <dgm:t>
        <a:bodyPr/>
        <a:lstStyle/>
        <a:p>
          <a:endParaRPr lang="fr-FR"/>
        </a:p>
      </dgm:t>
    </dgm:pt>
    <dgm:pt modelId="{480C6778-2300-45F4-A465-70001941F0CD}" type="pres">
      <dgm:prSet presAssocID="{BE319CDD-098D-4AFA-95C5-C63FEB46B812}" presName="descendantArrow" presStyleCnt="0"/>
      <dgm:spPr/>
    </dgm:pt>
    <dgm:pt modelId="{1D3464D6-CAFC-4697-86D3-D929AF34762D}" type="pres">
      <dgm:prSet presAssocID="{EBDBB84C-1497-43CC-ACB9-3ED48F3EE181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710001F-3F6B-48A0-AD02-2D58E9480A8F}" srcId="{165151B7-ADD3-45D3-8AC4-EE8950CAC798}" destId="{75FE0475-AC29-4795-B683-04839A1A7E54}" srcOrd="0" destOrd="0" parTransId="{597B4D05-6395-42C2-922B-E4CD2A49D99C}" sibTransId="{E32F3685-D262-40E7-A3B6-E1B2E03F2E94}"/>
    <dgm:cxn modelId="{DB5E6DDD-1717-4F16-8584-68DED4E66523}" type="presOf" srcId="{165151B7-ADD3-45D3-8AC4-EE8950CAC798}" destId="{2B60D076-A821-4A87-A363-A572B85A9E18}" srcOrd="0" destOrd="0" presId="urn:microsoft.com/office/officeart/2005/8/layout/process4"/>
    <dgm:cxn modelId="{130D24B0-6149-4DAC-8721-A21204EB1A7A}" type="presOf" srcId="{BE319CDD-098D-4AFA-95C5-C63FEB46B812}" destId="{BC653117-E0A4-491A-B91D-BC44CF4C07BC}" srcOrd="0" destOrd="0" presId="urn:microsoft.com/office/officeart/2005/8/layout/process4"/>
    <dgm:cxn modelId="{261D2D48-730D-4B61-BE37-F1AD998FD0E3}" srcId="{ADA315EC-1BC3-4DE1-B2E2-A5520C5EC6B3}" destId="{165151B7-ADD3-45D3-8AC4-EE8950CAC798}" srcOrd="1" destOrd="0" parTransId="{1D478297-650D-450B-B873-18E9F019A8D6}" sibTransId="{BE69EA97-59FC-4A7C-81F6-15B06873AB2C}"/>
    <dgm:cxn modelId="{97682060-1275-45C4-8A80-3E2BDC4DCF44}" srcId="{BE319CDD-098D-4AFA-95C5-C63FEB46B812}" destId="{EBDBB84C-1497-43CC-ACB9-3ED48F3EE181}" srcOrd="0" destOrd="0" parTransId="{1D933092-0887-4858-A25E-F63316251F1F}" sibTransId="{8D5AA287-3737-40ED-83F6-2E8BE438DDDA}"/>
    <dgm:cxn modelId="{40268D0C-DCDE-4A8E-AFFF-075C4CCED45C}" type="presOf" srcId="{BE319CDD-098D-4AFA-95C5-C63FEB46B812}" destId="{F05E7B3E-1FD3-47AE-BA1B-D1D8B148CE4A}" srcOrd="1" destOrd="0" presId="urn:microsoft.com/office/officeart/2005/8/layout/process4"/>
    <dgm:cxn modelId="{9DE289A8-8DE0-4209-A064-9DE548454021}" srcId="{C8B6373D-39F1-4760-81D1-432DEE0116DB}" destId="{509C9821-0974-44FF-BECE-28BE138E123B}" srcOrd="0" destOrd="0" parTransId="{B355E239-FECB-443A-920F-9193A0C76A0F}" sibTransId="{3DF625EB-DC33-4392-80A9-65A8C358F8A7}"/>
    <dgm:cxn modelId="{1102EF3F-8B8D-4BDC-8A0D-143001B8D091}" type="presOf" srcId="{EBDBB84C-1497-43CC-ACB9-3ED48F3EE181}" destId="{1D3464D6-CAFC-4697-86D3-D929AF34762D}" srcOrd="0" destOrd="0" presId="urn:microsoft.com/office/officeart/2005/8/layout/process4"/>
    <dgm:cxn modelId="{EDC906B0-3525-4F0B-9287-23E19DB17E72}" type="presOf" srcId="{ADA315EC-1BC3-4DE1-B2E2-A5520C5EC6B3}" destId="{072E01B9-20A3-40B4-B4C8-04D9514ADB8E}" srcOrd="0" destOrd="0" presId="urn:microsoft.com/office/officeart/2005/8/layout/process4"/>
    <dgm:cxn modelId="{99A1DF0E-9BC3-4BBF-A7D5-1574A15DF462}" type="presOf" srcId="{C8B6373D-39F1-4760-81D1-432DEE0116DB}" destId="{591C266E-8CCD-4E59-A2A3-AAB81D9E04EE}" srcOrd="1" destOrd="0" presId="urn:microsoft.com/office/officeart/2005/8/layout/process4"/>
    <dgm:cxn modelId="{975AF921-7171-4987-B321-0761431AFB54}" type="presOf" srcId="{75FE0475-AC29-4795-B683-04839A1A7E54}" destId="{138D8006-E130-4B0F-878B-712F4DBDDFF1}" srcOrd="0" destOrd="0" presId="urn:microsoft.com/office/officeart/2005/8/layout/process4"/>
    <dgm:cxn modelId="{C1FCDBB1-329A-4D42-ABCE-47DAE331263E}" type="presOf" srcId="{C8B6373D-39F1-4760-81D1-432DEE0116DB}" destId="{1722D198-6D74-49F5-9680-D149CBE73C43}" srcOrd="0" destOrd="0" presId="urn:microsoft.com/office/officeart/2005/8/layout/process4"/>
    <dgm:cxn modelId="{773725E7-67F7-4345-8D9E-85CCA7F43D5F}" srcId="{ADA315EC-1BC3-4DE1-B2E2-A5520C5EC6B3}" destId="{BE319CDD-098D-4AFA-95C5-C63FEB46B812}" srcOrd="0" destOrd="0" parTransId="{6ED6C4A6-B17F-4B41-8E74-35DBA2CB5316}" sibTransId="{E3F3D002-F09D-4E7C-A2B1-AC6B6A1F448B}"/>
    <dgm:cxn modelId="{A3E95DC8-AA02-4C3E-8DDC-C9C47A6FDA18}" type="presOf" srcId="{509C9821-0974-44FF-BECE-28BE138E123B}" destId="{BAD4D478-EC24-45F7-8D29-6C8C611B6EB7}" srcOrd="0" destOrd="0" presId="urn:microsoft.com/office/officeart/2005/8/layout/process4"/>
    <dgm:cxn modelId="{5573455B-1CF3-475F-8F07-1B228691172D}" srcId="{ADA315EC-1BC3-4DE1-B2E2-A5520C5EC6B3}" destId="{C8B6373D-39F1-4760-81D1-432DEE0116DB}" srcOrd="2" destOrd="0" parTransId="{38D3C93A-DB6B-4271-B1F6-39814832363C}" sibTransId="{F1922115-4FD1-46FD-A533-0F832B2C78EF}"/>
    <dgm:cxn modelId="{80E517E8-E10D-4393-B470-371237D29B9B}" type="presOf" srcId="{165151B7-ADD3-45D3-8AC4-EE8950CAC798}" destId="{6DBD26C5-E785-4285-AE77-CD8261C2437E}" srcOrd="1" destOrd="0" presId="urn:microsoft.com/office/officeart/2005/8/layout/process4"/>
    <dgm:cxn modelId="{482BAEB7-AB0A-4199-831D-D3D2171A8260}" type="presParOf" srcId="{072E01B9-20A3-40B4-B4C8-04D9514ADB8E}" destId="{5A4EF592-CE0E-4C64-BE87-29DE82931A87}" srcOrd="0" destOrd="0" presId="urn:microsoft.com/office/officeart/2005/8/layout/process4"/>
    <dgm:cxn modelId="{DB811CD8-6A19-4EA4-A537-0EE967A3A67E}" type="presParOf" srcId="{5A4EF592-CE0E-4C64-BE87-29DE82931A87}" destId="{1722D198-6D74-49F5-9680-D149CBE73C43}" srcOrd="0" destOrd="0" presId="urn:microsoft.com/office/officeart/2005/8/layout/process4"/>
    <dgm:cxn modelId="{6B7AF38F-4A5A-4D79-8F0A-693CDFF3437C}" type="presParOf" srcId="{5A4EF592-CE0E-4C64-BE87-29DE82931A87}" destId="{591C266E-8CCD-4E59-A2A3-AAB81D9E04EE}" srcOrd="1" destOrd="0" presId="urn:microsoft.com/office/officeart/2005/8/layout/process4"/>
    <dgm:cxn modelId="{A3D596C2-751F-48DE-AF82-4FC338190DEA}" type="presParOf" srcId="{5A4EF592-CE0E-4C64-BE87-29DE82931A87}" destId="{51F29915-08E0-44A3-B953-AADDAE3D83C1}" srcOrd="2" destOrd="0" presId="urn:microsoft.com/office/officeart/2005/8/layout/process4"/>
    <dgm:cxn modelId="{7B926DE1-309F-47F7-8FDD-498351C04690}" type="presParOf" srcId="{51F29915-08E0-44A3-B953-AADDAE3D83C1}" destId="{BAD4D478-EC24-45F7-8D29-6C8C611B6EB7}" srcOrd="0" destOrd="0" presId="urn:microsoft.com/office/officeart/2005/8/layout/process4"/>
    <dgm:cxn modelId="{F7E5F740-59F6-4BB1-B23D-9E0008FC11B1}" type="presParOf" srcId="{072E01B9-20A3-40B4-B4C8-04D9514ADB8E}" destId="{B9E16417-EDD7-44C9-9AA6-262595FF1081}" srcOrd="1" destOrd="0" presId="urn:microsoft.com/office/officeart/2005/8/layout/process4"/>
    <dgm:cxn modelId="{D0B22604-0880-4BBD-9F79-F36021C4227F}" type="presParOf" srcId="{072E01B9-20A3-40B4-B4C8-04D9514ADB8E}" destId="{08EB6874-6CA0-4F0B-A8FD-B33B3CF00EBA}" srcOrd="2" destOrd="0" presId="urn:microsoft.com/office/officeart/2005/8/layout/process4"/>
    <dgm:cxn modelId="{D2A620AD-94AE-4274-AFCD-3DD8030B6679}" type="presParOf" srcId="{08EB6874-6CA0-4F0B-A8FD-B33B3CF00EBA}" destId="{2B60D076-A821-4A87-A363-A572B85A9E18}" srcOrd="0" destOrd="0" presId="urn:microsoft.com/office/officeart/2005/8/layout/process4"/>
    <dgm:cxn modelId="{5518F6E9-0E3F-45A9-AD57-CCCA9EF1A91D}" type="presParOf" srcId="{08EB6874-6CA0-4F0B-A8FD-B33B3CF00EBA}" destId="{6DBD26C5-E785-4285-AE77-CD8261C2437E}" srcOrd="1" destOrd="0" presId="urn:microsoft.com/office/officeart/2005/8/layout/process4"/>
    <dgm:cxn modelId="{E92D6183-603F-47AB-B534-D34D6E07D9C5}" type="presParOf" srcId="{08EB6874-6CA0-4F0B-A8FD-B33B3CF00EBA}" destId="{FC9D522E-1327-4057-9EFB-EBF1A30A250F}" srcOrd="2" destOrd="0" presId="urn:microsoft.com/office/officeart/2005/8/layout/process4"/>
    <dgm:cxn modelId="{F03C5B6B-5C8C-4CFD-8E13-6AEEAA32EFD6}" type="presParOf" srcId="{FC9D522E-1327-4057-9EFB-EBF1A30A250F}" destId="{138D8006-E130-4B0F-878B-712F4DBDDFF1}" srcOrd="0" destOrd="0" presId="urn:microsoft.com/office/officeart/2005/8/layout/process4"/>
    <dgm:cxn modelId="{335CEB6C-765C-47CF-8111-265123C12809}" type="presParOf" srcId="{072E01B9-20A3-40B4-B4C8-04D9514ADB8E}" destId="{246B0879-F268-4386-B1F8-95C0FA39A6EE}" srcOrd="3" destOrd="0" presId="urn:microsoft.com/office/officeart/2005/8/layout/process4"/>
    <dgm:cxn modelId="{4A97E527-ECC4-4DB1-BD57-A8512F4DA1E0}" type="presParOf" srcId="{072E01B9-20A3-40B4-B4C8-04D9514ADB8E}" destId="{89E743D4-3958-40B6-8AE0-3CA8A30E5319}" srcOrd="4" destOrd="0" presId="urn:microsoft.com/office/officeart/2005/8/layout/process4"/>
    <dgm:cxn modelId="{48D97C40-79C5-46E5-86C7-F1176E3F9DA3}" type="presParOf" srcId="{89E743D4-3958-40B6-8AE0-3CA8A30E5319}" destId="{BC653117-E0A4-491A-B91D-BC44CF4C07BC}" srcOrd="0" destOrd="0" presId="urn:microsoft.com/office/officeart/2005/8/layout/process4"/>
    <dgm:cxn modelId="{4FEDE72B-023D-4912-84AF-B40C1A534558}" type="presParOf" srcId="{89E743D4-3958-40B6-8AE0-3CA8A30E5319}" destId="{F05E7B3E-1FD3-47AE-BA1B-D1D8B148CE4A}" srcOrd="1" destOrd="0" presId="urn:microsoft.com/office/officeart/2005/8/layout/process4"/>
    <dgm:cxn modelId="{0FC1F46F-05D5-4E23-85B0-860B4B10DD06}" type="presParOf" srcId="{89E743D4-3958-40B6-8AE0-3CA8A30E5319}" destId="{480C6778-2300-45F4-A465-70001941F0CD}" srcOrd="2" destOrd="0" presId="urn:microsoft.com/office/officeart/2005/8/layout/process4"/>
    <dgm:cxn modelId="{6B090BCE-95FA-4B05-8901-A9C7EC82B898}" type="presParOf" srcId="{480C6778-2300-45F4-A465-70001941F0CD}" destId="{1D3464D6-CAFC-4697-86D3-D929AF3476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4A1CF7-316A-4F5A-B069-6A14819FD5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5228872-401A-4383-BB6E-F7C9D70B847D}">
      <dgm:prSet phldrT="[Texte]"/>
      <dgm:spPr/>
      <dgm:t>
        <a:bodyPr/>
        <a:lstStyle/>
        <a:p>
          <a:r>
            <a:rPr lang="en-US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Extract the tweet content</a:t>
          </a:r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7DDBC6-1FA6-4309-9CDD-137A07217F1F}" type="parTrans" cxnId="{FCC764C8-010F-45B6-ACB9-2D91D0D2B0E6}">
      <dgm:prSet/>
      <dgm:spPr/>
      <dgm:t>
        <a:bodyPr/>
        <a:lstStyle/>
        <a:p>
          <a:endParaRPr lang="en-US" noProof="0"/>
        </a:p>
      </dgm:t>
    </dgm:pt>
    <dgm:pt modelId="{D5F52D67-C801-48C7-B29A-66E78DD8E0C0}" type="sibTrans" cxnId="{FCC764C8-010F-45B6-ACB9-2D91D0D2B0E6}">
      <dgm:prSet/>
      <dgm:spPr/>
      <dgm:t>
        <a:bodyPr/>
        <a:lstStyle/>
        <a:p>
          <a:endParaRPr lang="en-US" noProof="0"/>
        </a:p>
      </dgm:t>
    </dgm:pt>
    <dgm:pt modelId="{8D701678-E5AF-40A9-A52F-A24FDB48F1AD}">
      <dgm:prSet phldrT="[Texte]"/>
      <dgm:spPr/>
      <dgm:t>
        <a:bodyPr/>
        <a:lstStyle/>
        <a:p>
          <a:r>
            <a:rPr lang="en-US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Transform it into a feature vector</a:t>
          </a:r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18A764A-57FA-4B50-ADE1-08EE9F3DB59B}" type="parTrans" cxnId="{1A32D72A-F338-497A-946A-79E98C5C8781}">
      <dgm:prSet/>
      <dgm:spPr/>
      <dgm:t>
        <a:bodyPr/>
        <a:lstStyle/>
        <a:p>
          <a:endParaRPr lang="en-US" noProof="0"/>
        </a:p>
      </dgm:t>
    </dgm:pt>
    <dgm:pt modelId="{FB4E27E7-6F69-47C6-A1F8-CA981BF1BEE7}" type="sibTrans" cxnId="{1A32D72A-F338-497A-946A-79E98C5C8781}">
      <dgm:prSet/>
      <dgm:spPr/>
      <dgm:t>
        <a:bodyPr/>
        <a:lstStyle/>
        <a:p>
          <a:endParaRPr lang="en-US" noProof="0"/>
        </a:p>
      </dgm:t>
    </dgm:pt>
    <dgm:pt modelId="{23CC5B52-EE26-41DA-AADB-A0239184DCF2}">
      <dgm:prSet phldrT="[Texte]"/>
      <dgm:spPr/>
      <dgm:t>
        <a:bodyPr/>
        <a:lstStyle/>
        <a:p>
          <a:r>
            <a:rPr lang="en-US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Train the model with the extracted annotated data</a:t>
          </a:r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5BC98A-0AF1-4AEC-B06E-B5C6E0A82340}" type="parTrans" cxnId="{810A3C64-2E33-47C7-90C5-308A2EA9A5B2}">
      <dgm:prSet/>
      <dgm:spPr/>
      <dgm:t>
        <a:bodyPr/>
        <a:lstStyle/>
        <a:p>
          <a:endParaRPr lang="en-US" noProof="0"/>
        </a:p>
      </dgm:t>
    </dgm:pt>
    <dgm:pt modelId="{D646E09F-7179-4D30-884E-5E30F5D151DC}" type="sibTrans" cxnId="{810A3C64-2E33-47C7-90C5-308A2EA9A5B2}">
      <dgm:prSet/>
      <dgm:spPr/>
      <dgm:t>
        <a:bodyPr/>
        <a:lstStyle/>
        <a:p>
          <a:endParaRPr lang="en-US" noProof="0"/>
        </a:p>
      </dgm:t>
    </dgm:pt>
    <dgm:pt modelId="{4BC9C221-A261-428C-BA2C-BE290D7E7FD4}">
      <dgm:prSet phldrT="[Texte]"/>
      <dgm:spPr/>
      <dgm:t>
        <a:bodyPr/>
        <a:lstStyle/>
        <a:p>
          <a:r>
            <a:rPr lang="en-US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Serialize the model</a:t>
          </a:r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9C51FF-A0D8-4ACB-81FB-EAD6F63F7936}" type="parTrans" cxnId="{9750D75B-FA74-408D-B2F8-4AFBD7D7FE7F}">
      <dgm:prSet/>
      <dgm:spPr/>
      <dgm:t>
        <a:bodyPr/>
        <a:lstStyle/>
        <a:p>
          <a:endParaRPr lang="en-US" noProof="0"/>
        </a:p>
      </dgm:t>
    </dgm:pt>
    <dgm:pt modelId="{9F0B905F-1CB1-4686-B9AF-4F7E1B9D96F7}" type="sibTrans" cxnId="{9750D75B-FA74-408D-B2F8-4AFBD7D7FE7F}">
      <dgm:prSet/>
      <dgm:spPr/>
      <dgm:t>
        <a:bodyPr/>
        <a:lstStyle/>
        <a:p>
          <a:endParaRPr lang="en-US" noProof="0"/>
        </a:p>
      </dgm:t>
    </dgm:pt>
    <dgm:pt modelId="{5A7DB396-DE6F-40C4-852E-2E995EC4E8B9}" type="pres">
      <dgm:prSet presAssocID="{4B4A1CF7-316A-4F5A-B069-6A14819FD573}" presName="Name0" presStyleCnt="0">
        <dgm:presLayoutVars>
          <dgm:dir/>
          <dgm:animLvl val="lvl"/>
          <dgm:resizeHandles val="exact"/>
        </dgm:presLayoutVars>
      </dgm:prSet>
      <dgm:spPr/>
    </dgm:pt>
    <dgm:pt modelId="{BE29C82B-7654-4023-AD9B-5727BDAB2828}" type="pres">
      <dgm:prSet presAssocID="{A5228872-401A-4383-BB6E-F7C9D70B847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500B2F-D37E-451D-8C25-5A030681BEB8}" type="pres">
      <dgm:prSet presAssocID="{D5F52D67-C801-48C7-B29A-66E78DD8E0C0}" presName="parTxOnlySpace" presStyleCnt="0"/>
      <dgm:spPr/>
    </dgm:pt>
    <dgm:pt modelId="{988B0673-C808-4415-9A04-1AFEBCCD9DDD}" type="pres">
      <dgm:prSet presAssocID="{8D701678-E5AF-40A9-A52F-A24FDB48F1AD}" presName="parTxOnly" presStyleLbl="node1" presStyleIdx="1" presStyleCnt="4" custLinFactNeighborX="-64135" custLinFactNeighborY="-16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E8BE00-70B0-4796-9F4F-8624499B89A9}" type="pres">
      <dgm:prSet presAssocID="{FB4E27E7-6F69-47C6-A1F8-CA981BF1BEE7}" presName="parTxOnlySpace" presStyleCnt="0"/>
      <dgm:spPr/>
    </dgm:pt>
    <dgm:pt modelId="{F4E520FE-1712-4DE4-82CC-1295132788F4}" type="pres">
      <dgm:prSet presAssocID="{23CC5B52-EE26-41DA-AADB-A0239184DCF2}" presName="parTxOnly" presStyleLbl="node1" presStyleIdx="2" presStyleCnt="4" custLinFactX="-3376" custLinFactNeighborX="-100000" custLinFactNeighborY="-16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A17024-7ABF-4A52-A0C1-9B64E63E15B6}" type="pres">
      <dgm:prSet presAssocID="{D646E09F-7179-4D30-884E-5E30F5D151DC}" presName="parTxOnlySpace" presStyleCnt="0"/>
      <dgm:spPr/>
    </dgm:pt>
    <dgm:pt modelId="{75D9EF93-FD13-4B08-A475-6D454FEF82FB}" type="pres">
      <dgm:prSet presAssocID="{4BC9C221-A261-428C-BA2C-BE290D7E7FD4}" presName="parTxOnly" presStyleLbl="node1" presStyleIdx="3" presStyleCnt="4" custLinFactX="-9618" custLinFactNeighborX="-100000" custLinFactNeighborY="-16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CC764C8-010F-45B6-ACB9-2D91D0D2B0E6}" srcId="{4B4A1CF7-316A-4F5A-B069-6A14819FD573}" destId="{A5228872-401A-4383-BB6E-F7C9D70B847D}" srcOrd="0" destOrd="0" parTransId="{CE7DDBC6-1FA6-4309-9CDD-137A07217F1F}" sibTransId="{D5F52D67-C801-48C7-B29A-66E78DD8E0C0}"/>
    <dgm:cxn modelId="{3334C932-8229-47AD-9C8D-2EC532257B36}" type="presOf" srcId="{8D701678-E5AF-40A9-A52F-A24FDB48F1AD}" destId="{988B0673-C808-4415-9A04-1AFEBCCD9DDD}" srcOrd="0" destOrd="0" presId="urn:microsoft.com/office/officeart/2005/8/layout/chevron1"/>
    <dgm:cxn modelId="{9750D75B-FA74-408D-B2F8-4AFBD7D7FE7F}" srcId="{4B4A1CF7-316A-4F5A-B069-6A14819FD573}" destId="{4BC9C221-A261-428C-BA2C-BE290D7E7FD4}" srcOrd="3" destOrd="0" parTransId="{A49C51FF-A0D8-4ACB-81FB-EAD6F63F7936}" sibTransId="{9F0B905F-1CB1-4686-B9AF-4F7E1B9D96F7}"/>
    <dgm:cxn modelId="{E1EF9D3C-A3AE-4283-A86F-4AEEE77AB8DF}" type="presOf" srcId="{23CC5B52-EE26-41DA-AADB-A0239184DCF2}" destId="{F4E520FE-1712-4DE4-82CC-1295132788F4}" srcOrd="0" destOrd="0" presId="urn:microsoft.com/office/officeart/2005/8/layout/chevron1"/>
    <dgm:cxn modelId="{1A32D72A-F338-497A-946A-79E98C5C8781}" srcId="{4B4A1CF7-316A-4F5A-B069-6A14819FD573}" destId="{8D701678-E5AF-40A9-A52F-A24FDB48F1AD}" srcOrd="1" destOrd="0" parTransId="{218A764A-57FA-4B50-ADE1-08EE9F3DB59B}" sibTransId="{FB4E27E7-6F69-47C6-A1F8-CA981BF1BEE7}"/>
    <dgm:cxn modelId="{EA34B425-2602-4BC5-921F-B4C552FCA7B8}" type="presOf" srcId="{4B4A1CF7-316A-4F5A-B069-6A14819FD573}" destId="{5A7DB396-DE6F-40C4-852E-2E995EC4E8B9}" srcOrd="0" destOrd="0" presId="urn:microsoft.com/office/officeart/2005/8/layout/chevron1"/>
    <dgm:cxn modelId="{810A3C64-2E33-47C7-90C5-308A2EA9A5B2}" srcId="{4B4A1CF7-316A-4F5A-B069-6A14819FD573}" destId="{23CC5B52-EE26-41DA-AADB-A0239184DCF2}" srcOrd="2" destOrd="0" parTransId="{015BC98A-0AF1-4AEC-B06E-B5C6E0A82340}" sibTransId="{D646E09F-7179-4D30-884E-5E30F5D151DC}"/>
    <dgm:cxn modelId="{6068D2EB-F377-46F9-9B15-DF898AD91056}" type="presOf" srcId="{4BC9C221-A261-428C-BA2C-BE290D7E7FD4}" destId="{75D9EF93-FD13-4B08-A475-6D454FEF82FB}" srcOrd="0" destOrd="0" presId="urn:microsoft.com/office/officeart/2005/8/layout/chevron1"/>
    <dgm:cxn modelId="{761B4812-3F96-4017-BF62-BE97069963BC}" type="presOf" srcId="{A5228872-401A-4383-BB6E-F7C9D70B847D}" destId="{BE29C82B-7654-4023-AD9B-5727BDAB2828}" srcOrd="0" destOrd="0" presId="urn:microsoft.com/office/officeart/2005/8/layout/chevron1"/>
    <dgm:cxn modelId="{7709216A-67DA-4B0B-8D3C-3DAE612A6165}" type="presParOf" srcId="{5A7DB396-DE6F-40C4-852E-2E995EC4E8B9}" destId="{BE29C82B-7654-4023-AD9B-5727BDAB2828}" srcOrd="0" destOrd="0" presId="urn:microsoft.com/office/officeart/2005/8/layout/chevron1"/>
    <dgm:cxn modelId="{1C1A6557-5776-4D41-9EA8-11866B33D300}" type="presParOf" srcId="{5A7DB396-DE6F-40C4-852E-2E995EC4E8B9}" destId="{F6500B2F-D37E-451D-8C25-5A030681BEB8}" srcOrd="1" destOrd="0" presId="urn:microsoft.com/office/officeart/2005/8/layout/chevron1"/>
    <dgm:cxn modelId="{338DE253-D152-4C5C-8F08-A88A0224A764}" type="presParOf" srcId="{5A7DB396-DE6F-40C4-852E-2E995EC4E8B9}" destId="{988B0673-C808-4415-9A04-1AFEBCCD9DDD}" srcOrd="2" destOrd="0" presId="urn:microsoft.com/office/officeart/2005/8/layout/chevron1"/>
    <dgm:cxn modelId="{872D9C9E-8823-4020-96D8-003BD0EEF263}" type="presParOf" srcId="{5A7DB396-DE6F-40C4-852E-2E995EC4E8B9}" destId="{97E8BE00-70B0-4796-9F4F-8624499B89A9}" srcOrd="3" destOrd="0" presId="urn:microsoft.com/office/officeart/2005/8/layout/chevron1"/>
    <dgm:cxn modelId="{447A705F-B222-4BFE-9F30-BBF5D168B8AA}" type="presParOf" srcId="{5A7DB396-DE6F-40C4-852E-2E995EC4E8B9}" destId="{F4E520FE-1712-4DE4-82CC-1295132788F4}" srcOrd="4" destOrd="0" presId="urn:microsoft.com/office/officeart/2005/8/layout/chevron1"/>
    <dgm:cxn modelId="{27834031-0062-490A-95FC-2128000DACF9}" type="presParOf" srcId="{5A7DB396-DE6F-40C4-852E-2E995EC4E8B9}" destId="{D5A17024-7ABF-4A52-A0C1-9B64E63E15B6}" srcOrd="5" destOrd="0" presId="urn:microsoft.com/office/officeart/2005/8/layout/chevron1"/>
    <dgm:cxn modelId="{E26FCDE5-74F0-4E95-BA4B-19ABD117661B}" type="presParOf" srcId="{5A7DB396-DE6F-40C4-852E-2E995EC4E8B9}" destId="{75D9EF93-FD13-4B08-A475-6D454FEF82F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515F71-DE6E-4F33-9985-84D608DDF9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96F038B-66CC-4CAD-B5CE-A7DDC5D74ABD}">
      <dgm:prSet phldrT="[Texte]"/>
      <dgm:spPr/>
      <dgm:t>
        <a:bodyPr/>
        <a:lstStyle/>
        <a:p>
          <a:r>
            <a:rPr lang="en-US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number</a:t>
          </a:r>
          <a:r>
            <a:rPr lang="en-US" b="1" baseline="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 </a:t>
          </a:r>
          <a:r>
            <a:rPr lang="en-US" b="1" baseline="0" noProof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retweets</a:t>
          </a:r>
          <a:r>
            <a:rPr lang="en-US" b="1" baseline="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number of followers, friends and other tweets of the author </a:t>
          </a:r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A96333-10D4-4AA1-8121-A1D5DC57F215}" type="parTrans" cxnId="{F1AF2F05-3D28-4F15-8B85-74FD434DC60E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565885-19C4-4629-BD8C-88FE8329A593}" type="sibTrans" cxnId="{F1AF2F05-3D28-4F15-8B85-74FD434DC60E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5467D9-A02B-48DC-BAC9-DDA574D81AF0}">
      <dgm:prSet phldrT="[Texte]"/>
      <dgm:spPr/>
      <dgm:t>
        <a:bodyPr/>
        <a:lstStyle/>
        <a:p>
          <a:r>
            <a:rPr lang="en-US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information about the maximum of such numbers</a:t>
          </a:r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A1523A-8C5C-44AD-A6D6-B152BEBAB849}" type="parTrans" cxnId="{BC5AF94E-E5F4-463D-80DC-7AEAD90258A6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411A71-DF8F-46D3-A5F7-7780DF64DBAE}" type="sibTrans" cxnId="{BC5AF94E-E5F4-463D-80DC-7AEAD90258A6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02C144-2B2A-4B77-8C97-5A8B4C8B6113}">
      <dgm:prSet phldrT="[Texte]"/>
      <dgm:spPr/>
      <dgm:t>
        <a:bodyPr/>
        <a:lstStyle/>
        <a:p>
          <a:r>
            <a:rPr lang="en-US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log of the features and a simple linear mixture</a:t>
          </a:r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1D6C3C-1671-445F-8EB4-3C35DFD1D2AF}" type="parTrans" cxnId="{ECBCCD68-46E5-4592-BC5A-98798A5F9FF0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F74DA9-F529-4644-B2D9-10A2A6B7810E}" type="sibTrans" cxnId="{ECBCCD68-46E5-4592-BC5A-98798A5F9FF0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76018A7-1A13-46BD-8428-EFEDDE5C3257}">
      <dgm:prSet phldrT="[Texte]"/>
      <dgm:spPr/>
      <dgm:t>
        <a:bodyPr/>
        <a:lstStyle/>
        <a:p>
          <a:r>
            <a:rPr lang="en-US" b="1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Obtain a single number representing authority</a:t>
          </a:r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66772C-F867-4DB4-AB21-CA26E00FEC37}" type="parTrans" cxnId="{2BAFAADB-F2DE-4BD7-AD87-24A0A80CD0E7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6FCE2C-5C12-421A-8CAA-9B24A3EB17D6}" type="sibTrans" cxnId="{2BAFAADB-F2DE-4BD7-AD87-24A0A80CD0E7}">
      <dgm:prSet/>
      <dgm:spPr/>
      <dgm:t>
        <a:bodyPr/>
        <a:lstStyle/>
        <a:p>
          <a:endParaRPr lang="en-US" b="1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7E5C7F-7E5C-48DE-BBA8-3B078968E6B8}" type="pres">
      <dgm:prSet presAssocID="{66515F71-DE6E-4F33-9985-84D608DDF915}" presName="Name0" presStyleCnt="0">
        <dgm:presLayoutVars>
          <dgm:dir/>
          <dgm:resizeHandles val="exact"/>
        </dgm:presLayoutVars>
      </dgm:prSet>
      <dgm:spPr/>
    </dgm:pt>
    <dgm:pt modelId="{441DFE97-3C6D-4C31-B998-B4CB092FB8B2}" type="pres">
      <dgm:prSet presAssocID="{396F038B-66CC-4CAD-B5CE-A7DDC5D74AB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90032C-9858-4C63-83AB-20853EF7258E}" type="pres">
      <dgm:prSet presAssocID="{E6565885-19C4-4629-BD8C-88FE8329A593}" presName="sibTrans" presStyleLbl="sibTrans2D1" presStyleIdx="0" presStyleCnt="3"/>
      <dgm:spPr/>
      <dgm:t>
        <a:bodyPr/>
        <a:lstStyle/>
        <a:p>
          <a:endParaRPr lang="fr-FR"/>
        </a:p>
      </dgm:t>
    </dgm:pt>
    <dgm:pt modelId="{AAED1FAF-247D-48CD-9FDC-5691A5F0F946}" type="pres">
      <dgm:prSet presAssocID="{E6565885-19C4-4629-BD8C-88FE8329A59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D57D7CA-A06B-4B67-B184-1030600289A4}" type="pres">
      <dgm:prSet presAssocID="{345467D9-A02B-48DC-BAC9-DDA574D81AF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9A6A15-20C3-47A5-8174-377F484C523B}" type="pres">
      <dgm:prSet presAssocID="{E5411A71-DF8F-46D3-A5F7-7780DF64DBAE}" presName="sibTrans" presStyleLbl="sibTrans2D1" presStyleIdx="1" presStyleCnt="3"/>
      <dgm:spPr/>
      <dgm:t>
        <a:bodyPr/>
        <a:lstStyle/>
        <a:p>
          <a:endParaRPr lang="fr-FR"/>
        </a:p>
      </dgm:t>
    </dgm:pt>
    <dgm:pt modelId="{7B4A34A3-D612-481D-B239-DE7D10F793CD}" type="pres">
      <dgm:prSet presAssocID="{E5411A71-DF8F-46D3-A5F7-7780DF64DBAE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369AB615-4A95-4048-9427-BD0374CBC02E}" type="pres">
      <dgm:prSet presAssocID="{F502C144-2B2A-4B77-8C97-5A8B4C8B611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B81B7-2111-435C-8EBD-719D6C320D00}" type="pres">
      <dgm:prSet presAssocID="{72F74DA9-F529-4644-B2D9-10A2A6B7810E}" presName="sibTrans" presStyleLbl="sibTrans2D1" presStyleIdx="2" presStyleCnt="3"/>
      <dgm:spPr/>
      <dgm:t>
        <a:bodyPr/>
        <a:lstStyle/>
        <a:p>
          <a:endParaRPr lang="fr-FR"/>
        </a:p>
      </dgm:t>
    </dgm:pt>
    <dgm:pt modelId="{017A56E8-C8A5-42CB-9E29-9C56F8DF50AC}" type="pres">
      <dgm:prSet presAssocID="{72F74DA9-F529-4644-B2D9-10A2A6B7810E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2108C73E-40F9-4CF7-BBDD-5ED0929CF26F}" type="pres">
      <dgm:prSet presAssocID="{176018A7-1A13-46BD-8428-EFEDDE5C32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D5573A1-7012-4819-B960-21C359E50D94}" type="presOf" srcId="{E6565885-19C4-4629-BD8C-88FE8329A593}" destId="{AAED1FAF-247D-48CD-9FDC-5691A5F0F946}" srcOrd="1" destOrd="0" presId="urn:microsoft.com/office/officeart/2005/8/layout/process1"/>
    <dgm:cxn modelId="{A96B3BBC-AAA6-4628-875E-77B937D50E9A}" type="presOf" srcId="{66515F71-DE6E-4F33-9985-84D608DDF915}" destId="{EE7E5C7F-7E5C-48DE-BBA8-3B078968E6B8}" srcOrd="0" destOrd="0" presId="urn:microsoft.com/office/officeart/2005/8/layout/process1"/>
    <dgm:cxn modelId="{C3EB533E-0EF0-46D0-9958-146F732E7B41}" type="presOf" srcId="{E6565885-19C4-4629-BD8C-88FE8329A593}" destId="{C890032C-9858-4C63-83AB-20853EF7258E}" srcOrd="0" destOrd="0" presId="urn:microsoft.com/office/officeart/2005/8/layout/process1"/>
    <dgm:cxn modelId="{DD5A9E36-3782-45FD-B996-B29F52CB55D4}" type="presOf" srcId="{E5411A71-DF8F-46D3-A5F7-7780DF64DBAE}" destId="{7B4A34A3-D612-481D-B239-DE7D10F793CD}" srcOrd="1" destOrd="0" presId="urn:microsoft.com/office/officeart/2005/8/layout/process1"/>
    <dgm:cxn modelId="{0CF8C0B7-8060-4D5A-BE35-BF38F14AC48A}" type="presOf" srcId="{F502C144-2B2A-4B77-8C97-5A8B4C8B6113}" destId="{369AB615-4A95-4048-9427-BD0374CBC02E}" srcOrd="0" destOrd="0" presId="urn:microsoft.com/office/officeart/2005/8/layout/process1"/>
    <dgm:cxn modelId="{AE0941CF-8D20-482D-A9DA-1B4ADF621E4A}" type="presOf" srcId="{E5411A71-DF8F-46D3-A5F7-7780DF64DBAE}" destId="{A99A6A15-20C3-47A5-8174-377F484C523B}" srcOrd="0" destOrd="0" presId="urn:microsoft.com/office/officeart/2005/8/layout/process1"/>
    <dgm:cxn modelId="{F1AF2F05-3D28-4F15-8B85-74FD434DC60E}" srcId="{66515F71-DE6E-4F33-9985-84D608DDF915}" destId="{396F038B-66CC-4CAD-B5CE-A7DDC5D74ABD}" srcOrd="0" destOrd="0" parTransId="{A8A96333-10D4-4AA1-8121-A1D5DC57F215}" sibTransId="{E6565885-19C4-4629-BD8C-88FE8329A593}"/>
    <dgm:cxn modelId="{ECBCCD68-46E5-4592-BC5A-98798A5F9FF0}" srcId="{66515F71-DE6E-4F33-9985-84D608DDF915}" destId="{F502C144-2B2A-4B77-8C97-5A8B4C8B6113}" srcOrd="2" destOrd="0" parTransId="{A31D6C3C-1671-445F-8EB4-3C35DFD1D2AF}" sibTransId="{72F74DA9-F529-4644-B2D9-10A2A6B7810E}"/>
    <dgm:cxn modelId="{D8409546-28B6-4438-A080-6AFCB94C3410}" type="presOf" srcId="{72F74DA9-F529-4644-B2D9-10A2A6B7810E}" destId="{017A56E8-C8A5-42CB-9E29-9C56F8DF50AC}" srcOrd="1" destOrd="0" presId="urn:microsoft.com/office/officeart/2005/8/layout/process1"/>
    <dgm:cxn modelId="{2BAFAADB-F2DE-4BD7-AD87-24A0A80CD0E7}" srcId="{66515F71-DE6E-4F33-9985-84D608DDF915}" destId="{176018A7-1A13-46BD-8428-EFEDDE5C3257}" srcOrd="3" destOrd="0" parTransId="{0E66772C-F867-4DB4-AB21-CA26E00FEC37}" sibTransId="{206FCE2C-5C12-421A-8CAA-9B24A3EB17D6}"/>
    <dgm:cxn modelId="{8535C9F7-8FAE-46CF-B4DC-947BC34C777F}" type="presOf" srcId="{72F74DA9-F529-4644-B2D9-10A2A6B7810E}" destId="{A3CB81B7-2111-435C-8EBD-719D6C320D00}" srcOrd="0" destOrd="0" presId="urn:microsoft.com/office/officeart/2005/8/layout/process1"/>
    <dgm:cxn modelId="{711A11D7-7E8F-4246-82AD-919306B30460}" type="presOf" srcId="{345467D9-A02B-48DC-BAC9-DDA574D81AF0}" destId="{ED57D7CA-A06B-4B67-B184-1030600289A4}" srcOrd="0" destOrd="0" presId="urn:microsoft.com/office/officeart/2005/8/layout/process1"/>
    <dgm:cxn modelId="{BC5AF94E-E5F4-463D-80DC-7AEAD90258A6}" srcId="{66515F71-DE6E-4F33-9985-84D608DDF915}" destId="{345467D9-A02B-48DC-BAC9-DDA574D81AF0}" srcOrd="1" destOrd="0" parTransId="{E1A1523A-8C5C-44AD-A6D6-B152BEBAB849}" sibTransId="{E5411A71-DF8F-46D3-A5F7-7780DF64DBAE}"/>
    <dgm:cxn modelId="{DA768717-99EB-4DA3-AA0C-D58EB62902D7}" type="presOf" srcId="{176018A7-1A13-46BD-8428-EFEDDE5C3257}" destId="{2108C73E-40F9-4CF7-BBDD-5ED0929CF26F}" srcOrd="0" destOrd="0" presId="urn:microsoft.com/office/officeart/2005/8/layout/process1"/>
    <dgm:cxn modelId="{FA2A4E2F-AB22-43BC-BD59-796BA5C89B20}" type="presOf" srcId="{396F038B-66CC-4CAD-B5CE-A7DDC5D74ABD}" destId="{441DFE97-3C6D-4C31-B998-B4CB092FB8B2}" srcOrd="0" destOrd="0" presId="urn:microsoft.com/office/officeart/2005/8/layout/process1"/>
    <dgm:cxn modelId="{91768F85-7A5D-4EDF-B378-A395059A732C}" type="presParOf" srcId="{EE7E5C7F-7E5C-48DE-BBA8-3B078968E6B8}" destId="{441DFE97-3C6D-4C31-B998-B4CB092FB8B2}" srcOrd="0" destOrd="0" presId="urn:microsoft.com/office/officeart/2005/8/layout/process1"/>
    <dgm:cxn modelId="{F4E5B298-F0E4-47EB-97C9-81049912F6C7}" type="presParOf" srcId="{EE7E5C7F-7E5C-48DE-BBA8-3B078968E6B8}" destId="{C890032C-9858-4C63-83AB-20853EF7258E}" srcOrd="1" destOrd="0" presId="urn:microsoft.com/office/officeart/2005/8/layout/process1"/>
    <dgm:cxn modelId="{B527BBE1-07B5-4359-8808-647B0650D29D}" type="presParOf" srcId="{C890032C-9858-4C63-83AB-20853EF7258E}" destId="{AAED1FAF-247D-48CD-9FDC-5691A5F0F946}" srcOrd="0" destOrd="0" presId="urn:microsoft.com/office/officeart/2005/8/layout/process1"/>
    <dgm:cxn modelId="{6B0A123F-8DD0-4049-B13A-D34FE366F7C4}" type="presParOf" srcId="{EE7E5C7F-7E5C-48DE-BBA8-3B078968E6B8}" destId="{ED57D7CA-A06B-4B67-B184-1030600289A4}" srcOrd="2" destOrd="0" presId="urn:microsoft.com/office/officeart/2005/8/layout/process1"/>
    <dgm:cxn modelId="{97CE39ED-57E8-4700-84C8-D689CF1BB384}" type="presParOf" srcId="{EE7E5C7F-7E5C-48DE-BBA8-3B078968E6B8}" destId="{A99A6A15-20C3-47A5-8174-377F484C523B}" srcOrd="3" destOrd="0" presId="urn:microsoft.com/office/officeart/2005/8/layout/process1"/>
    <dgm:cxn modelId="{820B4DD5-7D52-4637-A3A0-0D6536C99450}" type="presParOf" srcId="{A99A6A15-20C3-47A5-8174-377F484C523B}" destId="{7B4A34A3-D612-481D-B239-DE7D10F793CD}" srcOrd="0" destOrd="0" presId="urn:microsoft.com/office/officeart/2005/8/layout/process1"/>
    <dgm:cxn modelId="{C5B08055-DA8F-472B-BD0E-6710105E2352}" type="presParOf" srcId="{EE7E5C7F-7E5C-48DE-BBA8-3B078968E6B8}" destId="{369AB615-4A95-4048-9427-BD0374CBC02E}" srcOrd="4" destOrd="0" presId="urn:microsoft.com/office/officeart/2005/8/layout/process1"/>
    <dgm:cxn modelId="{4E3122BE-C500-42B4-AF80-A67263DA28F4}" type="presParOf" srcId="{EE7E5C7F-7E5C-48DE-BBA8-3B078968E6B8}" destId="{A3CB81B7-2111-435C-8EBD-719D6C320D00}" srcOrd="5" destOrd="0" presId="urn:microsoft.com/office/officeart/2005/8/layout/process1"/>
    <dgm:cxn modelId="{5B888C0F-180E-4734-82AE-5986BD2ECD82}" type="presParOf" srcId="{A3CB81B7-2111-435C-8EBD-719D6C320D00}" destId="{017A56E8-C8A5-42CB-9E29-9C56F8DF50AC}" srcOrd="0" destOrd="0" presId="urn:microsoft.com/office/officeart/2005/8/layout/process1"/>
    <dgm:cxn modelId="{7FAD4740-F635-4CF9-BC6F-C57E9D0FDB68}" type="presParOf" srcId="{EE7E5C7F-7E5C-48DE-BBA8-3B078968E6B8}" destId="{2108C73E-40F9-4CF7-BBDD-5ED0929CF26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D4E42-C3D5-4A97-A52E-6FBB3F252D5F}">
      <dsp:nvSpPr>
        <dsp:cNvPr id="0" name=""/>
        <dsp:cNvSpPr/>
      </dsp:nvSpPr>
      <dsp:spPr>
        <a:xfrm>
          <a:off x="0" y="62277"/>
          <a:ext cx="13909449" cy="653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79528" tIns="1270508" rIns="1079528" bIns="433832" numCol="1" spcCol="1270" anchor="t" anchorCtr="0">
          <a:noAutofit/>
        </a:bodyPr>
        <a:lstStyle/>
        <a:p>
          <a:pPr marL="285750" lvl="1" indent="-285750" algn="l" defTabSz="2711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100" kern="1200" noProof="0" smtClean="0">
              <a:noFill/>
            </a:rPr>
            <a:t>Jkhsflkjhsd</a:t>
          </a:r>
          <a:endParaRPr lang="en-US" sz="6100" kern="1200" noProof="0">
            <a:noFill/>
          </a:endParaRPr>
        </a:p>
        <a:p>
          <a:pPr marL="285750" lvl="1" indent="-285750" algn="l" defTabSz="2711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100" kern="1200" noProof="0" smtClean="0">
              <a:noFill/>
            </a:rPr>
            <a:t>Zefz</a:t>
          </a:r>
          <a:endParaRPr lang="en-US" sz="6100" kern="1200" noProof="0">
            <a:noFill/>
          </a:endParaRPr>
        </a:p>
        <a:p>
          <a:pPr marL="285750" lvl="1" indent="-285750" algn="l" defTabSz="2711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100" kern="1200" noProof="0" smtClean="0">
              <a:noFill/>
            </a:rPr>
            <a:t>asdf</a:t>
          </a:r>
          <a:endParaRPr lang="en-US" sz="6100" kern="1200" noProof="0">
            <a:noFill/>
          </a:endParaRPr>
        </a:p>
        <a:p>
          <a:pPr marL="285750" lvl="1" indent="-285750" algn="l" defTabSz="2711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100" kern="1200" noProof="0" smtClean="0">
              <a:noFill/>
            </a:rPr>
            <a:t>Qsdf</a:t>
          </a:r>
          <a:endParaRPr lang="en-US" sz="6100" kern="1200" noProof="0">
            <a:noFill/>
          </a:endParaRPr>
        </a:p>
        <a:p>
          <a:pPr marL="285750" lvl="1" indent="-285750" algn="l" defTabSz="2711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6100" kern="1200"/>
        </a:p>
      </dsp:txBody>
      <dsp:txXfrm>
        <a:off x="0" y="62277"/>
        <a:ext cx="13909449" cy="6533100"/>
      </dsp:txXfrm>
    </dsp:sp>
    <dsp:sp modelId="{FBB84615-83D6-4CA6-90AD-5BA07E2174C5}">
      <dsp:nvSpPr>
        <dsp:cNvPr id="0" name=""/>
        <dsp:cNvSpPr/>
      </dsp:nvSpPr>
      <dsp:spPr>
        <a:xfrm>
          <a:off x="695472" y="31138"/>
          <a:ext cx="9113860" cy="900360"/>
        </a:xfrm>
        <a:prstGeom prst="round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68021" tIns="0" rIns="368021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4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Problem</a:t>
          </a:r>
          <a:endParaRPr lang="fr-FR" sz="54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9424" y="75090"/>
        <a:ext cx="9025956" cy="812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D4E42-C3D5-4A97-A52E-6FBB3F252D5F}">
      <dsp:nvSpPr>
        <dsp:cNvPr id="0" name=""/>
        <dsp:cNvSpPr/>
      </dsp:nvSpPr>
      <dsp:spPr>
        <a:xfrm>
          <a:off x="0" y="362033"/>
          <a:ext cx="16129791" cy="196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1851" tIns="1353820" rIns="1251851" bIns="46228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noProof="0" smtClean="0">
              <a:noFill/>
              <a:effectLst/>
            </a:rPr>
            <a:t>Search</a:t>
          </a: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noProof="0" smtClean="0">
              <a:noFill/>
              <a:effectLst/>
            </a:rPr>
            <a:t>Zefz</a:t>
          </a: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noProof="0" smtClean="0">
              <a:noFill/>
              <a:effectLst/>
            </a:rPr>
            <a:t>Qsdf</a:t>
          </a: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noProof="0" smtClean="0">
              <a:noFill/>
              <a:effectLst/>
            </a:rPr>
            <a:t>Qs</a:t>
          </a: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noProof="0" err="1" smtClean="0">
              <a:noFill/>
              <a:effectLst/>
            </a:rPr>
            <a:t>df</a:t>
          </a: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noProof="0" smtClean="0">
              <a:noFill/>
              <a:effectLst/>
            </a:rPr>
            <a:t>A</a:t>
          </a: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noProof="0" smtClean="0">
              <a:noFill/>
              <a:effectLst/>
            </a:rPr>
            <a:t>A</a:t>
          </a: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noProof="0" smtClean="0">
              <a:noFill/>
              <a:effectLst/>
            </a:rPr>
            <a:t>A</a:t>
          </a:r>
          <a:endParaRPr lang="en-US" sz="6500" kern="1200" noProof="0">
            <a:noFill/>
            <a:effectLst/>
          </a:endParaRP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500" kern="1200" noProof="0" smtClean="0">
              <a:noFill/>
              <a:effectLst/>
            </a:rPr>
            <a:t>A</a:t>
          </a:r>
          <a:endParaRPr lang="en-US" sz="6500" kern="1200" noProof="0">
            <a:noFill/>
            <a:effectLst/>
          </a:endParaRPr>
        </a:p>
      </dsp:txBody>
      <dsp:txXfrm>
        <a:off x="0" y="362033"/>
        <a:ext cx="16129791" cy="19656000"/>
      </dsp:txXfrm>
    </dsp:sp>
    <dsp:sp modelId="{FBB84615-83D6-4CA6-90AD-5BA07E2174C5}">
      <dsp:nvSpPr>
        <dsp:cNvPr id="0" name=""/>
        <dsp:cNvSpPr/>
      </dsp:nvSpPr>
      <dsp:spPr>
        <a:xfrm>
          <a:off x="860814" y="0"/>
          <a:ext cx="11290853" cy="961203"/>
        </a:xfrm>
        <a:prstGeom prst="round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26767" tIns="0" rIns="426767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Methods</a:t>
          </a:r>
          <a:endParaRPr lang="en-US" sz="54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07736" y="46922"/>
        <a:ext cx="11197009" cy="867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D4E42-C3D5-4A97-A52E-6FBB3F252D5F}">
      <dsp:nvSpPr>
        <dsp:cNvPr id="0" name=""/>
        <dsp:cNvSpPr/>
      </dsp:nvSpPr>
      <dsp:spPr>
        <a:xfrm>
          <a:off x="0" y="5203"/>
          <a:ext cx="13937084" cy="137324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81673" tIns="1124712" rIns="1081673" bIns="384048" numCol="1" spcCol="1270" anchor="t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noProof="0" smtClean="0">
              <a:noFill/>
            </a:rPr>
            <a:t>J</a:t>
          </a: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noProof="0" smtClean="0">
              <a:noFill/>
            </a:rPr>
            <a:t>khsflkjhsd</a:t>
          </a: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noProof="0" smtClean="0">
              <a:noFill/>
            </a:rPr>
            <a:t>Zefz</a:t>
          </a: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noProof="0" smtClean="0">
              <a:noFill/>
            </a:rPr>
            <a:t>Qsdf</a:t>
          </a:r>
          <a:endParaRPr lang="en-US" sz="5400" kern="1200" noProof="0">
            <a:noFill/>
          </a:endParaRPr>
        </a:p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noProof="0" smtClean="0">
              <a:noFill/>
            </a:rPr>
            <a:t>qsdf</a:t>
          </a:r>
          <a:endParaRPr lang="en-US" sz="5400" kern="1200" noProof="0">
            <a:noFill/>
          </a:endParaRPr>
        </a:p>
      </dsp:txBody>
      <dsp:txXfrm>
        <a:off x="0" y="5203"/>
        <a:ext cx="13937084" cy="13732417"/>
      </dsp:txXfrm>
    </dsp:sp>
    <dsp:sp modelId="{FBB84615-83D6-4CA6-90AD-5BA07E2174C5}">
      <dsp:nvSpPr>
        <dsp:cNvPr id="0" name=""/>
        <dsp:cNvSpPr/>
      </dsp:nvSpPr>
      <dsp:spPr>
        <a:xfrm>
          <a:off x="689077" y="0"/>
          <a:ext cx="9292843" cy="798538"/>
        </a:xfrm>
        <a:prstGeom prst="round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68752" tIns="0" rIns="368752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Results</a:t>
          </a:r>
          <a:endParaRPr lang="en-US" sz="54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8058" y="38981"/>
        <a:ext cx="9214881" cy="720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C266E-8CCD-4E59-A2A3-AAB81D9E04EE}">
      <dsp:nvSpPr>
        <dsp:cNvPr id="0" name=""/>
        <dsp:cNvSpPr/>
      </dsp:nvSpPr>
      <dsp:spPr>
        <a:xfrm>
          <a:off x="0" y="1932279"/>
          <a:ext cx="7848872" cy="947805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Distance : the score decreases as the distance between the sentiment word and the name of the</a:t>
          </a:r>
          <a:r>
            <a:rPr lang="en-US" sz="1800" b="0" kern="1200" noProof="0" dirty="0" smtClean="0">
              <a:effectLst/>
            </a:rPr>
            <a:t> </a:t>
          </a:r>
          <a:r>
            <a:rPr lang="en-US" sz="1800" b="1" kern="120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company increases</a:t>
          </a:r>
          <a:endParaRPr lang="en-US" sz="1800" b="1" kern="1200" noProof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932279"/>
        <a:ext cx="7848872" cy="511815"/>
      </dsp:txXfrm>
    </dsp:sp>
    <dsp:sp modelId="{BAD4D478-EC24-45F7-8D29-6C8C611B6EB7}">
      <dsp:nvSpPr>
        <dsp:cNvPr id="0" name=""/>
        <dsp:cNvSpPr/>
      </dsp:nvSpPr>
      <dsp:spPr>
        <a:xfrm>
          <a:off x="0" y="2418868"/>
          <a:ext cx="7848872" cy="2917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noProof="0" smtClean="0"/>
            <a:t>“I like A but I really hate B” =&gt; Positive score for A, negative score for B</a:t>
          </a:r>
          <a:endParaRPr lang="en-US" sz="1700" kern="1200" noProof="0"/>
        </a:p>
      </dsp:txBody>
      <dsp:txXfrm>
        <a:off x="0" y="2418868"/>
        <a:ext cx="7848872" cy="291773"/>
      </dsp:txXfrm>
    </dsp:sp>
    <dsp:sp modelId="{6DBD26C5-E785-4285-AE77-CD8261C2437E}">
      <dsp:nvSpPr>
        <dsp:cNvPr id="0" name=""/>
        <dsp:cNvSpPr/>
      </dsp:nvSpPr>
      <dsp:spPr>
        <a:xfrm rot="10800000">
          <a:off x="0" y="966257"/>
          <a:ext cx="7848872" cy="975536"/>
        </a:xfrm>
        <a:prstGeom prst="upArrowCallou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Modifiers and negations : add a coefficient for the following words</a:t>
          </a:r>
          <a:endParaRPr lang="en-US" sz="18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0" y="966257"/>
        <a:ext cx="7848872" cy="342413"/>
      </dsp:txXfrm>
    </dsp:sp>
    <dsp:sp modelId="{138D8006-E130-4B0F-878B-712F4DBDDFF1}">
      <dsp:nvSpPr>
        <dsp:cNvPr id="0" name=""/>
        <dsp:cNvSpPr/>
      </dsp:nvSpPr>
      <dsp:spPr>
        <a:xfrm>
          <a:off x="0" y="1308670"/>
          <a:ext cx="7848872" cy="2916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noProof="0" smtClean="0"/>
            <a:t>“It is not good” =&gt; score = 0+0+0+(-1)*1 = -1</a:t>
          </a:r>
          <a:endParaRPr lang="en-US" sz="1700" kern="1200" noProof="0"/>
        </a:p>
      </dsp:txBody>
      <dsp:txXfrm>
        <a:off x="0" y="1308670"/>
        <a:ext cx="7848872" cy="291685"/>
      </dsp:txXfrm>
    </dsp:sp>
    <dsp:sp modelId="{F05E7B3E-1FD3-47AE-BA1B-D1D8B148CE4A}">
      <dsp:nvSpPr>
        <dsp:cNvPr id="0" name=""/>
        <dsp:cNvSpPr/>
      </dsp:nvSpPr>
      <dsp:spPr>
        <a:xfrm rot="10800000">
          <a:off x="0" y="234"/>
          <a:ext cx="7848872" cy="975536"/>
        </a:xfrm>
        <a:prstGeom prst="upArrowCallou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Standard lexicon</a:t>
          </a:r>
          <a:endParaRPr lang="en-US" sz="20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0" y="234"/>
        <a:ext cx="7848872" cy="342413"/>
      </dsp:txXfrm>
    </dsp:sp>
    <dsp:sp modelId="{1D3464D6-CAFC-4697-86D3-D929AF34762D}">
      <dsp:nvSpPr>
        <dsp:cNvPr id="0" name=""/>
        <dsp:cNvSpPr/>
      </dsp:nvSpPr>
      <dsp:spPr>
        <a:xfrm>
          <a:off x="0" y="342648"/>
          <a:ext cx="7848872" cy="2916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noProof="0" smtClean="0"/>
            <a:t>“It is good” =&gt; score = 0+0+1 = 1</a:t>
          </a:r>
          <a:endParaRPr lang="en-US" sz="1700" kern="1200" noProof="0"/>
        </a:p>
      </dsp:txBody>
      <dsp:txXfrm>
        <a:off x="0" y="342648"/>
        <a:ext cx="7848872" cy="2916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9C82B-7654-4023-AD9B-5727BDAB2828}">
      <dsp:nvSpPr>
        <dsp:cNvPr id="0" name=""/>
        <dsp:cNvSpPr/>
      </dsp:nvSpPr>
      <dsp:spPr>
        <a:xfrm>
          <a:off x="3808" y="1626091"/>
          <a:ext cx="2217062" cy="886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Extract the tweet content</a:t>
          </a:r>
          <a:endParaRPr lang="en-US" sz="15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7221" y="1626091"/>
        <a:ext cx="1330237" cy="886825"/>
      </dsp:txXfrm>
    </dsp:sp>
    <dsp:sp modelId="{988B0673-C808-4415-9A04-1AFEBCCD9DDD}">
      <dsp:nvSpPr>
        <dsp:cNvPr id="0" name=""/>
        <dsp:cNvSpPr/>
      </dsp:nvSpPr>
      <dsp:spPr>
        <a:xfrm>
          <a:off x="1856973" y="1611193"/>
          <a:ext cx="2217062" cy="886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Transform it into a feature vector</a:t>
          </a:r>
          <a:endParaRPr lang="en-US" sz="15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00386" y="1611193"/>
        <a:ext cx="1330237" cy="886825"/>
      </dsp:txXfrm>
    </dsp:sp>
    <dsp:sp modelId="{F4E520FE-1712-4DE4-82CC-1295132788F4}">
      <dsp:nvSpPr>
        <dsp:cNvPr id="0" name=""/>
        <dsp:cNvSpPr/>
      </dsp:nvSpPr>
      <dsp:spPr>
        <a:xfrm>
          <a:off x="3697967" y="1611193"/>
          <a:ext cx="2217062" cy="886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Train the model with the extracted annotated data</a:t>
          </a:r>
          <a:endParaRPr lang="en-US" sz="15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41380" y="1611193"/>
        <a:ext cx="1330237" cy="886825"/>
      </dsp:txXfrm>
    </dsp:sp>
    <dsp:sp modelId="{75D9EF93-FD13-4B08-A475-6D454FEF82FB}">
      <dsp:nvSpPr>
        <dsp:cNvPr id="0" name=""/>
        <dsp:cNvSpPr/>
      </dsp:nvSpPr>
      <dsp:spPr>
        <a:xfrm>
          <a:off x="5554934" y="1611193"/>
          <a:ext cx="2217062" cy="886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Serialize the model</a:t>
          </a:r>
          <a:endParaRPr lang="en-US" sz="15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98347" y="1611193"/>
        <a:ext cx="1330237" cy="8868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DFE97-3C6D-4C31-B998-B4CB092FB8B2}">
      <dsp:nvSpPr>
        <dsp:cNvPr id="0" name=""/>
        <dsp:cNvSpPr/>
      </dsp:nvSpPr>
      <dsp:spPr>
        <a:xfrm>
          <a:off x="3417" y="946615"/>
          <a:ext cx="1494236" cy="198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number</a:t>
          </a:r>
          <a:r>
            <a:rPr lang="en-US" sz="1800" b="1" kern="1200" baseline="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 </a:t>
          </a:r>
          <a:r>
            <a:rPr lang="en-US" sz="1800" b="1" kern="1200" baseline="0" noProof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retweets</a:t>
          </a:r>
          <a:r>
            <a:rPr lang="en-US" sz="1800" b="1" kern="1200" baseline="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number of followers, friends and other tweets of the author </a:t>
          </a:r>
          <a:endParaRPr lang="en-US" sz="18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182" y="990380"/>
        <a:ext cx="1406706" cy="1901672"/>
      </dsp:txXfrm>
    </dsp:sp>
    <dsp:sp modelId="{C890032C-9858-4C63-83AB-20853EF7258E}">
      <dsp:nvSpPr>
        <dsp:cNvPr id="0" name=""/>
        <dsp:cNvSpPr/>
      </dsp:nvSpPr>
      <dsp:spPr>
        <a:xfrm>
          <a:off x="1647077" y="1755931"/>
          <a:ext cx="316778" cy="370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47077" y="1830045"/>
        <a:ext cx="221745" cy="222342"/>
      </dsp:txXfrm>
    </dsp:sp>
    <dsp:sp modelId="{ED57D7CA-A06B-4B67-B184-1030600289A4}">
      <dsp:nvSpPr>
        <dsp:cNvPr id="0" name=""/>
        <dsp:cNvSpPr/>
      </dsp:nvSpPr>
      <dsp:spPr>
        <a:xfrm>
          <a:off x="2095348" y="946615"/>
          <a:ext cx="1494236" cy="198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information about the maximum of such numbers</a:t>
          </a:r>
          <a:endParaRPr lang="en-US" sz="18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39113" y="990380"/>
        <a:ext cx="1406706" cy="1901672"/>
      </dsp:txXfrm>
    </dsp:sp>
    <dsp:sp modelId="{A99A6A15-20C3-47A5-8174-377F484C523B}">
      <dsp:nvSpPr>
        <dsp:cNvPr id="0" name=""/>
        <dsp:cNvSpPr/>
      </dsp:nvSpPr>
      <dsp:spPr>
        <a:xfrm>
          <a:off x="3739008" y="1755931"/>
          <a:ext cx="316778" cy="370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9008" y="1830045"/>
        <a:ext cx="221745" cy="222342"/>
      </dsp:txXfrm>
    </dsp:sp>
    <dsp:sp modelId="{369AB615-4A95-4048-9427-BD0374CBC02E}">
      <dsp:nvSpPr>
        <dsp:cNvPr id="0" name=""/>
        <dsp:cNvSpPr/>
      </dsp:nvSpPr>
      <dsp:spPr>
        <a:xfrm>
          <a:off x="4187279" y="946615"/>
          <a:ext cx="1494236" cy="198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log of the features and a simple linear mixture</a:t>
          </a:r>
          <a:endParaRPr lang="en-US" sz="18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31044" y="990380"/>
        <a:ext cx="1406706" cy="1901672"/>
      </dsp:txXfrm>
    </dsp:sp>
    <dsp:sp modelId="{A3CB81B7-2111-435C-8EBD-719D6C320D00}">
      <dsp:nvSpPr>
        <dsp:cNvPr id="0" name=""/>
        <dsp:cNvSpPr/>
      </dsp:nvSpPr>
      <dsp:spPr>
        <a:xfrm>
          <a:off x="5830939" y="1755931"/>
          <a:ext cx="316778" cy="370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30939" y="1830045"/>
        <a:ext cx="221745" cy="222342"/>
      </dsp:txXfrm>
    </dsp:sp>
    <dsp:sp modelId="{2108C73E-40F9-4CF7-BBDD-5ED0929CF26F}">
      <dsp:nvSpPr>
        <dsp:cNvPr id="0" name=""/>
        <dsp:cNvSpPr/>
      </dsp:nvSpPr>
      <dsp:spPr>
        <a:xfrm>
          <a:off x="6279210" y="946615"/>
          <a:ext cx="1494236" cy="198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Obtain a single number representing authority</a:t>
          </a:r>
          <a:endParaRPr lang="en-US" sz="1800" b="1" kern="1200" noProof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22975" y="990380"/>
        <a:ext cx="1406706" cy="1901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54937" y="7046185"/>
            <a:ext cx="26689289" cy="486197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09875" y="12853247"/>
            <a:ext cx="21979414" cy="57965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90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3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8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2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7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1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61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8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1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170835" y="3003293"/>
            <a:ext cx="24258034" cy="640089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91282" y="3003293"/>
            <a:ext cx="72256232" cy="6400896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1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0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0318" y="14575416"/>
            <a:ext cx="26689289" cy="4504937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480318" y="9613687"/>
            <a:ext cx="26689289" cy="4961730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515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9030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3545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80612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2576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7091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16072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6122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22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1283" y="17505199"/>
            <a:ext cx="48254408" cy="4950705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69010" y="17505199"/>
            <a:ext cx="48259858" cy="49507053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24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9958" y="908341"/>
            <a:ext cx="28259247" cy="378036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69959" y="5077244"/>
            <a:ext cx="13873417" cy="2115954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5153" indent="0">
              <a:buNone/>
              <a:defRPr sz="6800" b="1"/>
            </a:lvl2pPr>
            <a:lvl3pPr marL="3090306" indent="0">
              <a:buNone/>
              <a:defRPr sz="6100" b="1"/>
            </a:lvl3pPr>
            <a:lvl4pPr marL="4635459" indent="0">
              <a:buNone/>
              <a:defRPr sz="5400" b="1"/>
            </a:lvl4pPr>
            <a:lvl5pPr marL="6180612" indent="0">
              <a:buNone/>
              <a:defRPr sz="5400" b="1"/>
            </a:lvl5pPr>
            <a:lvl6pPr marL="7725766" indent="0">
              <a:buNone/>
              <a:defRPr sz="5400" b="1"/>
            </a:lvl6pPr>
            <a:lvl7pPr marL="9270919" indent="0">
              <a:buNone/>
              <a:defRPr sz="5400" b="1"/>
            </a:lvl7pPr>
            <a:lvl8pPr marL="10816072" indent="0">
              <a:buNone/>
              <a:defRPr sz="5400" b="1"/>
            </a:lvl8pPr>
            <a:lvl9pPr marL="12361225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69959" y="7193198"/>
            <a:ext cx="13873417" cy="13068519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950341" y="5077244"/>
            <a:ext cx="13878866" cy="2115954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5153" indent="0">
              <a:buNone/>
              <a:defRPr sz="6800" b="1"/>
            </a:lvl2pPr>
            <a:lvl3pPr marL="3090306" indent="0">
              <a:buNone/>
              <a:defRPr sz="6100" b="1"/>
            </a:lvl3pPr>
            <a:lvl4pPr marL="4635459" indent="0">
              <a:buNone/>
              <a:defRPr sz="5400" b="1"/>
            </a:lvl4pPr>
            <a:lvl5pPr marL="6180612" indent="0">
              <a:buNone/>
              <a:defRPr sz="5400" b="1"/>
            </a:lvl5pPr>
            <a:lvl6pPr marL="7725766" indent="0">
              <a:buNone/>
              <a:defRPr sz="5400" b="1"/>
            </a:lvl6pPr>
            <a:lvl7pPr marL="9270919" indent="0">
              <a:buNone/>
              <a:defRPr sz="5400" b="1"/>
            </a:lvl7pPr>
            <a:lvl8pPr marL="10816072" indent="0">
              <a:buNone/>
              <a:defRPr sz="5400" b="1"/>
            </a:lvl8pPr>
            <a:lvl9pPr marL="12361225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950341" y="7193198"/>
            <a:ext cx="13878866" cy="13068519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2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85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5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9960" y="903088"/>
            <a:ext cx="10330108" cy="3843373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276200" y="903090"/>
            <a:ext cx="17553005" cy="1935862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69960" y="4746463"/>
            <a:ext cx="10330108" cy="15515257"/>
          </a:xfrm>
        </p:spPr>
        <p:txBody>
          <a:bodyPr/>
          <a:lstStyle>
            <a:lvl1pPr marL="0" indent="0">
              <a:buNone/>
              <a:defRPr sz="4700"/>
            </a:lvl1pPr>
            <a:lvl2pPr marL="1545153" indent="0">
              <a:buNone/>
              <a:defRPr sz="4100"/>
            </a:lvl2pPr>
            <a:lvl3pPr marL="3090306" indent="0">
              <a:buNone/>
              <a:defRPr sz="3400"/>
            </a:lvl3pPr>
            <a:lvl4pPr marL="4635459" indent="0">
              <a:buNone/>
              <a:defRPr sz="3000"/>
            </a:lvl4pPr>
            <a:lvl5pPr marL="6180612" indent="0">
              <a:buNone/>
              <a:defRPr sz="3000"/>
            </a:lvl5pPr>
            <a:lvl6pPr marL="7725766" indent="0">
              <a:buNone/>
              <a:defRPr sz="3000"/>
            </a:lvl6pPr>
            <a:lvl7pPr marL="9270919" indent="0">
              <a:buNone/>
              <a:defRPr sz="3000"/>
            </a:lvl7pPr>
            <a:lvl8pPr marL="10816072" indent="0">
              <a:buNone/>
              <a:defRPr sz="3000"/>
            </a:lvl8pPr>
            <a:lvl9pPr marL="12361225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54456" y="15877541"/>
            <a:ext cx="18839498" cy="1874433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154456" y="2026697"/>
            <a:ext cx="18839498" cy="13609320"/>
          </a:xfrm>
        </p:spPr>
        <p:txBody>
          <a:bodyPr/>
          <a:lstStyle>
            <a:lvl1pPr marL="0" indent="0">
              <a:buNone/>
              <a:defRPr sz="10800"/>
            </a:lvl1pPr>
            <a:lvl2pPr marL="1545153" indent="0">
              <a:buNone/>
              <a:defRPr sz="9500"/>
            </a:lvl2pPr>
            <a:lvl3pPr marL="3090306" indent="0">
              <a:buNone/>
              <a:defRPr sz="8100"/>
            </a:lvl3pPr>
            <a:lvl4pPr marL="4635459" indent="0">
              <a:buNone/>
              <a:defRPr sz="6800"/>
            </a:lvl4pPr>
            <a:lvl5pPr marL="6180612" indent="0">
              <a:buNone/>
              <a:defRPr sz="6800"/>
            </a:lvl5pPr>
            <a:lvl6pPr marL="7725766" indent="0">
              <a:buNone/>
              <a:defRPr sz="6800"/>
            </a:lvl6pPr>
            <a:lvl7pPr marL="9270919" indent="0">
              <a:buNone/>
              <a:defRPr sz="6800"/>
            </a:lvl7pPr>
            <a:lvl8pPr marL="10816072" indent="0">
              <a:buNone/>
              <a:defRPr sz="6800"/>
            </a:lvl8pPr>
            <a:lvl9pPr marL="12361225" indent="0">
              <a:buNone/>
              <a:defRPr sz="6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54456" y="17751974"/>
            <a:ext cx="18839498" cy="2662007"/>
          </a:xfrm>
        </p:spPr>
        <p:txBody>
          <a:bodyPr/>
          <a:lstStyle>
            <a:lvl1pPr marL="0" indent="0">
              <a:buNone/>
              <a:defRPr sz="4700"/>
            </a:lvl1pPr>
            <a:lvl2pPr marL="1545153" indent="0">
              <a:buNone/>
              <a:defRPr sz="4100"/>
            </a:lvl2pPr>
            <a:lvl3pPr marL="3090306" indent="0">
              <a:buNone/>
              <a:defRPr sz="3400"/>
            </a:lvl3pPr>
            <a:lvl4pPr marL="4635459" indent="0">
              <a:buNone/>
              <a:defRPr sz="3000"/>
            </a:lvl4pPr>
            <a:lvl5pPr marL="6180612" indent="0">
              <a:buNone/>
              <a:defRPr sz="3000"/>
            </a:lvl5pPr>
            <a:lvl6pPr marL="7725766" indent="0">
              <a:buNone/>
              <a:defRPr sz="3000"/>
            </a:lvl6pPr>
            <a:lvl7pPr marL="9270919" indent="0">
              <a:buNone/>
              <a:defRPr sz="3000"/>
            </a:lvl7pPr>
            <a:lvl8pPr marL="10816072" indent="0">
              <a:buNone/>
              <a:defRPr sz="3000"/>
            </a:lvl8pPr>
            <a:lvl9pPr marL="12361225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66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69958" y="908341"/>
            <a:ext cx="28259247" cy="3780367"/>
          </a:xfrm>
          <a:prstGeom prst="rect">
            <a:avLst/>
          </a:prstGeom>
        </p:spPr>
        <p:txBody>
          <a:bodyPr vert="horz" lIns="309031" tIns="154515" rIns="309031" bIns="154515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69958" y="5292516"/>
            <a:ext cx="28259247" cy="14969204"/>
          </a:xfrm>
          <a:prstGeom prst="rect">
            <a:avLst/>
          </a:prstGeom>
        </p:spPr>
        <p:txBody>
          <a:bodyPr vert="horz" lIns="309031" tIns="154515" rIns="309031" bIns="154515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69959" y="21023042"/>
            <a:ext cx="7326471" cy="1207617"/>
          </a:xfrm>
          <a:prstGeom prst="rect">
            <a:avLst/>
          </a:prstGeom>
        </p:spPr>
        <p:txBody>
          <a:bodyPr vert="horz" lIns="309031" tIns="154515" rIns="309031" bIns="15451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1D56-CAC3-48D2-BB14-148DFB382A0B}" type="datetimeFigureOut">
              <a:rPr lang="fr-FR" smtClean="0"/>
              <a:t>15/05/2012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728048" y="21023042"/>
            <a:ext cx="9943067" cy="1207617"/>
          </a:xfrm>
          <a:prstGeom prst="rect">
            <a:avLst/>
          </a:prstGeom>
        </p:spPr>
        <p:txBody>
          <a:bodyPr vert="horz" lIns="309031" tIns="154515" rIns="309031" bIns="15451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2502735" y="21023042"/>
            <a:ext cx="7326471" cy="1207617"/>
          </a:xfrm>
          <a:prstGeom prst="rect">
            <a:avLst/>
          </a:prstGeom>
        </p:spPr>
        <p:txBody>
          <a:bodyPr vert="horz" lIns="309031" tIns="154515" rIns="309031" bIns="15451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9758-E415-45F5-A850-E82EE6B5A3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37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90306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865" indent="-1158865" algn="l" defTabSz="3090306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10874" indent="-965721" algn="l" defTabSz="3090306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62883" indent="-772577" algn="l" defTabSz="3090306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8036" indent="-772577" algn="l" defTabSz="3090306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53189" indent="-772577" algn="l" defTabSz="3090306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98342" indent="-772577" algn="l" defTabSz="3090306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43495" indent="-772577" algn="l" defTabSz="3090306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88648" indent="-772577" algn="l" defTabSz="3090306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33802" indent="-772577" algn="l" defTabSz="3090306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0903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5153" algn="l" defTabSz="30903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90306" algn="l" defTabSz="30903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35459" algn="l" defTabSz="30903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80612" algn="l" defTabSz="30903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25766" algn="l" defTabSz="30903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70919" algn="l" defTabSz="30903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16072" algn="l" defTabSz="30903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61225" algn="l" defTabSz="3090306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34" Type="http://schemas.openxmlformats.org/officeDocument/2006/relationships/image" Target="../media/image3.pn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png"/><Relationship Id="rId25" Type="http://schemas.openxmlformats.org/officeDocument/2006/relationships/diagramQuickStyle" Target="../diagrams/quickStyle5.xml"/><Relationship Id="rId33" Type="http://schemas.openxmlformats.org/officeDocument/2006/relationships/image" Target="../media/image2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image" Target="../media/image5.png"/><Relationship Id="rId10" Type="http://schemas.openxmlformats.org/officeDocument/2006/relationships/diagramColors" Target="../diagrams/colors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813810948"/>
              </p:ext>
            </p:extLst>
          </p:nvPr>
        </p:nvGraphicFramePr>
        <p:xfrm>
          <a:off x="649909" y="1548012"/>
          <a:ext cx="13909449" cy="6595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976246" y="348878"/>
            <a:ext cx="11683775" cy="1107996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Reputation Management System</a:t>
            </a:r>
            <a:endParaRPr lang="fr-FR" sz="6600" b="1" dirty="0">
              <a:ln>
                <a:prstDash val="solid"/>
              </a:ln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530941748"/>
              </p:ext>
            </p:extLst>
          </p:nvPr>
        </p:nvGraphicFramePr>
        <p:xfrm>
          <a:off x="14979501" y="1836044"/>
          <a:ext cx="16129791" cy="2037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542074648"/>
              </p:ext>
            </p:extLst>
          </p:nvPr>
        </p:nvGraphicFramePr>
        <p:xfrm>
          <a:off x="754386" y="8604796"/>
          <a:ext cx="13937084" cy="1373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ZoneTexte 24"/>
          <p:cNvSpPr txBox="1"/>
          <p:nvPr/>
        </p:nvSpPr>
        <p:spPr>
          <a:xfrm>
            <a:off x="721917" y="6807498"/>
            <a:ext cx="13825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2800" dirty="0" smtClean="0"/>
              <a:t>  We worked on an online reputation management system that categorizes tweets as negative, neutral or positive and measures the reputation of a brand according to that.</a:t>
            </a:r>
            <a:endParaRPr lang="en-US" sz="2800" dirty="0"/>
          </a:p>
        </p:txBody>
      </p:sp>
      <p:grpSp>
        <p:nvGrpSpPr>
          <p:cNvPr id="29" name="Groupe 28"/>
          <p:cNvGrpSpPr/>
          <p:nvPr/>
        </p:nvGrpSpPr>
        <p:grpSpPr>
          <a:xfrm>
            <a:off x="1369989" y="3276204"/>
            <a:ext cx="5904656" cy="2319922"/>
            <a:chOff x="755576" y="2492896"/>
            <a:chExt cx="3392760" cy="2232248"/>
          </a:xfrm>
        </p:grpSpPr>
        <p:sp>
          <p:nvSpPr>
            <p:cNvPr id="30" name="Bulle ronde 29"/>
            <p:cNvSpPr/>
            <p:nvPr/>
          </p:nvSpPr>
          <p:spPr>
            <a:xfrm>
              <a:off x="755576" y="2492896"/>
              <a:ext cx="2160240" cy="1368152"/>
            </a:xfrm>
            <a:prstGeom prst="wedgeEllipseCallout">
              <a:avLst>
                <a:gd name="adj1" fmla="val -45845"/>
                <a:gd name="adj2" fmla="val 6047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n-US" smtClean="0"/>
                <a:t>I like this company, and you ?</a:t>
              </a:r>
              <a:endParaRPr lang="en-US"/>
            </a:p>
          </p:txBody>
        </p:sp>
        <p:sp>
          <p:nvSpPr>
            <p:cNvPr id="31" name="Bulle ronde 30"/>
            <p:cNvSpPr/>
            <p:nvPr/>
          </p:nvSpPr>
          <p:spPr>
            <a:xfrm>
              <a:off x="1988096" y="3356992"/>
              <a:ext cx="2160240" cy="1368152"/>
            </a:xfrm>
            <a:prstGeom prst="wedgeEllipseCallout">
              <a:avLst>
                <a:gd name="adj1" fmla="val 43302"/>
                <a:gd name="adj2" fmla="val 706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n-US" smtClean="0"/>
                <a:t>No I don’t, I think it’s not a good one.</a:t>
              </a:r>
              <a:endParaRPr lang="en-US"/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2018061" y="255612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smtClean="0">
                <a:solidFill>
                  <a:srgbClr val="C00000"/>
                </a:solidFill>
              </a:rPr>
              <a:t>Before</a:t>
            </a:r>
            <a:r>
              <a:rPr lang="fr-FR" sz="3200" b="1" u="sng" smtClean="0">
                <a:solidFill>
                  <a:srgbClr val="C00000"/>
                </a:solidFill>
              </a:rPr>
              <a:t> </a:t>
            </a:r>
            <a:r>
              <a:rPr lang="fr-FR" sz="3200" smtClean="0">
                <a:solidFill>
                  <a:srgbClr val="C00000"/>
                </a:solidFill>
              </a:rPr>
              <a:t>:</a:t>
            </a:r>
            <a:endParaRPr lang="fr-FR" sz="3200" b="1" u="sng">
              <a:solidFill>
                <a:srgbClr val="C0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297981" y="5796484"/>
            <a:ext cx="53348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600" smtClean="0">
                <a:solidFill>
                  <a:prstClr val="black"/>
                </a:solidFill>
              </a:rPr>
              <a:t>It was difficult to track brand reputation.</a:t>
            </a:r>
            <a:endParaRPr lang="en-US" sz="2600" b="1" u="sng">
              <a:solidFill>
                <a:prstClr val="black"/>
              </a:solidFill>
            </a:endParaRPr>
          </a:p>
        </p:txBody>
      </p:sp>
      <p:grpSp>
        <p:nvGrpSpPr>
          <p:cNvPr id="39" name="Groupe 38"/>
          <p:cNvGrpSpPr/>
          <p:nvPr/>
        </p:nvGrpSpPr>
        <p:grpSpPr>
          <a:xfrm>
            <a:off x="8642797" y="3348212"/>
            <a:ext cx="4392488" cy="2247914"/>
            <a:chOff x="4420637" y="2189198"/>
            <a:chExt cx="4392488" cy="2909311"/>
          </a:xfrm>
        </p:grpSpPr>
        <p:pic>
          <p:nvPicPr>
            <p:cNvPr id="40" name="Picture 5" descr="http://globalvoicesonline.org/wp-content/uploads/2009/07/emin-tweet.bmp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637" y="2189198"/>
              <a:ext cx="4392488" cy="2909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ZoneTexte 40"/>
            <p:cNvSpPr txBox="1"/>
            <p:nvPr/>
          </p:nvSpPr>
          <p:spPr>
            <a:xfrm>
              <a:off x="4572000" y="2804063"/>
              <a:ext cx="3816424" cy="8397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en-US" smtClean="0"/>
                <a:t>I like this company, it’s a really good one. You should try ! It’s awesome !</a:t>
              </a:r>
              <a:endParaRPr lang="en-US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148064" y="3917070"/>
              <a:ext cx="1080120" cy="465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rmAutofit/>
            </a:bodyPr>
            <a:lstStyle/>
            <a:p>
              <a:r>
                <a:rPr lang="en-US" sz="1200" smtClean="0"/>
                <a:t>Someone</a:t>
              </a:r>
              <a:endParaRPr lang="en-US" sz="120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8839404" y="2556124"/>
            <a:ext cx="361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smtClean="0">
                <a:solidFill>
                  <a:srgbClr val="C00000"/>
                </a:solidFill>
              </a:rPr>
              <a:t>Now </a:t>
            </a:r>
            <a:r>
              <a:rPr lang="en-US" sz="3200" smtClean="0">
                <a:solidFill>
                  <a:srgbClr val="C00000"/>
                </a:solidFill>
              </a:rPr>
              <a:t>:</a:t>
            </a:r>
            <a:endParaRPr lang="en-US" sz="3200" b="1" u="sng">
              <a:solidFill>
                <a:srgbClr val="C0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7778701" y="5796484"/>
            <a:ext cx="67687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It is possible to know brand reputation by monitoring social media.</a:t>
            </a:r>
            <a:endParaRPr lang="en-US" sz="2600" dirty="0"/>
          </a:p>
        </p:txBody>
      </p:sp>
      <p:sp>
        <p:nvSpPr>
          <p:cNvPr id="46" name="ZoneTexte 45"/>
          <p:cNvSpPr txBox="1"/>
          <p:nvPr/>
        </p:nvSpPr>
        <p:spPr>
          <a:xfrm>
            <a:off x="15195525" y="318503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solidFill>
                  <a:srgbClr val="C00000"/>
                </a:solidFill>
              </a:rPr>
              <a:t>Search</a:t>
            </a:r>
            <a:endParaRPr lang="en-US" sz="2800" b="1" u="sng">
              <a:solidFill>
                <a:srgbClr val="C0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5119037" y="702062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solidFill>
                  <a:srgbClr val="C00000"/>
                </a:solidFill>
              </a:rPr>
              <a:t>Get tweets</a:t>
            </a:r>
            <a:endParaRPr lang="en-US" sz="2800" b="1" u="sng">
              <a:solidFill>
                <a:srgbClr val="C0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5051509" y="7452668"/>
            <a:ext cx="8132535" cy="720080"/>
          </a:xfrm>
          <a:prstGeom prst="rect">
            <a:avLst/>
          </a:prstGeom>
        </p:spPr>
        <p:txBody>
          <a:bodyPr vert="horz" wrap="square" lIns="309031" tIns="154515" rIns="309031" bIns="154515" rtlCol="0">
            <a:noAutofit/>
          </a:bodyPr>
          <a:lstStyle>
            <a:defPPr>
              <a:defRPr lang="fr-FR"/>
            </a:defPPr>
            <a:lvl1pPr indent="0" algn="ctr">
              <a:spcBef>
                <a:spcPts val="0"/>
              </a:spcBef>
              <a:buFont typeface="Arial" pitchFamily="34" charset="0"/>
              <a:buNone/>
              <a:defRPr sz="2400" b="1" i="1"/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/>
              <a:t>R</a:t>
            </a:r>
            <a:r>
              <a:rPr lang="en-US" smtClean="0"/>
              <a:t>etrieve </a:t>
            </a:r>
            <a:r>
              <a:rPr lang="en-US"/>
              <a:t>data about the tweets : Use </a:t>
            </a:r>
            <a:r>
              <a:rPr lang="en-US" smtClean="0"/>
              <a:t>Twitter </a:t>
            </a:r>
            <a:r>
              <a:rPr lang="en-US"/>
              <a:t>REST API.</a:t>
            </a:r>
          </a:p>
        </p:txBody>
      </p:sp>
      <p:grpSp>
        <p:nvGrpSpPr>
          <p:cNvPr id="57" name="Groupe 56"/>
          <p:cNvGrpSpPr/>
          <p:nvPr/>
        </p:nvGrpSpPr>
        <p:grpSpPr>
          <a:xfrm>
            <a:off x="15411549" y="8100740"/>
            <a:ext cx="6840761" cy="1665410"/>
            <a:chOff x="15915604" y="10411339"/>
            <a:chExt cx="6840761" cy="1665410"/>
          </a:xfrm>
        </p:grpSpPr>
        <p:grpSp>
          <p:nvGrpSpPr>
            <p:cNvPr id="50" name="Groupe 49"/>
            <p:cNvGrpSpPr/>
            <p:nvPr/>
          </p:nvGrpSpPr>
          <p:grpSpPr>
            <a:xfrm>
              <a:off x="15915604" y="10506802"/>
              <a:ext cx="2061317" cy="1569946"/>
              <a:chOff x="4756983" y="2189198"/>
              <a:chExt cx="4056140" cy="2686535"/>
            </a:xfrm>
          </p:grpSpPr>
          <p:pic>
            <p:nvPicPr>
              <p:cNvPr id="54" name="Picture 5" descr="http://globalvoicesonline.org/wp-content/uploads/2009/07/emin-tweet.bmp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983" y="2189198"/>
                <a:ext cx="4056140" cy="26865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ZoneTexte 54"/>
              <p:cNvSpPr txBox="1"/>
              <p:nvPr/>
            </p:nvSpPr>
            <p:spPr>
              <a:xfrm>
                <a:off x="4898678" y="2716241"/>
                <a:ext cx="3657159" cy="8175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rmAutofit/>
              </a:bodyPr>
              <a:lstStyle/>
              <a:p>
                <a:r>
                  <a:rPr lang="en-US" sz="1000" smtClean="0"/>
                  <a:t>I like this company, it’s really good.</a:t>
                </a:r>
                <a:endParaRPr lang="en-US" sz="1000"/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5323758" y="3848346"/>
                <a:ext cx="1942455" cy="3291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rmAutofit fontScale="92500" lnSpcReduction="10000"/>
              </a:bodyPr>
              <a:lstStyle/>
              <a:p>
                <a:r>
                  <a:rPr lang="en-US" sz="800" smtClean="0"/>
                  <a:t>Someone</a:t>
                </a:r>
                <a:endParaRPr lang="en-US" sz="800"/>
              </a:p>
            </p:txBody>
          </p:sp>
        </p:grpSp>
        <p:sp>
          <p:nvSpPr>
            <p:cNvPr id="51" name="Flèche droite 50"/>
            <p:cNvSpPr/>
            <p:nvPr/>
          </p:nvSpPr>
          <p:spPr>
            <a:xfrm>
              <a:off x="18264954" y="11111490"/>
              <a:ext cx="1512168" cy="456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8264954" y="10730427"/>
              <a:ext cx="1224136" cy="438556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en-US" smtClean="0"/>
                <a:t>Twitter API</a:t>
              </a:r>
              <a:endParaRPr lang="en-US"/>
            </a:p>
          </p:txBody>
        </p:sp>
        <p:sp>
          <p:nvSpPr>
            <p:cNvPr id="53" name="Rectangle à coins arrondis 52"/>
            <p:cNvSpPr/>
            <p:nvPr/>
          </p:nvSpPr>
          <p:spPr>
            <a:xfrm>
              <a:off x="20137162" y="10411339"/>
              <a:ext cx="2619203" cy="166541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marL="285750" lvl="0" indent="-285750">
                <a:buFont typeface="Arial" pitchFamily="34" charset="0"/>
                <a:buChar char="•"/>
              </a:pPr>
              <a:endParaRPr lang="en-U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7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Tweet text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7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Author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7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Number of followers</a:t>
              </a: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7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Number of </a:t>
              </a:r>
              <a:r>
                <a:rPr lang="en-US" sz="7200" b="1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retweets</a:t>
              </a:r>
              <a:endParaRPr lang="en-US" sz="7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sz="72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  <a:p>
              <a:pPr algn="ctr"/>
              <a:endParaRPr lang="en-US"/>
            </a:p>
          </p:txBody>
        </p:sp>
      </p:grpSp>
      <p:sp>
        <p:nvSpPr>
          <p:cNvPr id="58" name="ZoneTexte 57"/>
          <p:cNvSpPr txBox="1"/>
          <p:nvPr/>
        </p:nvSpPr>
        <p:spPr>
          <a:xfrm>
            <a:off x="15051509" y="9900940"/>
            <a:ext cx="7901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smtClean="0"/>
              <a:t>Problem encountered </a:t>
            </a:r>
            <a:r>
              <a:rPr lang="fr-FR" sz="2000" smtClean="0"/>
              <a:t>: </a:t>
            </a:r>
            <a:r>
              <a:rPr lang="en-US" sz="2000"/>
              <a:t>the rate limit imposed by the </a:t>
            </a:r>
            <a:r>
              <a:rPr lang="en-US" sz="2000" smtClean="0"/>
              <a:t>API (</a:t>
            </a:r>
            <a:r>
              <a:rPr lang="en-US" sz="2000"/>
              <a:t>150 calls per hour, when not authenticated and 350 </a:t>
            </a:r>
            <a:r>
              <a:rPr lang="en-US" sz="2000" smtClean="0"/>
              <a:t>otherwise).</a:t>
            </a:r>
          </a:p>
          <a:p>
            <a:endParaRPr lang="en-US" sz="2000"/>
          </a:p>
          <a:p>
            <a:r>
              <a:rPr lang="en-US" sz="2000" b="1" smtClean="0"/>
              <a:t>Solution found </a:t>
            </a:r>
            <a:r>
              <a:rPr lang="en-US" sz="2000" smtClean="0"/>
              <a:t>: caching.</a:t>
            </a:r>
            <a:endParaRPr lang="en-US" sz="2000"/>
          </a:p>
        </p:txBody>
      </p:sp>
      <p:sp>
        <p:nvSpPr>
          <p:cNvPr id="59" name="ZoneTexte 58"/>
          <p:cNvSpPr txBox="1"/>
          <p:nvPr/>
        </p:nvSpPr>
        <p:spPr>
          <a:xfrm>
            <a:off x="15119037" y="172457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solidFill>
                  <a:srgbClr val="C00000"/>
                </a:solidFill>
              </a:rPr>
              <a:t>Sentiment analysis</a:t>
            </a:r>
            <a:endParaRPr lang="en-US" sz="2800" b="1" u="sng">
              <a:solidFill>
                <a:srgbClr val="C00000"/>
              </a:solidFill>
            </a:endParaRPr>
          </a:p>
        </p:txBody>
      </p:sp>
      <p:sp>
        <p:nvSpPr>
          <p:cNvPr id="60" name="Espace réservé du contenu 3"/>
          <p:cNvSpPr txBox="1">
            <a:spLocks noChangeAspect="1"/>
          </p:cNvSpPr>
          <p:nvPr/>
        </p:nvSpPr>
        <p:spPr>
          <a:xfrm>
            <a:off x="15089696" y="15301540"/>
            <a:ext cx="7234620" cy="485398"/>
          </a:xfrm>
          <a:prstGeom prst="rect">
            <a:avLst/>
          </a:prstGeom>
        </p:spPr>
        <p:txBody>
          <a:bodyPr vert="horz" wrap="square" lIns="309031" tIns="154515" rIns="309031" bIns="154515" rtlCol="0">
            <a:noAutofit/>
          </a:bodyPr>
          <a:lstStyle>
            <a:lvl1pPr marL="0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10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45153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9030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8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3545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18061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72576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27091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81607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61225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400" b="1" i="1" smtClean="0">
                <a:solidFill>
                  <a:schemeClr val="tx1"/>
                </a:solidFill>
              </a:rPr>
              <a:t>Tokenization : Use </a:t>
            </a:r>
            <a:r>
              <a:rPr lang="en-US" sz="2400" b="1" i="1" err="1" smtClean="0">
                <a:solidFill>
                  <a:schemeClr val="tx1"/>
                </a:solidFill>
              </a:rPr>
              <a:t>StandardTokenizer</a:t>
            </a:r>
            <a:r>
              <a:rPr lang="en-US" sz="2400" b="1" i="1" smtClean="0">
                <a:solidFill>
                  <a:schemeClr val="tx1"/>
                </a:solidFill>
              </a:rPr>
              <a:t> from </a:t>
            </a:r>
            <a:r>
              <a:rPr lang="en-US" sz="2400" b="1" i="1" err="1" smtClean="0">
                <a:solidFill>
                  <a:schemeClr val="tx1"/>
                </a:solidFill>
              </a:rPr>
              <a:t>Lucene</a:t>
            </a:r>
            <a:r>
              <a:rPr lang="en-US" sz="2400" b="1" i="1" smtClean="0">
                <a:solidFill>
                  <a:schemeClr val="tx1"/>
                </a:solidFill>
              </a:rPr>
              <a:t> </a:t>
            </a:r>
            <a:endParaRPr lang="en-US" sz="2400" b="1" i="1">
              <a:solidFill>
                <a:schemeClr val="tx1"/>
              </a:solidFill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15483557" y="15805596"/>
            <a:ext cx="7037692" cy="1569660"/>
            <a:chOff x="395535" y="1960094"/>
            <a:chExt cx="7344817" cy="1569660"/>
          </a:xfrm>
        </p:grpSpPr>
        <p:sp>
          <p:nvSpPr>
            <p:cNvPr id="63" name="Rectangle à coins arrondis 62"/>
            <p:cNvSpPr/>
            <p:nvPr/>
          </p:nvSpPr>
          <p:spPr>
            <a:xfrm>
              <a:off x="395535" y="2101498"/>
              <a:ext cx="2329664" cy="11114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1800" smtClean="0"/>
                <a:t>Send to this@mail.com. This is perfect.</a:t>
              </a:r>
              <a:endParaRPr lang="en-US" sz="1800"/>
            </a:p>
          </p:txBody>
        </p:sp>
        <p:sp>
          <p:nvSpPr>
            <p:cNvPr id="64" name="Flèche droite 63"/>
            <p:cNvSpPr/>
            <p:nvPr/>
          </p:nvSpPr>
          <p:spPr>
            <a:xfrm>
              <a:off x="3004063" y="2564904"/>
              <a:ext cx="2050801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275856" y="227687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r>
                <a:rPr lang="fr-FR" smtClean="0"/>
                <a:t>Tokenizer</a:t>
              </a:r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130014" y="1960094"/>
              <a:ext cx="2610338" cy="15696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fr-FR" sz="1600" err="1" smtClean="0"/>
                <a:t>Send</a:t>
              </a:r>
              <a:endParaRPr lang="fr-FR" sz="160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smtClean="0"/>
                <a:t>to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smtClean="0"/>
                <a:t>this@mail.com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smtClean="0"/>
                <a:t>This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err="1" smtClean="0"/>
                <a:t>is</a:t>
              </a:r>
              <a:endParaRPr lang="fr-FR" sz="160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600" err="1" smtClean="0"/>
                <a:t>perfect</a:t>
              </a:r>
              <a:endParaRPr lang="fr-FR" sz="1600" smtClean="0"/>
            </a:p>
          </p:txBody>
        </p:sp>
      </p:grpSp>
      <p:sp>
        <p:nvSpPr>
          <p:cNvPr id="67" name="Espace réservé du contenu 3"/>
          <p:cNvSpPr txBox="1">
            <a:spLocks/>
          </p:cNvSpPr>
          <p:nvPr/>
        </p:nvSpPr>
        <p:spPr>
          <a:xfrm>
            <a:off x="15051509" y="17821820"/>
            <a:ext cx="790178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smtClean="0"/>
              <a:t>Lexicon : find the score of a tweet to label it as negative, neutral or positive.</a:t>
            </a:r>
            <a:endParaRPr lang="en-US" sz="2400" b="1" i="1"/>
          </a:p>
        </p:txBody>
      </p:sp>
      <p:graphicFrame>
        <p:nvGraphicFramePr>
          <p:cNvPr id="68" name="Diagramme 67"/>
          <p:cNvGraphicFramePr/>
          <p:nvPr>
            <p:extLst>
              <p:ext uri="{D42A27DB-BD31-4B8C-83A1-F6EECF244321}">
                <p14:modId xmlns:p14="http://schemas.microsoft.com/office/powerpoint/2010/main" val="739986894"/>
              </p:ext>
            </p:extLst>
          </p:nvPr>
        </p:nvGraphicFramePr>
        <p:xfrm>
          <a:off x="15123517" y="18829932"/>
          <a:ext cx="7848872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9" name="ZoneTexte 68"/>
          <p:cNvSpPr txBox="1"/>
          <p:nvPr/>
        </p:nvSpPr>
        <p:spPr>
          <a:xfrm>
            <a:off x="23692469" y="3212580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solidFill>
                  <a:srgbClr val="C00000"/>
                </a:solidFill>
              </a:rPr>
              <a:t>Naïve Bayes</a:t>
            </a:r>
            <a:endParaRPr lang="en-US" sz="2800" b="1" u="sng">
              <a:solidFill>
                <a:srgbClr val="C0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3692469" y="628137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solidFill>
                  <a:srgbClr val="C00000"/>
                </a:solidFill>
              </a:rPr>
              <a:t>PageRank</a:t>
            </a:r>
            <a:endParaRPr lang="en-US" sz="2800" b="1" u="sng">
              <a:solidFill>
                <a:srgbClr val="C0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3692469" y="11177920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solidFill>
                  <a:srgbClr val="C00000"/>
                </a:solidFill>
              </a:rPr>
              <a:t>User interface</a:t>
            </a:r>
            <a:endParaRPr lang="en-US" sz="2800" b="1" u="sng">
              <a:solidFill>
                <a:srgbClr val="C00000"/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23044397" y="3060180"/>
            <a:ext cx="0" cy="187940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8300981" y="641266"/>
            <a:ext cx="2232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Cihat</a:t>
            </a:r>
            <a:r>
              <a:rPr lang="en-US" sz="2000" dirty="0" smtClean="0"/>
              <a:t> </a:t>
            </a:r>
            <a:r>
              <a:rPr lang="en-US" sz="2000" dirty="0" err="1" smtClean="0"/>
              <a:t>Imamoglu</a:t>
            </a:r>
            <a:endParaRPr lang="en-US" sz="2000" dirty="0" smtClean="0"/>
          </a:p>
          <a:p>
            <a:pPr algn="ctr"/>
            <a:r>
              <a:rPr lang="en-US" sz="2000" dirty="0" smtClean="0"/>
              <a:t>Caroline </a:t>
            </a:r>
            <a:r>
              <a:rPr lang="en-US" sz="2000" dirty="0" err="1" smtClean="0"/>
              <a:t>Queva</a:t>
            </a:r>
            <a:endParaRPr lang="el-GR" sz="2000" dirty="0"/>
          </a:p>
        </p:txBody>
      </p:sp>
      <p:sp>
        <p:nvSpPr>
          <p:cNvPr id="80" name="ZoneTexte 79"/>
          <p:cNvSpPr txBox="1"/>
          <p:nvPr/>
        </p:nvSpPr>
        <p:spPr>
          <a:xfrm>
            <a:off x="26247722" y="533543"/>
            <a:ext cx="2044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prstClr val="black"/>
                </a:solidFill>
              </a:rPr>
              <a:t>Mihai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Damaschin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Matthijs Dorst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Maria Gerontini</a:t>
            </a:r>
            <a:endParaRPr lang="fr-FR" sz="2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5089696" y="11197084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solidFill>
                  <a:srgbClr val="C00000"/>
                </a:solidFill>
              </a:rPr>
              <a:t>Preprocessing and Tokenization</a:t>
            </a:r>
            <a:endParaRPr lang="en-US" sz="2800" b="1" u="sng">
              <a:solidFill>
                <a:srgbClr val="C00000"/>
              </a:solidFill>
            </a:endParaRPr>
          </a:p>
        </p:txBody>
      </p:sp>
      <p:grpSp>
        <p:nvGrpSpPr>
          <p:cNvPr id="86" name="Groupe 85"/>
          <p:cNvGrpSpPr/>
          <p:nvPr/>
        </p:nvGrpSpPr>
        <p:grpSpPr>
          <a:xfrm>
            <a:off x="16512673" y="12349212"/>
            <a:ext cx="5360573" cy="830997"/>
            <a:chOff x="1691680" y="2070140"/>
            <a:chExt cx="5360573" cy="830997"/>
          </a:xfrm>
        </p:grpSpPr>
        <p:sp>
          <p:nvSpPr>
            <p:cNvPr id="87" name="ZoneTexte 86"/>
            <p:cNvSpPr txBox="1"/>
            <p:nvPr/>
          </p:nvSpPr>
          <p:spPr>
            <a:xfrm>
              <a:off x="1691680" y="2070140"/>
              <a:ext cx="5360573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fr-FR" sz="1800" err="1" smtClean="0"/>
                <a:t>Greeeaaaat</a:t>
              </a:r>
              <a:r>
                <a:rPr lang="fr-FR" sz="1800" smtClean="0"/>
                <a:t>	</a:t>
              </a:r>
              <a:r>
                <a:rPr lang="fr-FR" sz="1800" err="1" smtClean="0"/>
                <a:t>Greeaat</a:t>
              </a:r>
              <a:endParaRPr lang="fr-FR" sz="180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800" err="1" smtClean="0"/>
                <a:t>Aweeesome</a:t>
              </a:r>
              <a:r>
                <a:rPr lang="fr-FR" sz="1800" smtClean="0"/>
                <a:t>	</a:t>
              </a:r>
              <a:r>
                <a:rPr lang="fr-FR" sz="1800" err="1" smtClean="0"/>
                <a:t>Aweesome</a:t>
              </a:r>
              <a:endParaRPr lang="fr-FR" sz="180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fr-FR" sz="1800" smtClean="0"/>
                <a:t>Look	Look</a:t>
              </a:r>
              <a:endParaRPr lang="fr-FR" sz="1800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>
              <a:off x="3326860" y="2204864"/>
              <a:ext cx="143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/>
            <p:cNvCxnSpPr/>
            <p:nvPr/>
          </p:nvCxnSpPr>
          <p:spPr>
            <a:xfrm>
              <a:off x="3330956" y="2485638"/>
              <a:ext cx="143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/>
            <p:cNvCxnSpPr/>
            <p:nvPr/>
          </p:nvCxnSpPr>
          <p:spPr>
            <a:xfrm>
              <a:off x="3330956" y="2780928"/>
              <a:ext cx="143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Espace réservé du contenu 3"/>
          <p:cNvSpPr txBox="1">
            <a:spLocks noChangeAspect="1"/>
          </p:cNvSpPr>
          <p:nvPr/>
        </p:nvSpPr>
        <p:spPr>
          <a:xfrm>
            <a:off x="15161705" y="11701140"/>
            <a:ext cx="7234620" cy="485398"/>
          </a:xfrm>
          <a:prstGeom prst="rect">
            <a:avLst/>
          </a:prstGeom>
        </p:spPr>
        <p:txBody>
          <a:bodyPr vert="horz" wrap="square" lIns="309031" tIns="154515" rIns="309031" bIns="154515" rtlCol="0">
            <a:noAutofit/>
          </a:bodyPr>
          <a:lstStyle>
            <a:lvl1pPr marL="0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10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45153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9030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8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3545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18061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72576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27091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81607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61225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400" b="1" i="1" smtClean="0">
                <a:solidFill>
                  <a:schemeClr val="tx1"/>
                </a:solidFill>
              </a:rPr>
              <a:t>Elimination of repeated characters</a:t>
            </a:r>
            <a:endParaRPr lang="en-US" sz="2400" b="1" i="1">
              <a:solidFill>
                <a:schemeClr val="tx1"/>
              </a:solidFill>
            </a:endParaRPr>
          </a:p>
        </p:txBody>
      </p:sp>
      <p:grpSp>
        <p:nvGrpSpPr>
          <p:cNvPr id="92" name="Groupe 91"/>
          <p:cNvGrpSpPr/>
          <p:nvPr/>
        </p:nvGrpSpPr>
        <p:grpSpPr>
          <a:xfrm>
            <a:off x="15483557" y="14005396"/>
            <a:ext cx="6844783" cy="1199165"/>
            <a:chOff x="895569" y="3270469"/>
            <a:chExt cx="6844783" cy="1199165"/>
          </a:xfrm>
        </p:grpSpPr>
        <p:sp>
          <p:nvSpPr>
            <p:cNvPr id="93" name="Rectangle à coins arrondis 92"/>
            <p:cNvSpPr/>
            <p:nvPr/>
          </p:nvSpPr>
          <p:spPr>
            <a:xfrm>
              <a:off x="895569" y="3270469"/>
              <a:ext cx="2232248" cy="11114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800" smtClean="0"/>
                <a:t>@Someone : it’s awesome. Check www.this.com.</a:t>
              </a:r>
              <a:endParaRPr lang="en-US" sz="1800"/>
            </a:p>
          </p:txBody>
        </p:sp>
        <p:sp>
          <p:nvSpPr>
            <p:cNvPr id="94" name="Flèche droite 93"/>
            <p:cNvSpPr/>
            <p:nvPr/>
          </p:nvSpPr>
          <p:spPr>
            <a:xfrm>
              <a:off x="3415849" y="3733875"/>
              <a:ext cx="1944216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à coins arrondis 94"/>
            <p:cNvSpPr/>
            <p:nvPr/>
          </p:nvSpPr>
          <p:spPr>
            <a:xfrm>
              <a:off x="5508104" y="3358156"/>
              <a:ext cx="2232248" cy="11114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800" smtClean="0"/>
                <a:t>: it’s awesome. Check.</a:t>
              </a:r>
              <a:endParaRPr lang="en-US" sz="1800"/>
            </a:p>
          </p:txBody>
        </p:sp>
      </p:grpSp>
      <p:sp>
        <p:nvSpPr>
          <p:cNvPr id="96" name="Espace réservé du contenu 3"/>
          <p:cNvSpPr txBox="1">
            <a:spLocks noChangeAspect="1"/>
          </p:cNvSpPr>
          <p:nvPr/>
        </p:nvSpPr>
        <p:spPr>
          <a:xfrm>
            <a:off x="15089698" y="13285316"/>
            <a:ext cx="7234620" cy="485398"/>
          </a:xfrm>
          <a:prstGeom prst="rect">
            <a:avLst/>
          </a:prstGeom>
        </p:spPr>
        <p:txBody>
          <a:bodyPr vert="horz" wrap="square" lIns="309031" tIns="154515" rIns="309031" bIns="154515" rtlCol="0">
            <a:noAutofit/>
          </a:bodyPr>
          <a:lstStyle>
            <a:lvl1pPr marL="0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10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45153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9030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8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3545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18061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72576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27091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81607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61225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400" b="1" i="1" smtClean="0">
                <a:solidFill>
                  <a:schemeClr val="tx1"/>
                </a:solidFill>
              </a:rPr>
              <a:t>Annotations and URL’s removal</a:t>
            </a:r>
            <a:endParaRPr lang="en-US" sz="2400" b="1" i="1">
              <a:solidFill>
                <a:schemeClr val="tx1"/>
              </a:solidFill>
            </a:endParaRPr>
          </a:p>
        </p:txBody>
      </p:sp>
      <p:graphicFrame>
        <p:nvGraphicFramePr>
          <p:cNvPr id="97" name="Diagramme 96"/>
          <p:cNvGraphicFramePr/>
          <p:nvPr>
            <p:extLst>
              <p:ext uri="{D42A27DB-BD31-4B8C-83A1-F6EECF244321}">
                <p14:modId xmlns:p14="http://schemas.microsoft.com/office/powerpoint/2010/main" val="1540428056"/>
              </p:ext>
            </p:extLst>
          </p:nvPr>
        </p:nvGraphicFramePr>
        <p:xfrm>
          <a:off x="23258584" y="3241651"/>
          <a:ext cx="8210749" cy="4139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98" name="Content Placeholder 2"/>
          <p:cNvSpPr txBox="1">
            <a:spLocks/>
          </p:cNvSpPr>
          <p:nvPr/>
        </p:nvSpPr>
        <p:spPr>
          <a:xfrm>
            <a:off x="23222232" y="3744256"/>
            <a:ext cx="7815054" cy="900100"/>
          </a:xfrm>
          <a:prstGeom prst="rect">
            <a:avLst/>
          </a:prstGeom>
        </p:spPr>
        <p:txBody>
          <a:bodyPr vert="horz" wrap="square" lIns="309031" tIns="154515" rIns="309031" bIns="154515" rtlCol="0">
            <a:noAutofit/>
          </a:bodyPr>
          <a:lstStyle>
            <a:defPPr>
              <a:defRPr lang="fr-FR"/>
            </a:defPPr>
            <a:lvl1pPr indent="0">
              <a:spcBef>
                <a:spcPts val="0"/>
              </a:spcBef>
              <a:buFont typeface="Arial" pitchFamily="34" charset="0"/>
              <a:buNone/>
              <a:defRPr sz="2400" b="1" i="1"/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Use the algorithm provided by </a:t>
            </a:r>
            <a:r>
              <a:rPr lang="en-US" err="1"/>
              <a:t>Weka</a:t>
            </a:r>
            <a:r>
              <a:rPr lang="en-US"/>
              <a:t> and the hand-classified data provided by Sanders Analytics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649909" y="9358268"/>
            <a:ext cx="8725759" cy="1910824"/>
          </a:xfrm>
          <a:prstGeom prst="rect">
            <a:avLst/>
          </a:prstGeom>
        </p:spPr>
        <p:txBody>
          <a:bodyPr vert="horz" wrap="square" lIns="309031" tIns="154515" rIns="309031" bIns="154515" rtlCol="0">
            <a:noAutofit/>
          </a:bodyPr>
          <a:lstStyle>
            <a:defPPr>
              <a:defRPr lang="fr-FR"/>
            </a:defPPr>
            <a:lvl1pPr indent="0">
              <a:spcBef>
                <a:spcPts val="0"/>
              </a:spcBef>
              <a:buFont typeface="Arial" pitchFamily="34" charset="0"/>
              <a:buNone/>
              <a:defRPr sz="2400" b="1" i="1"/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2600" dirty="0">
                <a:solidFill>
                  <a:srgbClr val="C00000"/>
                </a:solidFill>
              </a:rPr>
              <a:t>Experimental Set up: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0" i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 smtClean="0"/>
              <a:t>Use </a:t>
            </a:r>
            <a:r>
              <a:rPr lang="en-US" sz="2000" b="0" i="0" dirty="0"/>
              <a:t>an existing twitter corpus, provided by Sanders Analytics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/>
              <a:t>Split this data set for training and </a:t>
            </a:r>
            <a:r>
              <a:rPr lang="en-US" sz="2000" b="0" i="0" dirty="0" smtClean="0"/>
              <a:t>testing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 smtClean="0"/>
              <a:t>10-folds cross validation</a:t>
            </a:r>
            <a:endParaRPr lang="en-US" sz="2000" b="0" i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/>
              <a:t>Measure precision and recall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i="0" dirty="0"/>
              <a:t>Use the query “Microsoft” for </a:t>
            </a:r>
            <a:r>
              <a:rPr lang="en-US" sz="2000" b="0" i="0" dirty="0" smtClean="0"/>
              <a:t>testing.</a:t>
            </a:r>
            <a:endParaRPr lang="en-US" sz="2000" b="0" i="0" dirty="0"/>
          </a:p>
        </p:txBody>
      </p:sp>
      <p:sp>
        <p:nvSpPr>
          <p:cNvPr id="72" name="ZoneTexte 71"/>
          <p:cNvSpPr txBox="1"/>
          <p:nvPr/>
        </p:nvSpPr>
        <p:spPr>
          <a:xfrm>
            <a:off x="7862616" y="9958427"/>
            <a:ext cx="6696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Four different </a:t>
            </a:r>
            <a:r>
              <a:rPr lang="en-US" sz="2000" dirty="0" smtClean="0"/>
              <a:t>methods </a:t>
            </a:r>
            <a:r>
              <a:rPr lang="en-US" sz="2000" dirty="0" smtClean="0"/>
              <a:t>are used </a:t>
            </a:r>
            <a:r>
              <a:rPr lang="en-US" sz="2000" dirty="0"/>
              <a:t>for the sentiment </a:t>
            </a:r>
            <a:r>
              <a:rPr lang="en-US" sz="2000" dirty="0" smtClean="0"/>
              <a:t>prediction  </a:t>
            </a:r>
            <a:r>
              <a:rPr lang="en-US" sz="2000" dirty="0"/>
              <a:t>: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Gaussian </a:t>
            </a:r>
            <a:r>
              <a:rPr lang="en-US" sz="2000" dirty="0"/>
              <a:t>distance.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Detection </a:t>
            </a:r>
            <a:r>
              <a:rPr lang="en-US" sz="2000" dirty="0"/>
              <a:t>of negations and modifiers.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Bayes </a:t>
            </a:r>
            <a:r>
              <a:rPr lang="en-US" sz="2000" dirty="0" smtClean="0"/>
              <a:t>classifier </a:t>
            </a: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L</a:t>
            </a:r>
            <a:r>
              <a:rPr lang="en-US" sz="2000" dirty="0" smtClean="0"/>
              <a:t>exicon </a:t>
            </a:r>
            <a:r>
              <a:rPr lang="en-US" sz="2000" dirty="0"/>
              <a:t>with assigned negative and positive scores.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Effect </a:t>
            </a:r>
            <a:r>
              <a:rPr lang="en-US" sz="2000" dirty="0" smtClean="0"/>
              <a:t>of </a:t>
            </a:r>
            <a:r>
              <a:rPr lang="en-US" sz="2000" dirty="0" smtClean="0"/>
              <a:t>the presence </a:t>
            </a:r>
            <a:r>
              <a:rPr lang="en-US" sz="2000" dirty="0"/>
              <a:t>of smileys </a:t>
            </a:r>
            <a:r>
              <a:rPr lang="en-US" sz="2000" dirty="0" smtClean="0"/>
              <a:t>on </a:t>
            </a:r>
            <a:r>
              <a:rPr lang="en-US" sz="2000" dirty="0"/>
              <a:t>the sentiment score.</a:t>
            </a:r>
          </a:p>
          <a:p>
            <a:endParaRPr lang="fr-FR" sz="2000" dirty="0"/>
          </a:p>
        </p:txBody>
      </p:sp>
      <p:cxnSp>
        <p:nvCxnSpPr>
          <p:cNvPr id="3" name="Connecteur droit 2"/>
          <p:cNvCxnSpPr/>
          <p:nvPr/>
        </p:nvCxnSpPr>
        <p:spPr>
          <a:xfrm flipH="1">
            <a:off x="7706693" y="10039212"/>
            <a:ext cx="6575" cy="166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1747863" y="15415939"/>
            <a:ext cx="480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for unfiltered data</a:t>
            </a:r>
            <a:endParaRPr lang="fr-F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8300591" y="16025973"/>
            <a:ext cx="480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Results for data without URL and annotations</a:t>
            </a:r>
            <a:endParaRPr lang="en-US"/>
          </a:p>
        </p:txBody>
      </p:sp>
      <p:sp>
        <p:nvSpPr>
          <p:cNvPr id="81" name="ZoneTexte 80"/>
          <p:cNvSpPr txBox="1"/>
          <p:nvPr/>
        </p:nvSpPr>
        <p:spPr>
          <a:xfrm>
            <a:off x="1874045" y="19655119"/>
            <a:ext cx="480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Results for data without repeated characters</a:t>
            </a:r>
            <a:endParaRPr lang="en-US"/>
          </a:p>
        </p:txBody>
      </p:sp>
      <p:sp>
        <p:nvSpPr>
          <p:cNvPr id="82" name="ZoneTexte 81"/>
          <p:cNvSpPr txBox="1"/>
          <p:nvPr/>
        </p:nvSpPr>
        <p:spPr>
          <a:xfrm>
            <a:off x="7418661" y="17411252"/>
            <a:ext cx="70567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 smtClean="0">
                <a:solidFill>
                  <a:srgbClr val="C00000"/>
                </a:solidFill>
              </a:rPr>
              <a:t>Conclusions about the preprocessing step 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Using negations and modifiers result in a significant improvement in terms of </a:t>
            </a:r>
            <a:r>
              <a:rPr lang="en-US" sz="2400" dirty="0" smtClean="0"/>
              <a:t>recall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performance in terms of precision is </a:t>
            </a:r>
            <a:r>
              <a:rPr lang="en-US" sz="2400" dirty="0" smtClean="0"/>
              <a:t>decreased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Bayes classifier does not </a:t>
            </a:r>
            <a:r>
              <a:rPr lang="en-US" sz="2400" dirty="0" smtClean="0"/>
              <a:t>provide </a:t>
            </a:r>
            <a:r>
              <a:rPr lang="en-US" sz="2400" dirty="0"/>
              <a:t>any </a:t>
            </a:r>
            <a:r>
              <a:rPr lang="en-US" sz="2400" dirty="0" smtClean="0"/>
              <a:t>improvement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overall score </a:t>
            </a:r>
            <a:r>
              <a:rPr lang="en-US" sz="2400" dirty="0" smtClean="0"/>
              <a:t>is improved when using the filtered data. </a:t>
            </a:r>
            <a:endParaRPr lang="en-US" sz="2400" dirty="0" smtClean="0"/>
          </a:p>
        </p:txBody>
      </p:sp>
      <p:graphicFrame>
        <p:nvGraphicFramePr>
          <p:cNvPr id="83" name="Diagramme 82"/>
          <p:cNvGraphicFramePr/>
          <p:nvPr>
            <p:extLst>
              <p:ext uri="{D42A27DB-BD31-4B8C-83A1-F6EECF244321}">
                <p14:modId xmlns:p14="http://schemas.microsoft.com/office/powerpoint/2010/main" val="3805243983"/>
              </p:ext>
            </p:extLst>
          </p:nvPr>
        </p:nvGraphicFramePr>
        <p:xfrm>
          <a:off x="23260421" y="6666579"/>
          <a:ext cx="7776864" cy="388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84" name="Content Placeholder 2"/>
          <p:cNvSpPr txBox="1">
            <a:spLocks/>
          </p:cNvSpPr>
          <p:nvPr/>
        </p:nvSpPr>
        <p:spPr>
          <a:xfrm>
            <a:off x="23222232" y="6790380"/>
            <a:ext cx="7815054" cy="555727"/>
          </a:xfrm>
          <a:prstGeom prst="rect">
            <a:avLst/>
          </a:prstGeom>
        </p:spPr>
        <p:txBody>
          <a:bodyPr vert="horz" wrap="square" lIns="309031" tIns="154515" rIns="309031" bIns="154515" rtlCol="0">
            <a:noAutofit/>
          </a:bodyPr>
          <a:lstStyle>
            <a:defPPr>
              <a:defRPr lang="fr-FR"/>
            </a:defPPr>
            <a:lvl1pPr indent="0">
              <a:spcBef>
                <a:spcPts val="0"/>
              </a:spcBef>
              <a:buFont typeface="Arial" pitchFamily="34" charset="0"/>
              <a:buNone/>
              <a:defRPr sz="2400" b="1" i="1"/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Calculate a static quality measure</a:t>
            </a:r>
            <a:endParaRPr lang="en-US"/>
          </a:p>
        </p:txBody>
      </p:sp>
      <p:sp>
        <p:nvSpPr>
          <p:cNvPr id="85" name="ZoneTexte 84"/>
          <p:cNvSpPr txBox="1"/>
          <p:nvPr/>
        </p:nvSpPr>
        <p:spPr>
          <a:xfrm>
            <a:off x="23203529" y="9821381"/>
            <a:ext cx="7833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Problem encountered </a:t>
            </a:r>
            <a:r>
              <a:rPr lang="fr-FR" sz="2000" dirty="0" smtClean="0"/>
              <a:t>: </a:t>
            </a:r>
            <a:r>
              <a:rPr lang="en-US" sz="2000" dirty="0"/>
              <a:t>the rate limit imposed by the </a:t>
            </a:r>
            <a:r>
              <a:rPr lang="en-US" sz="2000" dirty="0" smtClean="0"/>
              <a:t>API is a problem for the creation of a user graph. Consequently, it was not possible to apply the original PageRank algorithm.</a:t>
            </a:r>
            <a:endParaRPr lang="en-US" sz="2000" dirty="0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15195525" y="3736045"/>
            <a:ext cx="7757770" cy="2492487"/>
          </a:xfrm>
          <a:prstGeom prst="rect">
            <a:avLst/>
          </a:prstGeom>
        </p:spPr>
        <p:txBody>
          <a:bodyPr vert="horz" lIns="309031" tIns="154515" rIns="309031" bIns="154515" rtlCol="0">
            <a:normAutofit fontScale="40000" lnSpcReduction="20000"/>
          </a:bodyPr>
          <a:lstStyle>
            <a:lvl1pPr marL="0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10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45153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9030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8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3545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18061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72576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27091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81607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61225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sz="5100" smtClean="0">
                <a:solidFill>
                  <a:schemeClr val="tx1"/>
                </a:solidFill>
              </a:rPr>
              <a:t>Search for specific keywords : provided by Twitter</a:t>
            </a:r>
          </a:p>
          <a:p>
            <a:pPr algn="l"/>
            <a:r>
              <a:rPr lang="en-US" sz="51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: </a:t>
            </a:r>
            <a:r>
              <a:rPr lang="en-US" sz="5100" smtClean="0">
                <a:solidFill>
                  <a:schemeClr val="tx1"/>
                </a:solidFill>
              </a:rPr>
              <a:t>their in-memory solution is limited to the last 8 days</a:t>
            </a:r>
          </a:p>
          <a:p>
            <a:pPr algn="l"/>
            <a:endParaRPr lang="en-US" sz="5100" smtClean="0">
              <a:solidFill>
                <a:schemeClr val="tx1"/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5100" smtClean="0">
                <a:solidFill>
                  <a:schemeClr val="tx1"/>
                </a:solidFill>
              </a:rPr>
              <a:t>To handle this problem, store the search results in a MySQL database.</a:t>
            </a:r>
          </a:p>
          <a:p>
            <a:pPr algn="l"/>
            <a:r>
              <a:rPr lang="en-US" sz="5100" smtClean="0">
                <a:solidFill>
                  <a:schemeClr val="tx1"/>
                </a:solidFill>
              </a:rPr>
              <a:t>Query the database as well as the Twitter search.</a:t>
            </a:r>
          </a:p>
          <a:p>
            <a:pPr marL="1828800" lvl="4" algn="l"/>
            <a:r>
              <a:rPr lang="en-US" sz="5100" smtClean="0">
                <a:solidFill>
                  <a:schemeClr val="tx1"/>
                </a:solidFill>
              </a:rPr>
              <a:t> Increase recall.</a:t>
            </a:r>
          </a:p>
          <a:p>
            <a:pPr marL="1828800" lvl="4"/>
            <a:endParaRPr lang="en-US" smtClean="0"/>
          </a:p>
        </p:txBody>
      </p:sp>
      <p:sp>
        <p:nvSpPr>
          <p:cNvPr id="100" name="Flèche droite 99"/>
          <p:cNvSpPr/>
          <p:nvPr/>
        </p:nvSpPr>
        <p:spPr>
          <a:xfrm>
            <a:off x="15695183" y="5652468"/>
            <a:ext cx="158417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/>
          <p:cNvSpPr txBox="1"/>
          <p:nvPr/>
        </p:nvSpPr>
        <p:spPr>
          <a:xfrm>
            <a:off x="16068711" y="6156524"/>
            <a:ext cx="64087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err="1" smtClean="0"/>
              <a:t>Don’t</a:t>
            </a:r>
            <a:r>
              <a:rPr lang="fr-FR" sz="1800" i="1" smtClean="0"/>
              <a:t> use</a:t>
            </a:r>
            <a:r>
              <a:rPr lang="en-US" sz="1800" i="1" smtClean="0"/>
              <a:t> </a:t>
            </a:r>
            <a:r>
              <a:rPr lang="en-US" sz="1800" i="1"/>
              <a:t>a relevance score based on term frequency</a:t>
            </a:r>
          </a:p>
          <a:p>
            <a:r>
              <a:rPr lang="fr-FR" sz="1800" i="1"/>
              <a:t>and document </a:t>
            </a:r>
            <a:r>
              <a:rPr lang="fr-FR" sz="1800" i="1" err="1" smtClean="0"/>
              <a:t>frequency</a:t>
            </a:r>
            <a:r>
              <a:rPr lang="fr-FR" sz="1800" i="1" smtClean="0"/>
              <a:t>, </a:t>
            </a:r>
            <a:r>
              <a:rPr lang="en-US" sz="1800" i="1" smtClean="0"/>
              <a:t>since </a:t>
            </a:r>
            <a:r>
              <a:rPr lang="en-US" sz="1800" i="1"/>
              <a:t>tweets are limited in </a:t>
            </a:r>
            <a:r>
              <a:rPr lang="en-US" sz="1800" i="1" smtClean="0"/>
              <a:t>length</a:t>
            </a:r>
            <a:r>
              <a:rPr lang="en-US" sz="2000" smtClean="0"/>
              <a:t>.</a:t>
            </a:r>
            <a:endParaRPr lang="fr-FR" sz="2000"/>
          </a:p>
        </p:txBody>
      </p:sp>
      <p:sp>
        <p:nvSpPr>
          <p:cNvPr id="2" name="ZoneTexte 1"/>
          <p:cNvSpPr txBox="1"/>
          <p:nvPr/>
        </p:nvSpPr>
        <p:spPr>
          <a:xfrm>
            <a:off x="23116405" y="11701140"/>
            <a:ext cx="781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dirty="0" smtClean="0"/>
              <a:t> keep </a:t>
            </a:r>
            <a:r>
              <a:rPr lang="fr-FR" sz="2400" dirty="0" smtClean="0"/>
              <a:t>the design </a:t>
            </a:r>
            <a:r>
              <a:rPr lang="en-US" sz="2400" dirty="0" smtClean="0"/>
              <a:t>as </a:t>
            </a:r>
            <a:r>
              <a:rPr lang="en-US" sz="2400" dirty="0"/>
              <a:t>simple and self explanatory as possible, while maintaining the essential functionality</a:t>
            </a:r>
            <a:endParaRPr lang="fr-FR" sz="2400" dirty="0"/>
          </a:p>
        </p:txBody>
      </p:sp>
      <p:sp>
        <p:nvSpPr>
          <p:cNvPr id="102" name="Espace réservé du contenu 3"/>
          <p:cNvSpPr txBox="1">
            <a:spLocks noChangeAspect="1"/>
          </p:cNvSpPr>
          <p:nvPr/>
        </p:nvSpPr>
        <p:spPr>
          <a:xfrm>
            <a:off x="23503097" y="12421220"/>
            <a:ext cx="7234620" cy="485398"/>
          </a:xfrm>
          <a:prstGeom prst="rect">
            <a:avLst/>
          </a:prstGeom>
        </p:spPr>
        <p:txBody>
          <a:bodyPr vert="horz" wrap="square" lIns="309031" tIns="154515" rIns="309031" bIns="154515" rtlCol="0">
            <a:noAutofit/>
          </a:bodyPr>
          <a:lstStyle>
            <a:lvl1pPr marL="0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10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45153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9030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8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3545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18061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72576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27091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81607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61225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400" b="1" i="1" smtClean="0">
                <a:solidFill>
                  <a:schemeClr val="tx1"/>
                </a:solidFill>
              </a:rPr>
              <a:t>Search input</a:t>
            </a:r>
            <a:endParaRPr lang="en-US" sz="2400" b="1" i="1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3184044" y="12925276"/>
            <a:ext cx="771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The user </a:t>
            </a:r>
            <a:r>
              <a:rPr lang="en-US" sz="2000" dirty="0" smtClean="0"/>
              <a:t>is presented with </a:t>
            </a:r>
            <a:r>
              <a:rPr lang="en-US" sz="2000" dirty="0"/>
              <a:t>a single text input </a:t>
            </a:r>
            <a:r>
              <a:rPr lang="en-US" sz="2000" dirty="0" smtClean="0"/>
              <a:t>field </a:t>
            </a:r>
            <a:r>
              <a:rPr lang="en-US" sz="2000" dirty="0"/>
              <a:t>and a single button. The only distracting elements are the status bar at </a:t>
            </a:r>
            <a:r>
              <a:rPr lang="en-US" sz="2000" dirty="0" smtClean="0"/>
              <a:t>the bottom </a:t>
            </a:r>
            <a:r>
              <a:rPr lang="en-US" sz="2000" dirty="0"/>
              <a:t>(which provides real time information on the analysis progress) and tab bar, enabling a user to </a:t>
            </a:r>
            <a:r>
              <a:rPr lang="en-US" sz="2000" dirty="0" smtClean="0"/>
              <a:t>switch </a:t>
            </a:r>
            <a:r>
              <a:rPr lang="fr-FR" sz="2000" dirty="0" smtClean="0"/>
              <a:t>to </a:t>
            </a:r>
            <a:r>
              <a:rPr lang="en-US" sz="2000" dirty="0" smtClean="0"/>
              <a:t>previous search results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397" y="17000770"/>
            <a:ext cx="8064896" cy="485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Espace réservé du contenu 3"/>
          <p:cNvSpPr txBox="1">
            <a:spLocks noChangeAspect="1"/>
          </p:cNvSpPr>
          <p:nvPr/>
        </p:nvSpPr>
        <p:spPr>
          <a:xfrm>
            <a:off x="23620461" y="14221420"/>
            <a:ext cx="7234620" cy="485398"/>
          </a:xfrm>
          <a:prstGeom prst="rect">
            <a:avLst/>
          </a:prstGeom>
        </p:spPr>
        <p:txBody>
          <a:bodyPr vert="horz" wrap="square" lIns="309031" tIns="154515" rIns="309031" bIns="154515" rtlCol="0">
            <a:noAutofit/>
          </a:bodyPr>
          <a:lstStyle>
            <a:lvl1pPr marL="0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10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545153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09030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8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3545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18061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725766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270919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816072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361225" indent="0" algn="ctr" defTabSz="3090306" rtl="0" eaLnBrk="1" latinLnBrk="0" hangingPunct="1">
              <a:spcBef>
                <a:spcPct val="20000"/>
              </a:spcBef>
              <a:buFont typeface="Arial" pitchFamily="34" charset="0"/>
              <a:buNone/>
              <a:defRPr sz="6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400" b="1" i="1" smtClean="0">
                <a:solidFill>
                  <a:schemeClr val="tx1"/>
                </a:solidFill>
              </a:rPr>
              <a:t>Search results</a:t>
            </a:r>
            <a:endParaRPr lang="en-US" sz="2400" b="1" i="1">
              <a:solidFill>
                <a:schemeClr val="tx1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23203529" y="14725476"/>
            <a:ext cx="7765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 smtClean="0"/>
              <a:t>A break-down </a:t>
            </a:r>
            <a:r>
              <a:rPr lang="en-US" sz="2000" dirty="0"/>
              <a:t>of positive, negative and neutral tweets is displayed as pie </a:t>
            </a:r>
            <a:r>
              <a:rPr lang="en-US" sz="2000" dirty="0" smtClean="0"/>
              <a:t>chart; using the Google Charts API.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To provide time dependent information, a second graph is used </a:t>
            </a:r>
            <a:r>
              <a:rPr lang="en-US" sz="2000" dirty="0" smtClean="0"/>
              <a:t>to display </a:t>
            </a:r>
            <a:r>
              <a:rPr lang="en-US" sz="2000" dirty="0"/>
              <a:t>the cumulative reputation </a:t>
            </a:r>
            <a:r>
              <a:rPr lang="en-US" sz="2000" dirty="0" smtClean="0"/>
              <a:t>over </a:t>
            </a:r>
            <a:r>
              <a:rPr lang="fr-FR" sz="2000" dirty="0" smtClean="0"/>
              <a:t>time.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/>
              <a:t>Lastly, a list of top-ranked tweets is provided. By clicking on any of the square buttons, a </a:t>
            </a:r>
            <a:r>
              <a:rPr lang="en-US" sz="2000" dirty="0" smtClean="0"/>
              <a:t>top-sentiment tweet can be viewed</a:t>
            </a:r>
            <a:r>
              <a:rPr lang="fr-FR" sz="2000" dirty="0" smtClean="0"/>
              <a:t>.</a:t>
            </a:r>
            <a:endParaRPr lang="en-US" sz="2000" dirty="0"/>
          </a:p>
        </p:txBody>
      </p:sp>
      <p:pic>
        <p:nvPicPr>
          <p:cNvPr id="9" name="Picture 2" descr="C:\Users\maryger\Documents\KTH\twittersentiments\report-poster\tex\images\unfiltereddata.pn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81" y="12065011"/>
            <a:ext cx="5317675" cy="319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yger\Documents\KTH\twittersentiments\report-poster\tex\images\nonannotadeddata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629" y="12306925"/>
            <a:ext cx="5317200" cy="319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ryger\Documents\KTH\twittersentiments\report-poster\tex\images\eliminatedmultiplesdata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4" y="16344899"/>
            <a:ext cx="5314634" cy="31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05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804</Words>
  <Application>Microsoft Office PowerPoint</Application>
  <PresentationFormat>Custom</PresentationFormat>
  <Paragraphs>128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Caroline</dc:creator>
  <cp:lastModifiedBy>maryger</cp:lastModifiedBy>
  <cp:revision>59</cp:revision>
  <dcterms:created xsi:type="dcterms:W3CDTF">2012-05-14T15:04:17Z</dcterms:created>
  <dcterms:modified xsi:type="dcterms:W3CDTF">2012-05-15T22:17:17Z</dcterms:modified>
</cp:coreProperties>
</file>