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0033-62AB-47EE-AE39-DBAB3FEE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0ED650-E408-40C7-A3B7-81859883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BC1F6-5FF7-4339-94A8-37705F9E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BF7C4-6D31-4469-85F1-1581B181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E68FE-15DF-4A0D-B022-76DE1D70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1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16C6-8136-44B2-899E-BAAA8927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12846A-B0F4-4FE6-920C-09A1B429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A507E-5912-4EEF-962A-91BD3974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0B825-3CD9-4A4D-A80B-E341E63B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08F1C-569A-480A-B22A-C8363EE7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0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88D6B8-1BAD-4D50-B9C9-B5A4CFD6D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3BB1F6-7914-4AD8-B96E-CE6DBE35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F99B1-B689-4C0C-A851-7BE485C2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CAFDE-2743-4062-86DD-DDC86D1D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7E3BC-46D8-4A71-A2DD-CEDD42A0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9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566EE-C6EF-4024-B07B-E4031150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B36F7-F70D-4BD8-B7DF-83940A4F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EF3B9-F677-4489-950C-DFD9A2C0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174CB-25EC-4033-8A65-DBEB35F6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A9DFA-76A2-462D-8E02-A3DE9052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4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6EA85-2630-4E70-84D6-14A5CD90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42AC67-28C2-4C59-A067-50862262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1A8B6-0D44-49AB-A67A-5016D49F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7AB70-7CCF-4C4D-88E6-B9F4C91B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EABDB-8CEF-46C8-9311-DAA2A150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1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3F230-5EE3-412B-89EB-DDB31ED5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5CD57-18C9-45BD-AB4B-07789EA2C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C9DF53-F9A8-4A54-82FD-C56949DB7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01AD2D-441F-481F-B3C3-F2F1F050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2112D-3FE7-431A-954D-77CA666C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99920-85F0-4405-9F3E-52402271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23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63D17-EB81-480A-96D9-8A11DA4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09DBC7-5870-431B-92FF-CDA5675F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613AF-F135-4626-8CC3-FB89CAF1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D936E5-A80C-4337-B5A3-722E72C52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DE0634-D7D5-4F88-AD61-8CDDF04A2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CBE9A2-C93C-44F3-85CB-C91472BA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9DFF37-449E-4438-BBC7-64C81993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8D0E4A-4D67-4A3F-A8FC-2E6B64A4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162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E4DC3-7EEE-4C5C-A60E-F80D7487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67CA31-1EFA-4A99-B007-53400721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741609-A786-4767-9B19-06745369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3E00D7-F3AC-4BBC-B8E7-4CCA9AB6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148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CC23D6-616E-4879-9819-3459BB4B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AC4BED-21CE-46F1-B6C5-0A595E02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3BD2F-3F8C-42F2-87E2-F110A233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50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D2F99-FDD9-4002-A155-74CE7EE2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6E19D-547B-49E3-8A8B-9227B3D3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E84353-574A-400A-9AD6-8785FC71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52C59-ABA7-41E8-A953-12A86EBC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6F5B16-24AA-4526-9A09-EAAF5CF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A9B67-C40B-4BEE-8407-74224245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5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8FABE-536D-4A62-A053-B64099CF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C9D7C5-B7B0-43E2-AB03-A2A2A6213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D0118B-05F1-422B-BF01-C73992527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14FDFD-30E1-4DAE-87BB-FD3B16EA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36ABE4-F806-4274-91A1-3932F4DE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E84EA-7671-49C5-BCC6-EED07A7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8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7A1E19-9E6F-40EE-B9C5-292CF49C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353FC-B891-41A0-907F-E8ED0363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44101-07AA-4C81-9000-ADE8BA6C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5CEA-3E5C-4D55-8F66-E32A96D11041}" type="datetimeFigureOut">
              <a:rPr lang="es-AR" smtClean="0"/>
              <a:t>29/5/2022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27A68-040F-4527-8FFF-593CA0EBB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51C95-992B-48C2-A2EF-8D0E7BEE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A1A9-0584-4966-BB42-CDF904EBFC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7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www.youtube.com/redirect?event=live_chat&amp;redir_token=QUFFLUhqa1ZvT2N2Tm44aEFHaUY1eHBFQ3NjSFgzc2l5QXxBQ3Jtc0ttWEFteHdNbzVnZjJlR3k1NkpydDVJbGx4cktGSDFRWXdWUmY1eElTb0djcGZpdFZjeWpwTS1HelB6dXktYVNEZmZaaVo1Zm5RRkRlZHNmRENPT1ltTW9fdlRsUXU2cnV1bE9tbVNSNDk2bWVvRE1DUQ&amp;q=https%3A%2F%2Fstock-app-ytb.azurewebsites.net%2F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act - Wikipedia, la enciclopedia libre">
            <a:extLst>
              <a:ext uri="{FF2B5EF4-FFF2-40B4-BE49-F238E27FC236}">
                <a16:creationId xmlns:a16="http://schemas.microsoft.com/office/drawing/2014/main" id="{1BE7C759-61FE-4EE6-AEC2-E4843CA6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625" y="6159827"/>
            <a:ext cx="458045" cy="3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371AC9-7396-4906-AA9F-C77A92475CE4}"/>
              </a:ext>
            </a:extLst>
          </p:cNvPr>
          <p:cNvSpPr txBox="1"/>
          <p:nvPr/>
        </p:nvSpPr>
        <p:spPr>
          <a:xfrm>
            <a:off x="-202172" y="1358679"/>
            <a:ext cx="460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FRONTEND</a:t>
            </a:r>
          </a:p>
          <a:p>
            <a:pPr algn="ctr"/>
            <a:r>
              <a:rPr lang="es-AR" sz="1600" b="0" i="0" u="sng" dirty="0">
                <a:effectLst/>
                <a:latin typeface="Roboto" panose="02000000000000000000" pitchFamily="2" charset="0"/>
                <a:hlinkClick r:id="rId3"/>
              </a:rPr>
              <a:t>https://stock-app-ytb.azurewebsites.net/</a:t>
            </a:r>
            <a:br>
              <a:rPr lang="es-MX" sz="1600" dirty="0"/>
            </a:br>
            <a:r>
              <a:rPr lang="es-MX" sz="1600" dirty="0"/>
              <a:t>Interfaz gráfica</a:t>
            </a:r>
          </a:p>
        </p:txBody>
      </p:sp>
      <p:pic>
        <p:nvPicPr>
          <p:cNvPr id="1036" name="Picture 12" descr="Qué hay de nuevo en Next.js? - DEV Community">
            <a:extLst>
              <a:ext uri="{FF2B5EF4-FFF2-40B4-BE49-F238E27FC236}">
                <a16:creationId xmlns:a16="http://schemas.microsoft.com/office/drawing/2014/main" id="{373F0B57-2A4D-41E1-A3B5-C00A33F2E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 t="15364" r="21233" b="7752"/>
          <a:stretch/>
        </p:blipFill>
        <p:spPr bwMode="auto">
          <a:xfrm>
            <a:off x="7057858" y="5761686"/>
            <a:ext cx="725902" cy="3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B9D83AF2-BDD6-48AE-3CBC-78C77AF7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4" y="596825"/>
            <a:ext cx="1367584" cy="8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CD1FA4-2312-1BDC-745F-6FB4C1A6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48" y="432225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034F444-BC33-5C5A-9D06-D0A85E7C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41" y="704644"/>
            <a:ext cx="417004" cy="41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CEA708-1110-5F3C-7F10-7B4C4CFF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78" y="698171"/>
            <a:ext cx="428997" cy="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9D5EB14-0C6A-6E55-0BA3-B40E6EA4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49" y="713033"/>
            <a:ext cx="386131" cy="3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9F985440-1A45-ECE4-A0F5-F40C09BCB4F5}"/>
              </a:ext>
            </a:extLst>
          </p:cNvPr>
          <p:cNvGrpSpPr/>
          <p:nvPr/>
        </p:nvGrpSpPr>
        <p:grpSpPr>
          <a:xfrm>
            <a:off x="5244604" y="1137929"/>
            <a:ext cx="1999447" cy="1260838"/>
            <a:chOff x="5535971" y="309103"/>
            <a:chExt cx="1999447" cy="126083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9198ACA-05DA-525F-0851-E3B0A441FD7D}"/>
                </a:ext>
              </a:extLst>
            </p:cNvPr>
            <p:cNvGrpSpPr/>
            <p:nvPr/>
          </p:nvGrpSpPr>
          <p:grpSpPr>
            <a:xfrm>
              <a:off x="5587211" y="309103"/>
              <a:ext cx="1948207" cy="1260838"/>
              <a:chOff x="8105597" y="2433828"/>
              <a:chExt cx="1948207" cy="1260838"/>
            </a:xfrm>
          </p:grpSpPr>
          <p:pic>
            <p:nvPicPr>
              <p:cNvPr id="29" name="Picture 12">
                <a:extLst>
                  <a:ext uri="{FF2B5EF4-FFF2-40B4-BE49-F238E27FC236}">
                    <a16:creationId xmlns:a16="http://schemas.microsoft.com/office/drawing/2014/main" id="{730C66A8-0C76-FAF8-EF18-0E5A3900D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5597" y="2570716"/>
                <a:ext cx="112395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Otra tech argentina se convirtió en “unicornio” y es el sexto local: qué  hace y quién es el millennial autodidacta que la fundó - 100% SEGURO">
                <a:extLst>
                  <a:ext uri="{FF2B5EF4-FFF2-40B4-BE49-F238E27FC236}">
                    <a16:creationId xmlns:a16="http://schemas.microsoft.com/office/drawing/2014/main" id="{AF053E66-1AFA-4A97-BEE6-6EDB0C7BF7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1911" y="2433828"/>
                <a:ext cx="1061893" cy="589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C9498BB4-0F95-E29E-6A85-F67CF7857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971" y="497075"/>
              <a:ext cx="444617" cy="23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84ED1D5-E83B-C9CC-6BF3-4A938614F80F}"/>
              </a:ext>
            </a:extLst>
          </p:cNvPr>
          <p:cNvGrpSpPr/>
          <p:nvPr/>
        </p:nvGrpSpPr>
        <p:grpSpPr>
          <a:xfrm>
            <a:off x="8525052" y="303643"/>
            <a:ext cx="2033187" cy="1688762"/>
            <a:chOff x="7873121" y="581489"/>
            <a:chExt cx="2033187" cy="1688762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E7375C69-27D8-AFE1-DACA-D7B499A529A1}"/>
                </a:ext>
              </a:extLst>
            </p:cNvPr>
            <p:cNvSpPr txBox="1"/>
            <p:nvPr/>
          </p:nvSpPr>
          <p:spPr>
            <a:xfrm>
              <a:off x="7953650" y="1685476"/>
              <a:ext cx="195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>
                  <a:solidFill>
                    <a:srgbClr val="0070C0"/>
                  </a:solidFill>
                </a:rPr>
                <a:t>BACKEND</a:t>
              </a:r>
              <a:br>
                <a:rPr lang="es-MX" sz="1600" dirty="0"/>
              </a:br>
              <a:r>
                <a:rPr lang="es-MX" sz="1600" dirty="0"/>
                <a:t>Comunicación BBDD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6E084C0E-8B6E-6DD4-1BB0-9F211D631C08}"/>
                </a:ext>
              </a:extLst>
            </p:cNvPr>
            <p:cNvGrpSpPr/>
            <p:nvPr/>
          </p:nvGrpSpPr>
          <p:grpSpPr>
            <a:xfrm>
              <a:off x="7873121" y="581489"/>
              <a:ext cx="2020272" cy="1133070"/>
              <a:chOff x="4530353" y="2977043"/>
              <a:chExt cx="2020272" cy="1133070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F73B5BCE-8754-D9DA-3144-AF173996BD4D}"/>
                  </a:ext>
                </a:extLst>
              </p:cNvPr>
              <p:cNvGrpSpPr/>
              <p:nvPr/>
            </p:nvGrpSpPr>
            <p:grpSpPr>
              <a:xfrm>
                <a:off x="4592127" y="2977043"/>
                <a:ext cx="1958498" cy="1133070"/>
                <a:chOff x="1303642" y="2671187"/>
                <a:chExt cx="1958498" cy="1133070"/>
              </a:xfrm>
            </p:grpSpPr>
            <p:pic>
              <p:nvPicPr>
                <p:cNvPr id="25" name="Picture 12">
                  <a:extLst>
                    <a:ext uri="{FF2B5EF4-FFF2-40B4-BE49-F238E27FC236}">
                      <a16:creationId xmlns:a16="http://schemas.microsoft.com/office/drawing/2014/main" id="{778DC506-8B81-DE10-E3CC-1010EA67B0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3642" y="2680307"/>
                  <a:ext cx="1123950" cy="1123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Imagen 6" descr="Icono&#10;&#10;Descripción generada automáticamente">
                  <a:extLst>
                    <a:ext uri="{FF2B5EF4-FFF2-40B4-BE49-F238E27FC236}">
                      <a16:creationId xmlns:a16="http://schemas.microsoft.com/office/drawing/2014/main" id="{5E582B7B-AC59-17AE-283C-1F2EB3358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8726" y="3098254"/>
                  <a:ext cx="864936" cy="432468"/>
                </a:xfrm>
                <a:prstGeom prst="rect">
                  <a:avLst/>
                </a:prstGeom>
              </p:spPr>
            </p:pic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37ED60F0-FFB0-3ABC-B157-A61D824B16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247" y="2671187"/>
                  <a:ext cx="1061893" cy="3070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" name="Picture 8">
                <a:extLst>
                  <a:ext uri="{FF2B5EF4-FFF2-40B4-BE49-F238E27FC236}">
                    <a16:creationId xmlns:a16="http://schemas.microsoft.com/office/drawing/2014/main" id="{46A8BB6E-AE4E-9BC5-F8AA-8463B10143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0353" y="3120323"/>
                <a:ext cx="444617" cy="23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7CC6F84-8B02-B757-1F17-6DD2E2633131}"/>
              </a:ext>
            </a:extLst>
          </p:cNvPr>
          <p:cNvGrpSpPr/>
          <p:nvPr/>
        </p:nvGrpSpPr>
        <p:grpSpPr>
          <a:xfrm>
            <a:off x="9400388" y="2706649"/>
            <a:ext cx="2062118" cy="1482790"/>
            <a:chOff x="9220356" y="2179804"/>
            <a:chExt cx="2062118" cy="148279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CDE7F382-3942-F76D-3C65-22C05398A928}"/>
                </a:ext>
              </a:extLst>
            </p:cNvPr>
            <p:cNvSpPr txBox="1"/>
            <p:nvPr/>
          </p:nvSpPr>
          <p:spPr>
            <a:xfrm>
              <a:off x="9931683" y="3324040"/>
              <a:ext cx="10476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1600" dirty="0">
                  <a:solidFill>
                    <a:srgbClr val="0070C0"/>
                  </a:solidFill>
                </a:rPr>
                <a:t>BBDD</a:t>
              </a:r>
              <a:endParaRPr lang="es-AR" sz="1600" dirty="0"/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8F5B7BD-6170-04FF-B80E-633292E15265}"/>
                </a:ext>
              </a:extLst>
            </p:cNvPr>
            <p:cNvGrpSpPr/>
            <p:nvPr/>
          </p:nvGrpSpPr>
          <p:grpSpPr>
            <a:xfrm>
              <a:off x="9220356" y="2179804"/>
              <a:ext cx="2062118" cy="898046"/>
              <a:chOff x="9805247" y="3529514"/>
              <a:chExt cx="2062118" cy="898046"/>
            </a:xfrm>
          </p:grpSpPr>
          <p:pic>
            <p:nvPicPr>
              <p:cNvPr id="23" name="Picture 2" descr="Mongodb Icon - Download in Flat Style">
                <a:extLst>
                  <a:ext uri="{FF2B5EF4-FFF2-40B4-BE49-F238E27FC236}">
                    <a16:creationId xmlns:a16="http://schemas.microsoft.com/office/drawing/2014/main" id="{C4AD2330-AC4B-4227-AD57-4C3F87E34E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941" b="28775"/>
              <a:stretch/>
            </p:blipFill>
            <p:spPr bwMode="auto">
              <a:xfrm>
                <a:off x="10882734" y="4011219"/>
                <a:ext cx="984631" cy="416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2">
                <a:extLst>
                  <a:ext uri="{FF2B5EF4-FFF2-40B4-BE49-F238E27FC236}">
                    <a16:creationId xmlns:a16="http://schemas.microsoft.com/office/drawing/2014/main" id="{CCB0A8CF-03BB-0F00-CF7F-A0A2222663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5247" y="3959425"/>
                <a:ext cx="446805" cy="44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E1E307B2-9569-B7B8-3ACD-9619EE911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05472" y="3529514"/>
                <a:ext cx="1061893" cy="307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>
                <a:extLst>
                  <a:ext uri="{FF2B5EF4-FFF2-40B4-BE49-F238E27FC236}">
                    <a16:creationId xmlns:a16="http://schemas.microsoft.com/office/drawing/2014/main" id="{1EC50F54-0CFD-E258-08C2-74F7703A0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6045" y="3620344"/>
                <a:ext cx="444617" cy="23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37396BD5-AFFF-84BD-77E3-B491582098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56" y="6199599"/>
            <a:ext cx="842673" cy="421337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DA7404A6-66AF-EC13-D650-F81222093BF5}"/>
              </a:ext>
            </a:extLst>
          </p:cNvPr>
          <p:cNvGrpSpPr/>
          <p:nvPr/>
        </p:nvGrpSpPr>
        <p:grpSpPr>
          <a:xfrm>
            <a:off x="201991" y="5670161"/>
            <a:ext cx="2371122" cy="893503"/>
            <a:chOff x="517645" y="5573486"/>
            <a:chExt cx="2371122" cy="893503"/>
          </a:xfrm>
        </p:grpSpPr>
        <p:pic>
          <p:nvPicPr>
            <p:cNvPr id="10" name="Picture 6" descr="Software Developer Salary Trends 2022 - number8">
              <a:extLst>
                <a:ext uri="{FF2B5EF4-FFF2-40B4-BE49-F238E27FC236}">
                  <a16:creationId xmlns:a16="http://schemas.microsoft.com/office/drawing/2014/main" id="{8894C7A5-A809-1D88-5E6F-2BE3BBDE3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02" y="5596683"/>
              <a:ext cx="2109665" cy="870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0FA93A54-46A8-6D0D-6B7A-73C5A9F24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45" y="5573486"/>
              <a:ext cx="522914" cy="326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2">
            <a:extLst>
              <a:ext uri="{FF2B5EF4-FFF2-40B4-BE49-F238E27FC236}">
                <a16:creationId xmlns:a16="http://schemas.microsoft.com/office/drawing/2014/main" id="{5FFA5EE4-5918-C8D5-0054-1899C2DE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18" y="5849225"/>
            <a:ext cx="1123951" cy="3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6761409-B5CB-D048-897B-868CBE2038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4685" y="6116913"/>
            <a:ext cx="779102" cy="35007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BC9D729-4562-0299-4A96-88C38DB163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7919" y="5652694"/>
            <a:ext cx="815398" cy="340811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AABFAE96-246D-BFFD-F68D-0D873E6E988F}"/>
              </a:ext>
            </a:extLst>
          </p:cNvPr>
          <p:cNvGrpSpPr/>
          <p:nvPr/>
        </p:nvGrpSpPr>
        <p:grpSpPr>
          <a:xfrm>
            <a:off x="6354848" y="3030127"/>
            <a:ext cx="1665554" cy="1665554"/>
            <a:chOff x="6067406" y="3205155"/>
            <a:chExt cx="1665554" cy="1665554"/>
          </a:xfrm>
        </p:grpSpPr>
        <p:pic>
          <p:nvPicPr>
            <p:cNvPr id="39" name="Picture 18" descr="Logo GitHub: la historia y el significado del logotipo, la marca y el  símbolo. | png, vector">
              <a:extLst>
                <a:ext uri="{FF2B5EF4-FFF2-40B4-BE49-F238E27FC236}">
                  <a16:creationId xmlns:a16="http://schemas.microsoft.com/office/drawing/2014/main" id="{F2308060-F9C5-27DF-A137-49D75B029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003" y="3604607"/>
              <a:ext cx="1351138" cy="76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76A6D46-2CD6-3CDA-FB30-C9A721D319E5}"/>
                </a:ext>
              </a:extLst>
            </p:cNvPr>
            <p:cNvSpPr/>
            <p:nvPr/>
          </p:nvSpPr>
          <p:spPr>
            <a:xfrm>
              <a:off x="6067406" y="3205155"/>
              <a:ext cx="1665554" cy="1665554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C3F85E9-B25E-7ABE-B301-063F0C172EDD}"/>
              </a:ext>
            </a:extLst>
          </p:cNvPr>
          <p:cNvSpPr txBox="1"/>
          <p:nvPr/>
        </p:nvSpPr>
        <p:spPr>
          <a:xfrm>
            <a:off x="4782789" y="5389848"/>
            <a:ext cx="120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/</a:t>
            </a:r>
            <a:r>
              <a:rPr lang="es-MX" sz="1600" dirty="0" err="1">
                <a:solidFill>
                  <a:srgbClr val="0070C0"/>
                </a:solidFill>
              </a:rPr>
              <a:t>backend</a:t>
            </a:r>
            <a:endParaRPr lang="es-MX" sz="16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3724B53-34A3-1F5F-B8E3-25ED8660A999}"/>
              </a:ext>
            </a:extLst>
          </p:cNvPr>
          <p:cNvSpPr txBox="1"/>
          <p:nvPr/>
        </p:nvSpPr>
        <p:spPr>
          <a:xfrm>
            <a:off x="6864914" y="5389848"/>
            <a:ext cx="1008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/</a:t>
            </a:r>
            <a:r>
              <a:rPr lang="es-MX" sz="1600" dirty="0" err="1">
                <a:solidFill>
                  <a:srgbClr val="0070C0"/>
                </a:solidFill>
              </a:rPr>
              <a:t>frontend</a:t>
            </a:r>
            <a:endParaRPr lang="es-MX" sz="1600" dirty="0"/>
          </a:p>
        </p:txBody>
      </p:sp>
      <p:pic>
        <p:nvPicPr>
          <p:cNvPr id="47" name="Picture 20" descr="Vector Folder Icon 439792 Vector Art at Vecteezy">
            <a:extLst>
              <a:ext uri="{FF2B5EF4-FFF2-40B4-BE49-F238E27FC236}">
                <a16:creationId xmlns:a16="http://schemas.microsoft.com/office/drawing/2014/main" id="{D78CC541-8788-5C1D-9212-5FDF159D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42" y="5398179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Vector Folder Icon 439792 Vector Art at Vecteezy">
            <a:extLst>
              <a:ext uri="{FF2B5EF4-FFF2-40B4-BE49-F238E27FC236}">
                <a16:creationId xmlns:a16="http://schemas.microsoft.com/office/drawing/2014/main" id="{E2C1A3DC-D079-D9F9-E695-AC2B6F98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53" y="5381517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7FD2D335-E3C0-43BD-90A5-77F622E8E344}"/>
              </a:ext>
            </a:extLst>
          </p:cNvPr>
          <p:cNvGrpSpPr/>
          <p:nvPr/>
        </p:nvGrpSpPr>
        <p:grpSpPr>
          <a:xfrm>
            <a:off x="820585" y="2262766"/>
            <a:ext cx="2314100" cy="2314100"/>
            <a:chOff x="697437" y="2086529"/>
            <a:chExt cx="1518078" cy="1518078"/>
          </a:xfrm>
        </p:grpSpPr>
        <p:pic>
          <p:nvPicPr>
            <p:cNvPr id="50" name="Picture 24" descr="World PNG HD | PNG Mart">
              <a:extLst>
                <a:ext uri="{FF2B5EF4-FFF2-40B4-BE49-F238E27FC236}">
                  <a16:creationId xmlns:a16="http://schemas.microsoft.com/office/drawing/2014/main" id="{0FB05761-B5D2-45AC-B44F-69CE43E1D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37" y="2086529"/>
              <a:ext cx="1518078" cy="1518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A10F7931-3F1D-2131-5AD5-D455062E1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402" y="2257155"/>
              <a:ext cx="141612" cy="141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9BE8973-A6CB-27B4-8473-F7B01EE11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08" y="2635843"/>
              <a:ext cx="141612" cy="141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BC278457-ADC2-139C-A8A1-239A49E72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430" y="2585323"/>
              <a:ext cx="141612" cy="141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0F6546C3-AC1B-4199-C1F7-DF4B7BA92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598" y="2170087"/>
              <a:ext cx="141612" cy="141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>
              <a:extLst>
                <a:ext uri="{FF2B5EF4-FFF2-40B4-BE49-F238E27FC236}">
                  <a16:creationId xmlns:a16="http://schemas.microsoft.com/office/drawing/2014/main" id="{0450BAD0-1140-B85E-1465-065D511BD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760" y="3254912"/>
              <a:ext cx="141612" cy="141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>
              <a:extLst>
                <a:ext uri="{FF2B5EF4-FFF2-40B4-BE49-F238E27FC236}">
                  <a16:creationId xmlns:a16="http://schemas.microsoft.com/office/drawing/2014/main" id="{2A7385E0-DBDD-1D7B-FC69-DBCDA29A0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792" y="2978629"/>
              <a:ext cx="141612" cy="141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7" name="Picture 4">
            <a:extLst>
              <a:ext uri="{FF2B5EF4-FFF2-40B4-BE49-F238E27FC236}">
                <a16:creationId xmlns:a16="http://schemas.microsoft.com/office/drawing/2014/main" id="{B0994AB1-9DD6-5BFE-AC80-37168D1D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53" y="1740059"/>
            <a:ext cx="334786" cy="33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id="{CFE53757-293F-84AE-4D6D-FFD4E52B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72" y="1740059"/>
            <a:ext cx="344415" cy="3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AB693EF0-AC73-CD46-3AC1-251C2A30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58" y="1761154"/>
            <a:ext cx="310000" cy="31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id="{4FD8F02E-203E-D958-785B-BB889329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791" y="3515361"/>
            <a:ext cx="487924" cy="4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FAE980FC-A176-6096-2D31-9D0FE7E5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44" y="3127797"/>
            <a:ext cx="446805" cy="44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604A5022-9FD8-7AE8-ABBA-4339BA1A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41" y="617180"/>
            <a:ext cx="417004" cy="41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7D9407C9-B3E3-41F9-4E42-EF9E3493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78" y="610707"/>
            <a:ext cx="428997" cy="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>
            <a:extLst>
              <a:ext uri="{FF2B5EF4-FFF2-40B4-BE49-F238E27FC236}">
                <a16:creationId xmlns:a16="http://schemas.microsoft.com/office/drawing/2014/main" id="{87594CFE-3DEC-1472-B13D-09B9EF97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649" y="625569"/>
            <a:ext cx="386131" cy="3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EE57EFE0-959C-6AF6-91FA-BBF4048B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893" y="6066662"/>
            <a:ext cx="334786" cy="33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:a16="http://schemas.microsoft.com/office/drawing/2014/main" id="{AE4882DC-870E-E50D-D58E-F9719B77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12" y="6066662"/>
            <a:ext cx="344415" cy="3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">
            <a:extLst>
              <a:ext uri="{FF2B5EF4-FFF2-40B4-BE49-F238E27FC236}">
                <a16:creationId xmlns:a16="http://schemas.microsoft.com/office/drawing/2014/main" id="{A0B94B88-5DE6-2794-0B2C-CF254954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98" y="6087757"/>
            <a:ext cx="310000" cy="31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Gesualdo</dc:creator>
  <cp:lastModifiedBy>Martin Gesualdo</cp:lastModifiedBy>
  <cp:revision>4</cp:revision>
  <dcterms:created xsi:type="dcterms:W3CDTF">2021-11-09T10:49:56Z</dcterms:created>
  <dcterms:modified xsi:type="dcterms:W3CDTF">2022-05-29T22:11:23Z</dcterms:modified>
</cp:coreProperties>
</file>