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95b81f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95b81f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95b81f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95b81f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7ab6f8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7ab6f8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95b81f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c95b81f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95b81f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95b81f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95b81f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95b81f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7ab6f85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7ab6f85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36" l="3364" r="4968" t="4636"/>
          <a:stretch/>
        </p:blipFill>
        <p:spPr>
          <a:xfrm>
            <a:off x="1234675" y="633413"/>
            <a:ext cx="59626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75" y="341725"/>
            <a:ext cx="7798956" cy="4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75" y="510825"/>
            <a:ext cx="50292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488" y="365950"/>
            <a:ext cx="54768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2056"/>
          <a:stretch/>
        </p:blipFill>
        <p:spPr>
          <a:xfrm>
            <a:off x="1419975" y="414650"/>
            <a:ext cx="59436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00" y="405925"/>
            <a:ext cx="7008325" cy="4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75" y="445900"/>
            <a:ext cx="5426375" cy="42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347175"/>
            <a:ext cx="54292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