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7"/>
  </p:notesMasterIdLst>
  <p:sldIdLst>
    <p:sldId id="270" r:id="rId2"/>
    <p:sldId id="273" r:id="rId3"/>
    <p:sldId id="271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A821-388E-40BF-82EA-1F857A262A99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7D360-E63C-4D9F-8790-CC2C6BD6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2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33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6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13C6E3-C358-4D9C-8DB0-E5FF57E1DB3A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4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C2EB-9F10-4089-BFA8-285775B2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Unemployment: Long Term vs Seasonal - 1 -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DCE96F-C64F-4B83-A1F0-FB866BCC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4" y="1690689"/>
            <a:ext cx="7058664" cy="41056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AA07CC-60FB-47A1-97BF-84EE3D18F5D7}"/>
              </a:ext>
            </a:extLst>
          </p:cNvPr>
          <p:cNvSpPr txBox="1"/>
          <p:nvPr/>
        </p:nvSpPr>
        <p:spPr>
          <a:xfrm>
            <a:off x="7291138" y="1690688"/>
            <a:ext cx="4363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Seasonal Unemployment trends depict the dramatic increase covered since the start of the pandemic.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	</a:t>
            </a:r>
            <a:r>
              <a:rPr lang="en-US" sz="1800" dirty="0"/>
              <a:t> Of all the Ethnic groups, the African American and Hispanics groups have been the most affected.</a:t>
            </a:r>
          </a:p>
          <a:p>
            <a:endParaRPr lang="en-US" dirty="0"/>
          </a:p>
          <a:p>
            <a:r>
              <a:rPr lang="en-US" dirty="0"/>
              <a:t>Alarmingly though, Long-Term Unemployment, which covers those unemployed for at least 27 weeks, has accelerated, going up by 8-fold.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Rising long-term unemployment impacts the broader economy.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6C983B-669F-4099-AB0F-EE924B3B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1F8E27-8303-4D52-BCC3-97F6D77EF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4A5E1CEE-750A-4BE0-A649-AD40A7A9F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700" y="1340663"/>
            <a:ext cx="4023360" cy="402336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69B6D0-6A8B-45CD-8A91-C4631EF1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5700" y="1828800"/>
            <a:ext cx="3813562" cy="32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620810C-01CB-4D54-B7BB-642ACC9AA747}"/>
              </a:ext>
            </a:extLst>
          </p:cNvPr>
          <p:cNvSpPr txBox="1">
            <a:spLocks/>
          </p:cNvSpPr>
          <p:nvPr/>
        </p:nvSpPr>
        <p:spPr>
          <a:xfrm>
            <a:off x="679174" y="1144345"/>
            <a:ext cx="6376477" cy="17228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6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Unemployment: Long Term vs Seasonal - 2 - </a:t>
            </a:r>
            <a:endParaRPr lang="en-US" sz="5600" spc="-300" dirty="0">
              <a:gradFill flip="none" rotWithShape="1">
                <a:gsLst>
                  <a:gs pos="32000">
                    <a:srgbClr val="E3E3E3"/>
                  </a:gs>
                  <a:gs pos="0">
                    <a:srgbClr val="969696"/>
                  </a:gs>
                  <a:gs pos="100000">
                    <a:srgbClr val="FFFFFF"/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CC6AD-06CF-4897-A7F6-1B405B69858F}"/>
              </a:ext>
            </a:extLst>
          </p:cNvPr>
          <p:cNvSpPr txBox="1"/>
          <p:nvPr/>
        </p:nvSpPr>
        <p:spPr>
          <a:xfrm>
            <a:off x="877330" y="3507983"/>
            <a:ext cx="6178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boxplot, the  outliers represent the Y2020 unemployment numbers.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It may be inferred that exogeneous shocks to the economy result in considerable erratic variations in fundamental economic measures.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question is how long do we see these as outliers, or if they become the norm.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5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451E7C6-1961-4199-B95E-D0993B9FB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6616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B97F1EF-0AED-4298-89CA-8BA44F71D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534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C0087-F563-425D-B095-3FCC5AAD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79" y="122858"/>
            <a:ext cx="7052937" cy="251111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Long Term Unemployment vs </a:t>
            </a:r>
            <a:r>
              <a:rPr lang="en-US" sz="56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Covid</a:t>
            </a:r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Increase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091782EE-F77E-4722-85F0-C1E5F0790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CB1148-3FA4-4B5E-B9E2-A4302217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599" y="321276"/>
            <a:ext cx="3731741" cy="326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B6080DC-CD3E-4277-B9ED-0D2342E3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599" y="3682313"/>
            <a:ext cx="3855309" cy="25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43CCB-68A5-4E17-80B4-4BC418D83A3C}"/>
              </a:ext>
            </a:extLst>
          </p:cNvPr>
          <p:cNvSpPr txBox="1"/>
          <p:nvPr/>
        </p:nvSpPr>
        <p:spPr>
          <a:xfrm>
            <a:off x="741405" y="3089189"/>
            <a:ext cx="6845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attempted to establish the correlation between long-term unemployment vs </a:t>
            </a:r>
            <a:r>
              <a:rPr lang="en-US" dirty="0" err="1"/>
              <a:t>Covid</a:t>
            </a:r>
            <a:r>
              <a:rPr lang="en-US" dirty="0"/>
              <a:t> New Cases using monthly data.</a:t>
            </a:r>
          </a:p>
          <a:p>
            <a:endParaRPr lang="en-US" dirty="0"/>
          </a:p>
          <a:p>
            <a:r>
              <a:rPr lang="en-US" dirty="0"/>
              <a:t>Simply plotted, both are on an upward trend.</a:t>
            </a:r>
          </a:p>
          <a:p>
            <a:endParaRPr lang="en-US" dirty="0"/>
          </a:p>
          <a:p>
            <a:r>
              <a:rPr lang="en-US" dirty="0"/>
              <a:t>However, the scatter plot exhibits very wide dispersion, possibly because:</a:t>
            </a:r>
          </a:p>
          <a:p>
            <a:r>
              <a:rPr lang="en-US" dirty="0"/>
              <a:t>	1.  data is monthly (long-term unemployment is available only on a monthly basis)</a:t>
            </a:r>
          </a:p>
          <a:p>
            <a:r>
              <a:rPr lang="en-US" dirty="0"/>
              <a:t>	2. There is no depth to the data as only 10 sets of monthly data is tracked.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9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D969-10FF-45CB-BF9B-58EAD127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</a:t>
            </a:r>
            <a:r>
              <a:rPr lang="en-US" dirty="0" err="1"/>
              <a:t>Imact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9BD6-9A93-46AF-A3F5-FA4BAF25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CCE1-2026-41E0-9A18-F20B1743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Difficulties and 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4EA5-36F3-4A47-9B03-552F627F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69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Courier New</vt:lpstr>
      <vt:lpstr>Depth</vt:lpstr>
      <vt:lpstr>Unemployment: Long Term vs Seasonal - 1 - </vt:lpstr>
      <vt:lpstr>PowerPoint Presentation</vt:lpstr>
      <vt:lpstr>Long Term Unemployment vs Covid Increase</vt:lpstr>
      <vt:lpstr>Conclusions and Imact</vt:lpstr>
      <vt:lpstr>Difficulties and Further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&amp; Pre-Existing Divides  Effects on Covid-19</dc:title>
  <dc:creator>Marilou Francis</dc:creator>
  <cp:lastModifiedBy>Marilou Francis</cp:lastModifiedBy>
  <cp:revision>2</cp:revision>
  <dcterms:created xsi:type="dcterms:W3CDTF">2020-11-14T04:26:48Z</dcterms:created>
  <dcterms:modified xsi:type="dcterms:W3CDTF">2020-11-14T04:37:10Z</dcterms:modified>
</cp:coreProperties>
</file>