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5496"/>
        <p:guide orient="horz" pos="5568"/>
        <p:guide orient="horz" pos="1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75386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114879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429000" y="1958248"/>
            <a:ext cx="1826419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0"/>
          </p:cNvCxnSpPr>
          <p:nvPr/>
        </p:nvCxnSpPr>
        <p:spPr>
          <a:xfrm flipH="1">
            <a:off x="5242560" y="1957893"/>
            <a:ext cx="15976" cy="15698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30523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52490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436435" y="2673360"/>
            <a:ext cx="6" cy="230568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7148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834315" y="5264069"/>
            <a:ext cx="121078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347737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</a:t>
            </a:r>
            <a:r>
              <a:rPr lang="en-US" sz="1200" i="1" dirty="0" err="1"/>
              <a:t>rm_overlap.m</a:t>
            </a:r>
            <a:endParaRPr lang="en-US" sz="1200" i="1" dirty="0"/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679093" y="5613451"/>
            <a:ext cx="463664" cy="105756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>
            <a:off x="2123734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79480" y="8281785"/>
            <a:ext cx="16990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97158" y="8190199"/>
            <a:ext cx="14699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contact_chk_RO.xlsx</a:t>
            </a:r>
          </a:p>
          <a:p>
            <a:r>
              <a:rPr lang="en-US" sz="1200" dirty="0"/>
              <a:t>overlap_hist_RO.pdf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278535" y="8512618"/>
            <a:ext cx="318623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512680" cy="213460"/>
          </a:xfrm>
          <a:prstGeom prst="bentConnector3">
            <a:avLst>
              <a:gd name="adj1" fmla="val 70464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 err="1"/>
              <a:t>seg_rois_cmp.m</a:t>
            </a:r>
            <a:endParaRPr lang="en-US" sz="1200" i="1" dirty="0"/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67185" y="2081414"/>
            <a:ext cx="2723631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</a:t>
            </a:r>
            <a:r>
              <a:rPr lang="en-US" sz="1200" dirty="0" err="1"/>
              <a:t>rois.mat</a:t>
            </a:r>
            <a:r>
              <a:rPr lang="en-US" sz="1200" dirty="0"/>
              <a:t> and T2star_S*</a:t>
            </a:r>
            <a:r>
              <a:rPr lang="en-US" sz="1200" dirty="0" err="1"/>
              <a:t>rois.mat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18497" y="866392"/>
            <a:ext cx="195681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S*_ROIs1.ps/.pdf</a:t>
            </a:r>
          </a:p>
          <a:p>
            <a:r>
              <a:rPr lang="en-US" sz="1200" dirty="0"/>
              <a:t>S*_ROIs2.ps/.pdf</a:t>
            </a:r>
          </a:p>
          <a:p>
            <a:r>
              <a:rPr lang="en-US" sz="1200" dirty="0"/>
              <a:t>S*_ROIs3.ps/.pdf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2" cy="29248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286941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/>
              <a:t>mri_fitr2.m</a:t>
            </a:r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1" y="2589245"/>
            <a:ext cx="1" cy="28016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88911" y="2869414"/>
            <a:ext cx="128112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 err="1"/>
              <a:t>mri_fitr</a:t>
            </a:r>
            <a:r>
              <a:rPr lang="en-US" sz="1200" dirty="0"/>
              <a:t>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962037" y="1544589"/>
            <a:ext cx="261902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41871" y="1373431"/>
            <a:ext cx="747182" cy="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192580"/>
            <a:ext cx="740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793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3839598"/>
            <a:ext cx="1365438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mri_fitr2.xlsx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665868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351276" y="366594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1828800" y="3839598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mri_fitr2.mat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2510444" y="3666300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</p:cNvCxnSpPr>
          <p:nvPr/>
        </p:nvCxnSpPr>
        <p:spPr>
          <a:xfrm flipH="1">
            <a:off x="2505456" y="3665945"/>
            <a:ext cx="7573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51574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337</Words>
  <Application>Microsoft Office PowerPoint</Application>
  <PresentationFormat>Letter Paper (8.5x11 in)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47</cp:revision>
  <dcterms:created xsi:type="dcterms:W3CDTF">2021-02-03T23:57:13Z</dcterms:created>
  <dcterms:modified xsi:type="dcterms:W3CDTF">2022-06-17T18:25:37Z</dcterms:modified>
</cp:coreProperties>
</file>