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  <p15:guide id="7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50" d="100"/>
          <a:sy n="350" d="100"/>
        </p:scale>
        <p:origin x="-2850" y="-7776"/>
      </p:cViewPr>
      <p:guideLst>
        <p:guide pos="2160"/>
        <p:guide orient="horz" pos="5496"/>
        <p:guide orient="horz" pos="5568"/>
        <p:guide orient="horz" pos="192"/>
        <p:guide pos="672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30077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011904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25993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47728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3431381" y="2637908"/>
            <a:ext cx="298" cy="266020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2386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834315" y="5264069"/>
            <a:ext cx="121078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347737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</a:t>
            </a:r>
            <a:r>
              <a:rPr lang="en-US" sz="1200" i="1" dirty="0" err="1"/>
              <a:t>rm_overlap.m</a:t>
            </a:r>
            <a:endParaRPr lang="en-US" sz="1200" i="1" dirty="0"/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679093" y="5613451"/>
            <a:ext cx="463664" cy="105756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</p:cNvCxnSpPr>
          <p:nvPr/>
        </p:nvCxnSpPr>
        <p:spPr>
          <a:xfrm rot="5400000" flipH="1">
            <a:off x="2121353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79480" y="8281785"/>
            <a:ext cx="16990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97158" y="8190199"/>
            <a:ext cx="14699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contact_chk_RO.xlsx</a:t>
            </a:r>
          </a:p>
          <a:p>
            <a:r>
              <a:rPr lang="en-US" sz="1200" dirty="0"/>
              <a:t>overlap_hist_RO.pdf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278535" y="8512618"/>
            <a:ext cx="318623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512680" cy="213460"/>
          </a:xfrm>
          <a:prstGeom prst="bentConnector3">
            <a:avLst>
              <a:gd name="adj1" fmla="val 70464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6EF0BE-D981-3428-4A8C-710362B89F2F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4280452" y="1546982"/>
            <a:ext cx="962108" cy="46492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/>
              <a:t>seg_2rois.m</a:t>
            </a:r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0784" y="2092565"/>
            <a:ext cx="1716432" cy="692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T1rho_S*_2rois.mat and</a:t>
            </a:r>
          </a:p>
          <a:p>
            <a:r>
              <a:rPr lang="en-US" sz="1200" dirty="0"/>
              <a:t>T2star_S*_2rois.mat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18497" y="773814"/>
            <a:ext cx="1956816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S*_2ROIs1.ps/.pdf</a:t>
            </a:r>
          </a:p>
          <a:p>
            <a:r>
              <a:rPr lang="en-US" sz="1200" dirty="0"/>
              <a:t>S*_2ROIs2.ps/.pdf</a:t>
            </a:r>
          </a:p>
          <a:p>
            <a:r>
              <a:rPr lang="en-US" sz="1200" dirty="0"/>
              <a:t>S*_2ROIs3.ps/.pdf</a:t>
            </a:r>
          </a:p>
          <a:p>
            <a:r>
              <a:rPr lang="en-US" sz="1200" dirty="0"/>
              <a:t>S*_2ROIs4.ps/.pdf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1" cy="30363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308277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/>
              <a:t>mri_fitr3u.m</a:t>
            </a:r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0" y="2785062"/>
            <a:ext cx="2" cy="29771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40404" y="3082774"/>
            <a:ext cx="137813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mri_fitr3u*.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855357" y="1651269"/>
            <a:ext cx="283238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41871" y="1373431"/>
            <a:ext cx="747182" cy="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405940"/>
            <a:ext cx="6924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548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4052958"/>
            <a:ext cx="1365438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mri_fitr3u1.xlsx</a:t>
            </a:r>
          </a:p>
          <a:p>
            <a:r>
              <a:rPr lang="en-US" sz="1200" dirty="0"/>
              <a:t>mri_fitr3u2.xlsx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881949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</p:cNvCxnSpPr>
          <p:nvPr/>
        </p:nvCxnSpPr>
        <p:spPr>
          <a:xfrm>
            <a:off x="4348555" y="387930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1828800" y="4052958"/>
            <a:ext cx="1362456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mri_fitr3u.mat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2510444" y="3879660"/>
            <a:ext cx="925991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510028" y="3875314"/>
            <a:ext cx="0" cy="177644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72910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347</Words>
  <Application>Microsoft Office PowerPoint</Application>
  <PresentationFormat>Letter Paper (8.5x11 in)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58</cp:revision>
  <dcterms:created xsi:type="dcterms:W3CDTF">2021-02-03T23:57:13Z</dcterms:created>
  <dcterms:modified xsi:type="dcterms:W3CDTF">2022-10-25T14:50:20Z</dcterms:modified>
</cp:coreProperties>
</file>