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28" y="96"/>
      </p:cViewPr>
      <p:guideLst>
        <p:guide pos="2160"/>
        <p:guide orient="horz" pos="5496"/>
        <p:guide orient="horz" pos="5568"/>
        <p:guide orient="horz" pos="192"/>
        <p:guide pos="672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091977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2722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1857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1973804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109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3827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3844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plt_csv6.m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3116" y="4290433"/>
            <a:ext cx="1875898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dig_plt6*.ps/.pdf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135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13599"/>
            <a:ext cx="428912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32047"/>
            <a:ext cx="2380" cy="25993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486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47728" y="28658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rd_m_dicom.m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3431381" y="2599808"/>
            <a:ext cx="298" cy="26602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12159"/>
            <a:ext cx="2386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17" idx="1"/>
          </p:cNvCxnSpPr>
          <p:nvPr/>
        </p:nvCxnSpPr>
        <p:spPr>
          <a:xfrm rot="10800000" flipH="1" flipV="1">
            <a:off x="2296111" y="4002540"/>
            <a:ext cx="318680" cy="3603915"/>
          </a:xfrm>
          <a:prstGeom prst="bentConnector3">
            <a:avLst>
              <a:gd name="adj1" fmla="val -71733"/>
            </a:avLst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2" idx="0"/>
          </p:cNvCxnSpPr>
          <p:nvPr/>
        </p:nvCxnSpPr>
        <p:spPr>
          <a:xfrm rot="16200000" flipH="1">
            <a:off x="2106857" y="3814584"/>
            <a:ext cx="293920" cy="23536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6EF0BE-D981-3428-4A8C-710362B89F2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4280452" y="1508882"/>
            <a:ext cx="962108" cy="46492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C2B8C3-6E47-4B40-C8FD-102B226F720A}"/>
              </a:ext>
            </a:extLst>
          </p:cNvPr>
          <p:cNvSpPr txBox="1"/>
          <p:nvPr/>
        </p:nvSpPr>
        <p:spPr>
          <a:xfrm>
            <a:off x="2690678" y="5138351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 err="1"/>
              <a:t>seg_prois.m</a:t>
            </a:r>
            <a:endParaRPr lang="en-US" sz="1200" i="1" dirty="0"/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258C3-8A97-7705-52D8-758EF8CF794C}"/>
              </a:ext>
            </a:extLst>
          </p:cNvPr>
          <p:cNvSpPr txBox="1"/>
          <p:nvPr/>
        </p:nvSpPr>
        <p:spPr>
          <a:xfrm>
            <a:off x="2571608" y="6272984"/>
            <a:ext cx="1718034" cy="692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T1rho_S*_</a:t>
            </a:r>
            <a:r>
              <a:rPr lang="en-US" sz="1200" dirty="0" err="1"/>
              <a:t>prois.mat</a:t>
            </a:r>
            <a:r>
              <a:rPr lang="en-US" sz="1200" dirty="0"/>
              <a:t> and</a:t>
            </a:r>
          </a:p>
          <a:p>
            <a:r>
              <a:rPr lang="en-US" sz="1200" dirty="0"/>
              <a:t>T2star_S*_</a:t>
            </a:r>
            <a:r>
              <a:rPr lang="en-US" sz="1200" dirty="0" err="1"/>
              <a:t>prois.mat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C08EA-5248-4D9C-5AA0-E5BB55F19BD7}"/>
              </a:ext>
            </a:extLst>
          </p:cNvPr>
          <p:cNvSpPr txBox="1"/>
          <p:nvPr/>
        </p:nvSpPr>
        <p:spPr>
          <a:xfrm>
            <a:off x="4529648" y="5121499"/>
            <a:ext cx="1956816" cy="13849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S*_ROIs1.ps/.pdf</a:t>
            </a:r>
          </a:p>
          <a:p>
            <a:r>
              <a:rPr lang="en-US" sz="1200" dirty="0"/>
              <a:t>S*_ROIs2.ps/.pdf</a:t>
            </a:r>
          </a:p>
          <a:p>
            <a:r>
              <a:rPr lang="en-US" sz="1200" dirty="0"/>
              <a:t>S*_ROIs3.ps/.pdf</a:t>
            </a:r>
          </a:p>
          <a:p>
            <a:r>
              <a:rPr lang="en-US" sz="1200" dirty="0"/>
              <a:t>S*_ROIs4.ps/.pdf</a:t>
            </a:r>
          </a:p>
          <a:p>
            <a:r>
              <a:rPr lang="en-US" sz="1200"/>
              <a:t>S*_ROIs5</a:t>
            </a:r>
            <a:r>
              <a:rPr lang="en-US" sz="1200" dirty="0"/>
              <a:t>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8E009-D741-F295-247E-6C5654987E7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30624" y="5969348"/>
            <a:ext cx="1" cy="30363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25A0F-C0D9-C94C-448E-BC884D4B711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30625" y="6965481"/>
            <a:ext cx="2" cy="29771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78CF5-7EB7-A31D-B9D1-E720A79AE2E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69306" y="5553850"/>
            <a:ext cx="62137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C98A74E-37B6-34D6-0E9A-2792D6568430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170570" y="5553850"/>
            <a:ext cx="359078" cy="260147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2BE66-61CD-24C9-3DC8-A7ACFE6952EA}"/>
              </a:ext>
            </a:extLst>
          </p:cNvPr>
          <p:cNvSpPr txBox="1"/>
          <p:nvPr/>
        </p:nvSpPr>
        <p:spPr>
          <a:xfrm>
            <a:off x="2614791" y="7283290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 err="1"/>
              <a:t>mri_fitps.m</a:t>
            </a:r>
            <a:endParaRPr lang="en-US" sz="1200" i="1" dirty="0"/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ED84A-45DF-765F-A182-D28F0B90934D}"/>
              </a:ext>
            </a:extLst>
          </p:cNvPr>
          <p:cNvSpPr txBox="1"/>
          <p:nvPr/>
        </p:nvSpPr>
        <p:spPr>
          <a:xfrm>
            <a:off x="4985243" y="7283290"/>
            <a:ext cx="129798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 err="1"/>
              <a:t>mri_fitps</a:t>
            </a:r>
            <a:r>
              <a:rPr lang="en-US" sz="1200" dirty="0"/>
              <a:t>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D7D4E1-306B-FD11-B6FF-4F2CDD348FB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4252740" y="7606456"/>
            <a:ext cx="7325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E303B-28F5-113E-62FB-EEA950657ED4}"/>
              </a:ext>
            </a:extLst>
          </p:cNvPr>
          <p:cNvSpPr txBox="1"/>
          <p:nvPr/>
        </p:nvSpPr>
        <p:spPr>
          <a:xfrm>
            <a:off x="3668559" y="8248720"/>
            <a:ext cx="1365438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mri_fitps.xlsx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9919AA-6B07-FD62-3ED8-54753B66DE71}"/>
              </a:ext>
            </a:extLst>
          </p:cNvPr>
          <p:cNvCxnSpPr>
            <a:cxnSpLocks/>
          </p:cNvCxnSpPr>
          <p:nvPr/>
        </p:nvCxnSpPr>
        <p:spPr>
          <a:xfrm>
            <a:off x="3436437" y="8075330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496834-C567-E744-31B3-CD1FAB377806}"/>
              </a:ext>
            </a:extLst>
          </p:cNvPr>
          <p:cNvCxnSpPr>
            <a:cxnSpLocks/>
          </p:cNvCxnSpPr>
          <p:nvPr/>
        </p:nvCxnSpPr>
        <p:spPr>
          <a:xfrm>
            <a:off x="4348557" y="8075067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747E02-173E-5C4E-B0EF-21E7D4C201B8}"/>
              </a:ext>
            </a:extLst>
          </p:cNvPr>
          <p:cNvSpPr txBox="1"/>
          <p:nvPr/>
        </p:nvSpPr>
        <p:spPr>
          <a:xfrm>
            <a:off x="1828802" y="8248720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 err="1"/>
              <a:t>mri</a:t>
            </a:r>
            <a:r>
              <a:rPr lang="en-US" sz="1200" err="1"/>
              <a:t>_</a:t>
            </a:r>
            <a:r>
              <a:rPr lang="en-US" sz="1200"/>
              <a:t>fitps.</a:t>
            </a:r>
            <a:r>
              <a:rPr lang="en-US" sz="1200" dirty="0" err="1"/>
              <a:t>mat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02C5ED-A839-28DF-FC38-EF7D77456D68}"/>
              </a:ext>
            </a:extLst>
          </p:cNvPr>
          <p:cNvCxnSpPr>
            <a:cxnSpLocks/>
          </p:cNvCxnSpPr>
          <p:nvPr/>
        </p:nvCxnSpPr>
        <p:spPr>
          <a:xfrm flipH="1">
            <a:off x="2510446" y="8075422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F8F62D-E94E-CD07-BDF9-26CB2D0E7A4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510030" y="8071076"/>
            <a:ext cx="0" cy="177644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EACAF3-9580-84BE-63B8-6335E4B1F09B}"/>
              </a:ext>
            </a:extLst>
          </p:cNvPr>
          <p:cNvCxnSpPr>
            <a:cxnSpLocks/>
          </p:cNvCxnSpPr>
          <p:nvPr/>
        </p:nvCxnSpPr>
        <p:spPr>
          <a:xfrm>
            <a:off x="3429004" y="7924867"/>
            <a:ext cx="0" cy="145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</TotalTime>
  <Words>239</Words>
  <Application>Microsoft Office PowerPoint</Application>
  <PresentationFormat>Letter Paper (8.5x11 in)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64</cp:revision>
  <dcterms:created xsi:type="dcterms:W3CDTF">2021-02-03T23:57:13Z</dcterms:created>
  <dcterms:modified xsi:type="dcterms:W3CDTF">2023-07-05T17:01:19Z</dcterms:modified>
</cp:coreProperties>
</file>