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B50CF-C806-44E4-BCC3-4BC9266E5737}" v="42" dt="2018-10-23T02:09:24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a gonzalez" userId="152a035fe6109b21" providerId="LiveId" clId="{365B50CF-C806-44E4-BCC3-4BC9266E5737}"/>
    <pc:docChg chg="undo custSel mod addSld delSld modSld sldOrd">
      <pc:chgData name="maura gonzalez" userId="152a035fe6109b21" providerId="LiveId" clId="{365B50CF-C806-44E4-BCC3-4BC9266E5737}" dt="2018-10-23T02:12:07.573" v="5589" actId="20577"/>
      <pc:docMkLst>
        <pc:docMk/>
      </pc:docMkLst>
      <pc:sldChg chg="addSp delSp modSp add mod setBg setClrOvrMap">
        <pc:chgData name="maura gonzalez" userId="152a035fe6109b21" providerId="LiveId" clId="{365B50CF-C806-44E4-BCC3-4BC9266E5737}" dt="2018-10-23T01:19:36.068" v="4028" actId="255"/>
        <pc:sldMkLst>
          <pc:docMk/>
          <pc:sldMk cId="2782903479" sldId="256"/>
        </pc:sldMkLst>
        <pc:spChg chg="mod">
          <ac:chgData name="maura gonzalez" userId="152a035fe6109b21" providerId="LiveId" clId="{365B50CF-C806-44E4-BCC3-4BC9266E5737}" dt="2018-10-23T01:19:36.068" v="4028" actId="255"/>
          <ac:spMkLst>
            <pc:docMk/>
            <pc:sldMk cId="2782903479" sldId="256"/>
            <ac:spMk id="2" creationId="{B6561971-4D9B-4BEE-9A88-691AE5446732}"/>
          </ac:spMkLst>
        </pc:spChg>
        <pc:spChg chg="mod">
          <ac:chgData name="maura gonzalez" userId="152a035fe6109b21" providerId="LiveId" clId="{365B50CF-C806-44E4-BCC3-4BC9266E5737}" dt="2018-10-21T16:38:05.432" v="82" actId="26606"/>
          <ac:spMkLst>
            <pc:docMk/>
            <pc:sldMk cId="2782903479" sldId="256"/>
            <ac:spMk id="3" creationId="{88F7ABB2-103F-461D-B08C-ABA64F297C32}"/>
          </ac:spMkLst>
        </pc:spChg>
        <pc:spChg chg="add">
          <ac:chgData name="maura gonzalez" userId="152a035fe6109b21" providerId="LiveId" clId="{365B50CF-C806-44E4-BCC3-4BC9266E5737}" dt="2018-10-21T16:38:05.432" v="82" actId="26606"/>
          <ac:spMkLst>
            <pc:docMk/>
            <pc:sldMk cId="2782903479" sldId="256"/>
            <ac:spMk id="5" creationId="{FBDCECDC-EEE3-4128-AA5E-82A8C08796E8}"/>
          </ac:spMkLst>
        </pc:spChg>
        <pc:spChg chg="add">
          <ac:chgData name="maura gonzalez" userId="152a035fe6109b21" providerId="LiveId" clId="{365B50CF-C806-44E4-BCC3-4BC9266E5737}" dt="2018-10-21T16:38:05.432" v="82" actId="26606"/>
          <ac:spMkLst>
            <pc:docMk/>
            <pc:sldMk cId="2782903479" sldId="256"/>
            <ac:spMk id="6" creationId="{4260EDE0-989C-4E16-AF94-F652294D828E}"/>
          </ac:spMkLst>
        </pc:spChg>
        <pc:spChg chg="add">
          <ac:chgData name="maura gonzalez" userId="152a035fe6109b21" providerId="LiveId" clId="{365B50CF-C806-44E4-BCC3-4BC9266E5737}" dt="2018-10-21T16:38:05.432" v="82" actId="26606"/>
          <ac:spMkLst>
            <pc:docMk/>
            <pc:sldMk cId="2782903479" sldId="256"/>
            <ac:spMk id="7" creationId="{1F3985C0-E548-44D2-B30E-F3E42DADE133}"/>
          </ac:spMkLst>
        </pc:spChg>
        <pc:spChg chg="add del">
          <ac:chgData name="maura gonzalez" userId="152a035fe6109b21" providerId="LiveId" clId="{365B50CF-C806-44E4-BCC3-4BC9266E5737}" dt="2018-10-21T16:37:40.514" v="79" actId="26606"/>
          <ac:spMkLst>
            <pc:docMk/>
            <pc:sldMk cId="2782903479" sldId="256"/>
            <ac:spMk id="8" creationId="{FBDCECDC-EEE3-4128-AA5E-82A8C08796E8}"/>
          </ac:spMkLst>
        </pc:spChg>
        <pc:spChg chg="add del">
          <ac:chgData name="maura gonzalez" userId="152a035fe6109b21" providerId="LiveId" clId="{365B50CF-C806-44E4-BCC3-4BC9266E5737}" dt="2018-10-21T16:37:40.514" v="79" actId="26606"/>
          <ac:spMkLst>
            <pc:docMk/>
            <pc:sldMk cId="2782903479" sldId="256"/>
            <ac:spMk id="10" creationId="{4260EDE0-989C-4E16-AF94-F652294D828E}"/>
          </ac:spMkLst>
        </pc:spChg>
        <pc:spChg chg="add del">
          <ac:chgData name="maura gonzalez" userId="152a035fe6109b21" providerId="LiveId" clId="{365B50CF-C806-44E4-BCC3-4BC9266E5737}" dt="2018-10-21T16:37:40.514" v="79" actId="26606"/>
          <ac:spMkLst>
            <pc:docMk/>
            <pc:sldMk cId="2782903479" sldId="256"/>
            <ac:spMk id="12" creationId="{1F3985C0-E548-44D2-B30E-F3E42DADE133}"/>
          </ac:spMkLst>
        </pc:spChg>
        <pc:spChg chg="add del">
          <ac:chgData name="maura gonzalez" userId="152a035fe6109b21" providerId="LiveId" clId="{365B50CF-C806-44E4-BCC3-4BC9266E5737}" dt="2018-10-21T16:37:48.788" v="81" actId="26606"/>
          <ac:spMkLst>
            <pc:docMk/>
            <pc:sldMk cId="2782903479" sldId="256"/>
            <ac:spMk id="14" creationId="{8C6E698C-8155-4B8B-BDC9-B7299772B509}"/>
          </ac:spMkLst>
        </pc:spChg>
        <pc:spChg chg="add del">
          <ac:chgData name="maura gonzalez" userId="152a035fe6109b21" providerId="LiveId" clId="{365B50CF-C806-44E4-BCC3-4BC9266E5737}" dt="2018-10-21T16:37:48.788" v="81" actId="26606"/>
          <ac:spMkLst>
            <pc:docMk/>
            <pc:sldMk cId="2782903479" sldId="256"/>
            <ac:spMk id="16" creationId="{A05250E5-90D0-4E41-B9BD-FF661DE54040}"/>
          </ac:spMkLst>
        </pc:spChg>
        <pc:cxnChg chg="add del">
          <ac:chgData name="maura gonzalez" userId="152a035fe6109b21" providerId="LiveId" clId="{365B50CF-C806-44E4-BCC3-4BC9266E5737}" dt="2018-10-21T16:37:48.788" v="81" actId="26606"/>
          <ac:cxnSpMkLst>
            <pc:docMk/>
            <pc:sldMk cId="2782903479" sldId="256"/>
            <ac:cxnSpMk id="15" creationId="{09525C9A-1972-4836-BA7A-706C946EF4DA}"/>
          </ac:cxnSpMkLst>
        </pc:cxnChg>
      </pc:sldChg>
      <pc:sldChg chg="modSp add">
        <pc:chgData name="maura gonzalez" userId="152a035fe6109b21" providerId="LiveId" clId="{365B50CF-C806-44E4-BCC3-4BC9266E5737}" dt="2018-10-23T01:42:58.727" v="4647" actId="20577"/>
        <pc:sldMkLst>
          <pc:docMk/>
          <pc:sldMk cId="4063411073" sldId="257"/>
        </pc:sldMkLst>
        <pc:spChg chg="mod">
          <ac:chgData name="maura gonzalez" userId="152a035fe6109b21" providerId="LiveId" clId="{365B50CF-C806-44E4-BCC3-4BC9266E5737}" dt="2018-10-21T16:38:35.734" v="89" actId="20577"/>
          <ac:spMkLst>
            <pc:docMk/>
            <pc:sldMk cId="4063411073" sldId="257"/>
            <ac:spMk id="2" creationId="{935AF616-BB8A-452F-9B0A-2ED9CB04465B}"/>
          </ac:spMkLst>
        </pc:spChg>
        <pc:spChg chg="mod">
          <ac:chgData name="maura gonzalez" userId="152a035fe6109b21" providerId="LiveId" clId="{365B50CF-C806-44E4-BCC3-4BC9266E5737}" dt="2018-10-23T01:42:58.727" v="4647" actId="20577"/>
          <ac:spMkLst>
            <pc:docMk/>
            <pc:sldMk cId="4063411073" sldId="257"/>
            <ac:spMk id="3" creationId="{C2ED541F-4C73-465C-856B-BD7836FDFD82}"/>
          </ac:spMkLst>
        </pc:spChg>
      </pc:sldChg>
      <pc:sldChg chg="addSp delSp modSp add mod setBg">
        <pc:chgData name="maura gonzalez" userId="152a035fe6109b21" providerId="LiveId" clId="{365B50CF-C806-44E4-BCC3-4BC9266E5737}" dt="2018-10-22T23:47:48.882" v="1265" actId="113"/>
        <pc:sldMkLst>
          <pc:docMk/>
          <pc:sldMk cId="850868148" sldId="258"/>
        </pc:sldMkLst>
        <pc:spChg chg="mod">
          <ac:chgData name="maura gonzalez" userId="152a035fe6109b21" providerId="LiveId" clId="{365B50CF-C806-44E4-BCC3-4BC9266E5737}" dt="2018-10-22T23:34:58.598" v="864" actId="26606"/>
          <ac:spMkLst>
            <pc:docMk/>
            <pc:sldMk cId="850868148" sldId="258"/>
            <ac:spMk id="2" creationId="{E318F221-2EC8-454E-AD8D-73037964E886}"/>
          </ac:spMkLst>
        </pc:spChg>
        <pc:spChg chg="add del mod">
          <ac:chgData name="maura gonzalez" userId="152a035fe6109b21" providerId="LiveId" clId="{365B50CF-C806-44E4-BCC3-4BC9266E5737}" dt="2018-10-22T23:34:58.598" v="864" actId="26606"/>
          <ac:spMkLst>
            <pc:docMk/>
            <pc:sldMk cId="850868148" sldId="258"/>
            <ac:spMk id="3" creationId="{5E75F0AC-021A-459C-B15F-90979D22DCE3}"/>
          </ac:spMkLst>
        </pc:spChg>
        <pc:spChg chg="add">
          <ac:chgData name="maura gonzalez" userId="152a035fe6109b21" providerId="LiveId" clId="{365B50CF-C806-44E4-BCC3-4BC9266E5737}" dt="2018-10-22T23:34:58.598" v="864" actId="26606"/>
          <ac:spMkLst>
            <pc:docMk/>
            <pc:sldMk cId="850868148" sldId="258"/>
            <ac:spMk id="7" creationId="{3741B58E-3B65-4A01-A276-975AB2CF8A08}"/>
          </ac:spMkLst>
        </pc:spChg>
        <pc:spChg chg="add del">
          <ac:chgData name="maura gonzalez" userId="152a035fe6109b21" providerId="LiveId" clId="{365B50CF-C806-44E4-BCC3-4BC9266E5737}" dt="2018-10-22T23:34:55.854" v="861" actId="26606"/>
          <ac:spMkLst>
            <pc:docMk/>
            <pc:sldMk cId="850868148" sldId="258"/>
            <ac:spMk id="8" creationId="{3741B58E-3B65-4A01-A276-975AB2CF8A08}"/>
          </ac:spMkLst>
        </pc:spChg>
        <pc:spChg chg="add">
          <ac:chgData name="maura gonzalez" userId="152a035fe6109b21" providerId="LiveId" clId="{365B50CF-C806-44E4-BCC3-4BC9266E5737}" dt="2018-10-22T23:34:58.598" v="864" actId="26606"/>
          <ac:spMkLst>
            <pc:docMk/>
            <pc:sldMk cId="850868148" sldId="258"/>
            <ac:spMk id="9" creationId="{7AAC67C3-831B-4AB1-A259-DFB839CAFAFC}"/>
          </ac:spMkLst>
        </pc:spChg>
        <pc:spChg chg="add del">
          <ac:chgData name="maura gonzalez" userId="152a035fe6109b21" providerId="LiveId" clId="{365B50CF-C806-44E4-BCC3-4BC9266E5737}" dt="2018-10-22T23:34:55.854" v="861" actId="26606"/>
          <ac:spMkLst>
            <pc:docMk/>
            <pc:sldMk cId="850868148" sldId="258"/>
            <ac:spMk id="10" creationId="{7AAC67C3-831B-4AB1-A259-DFB839CAFAFC}"/>
          </ac:spMkLst>
        </pc:spChg>
        <pc:spChg chg="add">
          <ac:chgData name="maura gonzalez" userId="152a035fe6109b21" providerId="LiveId" clId="{365B50CF-C806-44E4-BCC3-4BC9266E5737}" dt="2018-10-22T23:34:58.598" v="864" actId="26606"/>
          <ac:spMkLst>
            <pc:docMk/>
            <pc:sldMk cId="850868148" sldId="258"/>
            <ac:spMk id="11" creationId="{054B3F04-9EAC-45C0-B3CE-0387EEA10A0C}"/>
          </ac:spMkLst>
        </pc:spChg>
        <pc:spChg chg="add del">
          <ac:chgData name="maura gonzalez" userId="152a035fe6109b21" providerId="LiveId" clId="{365B50CF-C806-44E4-BCC3-4BC9266E5737}" dt="2018-10-22T23:34:55.854" v="861" actId="26606"/>
          <ac:spMkLst>
            <pc:docMk/>
            <pc:sldMk cId="850868148" sldId="258"/>
            <ac:spMk id="12" creationId="{054B3F04-9EAC-45C0-B3CE-0387EEA10A0C}"/>
          </ac:spMkLst>
        </pc:spChg>
        <pc:spChg chg="add mod">
          <ac:chgData name="maura gonzalez" userId="152a035fe6109b21" providerId="LiveId" clId="{365B50CF-C806-44E4-BCC3-4BC9266E5737}" dt="2018-10-22T23:47:48.882" v="1265" actId="113"/>
          <ac:spMkLst>
            <pc:docMk/>
            <pc:sldMk cId="850868148" sldId="258"/>
            <ac:spMk id="13" creationId="{5E75F0AC-021A-459C-B15F-90979D22DCE3}"/>
          </ac:spMkLst>
        </pc:spChg>
        <pc:graphicFrameChg chg="add del">
          <ac:chgData name="maura gonzalez" userId="152a035fe6109b21" providerId="LiveId" clId="{365B50CF-C806-44E4-BCC3-4BC9266E5737}" dt="2018-10-22T23:34:58.598" v="863" actId="26606"/>
          <ac:graphicFrameMkLst>
            <pc:docMk/>
            <pc:sldMk cId="850868148" sldId="258"/>
            <ac:graphicFrameMk id="5" creationId="{0EDD162D-6A50-44D6-AF08-73C4D5B7ACF1}"/>
          </ac:graphicFrameMkLst>
        </pc:graphicFrameChg>
      </pc:sldChg>
      <pc:sldChg chg="modSp add del ord">
        <pc:chgData name="maura gonzalez" userId="152a035fe6109b21" providerId="LiveId" clId="{365B50CF-C806-44E4-BCC3-4BC9266E5737}" dt="2018-10-22T23:45:58.185" v="1039" actId="2696"/>
        <pc:sldMkLst>
          <pc:docMk/>
          <pc:sldMk cId="3622866448" sldId="259"/>
        </pc:sldMkLst>
        <pc:spChg chg="mod">
          <ac:chgData name="maura gonzalez" userId="152a035fe6109b21" providerId="LiveId" clId="{365B50CF-C806-44E4-BCC3-4BC9266E5737}" dt="2018-10-22T23:22:11.630" v="146" actId="20577"/>
          <ac:spMkLst>
            <pc:docMk/>
            <pc:sldMk cId="3622866448" sldId="259"/>
            <ac:spMk id="2" creationId="{1AC10A9E-F4B5-4E3E-8E57-5302C2D75B65}"/>
          </ac:spMkLst>
        </pc:spChg>
        <pc:spChg chg="mod">
          <ac:chgData name="maura gonzalez" userId="152a035fe6109b21" providerId="LiveId" clId="{365B50CF-C806-44E4-BCC3-4BC9266E5737}" dt="2018-10-22T23:41:14.320" v="936" actId="20577"/>
          <ac:spMkLst>
            <pc:docMk/>
            <pc:sldMk cId="3622866448" sldId="259"/>
            <ac:spMk id="3" creationId="{B4DF8A9E-2190-40D4-A110-0C74937CB09C}"/>
          </ac:spMkLst>
        </pc:spChg>
      </pc:sldChg>
      <pc:sldChg chg="addSp delSp modSp add mod ord setBg">
        <pc:chgData name="maura gonzalez" userId="152a035fe6109b21" providerId="LiveId" clId="{365B50CF-C806-44E4-BCC3-4BC9266E5737}" dt="2018-10-23T00:32:14.018" v="3036" actId="20577"/>
        <pc:sldMkLst>
          <pc:docMk/>
          <pc:sldMk cId="188420371" sldId="260"/>
        </pc:sldMkLst>
        <pc:spChg chg="mod">
          <ac:chgData name="maura gonzalez" userId="152a035fe6109b21" providerId="LiveId" clId="{365B50CF-C806-44E4-BCC3-4BC9266E5737}" dt="2018-10-23T00:29:30.983" v="2882" actId="26606"/>
          <ac:spMkLst>
            <pc:docMk/>
            <pc:sldMk cId="188420371" sldId="260"/>
            <ac:spMk id="2" creationId="{5E066FB3-4C37-4C7A-89C1-29CCC125E403}"/>
          </ac:spMkLst>
        </pc:spChg>
        <pc:spChg chg="mod">
          <ac:chgData name="maura gonzalez" userId="152a035fe6109b21" providerId="LiveId" clId="{365B50CF-C806-44E4-BCC3-4BC9266E5737}" dt="2018-10-23T00:32:14.018" v="3036" actId="20577"/>
          <ac:spMkLst>
            <pc:docMk/>
            <pc:sldMk cId="188420371" sldId="260"/>
            <ac:spMk id="3" creationId="{A2E73C02-6848-48EB-80B8-2A9BF08AA51E}"/>
          </ac:spMkLst>
        </pc:spChg>
        <pc:spChg chg="add del">
          <ac:chgData name="maura gonzalez" userId="152a035fe6109b21" providerId="LiveId" clId="{365B50CF-C806-44E4-BCC3-4BC9266E5737}" dt="2018-10-23T00:29:26.185" v="2877" actId="26606"/>
          <ac:spMkLst>
            <pc:docMk/>
            <pc:sldMk cId="188420371" sldId="260"/>
            <ac:spMk id="12" creationId="{3DE3B93A-6105-4E0D-ABE7-1711117A80FC}"/>
          </ac:spMkLst>
        </pc:spChg>
        <pc:spChg chg="add del">
          <ac:chgData name="maura gonzalez" userId="152a035fe6109b21" providerId="LiveId" clId="{365B50CF-C806-44E4-BCC3-4BC9266E5737}" dt="2018-10-23T00:29:26.185" v="2877" actId="26606"/>
          <ac:spMkLst>
            <pc:docMk/>
            <pc:sldMk cId="188420371" sldId="260"/>
            <ac:spMk id="14" creationId="{1924D57B-FEC9-4779-B514-732685B876E8}"/>
          </ac:spMkLst>
        </pc:spChg>
        <pc:spChg chg="add del">
          <ac:chgData name="maura gonzalez" userId="152a035fe6109b21" providerId="LiveId" clId="{365B50CF-C806-44E4-BCC3-4BC9266E5737}" dt="2018-10-23T00:29:26.185" v="2877" actId="26606"/>
          <ac:spMkLst>
            <pc:docMk/>
            <pc:sldMk cId="188420371" sldId="260"/>
            <ac:spMk id="16" creationId="{55EFD2BD-6E0E-4450-A3FF-5D1EA322A38B}"/>
          </ac:spMkLst>
        </pc:spChg>
        <pc:picChg chg="add del mod ord">
          <ac:chgData name="maura gonzalez" userId="152a035fe6109b21" providerId="LiveId" clId="{365B50CF-C806-44E4-BCC3-4BC9266E5737}" dt="2018-10-23T00:29:30.983" v="2882" actId="26606"/>
          <ac:picMkLst>
            <pc:docMk/>
            <pc:sldMk cId="188420371" sldId="260"/>
            <ac:picMk id="7" creationId="{C495F643-739F-4F22-B2C5-33BDDEA1615C}"/>
          </ac:picMkLst>
        </pc:picChg>
      </pc:sldChg>
      <pc:sldChg chg="modSp add del ord">
        <pc:chgData name="maura gonzalez" userId="152a035fe6109b21" providerId="LiveId" clId="{365B50CF-C806-44E4-BCC3-4BC9266E5737}" dt="2018-10-23T00:38:06.545" v="3199" actId="2696"/>
        <pc:sldMkLst>
          <pc:docMk/>
          <pc:sldMk cId="2414339122" sldId="261"/>
        </pc:sldMkLst>
        <pc:spChg chg="mod">
          <ac:chgData name="maura gonzalez" userId="152a035fe6109b21" providerId="LiveId" clId="{365B50CF-C806-44E4-BCC3-4BC9266E5737}" dt="2018-10-23T00:34:03.898" v="3064" actId="20577"/>
          <ac:spMkLst>
            <pc:docMk/>
            <pc:sldMk cId="2414339122" sldId="261"/>
            <ac:spMk id="2" creationId="{ACC3983B-3A2B-4EBB-AA9C-38459F6F9D72}"/>
          </ac:spMkLst>
        </pc:spChg>
      </pc:sldChg>
      <pc:sldChg chg="modSp add ord">
        <pc:chgData name="maura gonzalez" userId="152a035fe6109b21" providerId="LiveId" clId="{365B50CF-C806-44E4-BCC3-4BC9266E5737}" dt="2018-10-23T02:12:07.573" v="5589" actId="20577"/>
        <pc:sldMkLst>
          <pc:docMk/>
          <pc:sldMk cId="3465463803" sldId="262"/>
        </pc:sldMkLst>
        <pc:spChg chg="mod">
          <ac:chgData name="maura gonzalez" userId="152a035fe6109b21" providerId="LiveId" clId="{365B50CF-C806-44E4-BCC3-4BC9266E5737}" dt="2018-10-22T23:24:03.854" v="227" actId="20577"/>
          <ac:spMkLst>
            <pc:docMk/>
            <pc:sldMk cId="3465463803" sldId="262"/>
            <ac:spMk id="2" creationId="{EF9B6AF8-7DEF-4F3D-872C-84C04FE21E71}"/>
          </ac:spMkLst>
        </pc:spChg>
        <pc:spChg chg="mod">
          <ac:chgData name="maura gonzalez" userId="152a035fe6109b21" providerId="LiveId" clId="{365B50CF-C806-44E4-BCC3-4BC9266E5737}" dt="2018-10-23T02:12:07.573" v="5589" actId="20577"/>
          <ac:spMkLst>
            <pc:docMk/>
            <pc:sldMk cId="3465463803" sldId="262"/>
            <ac:spMk id="3" creationId="{1E4D0013-9E88-4BAF-8176-D5D573E7BDD3}"/>
          </ac:spMkLst>
        </pc:spChg>
      </pc:sldChg>
      <pc:sldChg chg="addSp delSp modSp add mod setBg">
        <pc:chgData name="maura gonzalez" userId="152a035fe6109b21" providerId="LiveId" clId="{365B50CF-C806-44E4-BCC3-4BC9266E5737}" dt="2018-10-22T23:45:51.586" v="1038" actId="20577"/>
        <pc:sldMkLst>
          <pc:docMk/>
          <pc:sldMk cId="2682049936" sldId="263"/>
        </pc:sldMkLst>
        <pc:spChg chg="mod">
          <ac:chgData name="maura gonzalez" userId="152a035fe6109b21" providerId="LiveId" clId="{365B50CF-C806-44E4-BCC3-4BC9266E5737}" dt="2018-10-22T23:45:51.586" v="1038" actId="20577"/>
          <ac:spMkLst>
            <pc:docMk/>
            <pc:sldMk cId="2682049936" sldId="263"/>
            <ac:spMk id="2" creationId="{44C53275-501B-41F0-8C91-1F7AA3B354E5}"/>
          </ac:spMkLst>
        </pc:spChg>
        <pc:spChg chg="del mod">
          <ac:chgData name="maura gonzalez" userId="152a035fe6109b21" providerId="LiveId" clId="{365B50CF-C806-44E4-BCC3-4BC9266E5737}" dt="2018-10-22T23:45:35.885" v="1022" actId="26606"/>
          <ac:spMkLst>
            <pc:docMk/>
            <pc:sldMk cId="2682049936" sldId="263"/>
            <ac:spMk id="3" creationId="{0C0E20F8-EC00-4C5F-A265-C10A739326CE}"/>
          </ac:spMkLst>
        </pc:spChg>
        <pc:graphicFrameChg chg="add">
          <ac:chgData name="maura gonzalez" userId="152a035fe6109b21" providerId="LiveId" clId="{365B50CF-C806-44E4-BCC3-4BC9266E5737}" dt="2018-10-22T23:45:35.885" v="1022" actId="26606"/>
          <ac:graphicFrameMkLst>
            <pc:docMk/>
            <pc:sldMk cId="2682049936" sldId="263"/>
            <ac:graphicFrameMk id="5" creationId="{6D55C8DF-C37D-47FE-BC2E-EDCC34BEB7D5}"/>
          </ac:graphicFrameMkLst>
        </pc:graphicFrameChg>
      </pc:sldChg>
      <pc:sldChg chg="modSp add">
        <pc:chgData name="maura gonzalez" userId="152a035fe6109b21" providerId="LiveId" clId="{365B50CF-C806-44E4-BCC3-4BC9266E5737}" dt="2018-10-23T01:35:59.638" v="4298" actId="20577"/>
        <pc:sldMkLst>
          <pc:docMk/>
          <pc:sldMk cId="1622476438" sldId="264"/>
        </pc:sldMkLst>
        <pc:spChg chg="mod">
          <ac:chgData name="maura gonzalez" userId="152a035fe6109b21" providerId="LiveId" clId="{365B50CF-C806-44E4-BCC3-4BC9266E5737}" dt="2018-10-23T00:33:56.748" v="3048" actId="20577"/>
          <ac:spMkLst>
            <pc:docMk/>
            <pc:sldMk cId="1622476438" sldId="264"/>
            <ac:spMk id="2" creationId="{802BDB57-D70D-41A1-B484-6921FB3BD323}"/>
          </ac:spMkLst>
        </pc:spChg>
        <pc:spChg chg="mod">
          <ac:chgData name="maura gonzalez" userId="152a035fe6109b21" providerId="LiveId" clId="{365B50CF-C806-44E4-BCC3-4BC9266E5737}" dt="2018-10-23T01:35:59.638" v="4298" actId="20577"/>
          <ac:spMkLst>
            <pc:docMk/>
            <pc:sldMk cId="1622476438" sldId="264"/>
            <ac:spMk id="3" creationId="{E3FA2B93-9BCF-456D-9FA9-67A347D1C2E2}"/>
          </ac:spMkLst>
        </pc:spChg>
      </pc:sldChg>
      <pc:sldChg chg="addSp delSp modSp add mod setBg">
        <pc:chgData name="maura gonzalez" userId="152a035fe6109b21" providerId="LiveId" clId="{365B50CF-C806-44E4-BCC3-4BC9266E5737}" dt="2018-10-23T00:36:21.204" v="3196" actId="6549"/>
        <pc:sldMkLst>
          <pc:docMk/>
          <pc:sldMk cId="645949541" sldId="265"/>
        </pc:sldMkLst>
        <pc:spChg chg="mod">
          <ac:chgData name="maura gonzalez" userId="152a035fe6109b21" providerId="LiveId" clId="{365B50CF-C806-44E4-BCC3-4BC9266E5737}" dt="2018-10-23T00:35:16.375" v="3085" actId="26606"/>
          <ac:spMkLst>
            <pc:docMk/>
            <pc:sldMk cId="645949541" sldId="265"/>
            <ac:spMk id="2" creationId="{14748671-7C2F-4E40-8919-E2679E5CD246}"/>
          </ac:spMkLst>
        </pc:spChg>
        <pc:spChg chg="del">
          <ac:chgData name="maura gonzalez" userId="152a035fe6109b21" providerId="LiveId" clId="{365B50CF-C806-44E4-BCC3-4BC9266E5737}" dt="2018-10-23T00:34:40.137" v="3081"/>
          <ac:spMkLst>
            <pc:docMk/>
            <pc:sldMk cId="645949541" sldId="265"/>
            <ac:spMk id="3" creationId="{4B491496-4D87-40BA-918E-49E816CAADD3}"/>
          </ac:spMkLst>
        </pc:spChg>
        <pc:spChg chg="mod ord">
          <ac:chgData name="maura gonzalez" userId="152a035fe6109b21" providerId="LiveId" clId="{365B50CF-C806-44E4-BCC3-4BC9266E5737}" dt="2018-10-23T00:36:21.204" v="3196" actId="6549"/>
          <ac:spMkLst>
            <pc:docMk/>
            <pc:sldMk cId="645949541" sldId="265"/>
            <ac:spMk id="4" creationId="{1D13F06D-4D56-4531-9881-DDF6612E13C8}"/>
          </ac:spMkLst>
        </pc:spChg>
        <pc:spChg chg="add">
          <ac:chgData name="maura gonzalez" userId="152a035fe6109b21" providerId="LiveId" clId="{365B50CF-C806-44E4-BCC3-4BC9266E5737}" dt="2018-10-23T00:35:16.375" v="3085" actId="26606"/>
          <ac:spMkLst>
            <pc:docMk/>
            <pc:sldMk cId="645949541" sldId="265"/>
            <ac:spMk id="10" creationId="{7D379150-F6B4-45C8-BE10-6B278AD400EB}"/>
          </ac:spMkLst>
        </pc:spChg>
        <pc:spChg chg="add">
          <ac:chgData name="maura gonzalez" userId="152a035fe6109b21" providerId="LiveId" clId="{365B50CF-C806-44E4-BCC3-4BC9266E5737}" dt="2018-10-23T00:35:16.375" v="3085" actId="26606"/>
          <ac:spMkLst>
            <pc:docMk/>
            <pc:sldMk cId="645949541" sldId="265"/>
            <ac:spMk id="12" creationId="{5FFCF544-A370-4A5D-A95F-CA6E0E7191E6}"/>
          </ac:spMkLst>
        </pc:spChg>
        <pc:spChg chg="add">
          <ac:chgData name="maura gonzalez" userId="152a035fe6109b21" providerId="LiveId" clId="{365B50CF-C806-44E4-BCC3-4BC9266E5737}" dt="2018-10-23T00:35:16.375" v="3085" actId="26606"/>
          <ac:spMkLst>
            <pc:docMk/>
            <pc:sldMk cId="645949541" sldId="265"/>
            <ac:spMk id="16" creationId="{C33BF9DD-8A45-4EEE-B231-0A14D322E5F9}"/>
          </ac:spMkLst>
        </pc:spChg>
        <pc:spChg chg="add">
          <ac:chgData name="maura gonzalez" userId="152a035fe6109b21" providerId="LiveId" clId="{365B50CF-C806-44E4-BCC3-4BC9266E5737}" dt="2018-10-23T00:35:16.375" v="3085" actId="26606"/>
          <ac:spMkLst>
            <pc:docMk/>
            <pc:sldMk cId="645949541" sldId="265"/>
            <ac:spMk id="20" creationId="{D5FBCAC9-BD8B-4F3B-AD74-EF37D4211349}"/>
          </ac:spMkLst>
        </pc:spChg>
        <pc:spChg chg="add">
          <ac:chgData name="maura gonzalez" userId="152a035fe6109b21" providerId="LiveId" clId="{365B50CF-C806-44E4-BCC3-4BC9266E5737}" dt="2018-10-23T00:35:16.375" v="3085" actId="26606"/>
          <ac:spMkLst>
            <pc:docMk/>
            <pc:sldMk cId="645949541" sldId="265"/>
            <ac:spMk id="22" creationId="{9556C5A8-AD7E-4CE7-87BE-9EA3B5E1786F}"/>
          </ac:spMkLst>
        </pc:spChg>
        <pc:picChg chg="add mod">
          <ac:chgData name="maura gonzalez" userId="152a035fe6109b21" providerId="LiveId" clId="{365B50CF-C806-44E4-BCC3-4BC9266E5737}" dt="2018-10-23T00:35:16.375" v="3085" actId="26606"/>
          <ac:picMkLst>
            <pc:docMk/>
            <pc:sldMk cId="645949541" sldId="265"/>
            <ac:picMk id="5" creationId="{FB0F6737-1728-4723-8F82-F9A8E9089B07}"/>
          </ac:picMkLst>
        </pc:picChg>
        <pc:cxnChg chg="add">
          <ac:chgData name="maura gonzalez" userId="152a035fe6109b21" providerId="LiveId" clId="{365B50CF-C806-44E4-BCC3-4BC9266E5737}" dt="2018-10-23T00:35:16.375" v="3085" actId="26606"/>
          <ac:cxnSpMkLst>
            <pc:docMk/>
            <pc:sldMk cId="645949541" sldId="265"/>
            <ac:cxnSpMk id="14" creationId="{6EEB3B97-A638-498B-8083-54191CE71E01}"/>
          </ac:cxnSpMkLst>
        </pc:cxnChg>
        <pc:cxnChg chg="add">
          <ac:chgData name="maura gonzalez" userId="152a035fe6109b21" providerId="LiveId" clId="{365B50CF-C806-44E4-BCC3-4BC9266E5737}" dt="2018-10-23T00:35:16.375" v="3085" actId="26606"/>
          <ac:cxnSpMkLst>
            <pc:docMk/>
            <pc:sldMk cId="645949541" sldId="265"/>
            <ac:cxnSpMk id="18" creationId="{9020DCC9-F851-4562-BB20-1AB3C51BFD0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D7374-4C78-4CE7-9CBA-15F57FA6841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5B7F37-A283-4B70-B403-4341B54A11F6}">
      <dgm:prSet/>
      <dgm:spPr/>
      <dgm:t>
        <a:bodyPr/>
        <a:lstStyle/>
        <a:p>
          <a:pPr>
            <a:defRPr cap="all"/>
          </a:pPr>
          <a:r>
            <a:rPr lang="en-US"/>
            <a:t>Step 1: Frame the problem.</a:t>
          </a:r>
        </a:p>
      </dgm:t>
    </dgm:pt>
    <dgm:pt modelId="{906C6D73-35BB-4C4A-A28D-65600972B102}" type="parTrans" cxnId="{DEA3425B-5DEC-42B1-8B83-247307D23559}">
      <dgm:prSet/>
      <dgm:spPr/>
      <dgm:t>
        <a:bodyPr/>
        <a:lstStyle/>
        <a:p>
          <a:endParaRPr lang="en-US"/>
        </a:p>
      </dgm:t>
    </dgm:pt>
    <dgm:pt modelId="{787E733F-B263-48D7-AFBF-313E9EA5E693}" type="sibTrans" cxnId="{DEA3425B-5DEC-42B1-8B83-247307D23559}">
      <dgm:prSet/>
      <dgm:spPr/>
      <dgm:t>
        <a:bodyPr/>
        <a:lstStyle/>
        <a:p>
          <a:endParaRPr lang="en-US"/>
        </a:p>
      </dgm:t>
    </dgm:pt>
    <dgm:pt modelId="{C6AB742D-BF94-4F48-AD7E-0FADF836FC41}">
      <dgm:prSet/>
      <dgm:spPr/>
      <dgm:t>
        <a:bodyPr/>
        <a:lstStyle/>
        <a:p>
          <a:pPr>
            <a:defRPr cap="all"/>
          </a:pPr>
          <a:r>
            <a:rPr lang="en-US"/>
            <a:t>Step 2: Collect the raw data needed for your problem.</a:t>
          </a:r>
        </a:p>
      </dgm:t>
    </dgm:pt>
    <dgm:pt modelId="{7E6CE984-06C5-4339-BAC0-B7C8434C867B}" type="parTrans" cxnId="{E041B217-EC0A-4B5E-84B5-FA95B4F42F12}">
      <dgm:prSet/>
      <dgm:spPr/>
      <dgm:t>
        <a:bodyPr/>
        <a:lstStyle/>
        <a:p>
          <a:endParaRPr lang="en-US"/>
        </a:p>
      </dgm:t>
    </dgm:pt>
    <dgm:pt modelId="{147A9E72-17C8-495A-9D5B-D1C8DD3B2C4E}" type="sibTrans" cxnId="{E041B217-EC0A-4B5E-84B5-FA95B4F42F12}">
      <dgm:prSet/>
      <dgm:spPr/>
      <dgm:t>
        <a:bodyPr/>
        <a:lstStyle/>
        <a:p>
          <a:endParaRPr lang="en-US"/>
        </a:p>
      </dgm:t>
    </dgm:pt>
    <dgm:pt modelId="{6D79D889-285B-4563-990D-4701369D6401}">
      <dgm:prSet/>
      <dgm:spPr/>
      <dgm:t>
        <a:bodyPr/>
        <a:lstStyle/>
        <a:p>
          <a:pPr>
            <a:defRPr cap="all"/>
          </a:pPr>
          <a:r>
            <a:rPr lang="en-US"/>
            <a:t>Step 3: Process the data for analysis.</a:t>
          </a:r>
        </a:p>
      </dgm:t>
    </dgm:pt>
    <dgm:pt modelId="{E37164B1-96EA-4709-91AB-C18E460AA98C}" type="parTrans" cxnId="{1A0605B2-E263-402E-AE02-47CCF97FEE6C}">
      <dgm:prSet/>
      <dgm:spPr/>
      <dgm:t>
        <a:bodyPr/>
        <a:lstStyle/>
        <a:p>
          <a:endParaRPr lang="en-US"/>
        </a:p>
      </dgm:t>
    </dgm:pt>
    <dgm:pt modelId="{C48258B6-6702-4A93-A528-FEF92AEC93A5}" type="sibTrans" cxnId="{1A0605B2-E263-402E-AE02-47CCF97FEE6C}">
      <dgm:prSet/>
      <dgm:spPr/>
      <dgm:t>
        <a:bodyPr/>
        <a:lstStyle/>
        <a:p>
          <a:endParaRPr lang="en-US"/>
        </a:p>
      </dgm:t>
    </dgm:pt>
    <dgm:pt modelId="{8C577C72-B221-40B8-890F-0F9ADF415316}">
      <dgm:prSet/>
      <dgm:spPr/>
      <dgm:t>
        <a:bodyPr/>
        <a:lstStyle/>
        <a:p>
          <a:pPr>
            <a:defRPr cap="all"/>
          </a:pPr>
          <a:r>
            <a:rPr lang="en-US"/>
            <a:t>Step 4: Explore the data.</a:t>
          </a:r>
        </a:p>
      </dgm:t>
    </dgm:pt>
    <dgm:pt modelId="{F0E7BDBE-14BB-4ADE-A345-5253DD519D00}" type="parTrans" cxnId="{BEE744C1-65BE-47D2-A1F9-09430AD445EE}">
      <dgm:prSet/>
      <dgm:spPr/>
      <dgm:t>
        <a:bodyPr/>
        <a:lstStyle/>
        <a:p>
          <a:endParaRPr lang="en-US"/>
        </a:p>
      </dgm:t>
    </dgm:pt>
    <dgm:pt modelId="{EB8D32C2-1D05-4256-8C2D-27999BE3B2DC}" type="sibTrans" cxnId="{BEE744C1-65BE-47D2-A1F9-09430AD445EE}">
      <dgm:prSet/>
      <dgm:spPr/>
      <dgm:t>
        <a:bodyPr/>
        <a:lstStyle/>
        <a:p>
          <a:endParaRPr lang="en-US"/>
        </a:p>
      </dgm:t>
    </dgm:pt>
    <dgm:pt modelId="{DE2705F8-E504-4B6C-B40F-DB114C9C63CF}">
      <dgm:prSet/>
      <dgm:spPr/>
      <dgm:t>
        <a:bodyPr/>
        <a:lstStyle/>
        <a:p>
          <a:pPr>
            <a:defRPr cap="all"/>
          </a:pPr>
          <a:r>
            <a:rPr lang="en-US"/>
            <a:t>Step 5: Perform in-depth analysis.</a:t>
          </a:r>
        </a:p>
      </dgm:t>
    </dgm:pt>
    <dgm:pt modelId="{446AD4E3-9EF9-4D07-9963-9C2DD4A9BC9B}" type="parTrans" cxnId="{D56FD5D7-0167-4BBB-9657-6F13C74C3643}">
      <dgm:prSet/>
      <dgm:spPr/>
      <dgm:t>
        <a:bodyPr/>
        <a:lstStyle/>
        <a:p>
          <a:endParaRPr lang="en-US"/>
        </a:p>
      </dgm:t>
    </dgm:pt>
    <dgm:pt modelId="{B03ECC82-DC08-41DD-9D18-19293CB54EE4}" type="sibTrans" cxnId="{D56FD5D7-0167-4BBB-9657-6F13C74C3643}">
      <dgm:prSet/>
      <dgm:spPr/>
      <dgm:t>
        <a:bodyPr/>
        <a:lstStyle/>
        <a:p>
          <a:endParaRPr lang="en-US"/>
        </a:p>
      </dgm:t>
    </dgm:pt>
    <dgm:pt modelId="{345CB285-1892-4684-B2D3-FE28C4E11FF3}">
      <dgm:prSet/>
      <dgm:spPr/>
      <dgm:t>
        <a:bodyPr/>
        <a:lstStyle/>
        <a:p>
          <a:pPr>
            <a:defRPr cap="all"/>
          </a:pPr>
          <a:r>
            <a:rPr lang="en-US"/>
            <a:t>Step 6: Communicate results of the analysis.</a:t>
          </a:r>
        </a:p>
      </dgm:t>
    </dgm:pt>
    <dgm:pt modelId="{D90314A8-5D42-4CAA-B7CC-181BFC85DCE8}" type="parTrans" cxnId="{D7469FB2-7D0C-4BBE-BA8C-54F1AFB3965B}">
      <dgm:prSet/>
      <dgm:spPr/>
      <dgm:t>
        <a:bodyPr/>
        <a:lstStyle/>
        <a:p>
          <a:endParaRPr lang="en-US"/>
        </a:p>
      </dgm:t>
    </dgm:pt>
    <dgm:pt modelId="{63618EA3-E66F-4A00-967F-63BF3AC23F86}" type="sibTrans" cxnId="{D7469FB2-7D0C-4BBE-BA8C-54F1AFB3965B}">
      <dgm:prSet/>
      <dgm:spPr/>
      <dgm:t>
        <a:bodyPr/>
        <a:lstStyle/>
        <a:p>
          <a:endParaRPr lang="en-US"/>
        </a:p>
      </dgm:t>
    </dgm:pt>
    <dgm:pt modelId="{72AB794A-4892-4FFE-BFA4-10D7224990A4}" type="pres">
      <dgm:prSet presAssocID="{BF3D7374-4C78-4CE7-9CBA-15F57FA6841D}" presName="root" presStyleCnt="0">
        <dgm:presLayoutVars>
          <dgm:dir/>
          <dgm:resizeHandles val="exact"/>
        </dgm:presLayoutVars>
      </dgm:prSet>
      <dgm:spPr/>
    </dgm:pt>
    <dgm:pt modelId="{461FE7E7-F232-41C6-8A4C-07D713E24A20}" type="pres">
      <dgm:prSet presAssocID="{795B7F37-A283-4B70-B403-4341B54A11F6}" presName="compNode" presStyleCnt="0"/>
      <dgm:spPr/>
    </dgm:pt>
    <dgm:pt modelId="{91915F0C-7406-44B9-A520-AA6B4FDF52BE}" type="pres">
      <dgm:prSet presAssocID="{795B7F37-A283-4B70-B403-4341B54A11F6}" presName="iconBgRect" presStyleLbl="bgShp" presStyleIdx="0" presStyleCnt="6"/>
      <dgm:spPr/>
    </dgm:pt>
    <dgm:pt modelId="{1BEE73F6-FA03-443D-8016-01F4F2C4FD06}" type="pres">
      <dgm:prSet presAssocID="{795B7F37-A283-4B70-B403-4341B54A11F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A2559C-D451-4205-A9F9-310D16BDD0D1}" type="pres">
      <dgm:prSet presAssocID="{795B7F37-A283-4B70-B403-4341B54A11F6}" presName="spaceRect" presStyleCnt="0"/>
      <dgm:spPr/>
    </dgm:pt>
    <dgm:pt modelId="{F7F84749-F7F8-44B9-9B2E-9C6FF3E136C9}" type="pres">
      <dgm:prSet presAssocID="{795B7F37-A283-4B70-B403-4341B54A11F6}" presName="textRect" presStyleLbl="revTx" presStyleIdx="0" presStyleCnt="6">
        <dgm:presLayoutVars>
          <dgm:chMax val="1"/>
          <dgm:chPref val="1"/>
        </dgm:presLayoutVars>
      </dgm:prSet>
      <dgm:spPr/>
    </dgm:pt>
    <dgm:pt modelId="{5A84C368-E218-41B6-8749-7AB98820E357}" type="pres">
      <dgm:prSet presAssocID="{787E733F-B263-48D7-AFBF-313E9EA5E693}" presName="sibTrans" presStyleCnt="0"/>
      <dgm:spPr/>
    </dgm:pt>
    <dgm:pt modelId="{3031693B-B713-4E54-8F8C-C3CFE54E4379}" type="pres">
      <dgm:prSet presAssocID="{C6AB742D-BF94-4F48-AD7E-0FADF836FC41}" presName="compNode" presStyleCnt="0"/>
      <dgm:spPr/>
    </dgm:pt>
    <dgm:pt modelId="{554B177E-230D-4C18-8554-6E9E59C42F37}" type="pres">
      <dgm:prSet presAssocID="{C6AB742D-BF94-4F48-AD7E-0FADF836FC41}" presName="iconBgRect" presStyleLbl="bgShp" presStyleIdx="1" presStyleCnt="6"/>
      <dgm:spPr/>
    </dgm:pt>
    <dgm:pt modelId="{74101B1D-498D-4C3B-BC43-A7A13BE23D41}" type="pres">
      <dgm:prSet presAssocID="{C6AB742D-BF94-4F48-AD7E-0FADF836FC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C3B2FDA-8395-4186-BF97-0E723930395A}" type="pres">
      <dgm:prSet presAssocID="{C6AB742D-BF94-4F48-AD7E-0FADF836FC41}" presName="spaceRect" presStyleCnt="0"/>
      <dgm:spPr/>
    </dgm:pt>
    <dgm:pt modelId="{553D7FF3-592E-442D-B256-9F288DA2C880}" type="pres">
      <dgm:prSet presAssocID="{C6AB742D-BF94-4F48-AD7E-0FADF836FC41}" presName="textRect" presStyleLbl="revTx" presStyleIdx="1" presStyleCnt="6">
        <dgm:presLayoutVars>
          <dgm:chMax val="1"/>
          <dgm:chPref val="1"/>
        </dgm:presLayoutVars>
      </dgm:prSet>
      <dgm:spPr/>
    </dgm:pt>
    <dgm:pt modelId="{5D7A8B4E-9400-4BA7-A639-4DB6B35B62D3}" type="pres">
      <dgm:prSet presAssocID="{147A9E72-17C8-495A-9D5B-D1C8DD3B2C4E}" presName="sibTrans" presStyleCnt="0"/>
      <dgm:spPr/>
    </dgm:pt>
    <dgm:pt modelId="{6249C158-4AE2-440C-AC3D-8D58A569C2AE}" type="pres">
      <dgm:prSet presAssocID="{6D79D889-285B-4563-990D-4701369D6401}" presName="compNode" presStyleCnt="0"/>
      <dgm:spPr/>
    </dgm:pt>
    <dgm:pt modelId="{DA2CAEF1-2552-48F1-B964-0166AE2A29E5}" type="pres">
      <dgm:prSet presAssocID="{6D79D889-285B-4563-990D-4701369D6401}" presName="iconBgRect" presStyleLbl="bgShp" presStyleIdx="2" presStyleCnt="6"/>
      <dgm:spPr/>
    </dgm:pt>
    <dgm:pt modelId="{41F54341-2881-43ED-85E3-C5DE1D58FFAE}" type="pres">
      <dgm:prSet presAssocID="{6D79D889-285B-4563-990D-4701369D640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6DE5E5D-ECF8-45EB-9539-158919E72D26}" type="pres">
      <dgm:prSet presAssocID="{6D79D889-285B-4563-990D-4701369D6401}" presName="spaceRect" presStyleCnt="0"/>
      <dgm:spPr/>
    </dgm:pt>
    <dgm:pt modelId="{C26F2D54-4BFA-4FE2-B951-DCC62B54981A}" type="pres">
      <dgm:prSet presAssocID="{6D79D889-285B-4563-990D-4701369D6401}" presName="textRect" presStyleLbl="revTx" presStyleIdx="2" presStyleCnt="6">
        <dgm:presLayoutVars>
          <dgm:chMax val="1"/>
          <dgm:chPref val="1"/>
        </dgm:presLayoutVars>
      </dgm:prSet>
      <dgm:spPr/>
    </dgm:pt>
    <dgm:pt modelId="{4CCE1442-B238-4D90-9B05-2CBFB6176E5B}" type="pres">
      <dgm:prSet presAssocID="{C48258B6-6702-4A93-A528-FEF92AEC93A5}" presName="sibTrans" presStyleCnt="0"/>
      <dgm:spPr/>
    </dgm:pt>
    <dgm:pt modelId="{113F4014-D675-4669-B021-59C45D50E171}" type="pres">
      <dgm:prSet presAssocID="{8C577C72-B221-40B8-890F-0F9ADF415316}" presName="compNode" presStyleCnt="0"/>
      <dgm:spPr/>
    </dgm:pt>
    <dgm:pt modelId="{FF07CDFA-A1FE-4C8C-B22F-031471BE23F5}" type="pres">
      <dgm:prSet presAssocID="{8C577C72-B221-40B8-890F-0F9ADF415316}" presName="iconBgRect" presStyleLbl="bgShp" presStyleIdx="3" presStyleCnt="6"/>
      <dgm:spPr/>
    </dgm:pt>
    <dgm:pt modelId="{AA470375-5B34-4EEF-BEE3-C4BC6BB2AC4B}" type="pres">
      <dgm:prSet presAssocID="{8C577C72-B221-40B8-890F-0F9ADF41531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2D24DC0-668B-41EB-8B01-3EC6091CFDB2}" type="pres">
      <dgm:prSet presAssocID="{8C577C72-B221-40B8-890F-0F9ADF415316}" presName="spaceRect" presStyleCnt="0"/>
      <dgm:spPr/>
    </dgm:pt>
    <dgm:pt modelId="{5A173AC6-9C78-429C-A299-F20F8819FAAF}" type="pres">
      <dgm:prSet presAssocID="{8C577C72-B221-40B8-890F-0F9ADF415316}" presName="textRect" presStyleLbl="revTx" presStyleIdx="3" presStyleCnt="6">
        <dgm:presLayoutVars>
          <dgm:chMax val="1"/>
          <dgm:chPref val="1"/>
        </dgm:presLayoutVars>
      </dgm:prSet>
      <dgm:spPr/>
    </dgm:pt>
    <dgm:pt modelId="{A7F037A8-9934-46D2-B165-42087B331F17}" type="pres">
      <dgm:prSet presAssocID="{EB8D32C2-1D05-4256-8C2D-27999BE3B2DC}" presName="sibTrans" presStyleCnt="0"/>
      <dgm:spPr/>
    </dgm:pt>
    <dgm:pt modelId="{3E274820-C03F-4D81-9543-841DB3E390E5}" type="pres">
      <dgm:prSet presAssocID="{DE2705F8-E504-4B6C-B40F-DB114C9C63CF}" presName="compNode" presStyleCnt="0"/>
      <dgm:spPr/>
    </dgm:pt>
    <dgm:pt modelId="{D0ACD4C2-7196-43A1-A417-C8DEDDC2AC09}" type="pres">
      <dgm:prSet presAssocID="{DE2705F8-E504-4B6C-B40F-DB114C9C63CF}" presName="iconBgRect" presStyleLbl="bgShp" presStyleIdx="4" presStyleCnt="6"/>
      <dgm:spPr/>
    </dgm:pt>
    <dgm:pt modelId="{B03D1FDB-7D38-427E-9E6A-9511CE1AFEBA}" type="pres">
      <dgm:prSet presAssocID="{DE2705F8-E504-4B6C-B40F-DB114C9C63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8584D7B-5D9B-4452-828D-31BE6DE6FFD0}" type="pres">
      <dgm:prSet presAssocID="{DE2705F8-E504-4B6C-B40F-DB114C9C63CF}" presName="spaceRect" presStyleCnt="0"/>
      <dgm:spPr/>
    </dgm:pt>
    <dgm:pt modelId="{A22011E9-A33D-4C91-8C50-720F6E0126A1}" type="pres">
      <dgm:prSet presAssocID="{DE2705F8-E504-4B6C-B40F-DB114C9C63CF}" presName="textRect" presStyleLbl="revTx" presStyleIdx="4" presStyleCnt="6">
        <dgm:presLayoutVars>
          <dgm:chMax val="1"/>
          <dgm:chPref val="1"/>
        </dgm:presLayoutVars>
      </dgm:prSet>
      <dgm:spPr/>
    </dgm:pt>
    <dgm:pt modelId="{C9537E46-8A22-47C7-9FE7-B73E74881329}" type="pres">
      <dgm:prSet presAssocID="{B03ECC82-DC08-41DD-9D18-19293CB54EE4}" presName="sibTrans" presStyleCnt="0"/>
      <dgm:spPr/>
    </dgm:pt>
    <dgm:pt modelId="{078193F7-9657-4B94-BC75-89B80D34D3B5}" type="pres">
      <dgm:prSet presAssocID="{345CB285-1892-4684-B2D3-FE28C4E11FF3}" presName="compNode" presStyleCnt="0"/>
      <dgm:spPr/>
    </dgm:pt>
    <dgm:pt modelId="{D13203EE-1757-43BE-97E7-1C75E14E68ED}" type="pres">
      <dgm:prSet presAssocID="{345CB285-1892-4684-B2D3-FE28C4E11FF3}" presName="iconBgRect" presStyleLbl="bgShp" presStyleIdx="5" presStyleCnt="6"/>
      <dgm:spPr/>
    </dgm:pt>
    <dgm:pt modelId="{071CAEFE-07BD-4247-82DC-4587BCBFDB7D}" type="pres">
      <dgm:prSet presAssocID="{345CB285-1892-4684-B2D3-FE28C4E11F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ACCD32B-00B5-4A11-8649-96DCB39E5133}" type="pres">
      <dgm:prSet presAssocID="{345CB285-1892-4684-B2D3-FE28C4E11FF3}" presName="spaceRect" presStyleCnt="0"/>
      <dgm:spPr/>
    </dgm:pt>
    <dgm:pt modelId="{3B0DDFF4-5425-44F3-A6A8-2704C2BC89F6}" type="pres">
      <dgm:prSet presAssocID="{345CB285-1892-4684-B2D3-FE28C4E11F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041B217-EC0A-4B5E-84B5-FA95B4F42F12}" srcId="{BF3D7374-4C78-4CE7-9CBA-15F57FA6841D}" destId="{C6AB742D-BF94-4F48-AD7E-0FADF836FC41}" srcOrd="1" destOrd="0" parTransId="{7E6CE984-06C5-4339-BAC0-B7C8434C867B}" sibTransId="{147A9E72-17C8-495A-9D5B-D1C8DD3B2C4E}"/>
    <dgm:cxn modelId="{DEA3425B-5DEC-42B1-8B83-247307D23559}" srcId="{BF3D7374-4C78-4CE7-9CBA-15F57FA6841D}" destId="{795B7F37-A283-4B70-B403-4341B54A11F6}" srcOrd="0" destOrd="0" parTransId="{906C6D73-35BB-4C4A-A28D-65600972B102}" sibTransId="{787E733F-B263-48D7-AFBF-313E9EA5E693}"/>
    <dgm:cxn modelId="{84DFB960-9425-47E3-BBF9-F2D05B7C8BBE}" type="presOf" srcId="{8C577C72-B221-40B8-890F-0F9ADF415316}" destId="{5A173AC6-9C78-429C-A299-F20F8819FAAF}" srcOrd="0" destOrd="0" presId="urn:microsoft.com/office/officeart/2018/5/layout/IconCircleLabelList"/>
    <dgm:cxn modelId="{07227B41-78B7-490D-B5F9-581036BF5E94}" type="presOf" srcId="{BF3D7374-4C78-4CE7-9CBA-15F57FA6841D}" destId="{72AB794A-4892-4FFE-BFA4-10D7224990A4}" srcOrd="0" destOrd="0" presId="urn:microsoft.com/office/officeart/2018/5/layout/IconCircleLabelList"/>
    <dgm:cxn modelId="{71D4948B-4C80-456C-BECC-8F1C61291908}" type="presOf" srcId="{6D79D889-285B-4563-990D-4701369D6401}" destId="{C26F2D54-4BFA-4FE2-B951-DCC62B54981A}" srcOrd="0" destOrd="0" presId="urn:microsoft.com/office/officeart/2018/5/layout/IconCircleLabelList"/>
    <dgm:cxn modelId="{0DBC249F-8075-47D0-B5D0-76E97A9B1F4D}" type="presOf" srcId="{DE2705F8-E504-4B6C-B40F-DB114C9C63CF}" destId="{A22011E9-A33D-4C91-8C50-720F6E0126A1}" srcOrd="0" destOrd="0" presId="urn:microsoft.com/office/officeart/2018/5/layout/IconCircleLabelList"/>
    <dgm:cxn modelId="{E06DEBA0-76E7-4531-9181-651C84AA2105}" type="presOf" srcId="{795B7F37-A283-4B70-B403-4341B54A11F6}" destId="{F7F84749-F7F8-44B9-9B2E-9C6FF3E136C9}" srcOrd="0" destOrd="0" presId="urn:microsoft.com/office/officeart/2018/5/layout/IconCircleLabelList"/>
    <dgm:cxn modelId="{1A0605B2-E263-402E-AE02-47CCF97FEE6C}" srcId="{BF3D7374-4C78-4CE7-9CBA-15F57FA6841D}" destId="{6D79D889-285B-4563-990D-4701369D6401}" srcOrd="2" destOrd="0" parTransId="{E37164B1-96EA-4709-91AB-C18E460AA98C}" sibTransId="{C48258B6-6702-4A93-A528-FEF92AEC93A5}"/>
    <dgm:cxn modelId="{D7469FB2-7D0C-4BBE-BA8C-54F1AFB3965B}" srcId="{BF3D7374-4C78-4CE7-9CBA-15F57FA6841D}" destId="{345CB285-1892-4684-B2D3-FE28C4E11FF3}" srcOrd="5" destOrd="0" parTransId="{D90314A8-5D42-4CAA-B7CC-181BFC85DCE8}" sibTransId="{63618EA3-E66F-4A00-967F-63BF3AC23F86}"/>
    <dgm:cxn modelId="{BEE744C1-65BE-47D2-A1F9-09430AD445EE}" srcId="{BF3D7374-4C78-4CE7-9CBA-15F57FA6841D}" destId="{8C577C72-B221-40B8-890F-0F9ADF415316}" srcOrd="3" destOrd="0" parTransId="{F0E7BDBE-14BB-4ADE-A345-5253DD519D00}" sibTransId="{EB8D32C2-1D05-4256-8C2D-27999BE3B2DC}"/>
    <dgm:cxn modelId="{D56FD5D7-0167-4BBB-9657-6F13C74C3643}" srcId="{BF3D7374-4C78-4CE7-9CBA-15F57FA6841D}" destId="{DE2705F8-E504-4B6C-B40F-DB114C9C63CF}" srcOrd="4" destOrd="0" parTransId="{446AD4E3-9EF9-4D07-9963-9C2DD4A9BC9B}" sibTransId="{B03ECC82-DC08-41DD-9D18-19293CB54EE4}"/>
    <dgm:cxn modelId="{6EF833DA-DB07-4379-8B76-EE1D08E0BC64}" type="presOf" srcId="{C6AB742D-BF94-4F48-AD7E-0FADF836FC41}" destId="{553D7FF3-592E-442D-B256-9F288DA2C880}" srcOrd="0" destOrd="0" presId="urn:microsoft.com/office/officeart/2018/5/layout/IconCircleLabelList"/>
    <dgm:cxn modelId="{2DC0A6EE-165D-40C6-9E4E-4EB89F2B617B}" type="presOf" srcId="{345CB285-1892-4684-B2D3-FE28C4E11FF3}" destId="{3B0DDFF4-5425-44F3-A6A8-2704C2BC89F6}" srcOrd="0" destOrd="0" presId="urn:microsoft.com/office/officeart/2018/5/layout/IconCircleLabelList"/>
    <dgm:cxn modelId="{97682880-7A66-44FD-BBB1-ABF6B61FB0AC}" type="presParOf" srcId="{72AB794A-4892-4FFE-BFA4-10D7224990A4}" destId="{461FE7E7-F232-41C6-8A4C-07D713E24A20}" srcOrd="0" destOrd="0" presId="urn:microsoft.com/office/officeart/2018/5/layout/IconCircleLabelList"/>
    <dgm:cxn modelId="{A85CDC5A-7589-4F39-A675-D8D4D3360813}" type="presParOf" srcId="{461FE7E7-F232-41C6-8A4C-07D713E24A20}" destId="{91915F0C-7406-44B9-A520-AA6B4FDF52BE}" srcOrd="0" destOrd="0" presId="urn:microsoft.com/office/officeart/2018/5/layout/IconCircleLabelList"/>
    <dgm:cxn modelId="{EE8C9F9A-69C7-4E10-821D-1ACE7F2B1C7A}" type="presParOf" srcId="{461FE7E7-F232-41C6-8A4C-07D713E24A20}" destId="{1BEE73F6-FA03-443D-8016-01F4F2C4FD06}" srcOrd="1" destOrd="0" presId="urn:microsoft.com/office/officeart/2018/5/layout/IconCircleLabelList"/>
    <dgm:cxn modelId="{7AA79782-6081-4226-8E75-6C87AF4CF3C8}" type="presParOf" srcId="{461FE7E7-F232-41C6-8A4C-07D713E24A20}" destId="{3BA2559C-D451-4205-A9F9-310D16BDD0D1}" srcOrd="2" destOrd="0" presId="urn:microsoft.com/office/officeart/2018/5/layout/IconCircleLabelList"/>
    <dgm:cxn modelId="{8B4DE782-92E5-499A-A296-07631CC06F9D}" type="presParOf" srcId="{461FE7E7-F232-41C6-8A4C-07D713E24A20}" destId="{F7F84749-F7F8-44B9-9B2E-9C6FF3E136C9}" srcOrd="3" destOrd="0" presId="urn:microsoft.com/office/officeart/2018/5/layout/IconCircleLabelList"/>
    <dgm:cxn modelId="{F85AB343-029B-47AD-8A91-59F29283DD67}" type="presParOf" srcId="{72AB794A-4892-4FFE-BFA4-10D7224990A4}" destId="{5A84C368-E218-41B6-8749-7AB98820E357}" srcOrd="1" destOrd="0" presId="urn:microsoft.com/office/officeart/2018/5/layout/IconCircleLabelList"/>
    <dgm:cxn modelId="{7AB7B779-03D7-4ADC-8C60-CCEA0F890E56}" type="presParOf" srcId="{72AB794A-4892-4FFE-BFA4-10D7224990A4}" destId="{3031693B-B713-4E54-8F8C-C3CFE54E4379}" srcOrd="2" destOrd="0" presId="urn:microsoft.com/office/officeart/2018/5/layout/IconCircleLabelList"/>
    <dgm:cxn modelId="{CF77A800-17C3-4535-B409-5286DFBEF34D}" type="presParOf" srcId="{3031693B-B713-4E54-8F8C-C3CFE54E4379}" destId="{554B177E-230D-4C18-8554-6E9E59C42F37}" srcOrd="0" destOrd="0" presId="urn:microsoft.com/office/officeart/2018/5/layout/IconCircleLabelList"/>
    <dgm:cxn modelId="{CC49588D-30BA-4141-9960-2CE6AEB9786F}" type="presParOf" srcId="{3031693B-B713-4E54-8F8C-C3CFE54E4379}" destId="{74101B1D-498D-4C3B-BC43-A7A13BE23D41}" srcOrd="1" destOrd="0" presId="urn:microsoft.com/office/officeart/2018/5/layout/IconCircleLabelList"/>
    <dgm:cxn modelId="{45711742-C579-4174-8A86-B971F81D5C69}" type="presParOf" srcId="{3031693B-B713-4E54-8F8C-C3CFE54E4379}" destId="{3C3B2FDA-8395-4186-BF97-0E723930395A}" srcOrd="2" destOrd="0" presId="urn:microsoft.com/office/officeart/2018/5/layout/IconCircleLabelList"/>
    <dgm:cxn modelId="{727D4C27-5660-4D87-9E64-BEE15F5BCC25}" type="presParOf" srcId="{3031693B-B713-4E54-8F8C-C3CFE54E4379}" destId="{553D7FF3-592E-442D-B256-9F288DA2C880}" srcOrd="3" destOrd="0" presId="urn:microsoft.com/office/officeart/2018/5/layout/IconCircleLabelList"/>
    <dgm:cxn modelId="{F123D397-56B2-42AD-A979-78B91B85633D}" type="presParOf" srcId="{72AB794A-4892-4FFE-BFA4-10D7224990A4}" destId="{5D7A8B4E-9400-4BA7-A639-4DB6B35B62D3}" srcOrd="3" destOrd="0" presId="urn:microsoft.com/office/officeart/2018/5/layout/IconCircleLabelList"/>
    <dgm:cxn modelId="{A7144151-A619-4F60-AE95-044833019CA8}" type="presParOf" srcId="{72AB794A-4892-4FFE-BFA4-10D7224990A4}" destId="{6249C158-4AE2-440C-AC3D-8D58A569C2AE}" srcOrd="4" destOrd="0" presId="urn:microsoft.com/office/officeart/2018/5/layout/IconCircleLabelList"/>
    <dgm:cxn modelId="{62AB224A-38A3-4F23-B34E-BFFFFA15CDE5}" type="presParOf" srcId="{6249C158-4AE2-440C-AC3D-8D58A569C2AE}" destId="{DA2CAEF1-2552-48F1-B964-0166AE2A29E5}" srcOrd="0" destOrd="0" presId="urn:microsoft.com/office/officeart/2018/5/layout/IconCircleLabelList"/>
    <dgm:cxn modelId="{3EC68720-C200-4393-8920-83FB4FF45ECC}" type="presParOf" srcId="{6249C158-4AE2-440C-AC3D-8D58A569C2AE}" destId="{41F54341-2881-43ED-85E3-C5DE1D58FFAE}" srcOrd="1" destOrd="0" presId="urn:microsoft.com/office/officeart/2018/5/layout/IconCircleLabelList"/>
    <dgm:cxn modelId="{099B1317-2463-4EB8-A44A-B40D6C4EC318}" type="presParOf" srcId="{6249C158-4AE2-440C-AC3D-8D58A569C2AE}" destId="{C6DE5E5D-ECF8-45EB-9539-158919E72D26}" srcOrd="2" destOrd="0" presId="urn:microsoft.com/office/officeart/2018/5/layout/IconCircleLabelList"/>
    <dgm:cxn modelId="{1A57FA58-64AF-4119-8717-B2848D2CEA43}" type="presParOf" srcId="{6249C158-4AE2-440C-AC3D-8D58A569C2AE}" destId="{C26F2D54-4BFA-4FE2-B951-DCC62B54981A}" srcOrd="3" destOrd="0" presId="urn:microsoft.com/office/officeart/2018/5/layout/IconCircleLabelList"/>
    <dgm:cxn modelId="{BCBBABD0-0F41-4F3F-A21E-F44CEADB1654}" type="presParOf" srcId="{72AB794A-4892-4FFE-BFA4-10D7224990A4}" destId="{4CCE1442-B238-4D90-9B05-2CBFB6176E5B}" srcOrd="5" destOrd="0" presId="urn:microsoft.com/office/officeart/2018/5/layout/IconCircleLabelList"/>
    <dgm:cxn modelId="{BD59B778-4830-4C3E-8558-3D6AAAA28E12}" type="presParOf" srcId="{72AB794A-4892-4FFE-BFA4-10D7224990A4}" destId="{113F4014-D675-4669-B021-59C45D50E171}" srcOrd="6" destOrd="0" presId="urn:microsoft.com/office/officeart/2018/5/layout/IconCircleLabelList"/>
    <dgm:cxn modelId="{B4EDD81B-5E8A-498A-B4B4-955DD46545D6}" type="presParOf" srcId="{113F4014-D675-4669-B021-59C45D50E171}" destId="{FF07CDFA-A1FE-4C8C-B22F-031471BE23F5}" srcOrd="0" destOrd="0" presId="urn:microsoft.com/office/officeart/2018/5/layout/IconCircleLabelList"/>
    <dgm:cxn modelId="{F124D1E4-709D-440E-93D3-96700A72D39B}" type="presParOf" srcId="{113F4014-D675-4669-B021-59C45D50E171}" destId="{AA470375-5B34-4EEF-BEE3-C4BC6BB2AC4B}" srcOrd="1" destOrd="0" presId="urn:microsoft.com/office/officeart/2018/5/layout/IconCircleLabelList"/>
    <dgm:cxn modelId="{03C125D6-ECFD-479B-B405-42C96C3D4924}" type="presParOf" srcId="{113F4014-D675-4669-B021-59C45D50E171}" destId="{02D24DC0-668B-41EB-8B01-3EC6091CFDB2}" srcOrd="2" destOrd="0" presId="urn:microsoft.com/office/officeart/2018/5/layout/IconCircleLabelList"/>
    <dgm:cxn modelId="{F981BA5B-EC1D-4B74-BA3A-71B0718C7F45}" type="presParOf" srcId="{113F4014-D675-4669-B021-59C45D50E171}" destId="{5A173AC6-9C78-429C-A299-F20F8819FAAF}" srcOrd="3" destOrd="0" presId="urn:microsoft.com/office/officeart/2018/5/layout/IconCircleLabelList"/>
    <dgm:cxn modelId="{CD95EE6F-9EE4-4E63-9527-D4BBB529A12C}" type="presParOf" srcId="{72AB794A-4892-4FFE-BFA4-10D7224990A4}" destId="{A7F037A8-9934-46D2-B165-42087B331F17}" srcOrd="7" destOrd="0" presId="urn:microsoft.com/office/officeart/2018/5/layout/IconCircleLabelList"/>
    <dgm:cxn modelId="{156D306B-91D1-4DB5-9143-37C75CD49B71}" type="presParOf" srcId="{72AB794A-4892-4FFE-BFA4-10D7224990A4}" destId="{3E274820-C03F-4D81-9543-841DB3E390E5}" srcOrd="8" destOrd="0" presId="urn:microsoft.com/office/officeart/2018/5/layout/IconCircleLabelList"/>
    <dgm:cxn modelId="{4DB3E973-629C-452B-AEA6-21425BE4966B}" type="presParOf" srcId="{3E274820-C03F-4D81-9543-841DB3E390E5}" destId="{D0ACD4C2-7196-43A1-A417-C8DEDDC2AC09}" srcOrd="0" destOrd="0" presId="urn:microsoft.com/office/officeart/2018/5/layout/IconCircleLabelList"/>
    <dgm:cxn modelId="{FB3631CE-B0A0-4EAD-BB27-AABAFD41ABE8}" type="presParOf" srcId="{3E274820-C03F-4D81-9543-841DB3E390E5}" destId="{B03D1FDB-7D38-427E-9E6A-9511CE1AFEBA}" srcOrd="1" destOrd="0" presId="urn:microsoft.com/office/officeart/2018/5/layout/IconCircleLabelList"/>
    <dgm:cxn modelId="{A9765BEE-AC63-44EF-9EA4-CF29E61AF03A}" type="presParOf" srcId="{3E274820-C03F-4D81-9543-841DB3E390E5}" destId="{E8584D7B-5D9B-4452-828D-31BE6DE6FFD0}" srcOrd="2" destOrd="0" presId="urn:microsoft.com/office/officeart/2018/5/layout/IconCircleLabelList"/>
    <dgm:cxn modelId="{05034E9D-C2F4-4CBF-B9A3-C692F056EB3F}" type="presParOf" srcId="{3E274820-C03F-4D81-9543-841DB3E390E5}" destId="{A22011E9-A33D-4C91-8C50-720F6E0126A1}" srcOrd="3" destOrd="0" presId="urn:microsoft.com/office/officeart/2018/5/layout/IconCircleLabelList"/>
    <dgm:cxn modelId="{A6D11BA3-090F-47BF-95AE-213A49F50F66}" type="presParOf" srcId="{72AB794A-4892-4FFE-BFA4-10D7224990A4}" destId="{C9537E46-8A22-47C7-9FE7-B73E74881329}" srcOrd="9" destOrd="0" presId="urn:microsoft.com/office/officeart/2018/5/layout/IconCircleLabelList"/>
    <dgm:cxn modelId="{1EBAB5B3-4BBB-4C32-9FC3-1C26AF49426F}" type="presParOf" srcId="{72AB794A-4892-4FFE-BFA4-10D7224990A4}" destId="{078193F7-9657-4B94-BC75-89B80D34D3B5}" srcOrd="10" destOrd="0" presId="urn:microsoft.com/office/officeart/2018/5/layout/IconCircleLabelList"/>
    <dgm:cxn modelId="{4054CACE-1293-4A49-8DDF-EE7FAC560A16}" type="presParOf" srcId="{078193F7-9657-4B94-BC75-89B80D34D3B5}" destId="{D13203EE-1757-43BE-97E7-1C75E14E68ED}" srcOrd="0" destOrd="0" presId="urn:microsoft.com/office/officeart/2018/5/layout/IconCircleLabelList"/>
    <dgm:cxn modelId="{F5DCE40F-4232-450C-8746-94E76E4E38A1}" type="presParOf" srcId="{078193F7-9657-4B94-BC75-89B80D34D3B5}" destId="{071CAEFE-07BD-4247-82DC-4587BCBFDB7D}" srcOrd="1" destOrd="0" presId="urn:microsoft.com/office/officeart/2018/5/layout/IconCircleLabelList"/>
    <dgm:cxn modelId="{E4561506-9718-4689-B8DB-F8F9D32422AB}" type="presParOf" srcId="{078193F7-9657-4B94-BC75-89B80D34D3B5}" destId="{3ACCD32B-00B5-4A11-8649-96DCB39E5133}" srcOrd="2" destOrd="0" presId="urn:microsoft.com/office/officeart/2018/5/layout/IconCircleLabelList"/>
    <dgm:cxn modelId="{6142B90D-659A-4CE2-A951-EEA7E893719E}" type="presParOf" srcId="{078193F7-9657-4B94-BC75-89B80D34D3B5}" destId="{3B0DDFF4-5425-44F3-A6A8-2704C2BC89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15F0C-7406-44B9-A520-AA6B4FDF52BE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EE73F6-FA03-443D-8016-01F4F2C4FD06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F84749-F7F8-44B9-9B2E-9C6FF3E136C9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Step 1: Frame the problem.</a:t>
          </a:r>
        </a:p>
      </dsp:txBody>
      <dsp:txXfrm>
        <a:off x="1856" y="2185540"/>
        <a:ext cx="1462500" cy="585000"/>
      </dsp:txXfrm>
    </dsp:sp>
    <dsp:sp modelId="{554B177E-230D-4C18-8554-6E9E59C42F37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101B1D-498D-4C3B-BC43-A7A13BE23D41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3D7FF3-592E-442D-B256-9F288DA2C880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Step 2: Collect the raw data needed for your problem.</a:t>
          </a:r>
        </a:p>
      </dsp:txBody>
      <dsp:txXfrm>
        <a:off x="1720293" y="2185540"/>
        <a:ext cx="1462500" cy="585000"/>
      </dsp:txXfrm>
    </dsp:sp>
    <dsp:sp modelId="{DA2CAEF1-2552-48F1-B964-0166AE2A29E5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F54341-2881-43ED-85E3-C5DE1D58FFAE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6F2D54-4BFA-4FE2-B951-DCC62B54981A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Step 3: Process the data for analysis.</a:t>
          </a:r>
        </a:p>
      </dsp:txBody>
      <dsp:txXfrm>
        <a:off x="3438731" y="2185540"/>
        <a:ext cx="1462500" cy="585000"/>
      </dsp:txXfrm>
    </dsp:sp>
    <dsp:sp modelId="{FF07CDFA-A1FE-4C8C-B22F-031471BE23F5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470375-5B34-4EEF-BEE3-C4BC6BB2AC4B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73AC6-9C78-429C-A299-F20F8819FAAF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Step 4: Explore the data.</a:t>
          </a:r>
        </a:p>
      </dsp:txBody>
      <dsp:txXfrm>
        <a:off x="5157168" y="2185540"/>
        <a:ext cx="1462500" cy="585000"/>
      </dsp:txXfrm>
    </dsp:sp>
    <dsp:sp modelId="{D0ACD4C2-7196-43A1-A417-C8DEDDC2AC09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3D1FDB-7D38-427E-9E6A-9511CE1AFEBA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011E9-A33D-4C91-8C50-720F6E0126A1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Step 5: Perform in-depth analysis.</a:t>
          </a:r>
        </a:p>
      </dsp:txBody>
      <dsp:txXfrm>
        <a:off x="6875606" y="2185540"/>
        <a:ext cx="1462500" cy="585000"/>
      </dsp:txXfrm>
    </dsp:sp>
    <dsp:sp modelId="{D13203EE-1757-43BE-97E7-1C75E14E68ED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1CAEFE-07BD-4247-82DC-4587BCBFDB7D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0DDFF4-5425-44F3-A6A8-2704C2BC89F6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Step 6: Communicate results of the analysis.</a:t>
          </a:r>
        </a:p>
      </dsp:txBody>
      <dsp:txXfrm>
        <a:off x="8594043" y="2185540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7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D4286D-44B1-4837-886D-21057615767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8FA718-62F0-4916-B501-6B4DECFE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1971-4D9B-4BEE-9A88-691AE5446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Credit One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Default Payment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7ABB2-103F-461D-B08C-ABA64F297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Analyst: Maura G. Gonzalez</a:t>
            </a:r>
          </a:p>
        </p:txBody>
      </p:sp>
    </p:spTree>
    <p:extLst>
      <p:ext uri="{BB962C8B-B14F-4D97-AF65-F5344CB8AC3E}">
        <p14:creationId xmlns:p14="http://schemas.microsoft.com/office/powerpoint/2010/main" val="2782903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F616-BB8A-452F-9B0A-2ED9CB04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541F-4C73-465C-856B-BD7836FD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Goals.</a:t>
            </a:r>
          </a:p>
          <a:p>
            <a:r>
              <a:rPr lang="en-US" dirty="0"/>
              <a:t>2. Data science process framework.</a:t>
            </a:r>
          </a:p>
          <a:p>
            <a:r>
              <a:rPr lang="en-US" dirty="0"/>
              <a:t>3. Descriptions and location of related data sources</a:t>
            </a:r>
          </a:p>
          <a:p>
            <a:r>
              <a:rPr lang="en-US" dirty="0"/>
              <a:t>4. Data Set.</a:t>
            </a:r>
          </a:p>
          <a:p>
            <a:r>
              <a:rPr lang="en-US" dirty="0"/>
              <a:t>5. Data Management.</a:t>
            </a:r>
          </a:p>
          <a:p>
            <a:r>
              <a:rPr lang="en-US" dirty="0"/>
              <a:t>5. Issues with the Data Set.</a:t>
            </a:r>
          </a:p>
          <a:p>
            <a:r>
              <a:rPr lang="en-US" dirty="0"/>
              <a:t>6. Initial findings.</a:t>
            </a:r>
          </a:p>
        </p:txBody>
      </p:sp>
    </p:spTree>
    <p:extLst>
      <p:ext uri="{BB962C8B-B14F-4D97-AF65-F5344CB8AC3E}">
        <p14:creationId xmlns:p14="http://schemas.microsoft.com/office/powerpoint/2010/main" val="406341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8F221-2EC8-454E-AD8D-73037964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75F0AC-021A-459C-B15F-90979D22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1" dirty="0"/>
              <a:t>Background</a:t>
            </a:r>
            <a:r>
              <a:rPr lang="en-US" dirty="0"/>
              <a:t>: Increase in the number of customers who have defaulted on loans they have secured from various partners.</a:t>
            </a:r>
          </a:p>
          <a:p>
            <a:r>
              <a:rPr lang="en-US" b="1" dirty="0"/>
              <a:t>Problem: </a:t>
            </a:r>
            <a:r>
              <a:rPr lang="en-US" b="1" dirty="0">
                <a:solidFill>
                  <a:srgbClr val="FF0000"/>
                </a:solidFill>
              </a:rPr>
              <a:t>Risk of losing business.</a:t>
            </a:r>
          </a:p>
          <a:p>
            <a:r>
              <a:rPr lang="en-US" b="1" dirty="0"/>
              <a:t>Proposed solution(s):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Examine current customer demographics to better understand what traits might relate to whether or not a customer is likely to default on their current credit obligations.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Build a predictive model based on customer attributes that relate significantly to customer default rates to better classify potential risk clients.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new models to previously implemented models. </a:t>
            </a:r>
          </a:p>
        </p:txBody>
      </p:sp>
    </p:spTree>
    <p:extLst>
      <p:ext uri="{BB962C8B-B14F-4D97-AF65-F5344CB8AC3E}">
        <p14:creationId xmlns:p14="http://schemas.microsoft.com/office/powerpoint/2010/main" val="8508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3275-501B-41F0-8C91-1F7AA3B3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Science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55C8DF-C37D-47FE-BC2E-EDCC34BEB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2846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04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6FB3-4C37-4C7A-89C1-29CCC125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3C02-6848-48EB-80B8-2A9BF08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The data collected is comprised of credit card payment information for 30,000 customers and it includes: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100" dirty="0"/>
              <a:t>	1. Amount of the given credit. </a:t>
            </a:r>
          </a:p>
          <a:p>
            <a:r>
              <a:rPr lang="en-US" sz="2100" dirty="0"/>
              <a:t> 	2. Gender.</a:t>
            </a:r>
          </a:p>
          <a:p>
            <a:pPr marL="0" indent="0">
              <a:buNone/>
            </a:pPr>
            <a:r>
              <a:rPr lang="en-US" sz="2100" dirty="0"/>
              <a:t> 	3. Education. </a:t>
            </a:r>
          </a:p>
          <a:p>
            <a:pPr marL="0" indent="0">
              <a:buNone/>
            </a:pPr>
            <a:r>
              <a:rPr lang="en-US" sz="2100" dirty="0"/>
              <a:t>  	4. Marital status.</a:t>
            </a:r>
          </a:p>
          <a:p>
            <a:r>
              <a:rPr lang="en-US" sz="2100" dirty="0"/>
              <a:t> 	5. Age.</a:t>
            </a:r>
          </a:p>
          <a:p>
            <a:r>
              <a:rPr lang="en-US" sz="2100" dirty="0"/>
              <a:t> 	6. History of past payment (from April to September 2005).</a:t>
            </a:r>
          </a:p>
          <a:p>
            <a:pPr marL="9144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100" dirty="0"/>
              <a:t>	7. Repayment status  (from April to September 2005). </a:t>
            </a:r>
          </a:p>
          <a:p>
            <a:r>
              <a:rPr lang="en-US" sz="2100" dirty="0"/>
              <a:t> 	8. Amount of bill statement (from April to September 2005). </a:t>
            </a:r>
          </a:p>
          <a:p>
            <a:r>
              <a:rPr lang="en-US" sz="2100" dirty="0"/>
              <a:t> 	9. Amount of previous payment (from April to September 2005). </a:t>
            </a:r>
          </a:p>
          <a:p>
            <a:r>
              <a:rPr lang="en-US" sz="2100" dirty="0"/>
              <a:t> 	10. Client Default Status (as predicted by previous data analysis).</a:t>
            </a:r>
          </a:p>
        </p:txBody>
      </p:sp>
    </p:spTree>
    <p:extLst>
      <p:ext uri="{BB962C8B-B14F-4D97-AF65-F5344CB8AC3E}">
        <p14:creationId xmlns:p14="http://schemas.microsoft.com/office/powerpoint/2010/main" val="1884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48671-7C2F-4E40-8919-E2679E5C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F6737-1728-4723-8F82-F9A8E9089B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86573"/>
            <a:ext cx="4001315" cy="402142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3F06D-4D56-4531-9881-DDF6612E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700" dirty="0"/>
              <a:t>Data storage relies on the following measures: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700" dirty="0"/>
              <a:t>Vulnerability assessment.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700" dirty="0"/>
              <a:t>Data discovery and classifications.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700" dirty="0"/>
              <a:t>Data protections.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700" dirty="0"/>
              <a:t>Monitoring and analytics.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700" dirty="0"/>
              <a:t>Threat prevention.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700" dirty="0"/>
              <a:t>Access management.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700" dirty="0"/>
              <a:t>Audit and compliance.</a:t>
            </a:r>
          </a:p>
          <a:p>
            <a:endParaRPr lang="en-US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594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DB57-D70D-41A1-B484-6921FB3B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2B93-9BCF-456D-9FA9-67A347D1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Additional data that would have complemented the initial analysis:</a:t>
            </a:r>
          </a:p>
          <a:p>
            <a:pPr lvl="6"/>
            <a:r>
              <a:rPr lang="en-US" sz="2000" dirty="0"/>
              <a:t>Status of employment.</a:t>
            </a:r>
          </a:p>
          <a:p>
            <a:pPr lvl="6"/>
            <a:r>
              <a:rPr lang="en-US" sz="2000" dirty="0"/>
              <a:t>Length of employment.</a:t>
            </a:r>
          </a:p>
          <a:p>
            <a:pPr lvl="6"/>
            <a:r>
              <a:rPr lang="en-US" sz="2000" dirty="0"/>
              <a:t>Housing situation, i.e. rent or own.</a:t>
            </a:r>
          </a:p>
          <a:p>
            <a:pPr lvl="6"/>
            <a:r>
              <a:rPr lang="en-US" sz="2000" dirty="0"/>
              <a:t>Dependents.</a:t>
            </a:r>
          </a:p>
          <a:p>
            <a:pPr lvl="6"/>
            <a:r>
              <a:rPr lang="en-US" sz="2000" dirty="0"/>
              <a:t>Credit scores.</a:t>
            </a:r>
          </a:p>
          <a:p>
            <a:pPr lvl="6"/>
            <a:r>
              <a:rPr lang="en-US" sz="2000" dirty="0"/>
              <a:t>Additional debt.</a:t>
            </a:r>
          </a:p>
          <a:p>
            <a:pPr marL="0" indent="0">
              <a:buNone/>
            </a:pPr>
            <a:r>
              <a:rPr lang="en-US" dirty="0"/>
              <a:t>No data was found to be missing.</a:t>
            </a:r>
          </a:p>
          <a:p>
            <a:pPr marL="0" indent="0">
              <a:buNone/>
            </a:pPr>
            <a:r>
              <a:rPr lang="en-US" dirty="0"/>
              <a:t>The repayment status category was too broad and it should have been divided into two: Repayment status and Payment delay.</a:t>
            </a:r>
          </a:p>
          <a:p>
            <a:pPr marL="0" indent="0">
              <a:buNone/>
            </a:pPr>
            <a:r>
              <a:rPr lang="en-US" dirty="0"/>
              <a:t>Customer default payment information for a calendar year vs. 6 months.</a:t>
            </a:r>
          </a:p>
        </p:txBody>
      </p:sp>
    </p:spTree>
    <p:extLst>
      <p:ext uri="{BB962C8B-B14F-4D97-AF65-F5344CB8AC3E}">
        <p14:creationId xmlns:p14="http://schemas.microsoft.com/office/powerpoint/2010/main" val="16224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6AF8-7DEF-4F3D-872C-84C04FE2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0013-9E88-4BAF-8176-D5D573E7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Out of 30,000 customers the predictions indicated that 6636 would default and 23364  would not default next month’s payment.</a:t>
            </a:r>
          </a:p>
          <a:p>
            <a:endParaRPr lang="en-US" dirty="0"/>
          </a:p>
          <a:p>
            <a:r>
              <a:rPr lang="en-US" dirty="0"/>
              <a:t>2. Of those that were predicted to default next month’s payment were found to: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43% Male and 57% Female.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66 % College or a Master’s Degree, 19% a High School Diploma and 15% Other type of Education.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100% had a credit limit of &lt; $10,000.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48% Married, 50% Single, 1% Divorced and 1% </a:t>
            </a:r>
            <a:r>
              <a:rPr lang="en-US" sz="2000"/>
              <a:t>Other.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63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Credit One Default Payment Assessment</vt:lpstr>
      <vt:lpstr>Agenda</vt:lpstr>
      <vt:lpstr>Goals</vt:lpstr>
      <vt:lpstr>Data Science Process</vt:lpstr>
      <vt:lpstr>Data Set </vt:lpstr>
      <vt:lpstr>Data Management</vt:lpstr>
      <vt:lpstr>Data Issues</vt:lpstr>
      <vt:lpstr>Initial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Data Science Process</dc:title>
  <dc:creator>maura gonzalez</dc:creator>
  <cp:lastModifiedBy>maura gonzalez</cp:lastModifiedBy>
  <cp:revision>1</cp:revision>
  <dcterms:created xsi:type="dcterms:W3CDTF">2018-10-23T00:35:16Z</dcterms:created>
  <dcterms:modified xsi:type="dcterms:W3CDTF">2018-10-23T02:12:10Z</dcterms:modified>
</cp:coreProperties>
</file>