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F0EC-9BB3-54BA-FC54-8E5DBDFE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D6C2-3DC7-4BAD-21D4-1CC60A714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9A452-930C-1278-CC5E-AC4FD989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F0A4-7740-5271-823C-26C0233A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240B-FDFF-CD38-E41F-B24E69C8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9240-34E8-8055-5A3E-5BC7FFF9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9C782-4096-09FD-EAE9-73C238C1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278E-DF9E-043C-2184-5CFB7EA5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845A-D7BB-D95D-F2CD-B89AEDF9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034E-6373-2CC3-312F-5BC9CAC9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9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6106E-BB36-A27A-5CA1-274DDF02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A72F9-B98C-F1DA-2F8D-F369EAF1B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E18A5-A645-0B27-504B-051510D3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3089-69E3-51D6-7B66-317CA79F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6359-F17A-7DB3-BEAB-275B31E8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0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6450-0BC7-1A23-1E40-870393D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948AF-A7FB-EABD-E884-1CDF0DC6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784A-6E40-7AD4-89B1-A3098B51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A117-78F2-5C66-DF91-76DEBE9D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2584-0826-A996-A7E4-B4F9B4D9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61D9-D5C8-FBA2-3F07-77F9791F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1830-1A3A-1986-9EBB-6C9733A6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09051-B4BB-9974-8466-830B4DEF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CA13-CE04-991C-878A-91AFF734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A281-675A-55D4-BAA4-264805BB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4002-091C-8BC4-8680-98DEA27A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07E7-2F11-6A42-A04C-E38D7919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70537-42FA-85FE-7A26-9749B1469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7C37D-50B6-A70A-66FB-216A05E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D9571-D655-8AF3-5B07-C7D625B6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70B2-2D0B-DE8E-7994-135441920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62B0-5994-7F27-02E4-4C17A746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FD679-55D7-AC4C-92FF-F3C85D045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97DCD-5944-0376-84AA-95894A231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8B727-466B-9781-DA92-1DA23FE05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DC499-490C-9344-C31D-15394C50C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D98DC-908E-7724-004F-83DE7F8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D145B-7B8A-49F3-2327-E3272311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5919-4B27-19D8-5D24-98E1104C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4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E0F4-A8DD-6FC1-B4D3-4EECFBBB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5FEAF-DC2F-98D3-1244-675671BE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6393D-B188-2067-1664-3FB12726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2BCA40-6B26-8943-E9E2-5FAD7AE9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8BC92-B752-A9DA-3F29-F4C22235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049C-27C7-7F3C-30D8-D651EF6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9A21-18BC-D93B-E2A2-2E4CE9BB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9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6E2A-0A40-ED49-11B1-2D5373DE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8C9A-9DCE-FD1B-87A9-59DEEFA4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26ED4-69C5-A3FA-FC55-3DAE4543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8C4F8-C35B-927E-A08A-E75C8213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19F2-D8E4-DD34-315A-7104327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12EE5-8874-F0F5-8967-DE303AE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E173-CB1C-D232-99B3-BD9C3E43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2C542-0349-81ED-EB17-1E98CF518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6C3B-798B-AA63-C212-DE6B10B03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49F92-2FEB-8EE9-0042-5CE566BE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756F2-6864-1994-DCF4-B6D5AFC7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FD70-087E-482F-D047-AF9D78E4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DE32C-43B5-B498-6886-2F0E24FC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13B00-4D2E-C4EE-5AAC-F971431F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DA421-59D5-B774-F6DB-8B730601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E7F37-6365-45FE-A689-C9A6A7234DF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321B-2114-8E5C-2DC1-A7381085C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128C6-B559-D771-77C2-F13D3AD5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13C83-7499-400F-BAE1-041CC6931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F27EA3CE-C200-B446-55ED-00DC9057F10E}"/>
              </a:ext>
            </a:extLst>
          </p:cNvPr>
          <p:cNvSpPr/>
          <p:nvPr/>
        </p:nvSpPr>
        <p:spPr>
          <a:xfrm>
            <a:off x="3478887" y="1292090"/>
            <a:ext cx="4194096" cy="4099560"/>
          </a:xfrm>
          <a:prstGeom prst="ellipse">
            <a:avLst/>
          </a:prstGeom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E0BF7D-FDE2-57C7-3C87-537B968099B2}"/>
              </a:ext>
            </a:extLst>
          </p:cNvPr>
          <p:cNvSpPr/>
          <p:nvPr/>
        </p:nvSpPr>
        <p:spPr>
          <a:xfrm rot="8190913">
            <a:off x="6421792" y="2461723"/>
            <a:ext cx="395826" cy="373440"/>
          </a:xfrm>
          <a:custGeom>
            <a:avLst/>
            <a:gdLst>
              <a:gd name="connsiteX0" fmla="*/ 538787 w 624512"/>
              <a:gd name="connsiteY0" fmla="*/ 47625 h 519113"/>
              <a:gd name="connsiteX1" fmla="*/ 514975 w 624512"/>
              <a:gd name="connsiteY1" fmla="*/ 28575 h 519113"/>
              <a:gd name="connsiteX2" fmla="*/ 386387 w 624512"/>
              <a:gd name="connsiteY2" fmla="*/ 0 h 519113"/>
              <a:gd name="connsiteX3" fmla="*/ 167312 w 624512"/>
              <a:gd name="connsiteY3" fmla="*/ 19050 h 519113"/>
              <a:gd name="connsiteX4" fmla="*/ 86350 w 624512"/>
              <a:gd name="connsiteY4" fmla="*/ 76200 h 519113"/>
              <a:gd name="connsiteX5" fmla="*/ 53012 w 624512"/>
              <a:gd name="connsiteY5" fmla="*/ 100013 h 519113"/>
              <a:gd name="connsiteX6" fmla="*/ 29200 w 624512"/>
              <a:gd name="connsiteY6" fmla="*/ 128588 h 519113"/>
              <a:gd name="connsiteX7" fmla="*/ 625 w 624512"/>
              <a:gd name="connsiteY7" fmla="*/ 190500 h 519113"/>
              <a:gd name="connsiteX8" fmla="*/ 14912 w 624512"/>
              <a:gd name="connsiteY8" fmla="*/ 323850 h 519113"/>
              <a:gd name="connsiteX9" fmla="*/ 29200 w 624512"/>
              <a:gd name="connsiteY9" fmla="*/ 342900 h 519113"/>
              <a:gd name="connsiteX10" fmla="*/ 67300 w 624512"/>
              <a:gd name="connsiteY10" fmla="*/ 385763 h 519113"/>
              <a:gd name="connsiteX11" fmla="*/ 124450 w 624512"/>
              <a:gd name="connsiteY11" fmla="*/ 423863 h 519113"/>
              <a:gd name="connsiteX12" fmla="*/ 210175 w 624512"/>
              <a:gd name="connsiteY12" fmla="*/ 457200 h 519113"/>
              <a:gd name="connsiteX13" fmla="*/ 267325 w 624512"/>
              <a:gd name="connsiteY13" fmla="*/ 485775 h 519113"/>
              <a:gd name="connsiteX14" fmla="*/ 310187 w 624512"/>
              <a:gd name="connsiteY14" fmla="*/ 500063 h 519113"/>
              <a:gd name="connsiteX15" fmla="*/ 381625 w 624512"/>
              <a:gd name="connsiteY15" fmla="*/ 519113 h 519113"/>
              <a:gd name="connsiteX16" fmla="*/ 505450 w 624512"/>
              <a:gd name="connsiteY16" fmla="*/ 504825 h 519113"/>
              <a:gd name="connsiteX17" fmla="*/ 519737 w 624512"/>
              <a:gd name="connsiteY17" fmla="*/ 490538 h 519113"/>
              <a:gd name="connsiteX18" fmla="*/ 553075 w 624512"/>
              <a:gd name="connsiteY18" fmla="*/ 461963 h 519113"/>
              <a:gd name="connsiteX19" fmla="*/ 576887 w 624512"/>
              <a:gd name="connsiteY19" fmla="*/ 419100 h 519113"/>
              <a:gd name="connsiteX20" fmla="*/ 600700 w 624512"/>
              <a:gd name="connsiteY20" fmla="*/ 371475 h 519113"/>
              <a:gd name="connsiteX21" fmla="*/ 605462 w 624512"/>
              <a:gd name="connsiteY21" fmla="*/ 342900 h 519113"/>
              <a:gd name="connsiteX22" fmla="*/ 610225 w 624512"/>
              <a:gd name="connsiteY22" fmla="*/ 319088 h 519113"/>
              <a:gd name="connsiteX23" fmla="*/ 624512 w 624512"/>
              <a:gd name="connsiteY23" fmla="*/ 142875 h 519113"/>
              <a:gd name="connsiteX24" fmla="*/ 610225 w 624512"/>
              <a:gd name="connsiteY24" fmla="*/ 66675 h 519113"/>
              <a:gd name="connsiteX25" fmla="*/ 576887 w 624512"/>
              <a:gd name="connsiteY25" fmla="*/ 47625 h 519113"/>
              <a:gd name="connsiteX26" fmla="*/ 534025 w 624512"/>
              <a:gd name="connsiteY26" fmla="*/ 33338 h 519113"/>
              <a:gd name="connsiteX27" fmla="*/ 538787 w 624512"/>
              <a:gd name="connsiteY27" fmla="*/ 47625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4512" h="519113">
                <a:moveTo>
                  <a:pt x="538787" y="47625"/>
                </a:moveTo>
                <a:cubicBezTo>
                  <a:pt x="535612" y="46831"/>
                  <a:pt x="524288" y="32649"/>
                  <a:pt x="514975" y="28575"/>
                </a:cubicBezTo>
                <a:cubicBezTo>
                  <a:pt x="488620" y="17045"/>
                  <a:pt x="407612" y="3980"/>
                  <a:pt x="386387" y="0"/>
                </a:cubicBezTo>
                <a:cubicBezTo>
                  <a:pt x="313362" y="6350"/>
                  <a:pt x="239650" y="7213"/>
                  <a:pt x="167312" y="19050"/>
                </a:cubicBezTo>
                <a:cubicBezTo>
                  <a:pt x="139430" y="23613"/>
                  <a:pt x="106053" y="60438"/>
                  <a:pt x="86350" y="76200"/>
                </a:cubicBezTo>
                <a:cubicBezTo>
                  <a:pt x="75686" y="84731"/>
                  <a:pt x="63079" y="90785"/>
                  <a:pt x="53012" y="100013"/>
                </a:cubicBezTo>
                <a:cubicBezTo>
                  <a:pt x="43872" y="108391"/>
                  <a:pt x="36078" y="118272"/>
                  <a:pt x="29200" y="128588"/>
                </a:cubicBezTo>
                <a:cubicBezTo>
                  <a:pt x="21320" y="140408"/>
                  <a:pt x="5694" y="178672"/>
                  <a:pt x="625" y="190500"/>
                </a:cubicBezTo>
                <a:cubicBezTo>
                  <a:pt x="2498" y="233586"/>
                  <a:pt x="-7424" y="283647"/>
                  <a:pt x="14912" y="323850"/>
                </a:cubicBezTo>
                <a:cubicBezTo>
                  <a:pt x="18767" y="330789"/>
                  <a:pt x="24586" y="336441"/>
                  <a:pt x="29200" y="342900"/>
                </a:cubicBezTo>
                <a:cubicBezTo>
                  <a:pt x="43979" y="363591"/>
                  <a:pt x="39896" y="364449"/>
                  <a:pt x="67300" y="385763"/>
                </a:cubicBezTo>
                <a:cubicBezTo>
                  <a:pt x="85372" y="399819"/>
                  <a:pt x="102730" y="416623"/>
                  <a:pt x="124450" y="423863"/>
                </a:cubicBezTo>
                <a:cubicBezTo>
                  <a:pt x="161831" y="436323"/>
                  <a:pt x="165899" y="436907"/>
                  <a:pt x="210175" y="457200"/>
                </a:cubicBezTo>
                <a:cubicBezTo>
                  <a:pt x="229537" y="466074"/>
                  <a:pt x="247749" y="477385"/>
                  <a:pt x="267325" y="485775"/>
                </a:cubicBezTo>
                <a:cubicBezTo>
                  <a:pt x="281168" y="491708"/>
                  <a:pt x="295812" y="495571"/>
                  <a:pt x="310187" y="500063"/>
                </a:cubicBezTo>
                <a:cubicBezTo>
                  <a:pt x="336424" y="508262"/>
                  <a:pt x="354613" y="512360"/>
                  <a:pt x="381625" y="519113"/>
                </a:cubicBezTo>
                <a:cubicBezTo>
                  <a:pt x="422900" y="514350"/>
                  <a:pt x="464763" y="513243"/>
                  <a:pt x="505450" y="504825"/>
                </a:cubicBezTo>
                <a:cubicBezTo>
                  <a:pt x="512045" y="503460"/>
                  <a:pt x="514623" y="494921"/>
                  <a:pt x="519737" y="490538"/>
                </a:cubicBezTo>
                <a:cubicBezTo>
                  <a:pt x="540000" y="473169"/>
                  <a:pt x="536717" y="481047"/>
                  <a:pt x="553075" y="461963"/>
                </a:cubicBezTo>
                <a:cubicBezTo>
                  <a:pt x="575556" y="435735"/>
                  <a:pt x="561113" y="450647"/>
                  <a:pt x="576887" y="419100"/>
                </a:cubicBezTo>
                <a:cubicBezTo>
                  <a:pt x="608031" y="356813"/>
                  <a:pt x="576232" y="432646"/>
                  <a:pt x="600700" y="371475"/>
                </a:cubicBezTo>
                <a:cubicBezTo>
                  <a:pt x="602287" y="361950"/>
                  <a:pt x="603735" y="352401"/>
                  <a:pt x="605462" y="342900"/>
                </a:cubicBezTo>
                <a:cubicBezTo>
                  <a:pt x="606910" y="334936"/>
                  <a:pt x="609514" y="327151"/>
                  <a:pt x="610225" y="319088"/>
                </a:cubicBezTo>
                <a:cubicBezTo>
                  <a:pt x="630521" y="89075"/>
                  <a:pt x="611284" y="248713"/>
                  <a:pt x="624512" y="142875"/>
                </a:cubicBezTo>
                <a:cubicBezTo>
                  <a:pt x="619750" y="117475"/>
                  <a:pt x="618007" y="91318"/>
                  <a:pt x="610225" y="66675"/>
                </a:cubicBezTo>
                <a:cubicBezTo>
                  <a:pt x="605114" y="50489"/>
                  <a:pt x="589055" y="51369"/>
                  <a:pt x="576887" y="47625"/>
                </a:cubicBezTo>
                <a:cubicBezTo>
                  <a:pt x="562493" y="43196"/>
                  <a:pt x="548312" y="38100"/>
                  <a:pt x="534025" y="33338"/>
                </a:cubicBezTo>
                <a:cubicBezTo>
                  <a:pt x="516724" y="27571"/>
                  <a:pt x="541962" y="48419"/>
                  <a:pt x="538787" y="476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074B590-475D-2ED4-ECB7-F8E9F6075D93}"/>
              </a:ext>
            </a:extLst>
          </p:cNvPr>
          <p:cNvSpPr/>
          <p:nvPr/>
        </p:nvSpPr>
        <p:spPr>
          <a:xfrm>
            <a:off x="6834902" y="3049456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6B2662-230C-0C73-CBCB-F0AD8F5A88EF}"/>
              </a:ext>
            </a:extLst>
          </p:cNvPr>
          <p:cNvSpPr/>
          <p:nvPr/>
        </p:nvSpPr>
        <p:spPr>
          <a:xfrm>
            <a:off x="3560514" y="3110866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576253-05AA-8C00-23BD-E7F7126D044B}"/>
              </a:ext>
            </a:extLst>
          </p:cNvPr>
          <p:cNvSpPr/>
          <p:nvPr/>
        </p:nvSpPr>
        <p:spPr>
          <a:xfrm>
            <a:off x="6674230" y="2966399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D331E6-80A8-DDEB-E7A4-15278B545CB1}"/>
              </a:ext>
            </a:extLst>
          </p:cNvPr>
          <p:cNvSpPr/>
          <p:nvPr/>
        </p:nvSpPr>
        <p:spPr>
          <a:xfrm>
            <a:off x="3648789" y="2995700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BA232-A7E0-6E5F-D17E-942B351D5610}"/>
              </a:ext>
            </a:extLst>
          </p:cNvPr>
          <p:cNvSpPr txBox="1"/>
          <p:nvPr/>
        </p:nvSpPr>
        <p:spPr>
          <a:xfrm>
            <a:off x="3667125" y="3341870"/>
            <a:ext cx="4013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Life </a:t>
            </a:r>
            <a:r>
              <a:rPr lang="en-US" sz="48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of</a:t>
            </a:r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 Ry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C179F0-4EF5-71B8-ECE2-AB3DDBA10337}"/>
              </a:ext>
            </a:extLst>
          </p:cNvPr>
          <p:cNvSpPr/>
          <p:nvPr/>
        </p:nvSpPr>
        <p:spPr>
          <a:xfrm>
            <a:off x="3667125" y="2384816"/>
            <a:ext cx="3817620" cy="1154503"/>
          </a:xfrm>
          <a:custGeom>
            <a:avLst/>
            <a:gdLst>
              <a:gd name="connsiteX0" fmla="*/ 0 w 5128260"/>
              <a:gd name="connsiteY0" fmla="*/ 1463024 h 1463024"/>
              <a:gd name="connsiteX1" fmla="*/ 45720 w 5128260"/>
              <a:gd name="connsiteY1" fmla="*/ 1424924 h 1463024"/>
              <a:gd name="connsiteX2" fmla="*/ 152400 w 5128260"/>
              <a:gd name="connsiteY2" fmla="*/ 1325864 h 1463024"/>
              <a:gd name="connsiteX3" fmla="*/ 396240 w 5128260"/>
              <a:gd name="connsiteY3" fmla="*/ 1127744 h 1463024"/>
              <a:gd name="connsiteX4" fmla="*/ 830580 w 5128260"/>
              <a:gd name="connsiteY4" fmla="*/ 685784 h 1463024"/>
              <a:gd name="connsiteX5" fmla="*/ 1188720 w 5128260"/>
              <a:gd name="connsiteY5" fmla="*/ 251444 h 1463024"/>
              <a:gd name="connsiteX6" fmla="*/ 1501140 w 5128260"/>
              <a:gd name="connsiteY6" fmla="*/ 7604 h 1463024"/>
              <a:gd name="connsiteX7" fmla="*/ 1531620 w 5128260"/>
              <a:gd name="connsiteY7" fmla="*/ 106664 h 1463024"/>
              <a:gd name="connsiteX8" fmla="*/ 1554480 w 5128260"/>
              <a:gd name="connsiteY8" fmla="*/ 137144 h 1463024"/>
              <a:gd name="connsiteX9" fmla="*/ 1615440 w 5128260"/>
              <a:gd name="connsiteY9" fmla="*/ 228584 h 1463024"/>
              <a:gd name="connsiteX10" fmla="*/ 1645920 w 5128260"/>
              <a:gd name="connsiteY10" fmla="*/ 266684 h 1463024"/>
              <a:gd name="connsiteX11" fmla="*/ 1661160 w 5128260"/>
              <a:gd name="connsiteY11" fmla="*/ 304784 h 1463024"/>
              <a:gd name="connsiteX12" fmla="*/ 1691640 w 5128260"/>
              <a:gd name="connsiteY12" fmla="*/ 342884 h 1463024"/>
              <a:gd name="connsiteX13" fmla="*/ 1760220 w 5128260"/>
              <a:gd name="connsiteY13" fmla="*/ 464804 h 1463024"/>
              <a:gd name="connsiteX14" fmla="*/ 1783080 w 5128260"/>
              <a:gd name="connsiteY14" fmla="*/ 495284 h 1463024"/>
              <a:gd name="connsiteX15" fmla="*/ 1798320 w 5128260"/>
              <a:gd name="connsiteY15" fmla="*/ 533384 h 1463024"/>
              <a:gd name="connsiteX16" fmla="*/ 1821180 w 5128260"/>
              <a:gd name="connsiteY16" fmla="*/ 556244 h 1463024"/>
              <a:gd name="connsiteX17" fmla="*/ 1859280 w 5128260"/>
              <a:gd name="connsiteY17" fmla="*/ 609584 h 1463024"/>
              <a:gd name="connsiteX18" fmla="*/ 1866900 w 5128260"/>
              <a:gd name="connsiteY18" fmla="*/ 640064 h 1463024"/>
              <a:gd name="connsiteX19" fmla="*/ 1882140 w 5128260"/>
              <a:gd name="connsiteY19" fmla="*/ 662924 h 1463024"/>
              <a:gd name="connsiteX20" fmla="*/ 1889760 w 5128260"/>
              <a:gd name="connsiteY20" fmla="*/ 701024 h 1463024"/>
              <a:gd name="connsiteX21" fmla="*/ 1927860 w 5128260"/>
              <a:gd name="connsiteY21" fmla="*/ 761984 h 1463024"/>
              <a:gd name="connsiteX22" fmla="*/ 1935480 w 5128260"/>
              <a:gd name="connsiteY22" fmla="*/ 784844 h 1463024"/>
              <a:gd name="connsiteX23" fmla="*/ 2087880 w 5128260"/>
              <a:gd name="connsiteY23" fmla="*/ 563864 h 1463024"/>
              <a:gd name="connsiteX24" fmla="*/ 2125980 w 5128260"/>
              <a:gd name="connsiteY24" fmla="*/ 502904 h 1463024"/>
              <a:gd name="connsiteX25" fmla="*/ 2148840 w 5128260"/>
              <a:gd name="connsiteY25" fmla="*/ 464804 h 1463024"/>
              <a:gd name="connsiteX26" fmla="*/ 2171700 w 5128260"/>
              <a:gd name="connsiteY26" fmla="*/ 426704 h 1463024"/>
              <a:gd name="connsiteX27" fmla="*/ 2194560 w 5128260"/>
              <a:gd name="connsiteY27" fmla="*/ 388604 h 1463024"/>
              <a:gd name="connsiteX28" fmla="*/ 2240280 w 5128260"/>
              <a:gd name="connsiteY28" fmla="*/ 327644 h 1463024"/>
              <a:gd name="connsiteX29" fmla="*/ 2263140 w 5128260"/>
              <a:gd name="connsiteY29" fmla="*/ 297164 h 1463024"/>
              <a:gd name="connsiteX30" fmla="*/ 2377440 w 5128260"/>
              <a:gd name="connsiteY30" fmla="*/ 457184 h 1463024"/>
              <a:gd name="connsiteX31" fmla="*/ 2453640 w 5128260"/>
              <a:gd name="connsiteY31" fmla="*/ 541004 h 1463024"/>
              <a:gd name="connsiteX32" fmla="*/ 2499360 w 5128260"/>
              <a:gd name="connsiteY32" fmla="*/ 571484 h 1463024"/>
              <a:gd name="connsiteX33" fmla="*/ 2575560 w 5128260"/>
              <a:gd name="connsiteY33" fmla="*/ 632444 h 1463024"/>
              <a:gd name="connsiteX34" fmla="*/ 2628900 w 5128260"/>
              <a:gd name="connsiteY34" fmla="*/ 662924 h 1463024"/>
              <a:gd name="connsiteX35" fmla="*/ 2705100 w 5128260"/>
              <a:gd name="connsiteY35" fmla="*/ 716264 h 1463024"/>
              <a:gd name="connsiteX36" fmla="*/ 2796540 w 5128260"/>
              <a:gd name="connsiteY36" fmla="*/ 769604 h 1463024"/>
              <a:gd name="connsiteX37" fmla="*/ 2872740 w 5128260"/>
              <a:gd name="connsiteY37" fmla="*/ 830564 h 1463024"/>
              <a:gd name="connsiteX38" fmla="*/ 2948940 w 5128260"/>
              <a:gd name="connsiteY38" fmla="*/ 876284 h 1463024"/>
              <a:gd name="connsiteX39" fmla="*/ 2994660 w 5128260"/>
              <a:gd name="connsiteY39" fmla="*/ 845804 h 1463024"/>
              <a:gd name="connsiteX40" fmla="*/ 3032760 w 5128260"/>
              <a:gd name="connsiteY40" fmla="*/ 800084 h 1463024"/>
              <a:gd name="connsiteX41" fmla="*/ 3169920 w 5128260"/>
              <a:gd name="connsiteY41" fmla="*/ 624824 h 1463024"/>
              <a:gd name="connsiteX42" fmla="*/ 3200400 w 5128260"/>
              <a:gd name="connsiteY42" fmla="*/ 571484 h 1463024"/>
              <a:gd name="connsiteX43" fmla="*/ 3238500 w 5128260"/>
              <a:gd name="connsiteY43" fmla="*/ 533384 h 1463024"/>
              <a:gd name="connsiteX44" fmla="*/ 3345180 w 5128260"/>
              <a:gd name="connsiteY44" fmla="*/ 373364 h 1463024"/>
              <a:gd name="connsiteX45" fmla="*/ 3368040 w 5128260"/>
              <a:gd name="connsiteY45" fmla="*/ 335264 h 1463024"/>
              <a:gd name="connsiteX46" fmla="*/ 3421380 w 5128260"/>
              <a:gd name="connsiteY46" fmla="*/ 266684 h 1463024"/>
              <a:gd name="connsiteX47" fmla="*/ 3482340 w 5128260"/>
              <a:gd name="connsiteY47" fmla="*/ 320024 h 1463024"/>
              <a:gd name="connsiteX48" fmla="*/ 3619500 w 5128260"/>
              <a:gd name="connsiteY48" fmla="*/ 457184 h 1463024"/>
              <a:gd name="connsiteX49" fmla="*/ 3878580 w 5128260"/>
              <a:gd name="connsiteY49" fmla="*/ 624824 h 1463024"/>
              <a:gd name="connsiteX50" fmla="*/ 4175760 w 5128260"/>
              <a:gd name="connsiteY50" fmla="*/ 853424 h 1463024"/>
              <a:gd name="connsiteX51" fmla="*/ 4236720 w 5128260"/>
              <a:gd name="connsiteY51" fmla="*/ 883904 h 1463024"/>
              <a:gd name="connsiteX52" fmla="*/ 4343400 w 5128260"/>
              <a:gd name="connsiteY52" fmla="*/ 960104 h 1463024"/>
              <a:gd name="connsiteX53" fmla="*/ 4541520 w 5128260"/>
              <a:gd name="connsiteY53" fmla="*/ 1074404 h 1463024"/>
              <a:gd name="connsiteX54" fmla="*/ 4617720 w 5128260"/>
              <a:gd name="connsiteY54" fmla="*/ 1127744 h 1463024"/>
              <a:gd name="connsiteX55" fmla="*/ 4663440 w 5128260"/>
              <a:gd name="connsiteY55" fmla="*/ 1165844 h 1463024"/>
              <a:gd name="connsiteX56" fmla="*/ 4754880 w 5128260"/>
              <a:gd name="connsiteY56" fmla="*/ 1203944 h 1463024"/>
              <a:gd name="connsiteX57" fmla="*/ 4892040 w 5128260"/>
              <a:gd name="connsiteY57" fmla="*/ 1280144 h 1463024"/>
              <a:gd name="connsiteX58" fmla="*/ 4960620 w 5128260"/>
              <a:gd name="connsiteY58" fmla="*/ 1310624 h 1463024"/>
              <a:gd name="connsiteX59" fmla="*/ 5029200 w 5128260"/>
              <a:gd name="connsiteY59" fmla="*/ 1348724 h 1463024"/>
              <a:gd name="connsiteX60" fmla="*/ 5105400 w 5128260"/>
              <a:gd name="connsiteY60" fmla="*/ 1379204 h 1463024"/>
              <a:gd name="connsiteX61" fmla="*/ 5128260 w 5128260"/>
              <a:gd name="connsiteY61" fmla="*/ 1386824 h 146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8260" h="1463024">
                <a:moveTo>
                  <a:pt x="0" y="1463024"/>
                </a:moveTo>
                <a:cubicBezTo>
                  <a:pt x="15240" y="1450324"/>
                  <a:pt x="30975" y="1438195"/>
                  <a:pt x="45720" y="1424924"/>
                </a:cubicBezTo>
                <a:cubicBezTo>
                  <a:pt x="81790" y="1392461"/>
                  <a:pt x="115386" y="1357245"/>
                  <a:pt x="152400" y="1325864"/>
                </a:cubicBezTo>
                <a:cubicBezTo>
                  <a:pt x="232281" y="1258139"/>
                  <a:pt x="317896" y="1197242"/>
                  <a:pt x="396240" y="1127744"/>
                </a:cubicBezTo>
                <a:cubicBezTo>
                  <a:pt x="498175" y="1037318"/>
                  <a:pt x="741621" y="793930"/>
                  <a:pt x="830580" y="685784"/>
                </a:cubicBezTo>
                <a:cubicBezTo>
                  <a:pt x="1017299" y="458792"/>
                  <a:pt x="979078" y="433592"/>
                  <a:pt x="1188720" y="251444"/>
                </a:cubicBezTo>
                <a:cubicBezTo>
                  <a:pt x="1727113" y="-216340"/>
                  <a:pt x="1371101" y="137643"/>
                  <a:pt x="1501140" y="7604"/>
                </a:cubicBezTo>
                <a:cubicBezTo>
                  <a:pt x="1508482" y="36972"/>
                  <a:pt x="1515925" y="78414"/>
                  <a:pt x="1531620" y="106664"/>
                </a:cubicBezTo>
                <a:cubicBezTo>
                  <a:pt x="1537788" y="117766"/>
                  <a:pt x="1547285" y="126679"/>
                  <a:pt x="1554480" y="137144"/>
                </a:cubicBezTo>
                <a:cubicBezTo>
                  <a:pt x="1575233" y="167331"/>
                  <a:pt x="1592556" y="199979"/>
                  <a:pt x="1615440" y="228584"/>
                </a:cubicBezTo>
                <a:cubicBezTo>
                  <a:pt x="1625600" y="241284"/>
                  <a:pt x="1637552" y="252738"/>
                  <a:pt x="1645920" y="266684"/>
                </a:cubicBezTo>
                <a:cubicBezTo>
                  <a:pt x="1652957" y="278413"/>
                  <a:pt x="1654123" y="293055"/>
                  <a:pt x="1661160" y="304784"/>
                </a:cubicBezTo>
                <a:cubicBezTo>
                  <a:pt x="1669528" y="318730"/>
                  <a:pt x="1682618" y="329352"/>
                  <a:pt x="1691640" y="342884"/>
                </a:cubicBezTo>
                <a:cubicBezTo>
                  <a:pt x="1817181" y="531195"/>
                  <a:pt x="1683241" y="336505"/>
                  <a:pt x="1760220" y="464804"/>
                </a:cubicBezTo>
                <a:cubicBezTo>
                  <a:pt x="1766754" y="475694"/>
                  <a:pt x="1776912" y="484182"/>
                  <a:pt x="1783080" y="495284"/>
                </a:cubicBezTo>
                <a:cubicBezTo>
                  <a:pt x="1789723" y="507241"/>
                  <a:pt x="1791071" y="521785"/>
                  <a:pt x="1798320" y="533384"/>
                </a:cubicBezTo>
                <a:cubicBezTo>
                  <a:pt x="1804031" y="542522"/>
                  <a:pt x="1814167" y="548062"/>
                  <a:pt x="1821180" y="556244"/>
                </a:cubicBezTo>
                <a:cubicBezTo>
                  <a:pt x="1835357" y="572784"/>
                  <a:pt x="1847219" y="591492"/>
                  <a:pt x="1859280" y="609584"/>
                </a:cubicBezTo>
                <a:cubicBezTo>
                  <a:pt x="1861820" y="619744"/>
                  <a:pt x="1862775" y="630438"/>
                  <a:pt x="1866900" y="640064"/>
                </a:cubicBezTo>
                <a:cubicBezTo>
                  <a:pt x="1870508" y="648482"/>
                  <a:pt x="1878924" y="654349"/>
                  <a:pt x="1882140" y="662924"/>
                </a:cubicBezTo>
                <a:cubicBezTo>
                  <a:pt x="1886688" y="675051"/>
                  <a:pt x="1884950" y="688999"/>
                  <a:pt x="1889760" y="701024"/>
                </a:cubicBezTo>
                <a:cubicBezTo>
                  <a:pt x="1909311" y="749902"/>
                  <a:pt x="1909364" y="724992"/>
                  <a:pt x="1927860" y="761984"/>
                </a:cubicBezTo>
                <a:cubicBezTo>
                  <a:pt x="1931452" y="769168"/>
                  <a:pt x="1932940" y="777224"/>
                  <a:pt x="1935480" y="784844"/>
                </a:cubicBezTo>
                <a:cubicBezTo>
                  <a:pt x="2043085" y="713108"/>
                  <a:pt x="1966970" y="773865"/>
                  <a:pt x="2087880" y="563864"/>
                </a:cubicBezTo>
                <a:cubicBezTo>
                  <a:pt x="2099836" y="543098"/>
                  <a:pt x="2113421" y="523312"/>
                  <a:pt x="2125980" y="502904"/>
                </a:cubicBezTo>
                <a:cubicBezTo>
                  <a:pt x="2133742" y="490290"/>
                  <a:pt x="2141220" y="477504"/>
                  <a:pt x="2148840" y="464804"/>
                </a:cubicBezTo>
                <a:lnTo>
                  <a:pt x="2171700" y="426704"/>
                </a:lnTo>
                <a:cubicBezTo>
                  <a:pt x="2179320" y="414004"/>
                  <a:pt x="2185674" y="400452"/>
                  <a:pt x="2194560" y="388604"/>
                </a:cubicBezTo>
                <a:lnTo>
                  <a:pt x="2240280" y="327644"/>
                </a:lnTo>
                <a:lnTo>
                  <a:pt x="2263140" y="297164"/>
                </a:lnTo>
                <a:cubicBezTo>
                  <a:pt x="2353332" y="455000"/>
                  <a:pt x="2284852" y="356880"/>
                  <a:pt x="2377440" y="457184"/>
                </a:cubicBezTo>
                <a:cubicBezTo>
                  <a:pt x="2409380" y="491786"/>
                  <a:pt x="2417499" y="511434"/>
                  <a:pt x="2453640" y="541004"/>
                </a:cubicBezTo>
                <a:cubicBezTo>
                  <a:pt x="2467816" y="552603"/>
                  <a:pt x="2484707" y="560494"/>
                  <a:pt x="2499360" y="571484"/>
                </a:cubicBezTo>
                <a:cubicBezTo>
                  <a:pt x="2525382" y="591001"/>
                  <a:pt x="2548986" y="613686"/>
                  <a:pt x="2575560" y="632444"/>
                </a:cubicBezTo>
                <a:cubicBezTo>
                  <a:pt x="2592290" y="644253"/>
                  <a:pt x="2611707" y="651799"/>
                  <a:pt x="2628900" y="662924"/>
                </a:cubicBezTo>
                <a:cubicBezTo>
                  <a:pt x="2654931" y="679767"/>
                  <a:pt x="2678943" y="699618"/>
                  <a:pt x="2705100" y="716264"/>
                </a:cubicBezTo>
                <a:cubicBezTo>
                  <a:pt x="2734870" y="735209"/>
                  <a:pt x="2767180" y="750030"/>
                  <a:pt x="2796540" y="769604"/>
                </a:cubicBezTo>
                <a:cubicBezTo>
                  <a:pt x="2895739" y="835736"/>
                  <a:pt x="2796735" y="765417"/>
                  <a:pt x="2872740" y="830564"/>
                </a:cubicBezTo>
                <a:cubicBezTo>
                  <a:pt x="2886040" y="841964"/>
                  <a:pt x="2947126" y="875248"/>
                  <a:pt x="2948940" y="876284"/>
                </a:cubicBezTo>
                <a:cubicBezTo>
                  <a:pt x="2964180" y="866124"/>
                  <a:pt x="2981107" y="858125"/>
                  <a:pt x="2994660" y="845804"/>
                </a:cubicBezTo>
                <a:cubicBezTo>
                  <a:pt x="3009339" y="832459"/>
                  <a:pt x="3020433" y="815627"/>
                  <a:pt x="3032760" y="800084"/>
                </a:cubicBezTo>
                <a:cubicBezTo>
                  <a:pt x="3078857" y="741961"/>
                  <a:pt x="3133115" y="689233"/>
                  <a:pt x="3169920" y="624824"/>
                </a:cubicBezTo>
                <a:cubicBezTo>
                  <a:pt x="3180080" y="607044"/>
                  <a:pt x="3188113" y="587867"/>
                  <a:pt x="3200400" y="571484"/>
                </a:cubicBezTo>
                <a:cubicBezTo>
                  <a:pt x="3211176" y="557116"/>
                  <a:pt x="3227903" y="547885"/>
                  <a:pt x="3238500" y="533384"/>
                </a:cubicBezTo>
                <a:cubicBezTo>
                  <a:pt x="3276324" y="481625"/>
                  <a:pt x="3312197" y="428335"/>
                  <a:pt x="3345180" y="373364"/>
                </a:cubicBezTo>
                <a:cubicBezTo>
                  <a:pt x="3352800" y="360664"/>
                  <a:pt x="3359432" y="347316"/>
                  <a:pt x="3368040" y="335264"/>
                </a:cubicBezTo>
                <a:cubicBezTo>
                  <a:pt x="3384873" y="311698"/>
                  <a:pt x="3421380" y="266684"/>
                  <a:pt x="3421380" y="266684"/>
                </a:cubicBezTo>
                <a:cubicBezTo>
                  <a:pt x="3441700" y="284464"/>
                  <a:pt x="3462877" y="301310"/>
                  <a:pt x="3482340" y="320024"/>
                </a:cubicBezTo>
                <a:cubicBezTo>
                  <a:pt x="3528948" y="364839"/>
                  <a:pt x="3563769" y="424401"/>
                  <a:pt x="3619500" y="457184"/>
                </a:cubicBezTo>
                <a:cubicBezTo>
                  <a:pt x="3720132" y="516379"/>
                  <a:pt x="3786676" y="550708"/>
                  <a:pt x="3878580" y="624824"/>
                </a:cubicBezTo>
                <a:cubicBezTo>
                  <a:pt x="4020863" y="739568"/>
                  <a:pt x="3977839" y="754464"/>
                  <a:pt x="4175760" y="853424"/>
                </a:cubicBezTo>
                <a:cubicBezTo>
                  <a:pt x="4196080" y="863584"/>
                  <a:pt x="4217553" y="871707"/>
                  <a:pt x="4236720" y="883904"/>
                </a:cubicBezTo>
                <a:cubicBezTo>
                  <a:pt x="4273588" y="907365"/>
                  <a:pt x="4304314" y="940561"/>
                  <a:pt x="4343400" y="960104"/>
                </a:cubicBezTo>
                <a:cubicBezTo>
                  <a:pt x="4418091" y="997449"/>
                  <a:pt x="4458015" y="1015950"/>
                  <a:pt x="4541520" y="1074404"/>
                </a:cubicBezTo>
                <a:cubicBezTo>
                  <a:pt x="4566920" y="1092184"/>
                  <a:pt x="4592916" y="1109141"/>
                  <a:pt x="4617720" y="1127744"/>
                </a:cubicBezTo>
                <a:cubicBezTo>
                  <a:pt x="4633590" y="1139647"/>
                  <a:pt x="4646098" y="1156210"/>
                  <a:pt x="4663440" y="1165844"/>
                </a:cubicBezTo>
                <a:cubicBezTo>
                  <a:pt x="4692305" y="1181880"/>
                  <a:pt x="4725346" y="1189177"/>
                  <a:pt x="4754880" y="1203944"/>
                </a:cubicBezTo>
                <a:cubicBezTo>
                  <a:pt x="4801660" y="1227334"/>
                  <a:pt x="4844246" y="1258902"/>
                  <a:pt x="4892040" y="1280144"/>
                </a:cubicBezTo>
                <a:cubicBezTo>
                  <a:pt x="4914900" y="1290304"/>
                  <a:pt x="4938245" y="1299436"/>
                  <a:pt x="4960620" y="1310624"/>
                </a:cubicBezTo>
                <a:cubicBezTo>
                  <a:pt x="5067447" y="1364037"/>
                  <a:pt x="4845444" y="1268331"/>
                  <a:pt x="5029200" y="1348724"/>
                </a:cubicBezTo>
                <a:cubicBezTo>
                  <a:pt x="5054263" y="1359689"/>
                  <a:pt x="5079447" y="1370553"/>
                  <a:pt x="5105400" y="1379204"/>
                </a:cubicBezTo>
                <a:lnTo>
                  <a:pt x="5128260" y="13868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4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C41DD9-A69C-57A0-89B5-A9ADD51188AE}"/>
              </a:ext>
            </a:extLst>
          </p:cNvPr>
          <p:cNvSpPr/>
          <p:nvPr/>
        </p:nvSpPr>
        <p:spPr>
          <a:xfrm>
            <a:off x="3078071" y="1917882"/>
            <a:ext cx="4671877" cy="2600325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65C2F5-13B3-B5A1-79E8-F46BF1E9096C}"/>
              </a:ext>
            </a:extLst>
          </p:cNvPr>
          <p:cNvSpPr/>
          <p:nvPr/>
        </p:nvSpPr>
        <p:spPr>
          <a:xfrm rot="8190913">
            <a:off x="6259867" y="2337898"/>
            <a:ext cx="395826" cy="373440"/>
          </a:xfrm>
          <a:custGeom>
            <a:avLst/>
            <a:gdLst>
              <a:gd name="connsiteX0" fmla="*/ 538787 w 624512"/>
              <a:gd name="connsiteY0" fmla="*/ 47625 h 519113"/>
              <a:gd name="connsiteX1" fmla="*/ 514975 w 624512"/>
              <a:gd name="connsiteY1" fmla="*/ 28575 h 519113"/>
              <a:gd name="connsiteX2" fmla="*/ 386387 w 624512"/>
              <a:gd name="connsiteY2" fmla="*/ 0 h 519113"/>
              <a:gd name="connsiteX3" fmla="*/ 167312 w 624512"/>
              <a:gd name="connsiteY3" fmla="*/ 19050 h 519113"/>
              <a:gd name="connsiteX4" fmla="*/ 86350 w 624512"/>
              <a:gd name="connsiteY4" fmla="*/ 76200 h 519113"/>
              <a:gd name="connsiteX5" fmla="*/ 53012 w 624512"/>
              <a:gd name="connsiteY5" fmla="*/ 100013 h 519113"/>
              <a:gd name="connsiteX6" fmla="*/ 29200 w 624512"/>
              <a:gd name="connsiteY6" fmla="*/ 128588 h 519113"/>
              <a:gd name="connsiteX7" fmla="*/ 625 w 624512"/>
              <a:gd name="connsiteY7" fmla="*/ 190500 h 519113"/>
              <a:gd name="connsiteX8" fmla="*/ 14912 w 624512"/>
              <a:gd name="connsiteY8" fmla="*/ 323850 h 519113"/>
              <a:gd name="connsiteX9" fmla="*/ 29200 w 624512"/>
              <a:gd name="connsiteY9" fmla="*/ 342900 h 519113"/>
              <a:gd name="connsiteX10" fmla="*/ 67300 w 624512"/>
              <a:gd name="connsiteY10" fmla="*/ 385763 h 519113"/>
              <a:gd name="connsiteX11" fmla="*/ 124450 w 624512"/>
              <a:gd name="connsiteY11" fmla="*/ 423863 h 519113"/>
              <a:gd name="connsiteX12" fmla="*/ 210175 w 624512"/>
              <a:gd name="connsiteY12" fmla="*/ 457200 h 519113"/>
              <a:gd name="connsiteX13" fmla="*/ 267325 w 624512"/>
              <a:gd name="connsiteY13" fmla="*/ 485775 h 519113"/>
              <a:gd name="connsiteX14" fmla="*/ 310187 w 624512"/>
              <a:gd name="connsiteY14" fmla="*/ 500063 h 519113"/>
              <a:gd name="connsiteX15" fmla="*/ 381625 w 624512"/>
              <a:gd name="connsiteY15" fmla="*/ 519113 h 519113"/>
              <a:gd name="connsiteX16" fmla="*/ 505450 w 624512"/>
              <a:gd name="connsiteY16" fmla="*/ 504825 h 519113"/>
              <a:gd name="connsiteX17" fmla="*/ 519737 w 624512"/>
              <a:gd name="connsiteY17" fmla="*/ 490538 h 519113"/>
              <a:gd name="connsiteX18" fmla="*/ 553075 w 624512"/>
              <a:gd name="connsiteY18" fmla="*/ 461963 h 519113"/>
              <a:gd name="connsiteX19" fmla="*/ 576887 w 624512"/>
              <a:gd name="connsiteY19" fmla="*/ 419100 h 519113"/>
              <a:gd name="connsiteX20" fmla="*/ 600700 w 624512"/>
              <a:gd name="connsiteY20" fmla="*/ 371475 h 519113"/>
              <a:gd name="connsiteX21" fmla="*/ 605462 w 624512"/>
              <a:gd name="connsiteY21" fmla="*/ 342900 h 519113"/>
              <a:gd name="connsiteX22" fmla="*/ 610225 w 624512"/>
              <a:gd name="connsiteY22" fmla="*/ 319088 h 519113"/>
              <a:gd name="connsiteX23" fmla="*/ 624512 w 624512"/>
              <a:gd name="connsiteY23" fmla="*/ 142875 h 519113"/>
              <a:gd name="connsiteX24" fmla="*/ 610225 w 624512"/>
              <a:gd name="connsiteY24" fmla="*/ 66675 h 519113"/>
              <a:gd name="connsiteX25" fmla="*/ 576887 w 624512"/>
              <a:gd name="connsiteY25" fmla="*/ 47625 h 519113"/>
              <a:gd name="connsiteX26" fmla="*/ 534025 w 624512"/>
              <a:gd name="connsiteY26" fmla="*/ 33338 h 519113"/>
              <a:gd name="connsiteX27" fmla="*/ 538787 w 624512"/>
              <a:gd name="connsiteY27" fmla="*/ 47625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4512" h="519113">
                <a:moveTo>
                  <a:pt x="538787" y="47625"/>
                </a:moveTo>
                <a:cubicBezTo>
                  <a:pt x="535612" y="46831"/>
                  <a:pt x="524288" y="32649"/>
                  <a:pt x="514975" y="28575"/>
                </a:cubicBezTo>
                <a:cubicBezTo>
                  <a:pt x="488620" y="17045"/>
                  <a:pt x="407612" y="3980"/>
                  <a:pt x="386387" y="0"/>
                </a:cubicBezTo>
                <a:cubicBezTo>
                  <a:pt x="313362" y="6350"/>
                  <a:pt x="239650" y="7213"/>
                  <a:pt x="167312" y="19050"/>
                </a:cubicBezTo>
                <a:cubicBezTo>
                  <a:pt x="139430" y="23613"/>
                  <a:pt x="106053" y="60438"/>
                  <a:pt x="86350" y="76200"/>
                </a:cubicBezTo>
                <a:cubicBezTo>
                  <a:pt x="75686" y="84731"/>
                  <a:pt x="63079" y="90785"/>
                  <a:pt x="53012" y="100013"/>
                </a:cubicBezTo>
                <a:cubicBezTo>
                  <a:pt x="43872" y="108391"/>
                  <a:pt x="36078" y="118272"/>
                  <a:pt x="29200" y="128588"/>
                </a:cubicBezTo>
                <a:cubicBezTo>
                  <a:pt x="21320" y="140408"/>
                  <a:pt x="5694" y="178672"/>
                  <a:pt x="625" y="190500"/>
                </a:cubicBezTo>
                <a:cubicBezTo>
                  <a:pt x="2498" y="233586"/>
                  <a:pt x="-7424" y="283647"/>
                  <a:pt x="14912" y="323850"/>
                </a:cubicBezTo>
                <a:cubicBezTo>
                  <a:pt x="18767" y="330789"/>
                  <a:pt x="24586" y="336441"/>
                  <a:pt x="29200" y="342900"/>
                </a:cubicBezTo>
                <a:cubicBezTo>
                  <a:pt x="43979" y="363591"/>
                  <a:pt x="39896" y="364449"/>
                  <a:pt x="67300" y="385763"/>
                </a:cubicBezTo>
                <a:cubicBezTo>
                  <a:pt x="85372" y="399819"/>
                  <a:pt x="102730" y="416623"/>
                  <a:pt x="124450" y="423863"/>
                </a:cubicBezTo>
                <a:cubicBezTo>
                  <a:pt x="161831" y="436323"/>
                  <a:pt x="165899" y="436907"/>
                  <a:pt x="210175" y="457200"/>
                </a:cubicBezTo>
                <a:cubicBezTo>
                  <a:pt x="229537" y="466074"/>
                  <a:pt x="247749" y="477385"/>
                  <a:pt x="267325" y="485775"/>
                </a:cubicBezTo>
                <a:cubicBezTo>
                  <a:pt x="281168" y="491708"/>
                  <a:pt x="295812" y="495571"/>
                  <a:pt x="310187" y="500063"/>
                </a:cubicBezTo>
                <a:cubicBezTo>
                  <a:pt x="336424" y="508262"/>
                  <a:pt x="354613" y="512360"/>
                  <a:pt x="381625" y="519113"/>
                </a:cubicBezTo>
                <a:cubicBezTo>
                  <a:pt x="422900" y="514350"/>
                  <a:pt x="464763" y="513243"/>
                  <a:pt x="505450" y="504825"/>
                </a:cubicBezTo>
                <a:cubicBezTo>
                  <a:pt x="512045" y="503460"/>
                  <a:pt x="514623" y="494921"/>
                  <a:pt x="519737" y="490538"/>
                </a:cubicBezTo>
                <a:cubicBezTo>
                  <a:pt x="540000" y="473169"/>
                  <a:pt x="536717" y="481047"/>
                  <a:pt x="553075" y="461963"/>
                </a:cubicBezTo>
                <a:cubicBezTo>
                  <a:pt x="575556" y="435735"/>
                  <a:pt x="561113" y="450647"/>
                  <a:pt x="576887" y="419100"/>
                </a:cubicBezTo>
                <a:cubicBezTo>
                  <a:pt x="608031" y="356813"/>
                  <a:pt x="576232" y="432646"/>
                  <a:pt x="600700" y="371475"/>
                </a:cubicBezTo>
                <a:cubicBezTo>
                  <a:pt x="602287" y="361950"/>
                  <a:pt x="603735" y="352401"/>
                  <a:pt x="605462" y="342900"/>
                </a:cubicBezTo>
                <a:cubicBezTo>
                  <a:pt x="606910" y="334936"/>
                  <a:pt x="609514" y="327151"/>
                  <a:pt x="610225" y="319088"/>
                </a:cubicBezTo>
                <a:cubicBezTo>
                  <a:pt x="630521" y="89075"/>
                  <a:pt x="611284" y="248713"/>
                  <a:pt x="624512" y="142875"/>
                </a:cubicBezTo>
                <a:cubicBezTo>
                  <a:pt x="619750" y="117475"/>
                  <a:pt x="618007" y="91318"/>
                  <a:pt x="610225" y="66675"/>
                </a:cubicBezTo>
                <a:cubicBezTo>
                  <a:pt x="605114" y="50489"/>
                  <a:pt x="589055" y="51369"/>
                  <a:pt x="576887" y="47625"/>
                </a:cubicBezTo>
                <a:cubicBezTo>
                  <a:pt x="562493" y="43196"/>
                  <a:pt x="548312" y="38100"/>
                  <a:pt x="534025" y="33338"/>
                </a:cubicBezTo>
                <a:cubicBezTo>
                  <a:pt x="516724" y="27571"/>
                  <a:pt x="541962" y="48419"/>
                  <a:pt x="538787" y="476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97F1B0-3F4C-F9DC-3879-2B48652180E1}"/>
              </a:ext>
            </a:extLst>
          </p:cNvPr>
          <p:cNvSpPr/>
          <p:nvPr/>
        </p:nvSpPr>
        <p:spPr>
          <a:xfrm>
            <a:off x="6672977" y="2925631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2C72F8B-2EDE-28A6-22A3-B224992703CF}"/>
              </a:ext>
            </a:extLst>
          </p:cNvPr>
          <p:cNvSpPr/>
          <p:nvPr/>
        </p:nvSpPr>
        <p:spPr>
          <a:xfrm>
            <a:off x="3398589" y="2987041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ECB89C-CB9A-FCA3-5037-5FDB06C7F311}"/>
              </a:ext>
            </a:extLst>
          </p:cNvPr>
          <p:cNvSpPr/>
          <p:nvPr/>
        </p:nvSpPr>
        <p:spPr>
          <a:xfrm>
            <a:off x="6512305" y="2842574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A417EB-D8BD-E657-FC78-21CEC22177F1}"/>
              </a:ext>
            </a:extLst>
          </p:cNvPr>
          <p:cNvSpPr/>
          <p:nvPr/>
        </p:nvSpPr>
        <p:spPr>
          <a:xfrm>
            <a:off x="3486864" y="2871875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D1E1D-25D3-B2F7-5451-B4B1239F3DC1}"/>
              </a:ext>
            </a:extLst>
          </p:cNvPr>
          <p:cNvSpPr txBox="1"/>
          <p:nvPr/>
        </p:nvSpPr>
        <p:spPr>
          <a:xfrm>
            <a:off x="3505200" y="3218045"/>
            <a:ext cx="4013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Life </a:t>
            </a:r>
            <a:r>
              <a:rPr lang="en-US" sz="48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of</a:t>
            </a:r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 Ry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F6D93F-449B-7CCD-B4AD-307E337E3266}"/>
              </a:ext>
            </a:extLst>
          </p:cNvPr>
          <p:cNvSpPr/>
          <p:nvPr/>
        </p:nvSpPr>
        <p:spPr>
          <a:xfrm>
            <a:off x="3505200" y="2260991"/>
            <a:ext cx="3817620" cy="1154503"/>
          </a:xfrm>
          <a:custGeom>
            <a:avLst/>
            <a:gdLst>
              <a:gd name="connsiteX0" fmla="*/ 0 w 5128260"/>
              <a:gd name="connsiteY0" fmla="*/ 1463024 h 1463024"/>
              <a:gd name="connsiteX1" fmla="*/ 45720 w 5128260"/>
              <a:gd name="connsiteY1" fmla="*/ 1424924 h 1463024"/>
              <a:gd name="connsiteX2" fmla="*/ 152400 w 5128260"/>
              <a:gd name="connsiteY2" fmla="*/ 1325864 h 1463024"/>
              <a:gd name="connsiteX3" fmla="*/ 396240 w 5128260"/>
              <a:gd name="connsiteY3" fmla="*/ 1127744 h 1463024"/>
              <a:gd name="connsiteX4" fmla="*/ 830580 w 5128260"/>
              <a:gd name="connsiteY4" fmla="*/ 685784 h 1463024"/>
              <a:gd name="connsiteX5" fmla="*/ 1188720 w 5128260"/>
              <a:gd name="connsiteY5" fmla="*/ 251444 h 1463024"/>
              <a:gd name="connsiteX6" fmla="*/ 1501140 w 5128260"/>
              <a:gd name="connsiteY6" fmla="*/ 7604 h 1463024"/>
              <a:gd name="connsiteX7" fmla="*/ 1531620 w 5128260"/>
              <a:gd name="connsiteY7" fmla="*/ 106664 h 1463024"/>
              <a:gd name="connsiteX8" fmla="*/ 1554480 w 5128260"/>
              <a:gd name="connsiteY8" fmla="*/ 137144 h 1463024"/>
              <a:gd name="connsiteX9" fmla="*/ 1615440 w 5128260"/>
              <a:gd name="connsiteY9" fmla="*/ 228584 h 1463024"/>
              <a:gd name="connsiteX10" fmla="*/ 1645920 w 5128260"/>
              <a:gd name="connsiteY10" fmla="*/ 266684 h 1463024"/>
              <a:gd name="connsiteX11" fmla="*/ 1661160 w 5128260"/>
              <a:gd name="connsiteY11" fmla="*/ 304784 h 1463024"/>
              <a:gd name="connsiteX12" fmla="*/ 1691640 w 5128260"/>
              <a:gd name="connsiteY12" fmla="*/ 342884 h 1463024"/>
              <a:gd name="connsiteX13" fmla="*/ 1760220 w 5128260"/>
              <a:gd name="connsiteY13" fmla="*/ 464804 h 1463024"/>
              <a:gd name="connsiteX14" fmla="*/ 1783080 w 5128260"/>
              <a:gd name="connsiteY14" fmla="*/ 495284 h 1463024"/>
              <a:gd name="connsiteX15" fmla="*/ 1798320 w 5128260"/>
              <a:gd name="connsiteY15" fmla="*/ 533384 h 1463024"/>
              <a:gd name="connsiteX16" fmla="*/ 1821180 w 5128260"/>
              <a:gd name="connsiteY16" fmla="*/ 556244 h 1463024"/>
              <a:gd name="connsiteX17" fmla="*/ 1859280 w 5128260"/>
              <a:gd name="connsiteY17" fmla="*/ 609584 h 1463024"/>
              <a:gd name="connsiteX18" fmla="*/ 1866900 w 5128260"/>
              <a:gd name="connsiteY18" fmla="*/ 640064 h 1463024"/>
              <a:gd name="connsiteX19" fmla="*/ 1882140 w 5128260"/>
              <a:gd name="connsiteY19" fmla="*/ 662924 h 1463024"/>
              <a:gd name="connsiteX20" fmla="*/ 1889760 w 5128260"/>
              <a:gd name="connsiteY20" fmla="*/ 701024 h 1463024"/>
              <a:gd name="connsiteX21" fmla="*/ 1927860 w 5128260"/>
              <a:gd name="connsiteY21" fmla="*/ 761984 h 1463024"/>
              <a:gd name="connsiteX22" fmla="*/ 1935480 w 5128260"/>
              <a:gd name="connsiteY22" fmla="*/ 784844 h 1463024"/>
              <a:gd name="connsiteX23" fmla="*/ 2087880 w 5128260"/>
              <a:gd name="connsiteY23" fmla="*/ 563864 h 1463024"/>
              <a:gd name="connsiteX24" fmla="*/ 2125980 w 5128260"/>
              <a:gd name="connsiteY24" fmla="*/ 502904 h 1463024"/>
              <a:gd name="connsiteX25" fmla="*/ 2148840 w 5128260"/>
              <a:gd name="connsiteY25" fmla="*/ 464804 h 1463024"/>
              <a:gd name="connsiteX26" fmla="*/ 2171700 w 5128260"/>
              <a:gd name="connsiteY26" fmla="*/ 426704 h 1463024"/>
              <a:gd name="connsiteX27" fmla="*/ 2194560 w 5128260"/>
              <a:gd name="connsiteY27" fmla="*/ 388604 h 1463024"/>
              <a:gd name="connsiteX28" fmla="*/ 2240280 w 5128260"/>
              <a:gd name="connsiteY28" fmla="*/ 327644 h 1463024"/>
              <a:gd name="connsiteX29" fmla="*/ 2263140 w 5128260"/>
              <a:gd name="connsiteY29" fmla="*/ 297164 h 1463024"/>
              <a:gd name="connsiteX30" fmla="*/ 2377440 w 5128260"/>
              <a:gd name="connsiteY30" fmla="*/ 457184 h 1463024"/>
              <a:gd name="connsiteX31" fmla="*/ 2453640 w 5128260"/>
              <a:gd name="connsiteY31" fmla="*/ 541004 h 1463024"/>
              <a:gd name="connsiteX32" fmla="*/ 2499360 w 5128260"/>
              <a:gd name="connsiteY32" fmla="*/ 571484 h 1463024"/>
              <a:gd name="connsiteX33" fmla="*/ 2575560 w 5128260"/>
              <a:gd name="connsiteY33" fmla="*/ 632444 h 1463024"/>
              <a:gd name="connsiteX34" fmla="*/ 2628900 w 5128260"/>
              <a:gd name="connsiteY34" fmla="*/ 662924 h 1463024"/>
              <a:gd name="connsiteX35" fmla="*/ 2705100 w 5128260"/>
              <a:gd name="connsiteY35" fmla="*/ 716264 h 1463024"/>
              <a:gd name="connsiteX36" fmla="*/ 2796540 w 5128260"/>
              <a:gd name="connsiteY36" fmla="*/ 769604 h 1463024"/>
              <a:gd name="connsiteX37" fmla="*/ 2872740 w 5128260"/>
              <a:gd name="connsiteY37" fmla="*/ 830564 h 1463024"/>
              <a:gd name="connsiteX38" fmla="*/ 2948940 w 5128260"/>
              <a:gd name="connsiteY38" fmla="*/ 876284 h 1463024"/>
              <a:gd name="connsiteX39" fmla="*/ 2994660 w 5128260"/>
              <a:gd name="connsiteY39" fmla="*/ 845804 h 1463024"/>
              <a:gd name="connsiteX40" fmla="*/ 3032760 w 5128260"/>
              <a:gd name="connsiteY40" fmla="*/ 800084 h 1463024"/>
              <a:gd name="connsiteX41" fmla="*/ 3169920 w 5128260"/>
              <a:gd name="connsiteY41" fmla="*/ 624824 h 1463024"/>
              <a:gd name="connsiteX42" fmla="*/ 3200400 w 5128260"/>
              <a:gd name="connsiteY42" fmla="*/ 571484 h 1463024"/>
              <a:gd name="connsiteX43" fmla="*/ 3238500 w 5128260"/>
              <a:gd name="connsiteY43" fmla="*/ 533384 h 1463024"/>
              <a:gd name="connsiteX44" fmla="*/ 3345180 w 5128260"/>
              <a:gd name="connsiteY44" fmla="*/ 373364 h 1463024"/>
              <a:gd name="connsiteX45" fmla="*/ 3368040 w 5128260"/>
              <a:gd name="connsiteY45" fmla="*/ 335264 h 1463024"/>
              <a:gd name="connsiteX46" fmla="*/ 3421380 w 5128260"/>
              <a:gd name="connsiteY46" fmla="*/ 266684 h 1463024"/>
              <a:gd name="connsiteX47" fmla="*/ 3482340 w 5128260"/>
              <a:gd name="connsiteY47" fmla="*/ 320024 h 1463024"/>
              <a:gd name="connsiteX48" fmla="*/ 3619500 w 5128260"/>
              <a:gd name="connsiteY48" fmla="*/ 457184 h 1463024"/>
              <a:gd name="connsiteX49" fmla="*/ 3878580 w 5128260"/>
              <a:gd name="connsiteY49" fmla="*/ 624824 h 1463024"/>
              <a:gd name="connsiteX50" fmla="*/ 4175760 w 5128260"/>
              <a:gd name="connsiteY50" fmla="*/ 853424 h 1463024"/>
              <a:gd name="connsiteX51" fmla="*/ 4236720 w 5128260"/>
              <a:gd name="connsiteY51" fmla="*/ 883904 h 1463024"/>
              <a:gd name="connsiteX52" fmla="*/ 4343400 w 5128260"/>
              <a:gd name="connsiteY52" fmla="*/ 960104 h 1463024"/>
              <a:gd name="connsiteX53" fmla="*/ 4541520 w 5128260"/>
              <a:gd name="connsiteY53" fmla="*/ 1074404 h 1463024"/>
              <a:gd name="connsiteX54" fmla="*/ 4617720 w 5128260"/>
              <a:gd name="connsiteY54" fmla="*/ 1127744 h 1463024"/>
              <a:gd name="connsiteX55" fmla="*/ 4663440 w 5128260"/>
              <a:gd name="connsiteY55" fmla="*/ 1165844 h 1463024"/>
              <a:gd name="connsiteX56" fmla="*/ 4754880 w 5128260"/>
              <a:gd name="connsiteY56" fmla="*/ 1203944 h 1463024"/>
              <a:gd name="connsiteX57" fmla="*/ 4892040 w 5128260"/>
              <a:gd name="connsiteY57" fmla="*/ 1280144 h 1463024"/>
              <a:gd name="connsiteX58" fmla="*/ 4960620 w 5128260"/>
              <a:gd name="connsiteY58" fmla="*/ 1310624 h 1463024"/>
              <a:gd name="connsiteX59" fmla="*/ 5029200 w 5128260"/>
              <a:gd name="connsiteY59" fmla="*/ 1348724 h 1463024"/>
              <a:gd name="connsiteX60" fmla="*/ 5105400 w 5128260"/>
              <a:gd name="connsiteY60" fmla="*/ 1379204 h 1463024"/>
              <a:gd name="connsiteX61" fmla="*/ 5128260 w 5128260"/>
              <a:gd name="connsiteY61" fmla="*/ 1386824 h 146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8260" h="1463024">
                <a:moveTo>
                  <a:pt x="0" y="1463024"/>
                </a:moveTo>
                <a:cubicBezTo>
                  <a:pt x="15240" y="1450324"/>
                  <a:pt x="30975" y="1438195"/>
                  <a:pt x="45720" y="1424924"/>
                </a:cubicBezTo>
                <a:cubicBezTo>
                  <a:pt x="81790" y="1392461"/>
                  <a:pt x="115386" y="1357245"/>
                  <a:pt x="152400" y="1325864"/>
                </a:cubicBezTo>
                <a:cubicBezTo>
                  <a:pt x="232281" y="1258139"/>
                  <a:pt x="317896" y="1197242"/>
                  <a:pt x="396240" y="1127744"/>
                </a:cubicBezTo>
                <a:cubicBezTo>
                  <a:pt x="498175" y="1037318"/>
                  <a:pt x="741621" y="793930"/>
                  <a:pt x="830580" y="685784"/>
                </a:cubicBezTo>
                <a:cubicBezTo>
                  <a:pt x="1017299" y="458792"/>
                  <a:pt x="979078" y="433592"/>
                  <a:pt x="1188720" y="251444"/>
                </a:cubicBezTo>
                <a:cubicBezTo>
                  <a:pt x="1727113" y="-216340"/>
                  <a:pt x="1371101" y="137643"/>
                  <a:pt x="1501140" y="7604"/>
                </a:cubicBezTo>
                <a:cubicBezTo>
                  <a:pt x="1508482" y="36972"/>
                  <a:pt x="1515925" y="78414"/>
                  <a:pt x="1531620" y="106664"/>
                </a:cubicBezTo>
                <a:cubicBezTo>
                  <a:pt x="1537788" y="117766"/>
                  <a:pt x="1547285" y="126679"/>
                  <a:pt x="1554480" y="137144"/>
                </a:cubicBezTo>
                <a:cubicBezTo>
                  <a:pt x="1575233" y="167331"/>
                  <a:pt x="1592556" y="199979"/>
                  <a:pt x="1615440" y="228584"/>
                </a:cubicBezTo>
                <a:cubicBezTo>
                  <a:pt x="1625600" y="241284"/>
                  <a:pt x="1637552" y="252738"/>
                  <a:pt x="1645920" y="266684"/>
                </a:cubicBezTo>
                <a:cubicBezTo>
                  <a:pt x="1652957" y="278413"/>
                  <a:pt x="1654123" y="293055"/>
                  <a:pt x="1661160" y="304784"/>
                </a:cubicBezTo>
                <a:cubicBezTo>
                  <a:pt x="1669528" y="318730"/>
                  <a:pt x="1682618" y="329352"/>
                  <a:pt x="1691640" y="342884"/>
                </a:cubicBezTo>
                <a:cubicBezTo>
                  <a:pt x="1817181" y="531195"/>
                  <a:pt x="1683241" y="336505"/>
                  <a:pt x="1760220" y="464804"/>
                </a:cubicBezTo>
                <a:cubicBezTo>
                  <a:pt x="1766754" y="475694"/>
                  <a:pt x="1776912" y="484182"/>
                  <a:pt x="1783080" y="495284"/>
                </a:cubicBezTo>
                <a:cubicBezTo>
                  <a:pt x="1789723" y="507241"/>
                  <a:pt x="1791071" y="521785"/>
                  <a:pt x="1798320" y="533384"/>
                </a:cubicBezTo>
                <a:cubicBezTo>
                  <a:pt x="1804031" y="542522"/>
                  <a:pt x="1814167" y="548062"/>
                  <a:pt x="1821180" y="556244"/>
                </a:cubicBezTo>
                <a:cubicBezTo>
                  <a:pt x="1835357" y="572784"/>
                  <a:pt x="1847219" y="591492"/>
                  <a:pt x="1859280" y="609584"/>
                </a:cubicBezTo>
                <a:cubicBezTo>
                  <a:pt x="1861820" y="619744"/>
                  <a:pt x="1862775" y="630438"/>
                  <a:pt x="1866900" y="640064"/>
                </a:cubicBezTo>
                <a:cubicBezTo>
                  <a:pt x="1870508" y="648482"/>
                  <a:pt x="1878924" y="654349"/>
                  <a:pt x="1882140" y="662924"/>
                </a:cubicBezTo>
                <a:cubicBezTo>
                  <a:pt x="1886688" y="675051"/>
                  <a:pt x="1884950" y="688999"/>
                  <a:pt x="1889760" y="701024"/>
                </a:cubicBezTo>
                <a:cubicBezTo>
                  <a:pt x="1909311" y="749902"/>
                  <a:pt x="1909364" y="724992"/>
                  <a:pt x="1927860" y="761984"/>
                </a:cubicBezTo>
                <a:cubicBezTo>
                  <a:pt x="1931452" y="769168"/>
                  <a:pt x="1932940" y="777224"/>
                  <a:pt x="1935480" y="784844"/>
                </a:cubicBezTo>
                <a:cubicBezTo>
                  <a:pt x="2043085" y="713108"/>
                  <a:pt x="1966970" y="773865"/>
                  <a:pt x="2087880" y="563864"/>
                </a:cubicBezTo>
                <a:cubicBezTo>
                  <a:pt x="2099836" y="543098"/>
                  <a:pt x="2113421" y="523312"/>
                  <a:pt x="2125980" y="502904"/>
                </a:cubicBezTo>
                <a:cubicBezTo>
                  <a:pt x="2133742" y="490290"/>
                  <a:pt x="2141220" y="477504"/>
                  <a:pt x="2148840" y="464804"/>
                </a:cubicBezTo>
                <a:lnTo>
                  <a:pt x="2171700" y="426704"/>
                </a:lnTo>
                <a:cubicBezTo>
                  <a:pt x="2179320" y="414004"/>
                  <a:pt x="2185674" y="400452"/>
                  <a:pt x="2194560" y="388604"/>
                </a:cubicBezTo>
                <a:lnTo>
                  <a:pt x="2240280" y="327644"/>
                </a:lnTo>
                <a:lnTo>
                  <a:pt x="2263140" y="297164"/>
                </a:lnTo>
                <a:cubicBezTo>
                  <a:pt x="2353332" y="455000"/>
                  <a:pt x="2284852" y="356880"/>
                  <a:pt x="2377440" y="457184"/>
                </a:cubicBezTo>
                <a:cubicBezTo>
                  <a:pt x="2409380" y="491786"/>
                  <a:pt x="2417499" y="511434"/>
                  <a:pt x="2453640" y="541004"/>
                </a:cubicBezTo>
                <a:cubicBezTo>
                  <a:pt x="2467816" y="552603"/>
                  <a:pt x="2484707" y="560494"/>
                  <a:pt x="2499360" y="571484"/>
                </a:cubicBezTo>
                <a:cubicBezTo>
                  <a:pt x="2525382" y="591001"/>
                  <a:pt x="2548986" y="613686"/>
                  <a:pt x="2575560" y="632444"/>
                </a:cubicBezTo>
                <a:cubicBezTo>
                  <a:pt x="2592290" y="644253"/>
                  <a:pt x="2611707" y="651799"/>
                  <a:pt x="2628900" y="662924"/>
                </a:cubicBezTo>
                <a:cubicBezTo>
                  <a:pt x="2654931" y="679767"/>
                  <a:pt x="2678943" y="699618"/>
                  <a:pt x="2705100" y="716264"/>
                </a:cubicBezTo>
                <a:cubicBezTo>
                  <a:pt x="2734870" y="735209"/>
                  <a:pt x="2767180" y="750030"/>
                  <a:pt x="2796540" y="769604"/>
                </a:cubicBezTo>
                <a:cubicBezTo>
                  <a:pt x="2895739" y="835736"/>
                  <a:pt x="2796735" y="765417"/>
                  <a:pt x="2872740" y="830564"/>
                </a:cubicBezTo>
                <a:cubicBezTo>
                  <a:pt x="2886040" y="841964"/>
                  <a:pt x="2947126" y="875248"/>
                  <a:pt x="2948940" y="876284"/>
                </a:cubicBezTo>
                <a:cubicBezTo>
                  <a:pt x="2964180" y="866124"/>
                  <a:pt x="2981107" y="858125"/>
                  <a:pt x="2994660" y="845804"/>
                </a:cubicBezTo>
                <a:cubicBezTo>
                  <a:pt x="3009339" y="832459"/>
                  <a:pt x="3020433" y="815627"/>
                  <a:pt x="3032760" y="800084"/>
                </a:cubicBezTo>
                <a:cubicBezTo>
                  <a:pt x="3078857" y="741961"/>
                  <a:pt x="3133115" y="689233"/>
                  <a:pt x="3169920" y="624824"/>
                </a:cubicBezTo>
                <a:cubicBezTo>
                  <a:pt x="3180080" y="607044"/>
                  <a:pt x="3188113" y="587867"/>
                  <a:pt x="3200400" y="571484"/>
                </a:cubicBezTo>
                <a:cubicBezTo>
                  <a:pt x="3211176" y="557116"/>
                  <a:pt x="3227903" y="547885"/>
                  <a:pt x="3238500" y="533384"/>
                </a:cubicBezTo>
                <a:cubicBezTo>
                  <a:pt x="3276324" y="481625"/>
                  <a:pt x="3312197" y="428335"/>
                  <a:pt x="3345180" y="373364"/>
                </a:cubicBezTo>
                <a:cubicBezTo>
                  <a:pt x="3352800" y="360664"/>
                  <a:pt x="3359432" y="347316"/>
                  <a:pt x="3368040" y="335264"/>
                </a:cubicBezTo>
                <a:cubicBezTo>
                  <a:pt x="3384873" y="311698"/>
                  <a:pt x="3421380" y="266684"/>
                  <a:pt x="3421380" y="266684"/>
                </a:cubicBezTo>
                <a:cubicBezTo>
                  <a:pt x="3441700" y="284464"/>
                  <a:pt x="3462877" y="301310"/>
                  <a:pt x="3482340" y="320024"/>
                </a:cubicBezTo>
                <a:cubicBezTo>
                  <a:pt x="3528948" y="364839"/>
                  <a:pt x="3563769" y="424401"/>
                  <a:pt x="3619500" y="457184"/>
                </a:cubicBezTo>
                <a:cubicBezTo>
                  <a:pt x="3720132" y="516379"/>
                  <a:pt x="3786676" y="550708"/>
                  <a:pt x="3878580" y="624824"/>
                </a:cubicBezTo>
                <a:cubicBezTo>
                  <a:pt x="4020863" y="739568"/>
                  <a:pt x="3977839" y="754464"/>
                  <a:pt x="4175760" y="853424"/>
                </a:cubicBezTo>
                <a:cubicBezTo>
                  <a:pt x="4196080" y="863584"/>
                  <a:pt x="4217553" y="871707"/>
                  <a:pt x="4236720" y="883904"/>
                </a:cubicBezTo>
                <a:cubicBezTo>
                  <a:pt x="4273588" y="907365"/>
                  <a:pt x="4304314" y="940561"/>
                  <a:pt x="4343400" y="960104"/>
                </a:cubicBezTo>
                <a:cubicBezTo>
                  <a:pt x="4418091" y="997449"/>
                  <a:pt x="4458015" y="1015950"/>
                  <a:pt x="4541520" y="1074404"/>
                </a:cubicBezTo>
                <a:cubicBezTo>
                  <a:pt x="4566920" y="1092184"/>
                  <a:pt x="4592916" y="1109141"/>
                  <a:pt x="4617720" y="1127744"/>
                </a:cubicBezTo>
                <a:cubicBezTo>
                  <a:pt x="4633590" y="1139647"/>
                  <a:pt x="4646098" y="1156210"/>
                  <a:pt x="4663440" y="1165844"/>
                </a:cubicBezTo>
                <a:cubicBezTo>
                  <a:pt x="4692305" y="1181880"/>
                  <a:pt x="4725346" y="1189177"/>
                  <a:pt x="4754880" y="1203944"/>
                </a:cubicBezTo>
                <a:cubicBezTo>
                  <a:pt x="4801660" y="1227334"/>
                  <a:pt x="4844246" y="1258902"/>
                  <a:pt x="4892040" y="1280144"/>
                </a:cubicBezTo>
                <a:cubicBezTo>
                  <a:pt x="4914900" y="1290304"/>
                  <a:pt x="4938245" y="1299436"/>
                  <a:pt x="4960620" y="1310624"/>
                </a:cubicBezTo>
                <a:cubicBezTo>
                  <a:pt x="5067447" y="1364037"/>
                  <a:pt x="4845444" y="1268331"/>
                  <a:pt x="5029200" y="1348724"/>
                </a:cubicBezTo>
                <a:cubicBezTo>
                  <a:pt x="5054263" y="1359689"/>
                  <a:pt x="5079447" y="1370553"/>
                  <a:pt x="5105400" y="1379204"/>
                </a:cubicBezTo>
                <a:lnTo>
                  <a:pt x="5128260" y="13868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5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18EE03-8BAD-BD3F-8D7D-235A23D768BD}"/>
              </a:ext>
            </a:extLst>
          </p:cNvPr>
          <p:cNvSpPr/>
          <p:nvPr/>
        </p:nvSpPr>
        <p:spPr>
          <a:xfrm rot="8190913">
            <a:off x="6259867" y="2337898"/>
            <a:ext cx="395826" cy="373440"/>
          </a:xfrm>
          <a:custGeom>
            <a:avLst/>
            <a:gdLst>
              <a:gd name="connsiteX0" fmla="*/ 538787 w 624512"/>
              <a:gd name="connsiteY0" fmla="*/ 47625 h 519113"/>
              <a:gd name="connsiteX1" fmla="*/ 514975 w 624512"/>
              <a:gd name="connsiteY1" fmla="*/ 28575 h 519113"/>
              <a:gd name="connsiteX2" fmla="*/ 386387 w 624512"/>
              <a:gd name="connsiteY2" fmla="*/ 0 h 519113"/>
              <a:gd name="connsiteX3" fmla="*/ 167312 w 624512"/>
              <a:gd name="connsiteY3" fmla="*/ 19050 h 519113"/>
              <a:gd name="connsiteX4" fmla="*/ 86350 w 624512"/>
              <a:gd name="connsiteY4" fmla="*/ 76200 h 519113"/>
              <a:gd name="connsiteX5" fmla="*/ 53012 w 624512"/>
              <a:gd name="connsiteY5" fmla="*/ 100013 h 519113"/>
              <a:gd name="connsiteX6" fmla="*/ 29200 w 624512"/>
              <a:gd name="connsiteY6" fmla="*/ 128588 h 519113"/>
              <a:gd name="connsiteX7" fmla="*/ 625 w 624512"/>
              <a:gd name="connsiteY7" fmla="*/ 190500 h 519113"/>
              <a:gd name="connsiteX8" fmla="*/ 14912 w 624512"/>
              <a:gd name="connsiteY8" fmla="*/ 323850 h 519113"/>
              <a:gd name="connsiteX9" fmla="*/ 29200 w 624512"/>
              <a:gd name="connsiteY9" fmla="*/ 342900 h 519113"/>
              <a:gd name="connsiteX10" fmla="*/ 67300 w 624512"/>
              <a:gd name="connsiteY10" fmla="*/ 385763 h 519113"/>
              <a:gd name="connsiteX11" fmla="*/ 124450 w 624512"/>
              <a:gd name="connsiteY11" fmla="*/ 423863 h 519113"/>
              <a:gd name="connsiteX12" fmla="*/ 210175 w 624512"/>
              <a:gd name="connsiteY12" fmla="*/ 457200 h 519113"/>
              <a:gd name="connsiteX13" fmla="*/ 267325 w 624512"/>
              <a:gd name="connsiteY13" fmla="*/ 485775 h 519113"/>
              <a:gd name="connsiteX14" fmla="*/ 310187 w 624512"/>
              <a:gd name="connsiteY14" fmla="*/ 500063 h 519113"/>
              <a:gd name="connsiteX15" fmla="*/ 381625 w 624512"/>
              <a:gd name="connsiteY15" fmla="*/ 519113 h 519113"/>
              <a:gd name="connsiteX16" fmla="*/ 505450 w 624512"/>
              <a:gd name="connsiteY16" fmla="*/ 504825 h 519113"/>
              <a:gd name="connsiteX17" fmla="*/ 519737 w 624512"/>
              <a:gd name="connsiteY17" fmla="*/ 490538 h 519113"/>
              <a:gd name="connsiteX18" fmla="*/ 553075 w 624512"/>
              <a:gd name="connsiteY18" fmla="*/ 461963 h 519113"/>
              <a:gd name="connsiteX19" fmla="*/ 576887 w 624512"/>
              <a:gd name="connsiteY19" fmla="*/ 419100 h 519113"/>
              <a:gd name="connsiteX20" fmla="*/ 600700 w 624512"/>
              <a:gd name="connsiteY20" fmla="*/ 371475 h 519113"/>
              <a:gd name="connsiteX21" fmla="*/ 605462 w 624512"/>
              <a:gd name="connsiteY21" fmla="*/ 342900 h 519113"/>
              <a:gd name="connsiteX22" fmla="*/ 610225 w 624512"/>
              <a:gd name="connsiteY22" fmla="*/ 319088 h 519113"/>
              <a:gd name="connsiteX23" fmla="*/ 624512 w 624512"/>
              <a:gd name="connsiteY23" fmla="*/ 142875 h 519113"/>
              <a:gd name="connsiteX24" fmla="*/ 610225 w 624512"/>
              <a:gd name="connsiteY24" fmla="*/ 66675 h 519113"/>
              <a:gd name="connsiteX25" fmla="*/ 576887 w 624512"/>
              <a:gd name="connsiteY25" fmla="*/ 47625 h 519113"/>
              <a:gd name="connsiteX26" fmla="*/ 534025 w 624512"/>
              <a:gd name="connsiteY26" fmla="*/ 33338 h 519113"/>
              <a:gd name="connsiteX27" fmla="*/ 538787 w 624512"/>
              <a:gd name="connsiteY27" fmla="*/ 47625 h 51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4512" h="519113">
                <a:moveTo>
                  <a:pt x="538787" y="47625"/>
                </a:moveTo>
                <a:cubicBezTo>
                  <a:pt x="535612" y="46831"/>
                  <a:pt x="524288" y="32649"/>
                  <a:pt x="514975" y="28575"/>
                </a:cubicBezTo>
                <a:cubicBezTo>
                  <a:pt x="488620" y="17045"/>
                  <a:pt x="407612" y="3980"/>
                  <a:pt x="386387" y="0"/>
                </a:cubicBezTo>
                <a:cubicBezTo>
                  <a:pt x="313362" y="6350"/>
                  <a:pt x="239650" y="7213"/>
                  <a:pt x="167312" y="19050"/>
                </a:cubicBezTo>
                <a:cubicBezTo>
                  <a:pt x="139430" y="23613"/>
                  <a:pt x="106053" y="60438"/>
                  <a:pt x="86350" y="76200"/>
                </a:cubicBezTo>
                <a:cubicBezTo>
                  <a:pt x="75686" y="84731"/>
                  <a:pt x="63079" y="90785"/>
                  <a:pt x="53012" y="100013"/>
                </a:cubicBezTo>
                <a:cubicBezTo>
                  <a:pt x="43872" y="108391"/>
                  <a:pt x="36078" y="118272"/>
                  <a:pt x="29200" y="128588"/>
                </a:cubicBezTo>
                <a:cubicBezTo>
                  <a:pt x="21320" y="140408"/>
                  <a:pt x="5694" y="178672"/>
                  <a:pt x="625" y="190500"/>
                </a:cubicBezTo>
                <a:cubicBezTo>
                  <a:pt x="2498" y="233586"/>
                  <a:pt x="-7424" y="283647"/>
                  <a:pt x="14912" y="323850"/>
                </a:cubicBezTo>
                <a:cubicBezTo>
                  <a:pt x="18767" y="330789"/>
                  <a:pt x="24586" y="336441"/>
                  <a:pt x="29200" y="342900"/>
                </a:cubicBezTo>
                <a:cubicBezTo>
                  <a:pt x="43979" y="363591"/>
                  <a:pt x="39896" y="364449"/>
                  <a:pt x="67300" y="385763"/>
                </a:cubicBezTo>
                <a:cubicBezTo>
                  <a:pt x="85372" y="399819"/>
                  <a:pt x="102730" y="416623"/>
                  <a:pt x="124450" y="423863"/>
                </a:cubicBezTo>
                <a:cubicBezTo>
                  <a:pt x="161831" y="436323"/>
                  <a:pt x="165899" y="436907"/>
                  <a:pt x="210175" y="457200"/>
                </a:cubicBezTo>
                <a:cubicBezTo>
                  <a:pt x="229537" y="466074"/>
                  <a:pt x="247749" y="477385"/>
                  <a:pt x="267325" y="485775"/>
                </a:cubicBezTo>
                <a:cubicBezTo>
                  <a:pt x="281168" y="491708"/>
                  <a:pt x="295812" y="495571"/>
                  <a:pt x="310187" y="500063"/>
                </a:cubicBezTo>
                <a:cubicBezTo>
                  <a:pt x="336424" y="508262"/>
                  <a:pt x="354613" y="512360"/>
                  <a:pt x="381625" y="519113"/>
                </a:cubicBezTo>
                <a:cubicBezTo>
                  <a:pt x="422900" y="514350"/>
                  <a:pt x="464763" y="513243"/>
                  <a:pt x="505450" y="504825"/>
                </a:cubicBezTo>
                <a:cubicBezTo>
                  <a:pt x="512045" y="503460"/>
                  <a:pt x="514623" y="494921"/>
                  <a:pt x="519737" y="490538"/>
                </a:cubicBezTo>
                <a:cubicBezTo>
                  <a:pt x="540000" y="473169"/>
                  <a:pt x="536717" y="481047"/>
                  <a:pt x="553075" y="461963"/>
                </a:cubicBezTo>
                <a:cubicBezTo>
                  <a:pt x="575556" y="435735"/>
                  <a:pt x="561113" y="450647"/>
                  <a:pt x="576887" y="419100"/>
                </a:cubicBezTo>
                <a:cubicBezTo>
                  <a:pt x="608031" y="356813"/>
                  <a:pt x="576232" y="432646"/>
                  <a:pt x="600700" y="371475"/>
                </a:cubicBezTo>
                <a:cubicBezTo>
                  <a:pt x="602287" y="361950"/>
                  <a:pt x="603735" y="352401"/>
                  <a:pt x="605462" y="342900"/>
                </a:cubicBezTo>
                <a:cubicBezTo>
                  <a:pt x="606910" y="334936"/>
                  <a:pt x="609514" y="327151"/>
                  <a:pt x="610225" y="319088"/>
                </a:cubicBezTo>
                <a:cubicBezTo>
                  <a:pt x="630521" y="89075"/>
                  <a:pt x="611284" y="248713"/>
                  <a:pt x="624512" y="142875"/>
                </a:cubicBezTo>
                <a:cubicBezTo>
                  <a:pt x="619750" y="117475"/>
                  <a:pt x="618007" y="91318"/>
                  <a:pt x="610225" y="66675"/>
                </a:cubicBezTo>
                <a:cubicBezTo>
                  <a:pt x="605114" y="50489"/>
                  <a:pt x="589055" y="51369"/>
                  <a:pt x="576887" y="47625"/>
                </a:cubicBezTo>
                <a:cubicBezTo>
                  <a:pt x="562493" y="43196"/>
                  <a:pt x="548312" y="38100"/>
                  <a:pt x="534025" y="33338"/>
                </a:cubicBezTo>
                <a:cubicBezTo>
                  <a:pt x="516724" y="27571"/>
                  <a:pt x="541962" y="48419"/>
                  <a:pt x="538787" y="4762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613ED5-9980-D545-7CCE-BB5DA93ACE6A}"/>
              </a:ext>
            </a:extLst>
          </p:cNvPr>
          <p:cNvSpPr/>
          <p:nvPr/>
        </p:nvSpPr>
        <p:spPr>
          <a:xfrm>
            <a:off x="6672977" y="2925631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BADA328-D245-D3E0-D0F5-9609BB3A718C}"/>
              </a:ext>
            </a:extLst>
          </p:cNvPr>
          <p:cNvSpPr/>
          <p:nvPr/>
        </p:nvSpPr>
        <p:spPr>
          <a:xfrm>
            <a:off x="3398589" y="2987041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66F3C0-519C-85F1-3182-495C118A05A9}"/>
              </a:ext>
            </a:extLst>
          </p:cNvPr>
          <p:cNvSpPr/>
          <p:nvPr/>
        </p:nvSpPr>
        <p:spPr>
          <a:xfrm>
            <a:off x="6512305" y="2842574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007AC91-B432-FEEE-D3F0-F2D53FE9AAF8}"/>
              </a:ext>
            </a:extLst>
          </p:cNvPr>
          <p:cNvSpPr/>
          <p:nvPr/>
        </p:nvSpPr>
        <p:spPr>
          <a:xfrm>
            <a:off x="3486864" y="2871875"/>
            <a:ext cx="574834" cy="45719"/>
          </a:xfrm>
          <a:custGeom>
            <a:avLst/>
            <a:gdLst>
              <a:gd name="connsiteX0" fmla="*/ 0 w 525780"/>
              <a:gd name="connsiteY0" fmla="*/ 23793 h 23793"/>
              <a:gd name="connsiteX1" fmla="*/ 304800 w 525780"/>
              <a:gd name="connsiteY1" fmla="*/ 8553 h 23793"/>
              <a:gd name="connsiteX2" fmla="*/ 342900 w 525780"/>
              <a:gd name="connsiteY2" fmla="*/ 933 h 23793"/>
              <a:gd name="connsiteX3" fmla="*/ 525780 w 525780"/>
              <a:gd name="connsiteY3" fmla="*/ 933 h 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23793">
                <a:moveTo>
                  <a:pt x="0" y="23793"/>
                </a:moveTo>
                <a:cubicBezTo>
                  <a:pt x="277179" y="695"/>
                  <a:pt x="-206283" y="39528"/>
                  <a:pt x="304800" y="8553"/>
                </a:cubicBezTo>
                <a:cubicBezTo>
                  <a:pt x="317728" y="7769"/>
                  <a:pt x="329956" y="1379"/>
                  <a:pt x="342900" y="933"/>
                </a:cubicBezTo>
                <a:cubicBezTo>
                  <a:pt x="403824" y="-1168"/>
                  <a:pt x="464820" y="933"/>
                  <a:pt x="525780" y="933"/>
                </a:cubicBezTo>
              </a:path>
            </a:pathLst>
          </a:cu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BB4833-FA72-C601-D96C-79F8A4915EE6}"/>
              </a:ext>
            </a:extLst>
          </p:cNvPr>
          <p:cNvSpPr txBox="1"/>
          <p:nvPr/>
        </p:nvSpPr>
        <p:spPr>
          <a:xfrm>
            <a:off x="3505200" y="3218045"/>
            <a:ext cx="4013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Life </a:t>
            </a:r>
            <a:r>
              <a:rPr lang="en-US" sz="48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of</a:t>
            </a:r>
            <a:r>
              <a:rPr lang="en-US" sz="6600" b="1" dirty="0">
                <a:latin typeface="Bradley Hand ITC" panose="03070402050302030203" pitchFamily="66" charset="0"/>
                <a:ea typeface="DengXian Light" panose="02010600030101010101" pitchFamily="2" charset="-122"/>
              </a:rPr>
              <a:t> Ry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FA239C-6CDB-AF3E-C6D0-94D3266E135F}"/>
              </a:ext>
            </a:extLst>
          </p:cNvPr>
          <p:cNvSpPr/>
          <p:nvPr/>
        </p:nvSpPr>
        <p:spPr>
          <a:xfrm>
            <a:off x="3505200" y="2260991"/>
            <a:ext cx="3817620" cy="1154503"/>
          </a:xfrm>
          <a:custGeom>
            <a:avLst/>
            <a:gdLst>
              <a:gd name="connsiteX0" fmla="*/ 0 w 5128260"/>
              <a:gd name="connsiteY0" fmla="*/ 1463024 h 1463024"/>
              <a:gd name="connsiteX1" fmla="*/ 45720 w 5128260"/>
              <a:gd name="connsiteY1" fmla="*/ 1424924 h 1463024"/>
              <a:gd name="connsiteX2" fmla="*/ 152400 w 5128260"/>
              <a:gd name="connsiteY2" fmla="*/ 1325864 h 1463024"/>
              <a:gd name="connsiteX3" fmla="*/ 396240 w 5128260"/>
              <a:gd name="connsiteY3" fmla="*/ 1127744 h 1463024"/>
              <a:gd name="connsiteX4" fmla="*/ 830580 w 5128260"/>
              <a:gd name="connsiteY4" fmla="*/ 685784 h 1463024"/>
              <a:gd name="connsiteX5" fmla="*/ 1188720 w 5128260"/>
              <a:gd name="connsiteY5" fmla="*/ 251444 h 1463024"/>
              <a:gd name="connsiteX6" fmla="*/ 1501140 w 5128260"/>
              <a:gd name="connsiteY6" fmla="*/ 7604 h 1463024"/>
              <a:gd name="connsiteX7" fmla="*/ 1531620 w 5128260"/>
              <a:gd name="connsiteY7" fmla="*/ 106664 h 1463024"/>
              <a:gd name="connsiteX8" fmla="*/ 1554480 w 5128260"/>
              <a:gd name="connsiteY8" fmla="*/ 137144 h 1463024"/>
              <a:gd name="connsiteX9" fmla="*/ 1615440 w 5128260"/>
              <a:gd name="connsiteY9" fmla="*/ 228584 h 1463024"/>
              <a:gd name="connsiteX10" fmla="*/ 1645920 w 5128260"/>
              <a:gd name="connsiteY10" fmla="*/ 266684 h 1463024"/>
              <a:gd name="connsiteX11" fmla="*/ 1661160 w 5128260"/>
              <a:gd name="connsiteY11" fmla="*/ 304784 h 1463024"/>
              <a:gd name="connsiteX12" fmla="*/ 1691640 w 5128260"/>
              <a:gd name="connsiteY12" fmla="*/ 342884 h 1463024"/>
              <a:gd name="connsiteX13" fmla="*/ 1760220 w 5128260"/>
              <a:gd name="connsiteY13" fmla="*/ 464804 h 1463024"/>
              <a:gd name="connsiteX14" fmla="*/ 1783080 w 5128260"/>
              <a:gd name="connsiteY14" fmla="*/ 495284 h 1463024"/>
              <a:gd name="connsiteX15" fmla="*/ 1798320 w 5128260"/>
              <a:gd name="connsiteY15" fmla="*/ 533384 h 1463024"/>
              <a:gd name="connsiteX16" fmla="*/ 1821180 w 5128260"/>
              <a:gd name="connsiteY16" fmla="*/ 556244 h 1463024"/>
              <a:gd name="connsiteX17" fmla="*/ 1859280 w 5128260"/>
              <a:gd name="connsiteY17" fmla="*/ 609584 h 1463024"/>
              <a:gd name="connsiteX18" fmla="*/ 1866900 w 5128260"/>
              <a:gd name="connsiteY18" fmla="*/ 640064 h 1463024"/>
              <a:gd name="connsiteX19" fmla="*/ 1882140 w 5128260"/>
              <a:gd name="connsiteY19" fmla="*/ 662924 h 1463024"/>
              <a:gd name="connsiteX20" fmla="*/ 1889760 w 5128260"/>
              <a:gd name="connsiteY20" fmla="*/ 701024 h 1463024"/>
              <a:gd name="connsiteX21" fmla="*/ 1927860 w 5128260"/>
              <a:gd name="connsiteY21" fmla="*/ 761984 h 1463024"/>
              <a:gd name="connsiteX22" fmla="*/ 1935480 w 5128260"/>
              <a:gd name="connsiteY22" fmla="*/ 784844 h 1463024"/>
              <a:gd name="connsiteX23" fmla="*/ 2087880 w 5128260"/>
              <a:gd name="connsiteY23" fmla="*/ 563864 h 1463024"/>
              <a:gd name="connsiteX24" fmla="*/ 2125980 w 5128260"/>
              <a:gd name="connsiteY24" fmla="*/ 502904 h 1463024"/>
              <a:gd name="connsiteX25" fmla="*/ 2148840 w 5128260"/>
              <a:gd name="connsiteY25" fmla="*/ 464804 h 1463024"/>
              <a:gd name="connsiteX26" fmla="*/ 2171700 w 5128260"/>
              <a:gd name="connsiteY26" fmla="*/ 426704 h 1463024"/>
              <a:gd name="connsiteX27" fmla="*/ 2194560 w 5128260"/>
              <a:gd name="connsiteY27" fmla="*/ 388604 h 1463024"/>
              <a:gd name="connsiteX28" fmla="*/ 2240280 w 5128260"/>
              <a:gd name="connsiteY28" fmla="*/ 327644 h 1463024"/>
              <a:gd name="connsiteX29" fmla="*/ 2263140 w 5128260"/>
              <a:gd name="connsiteY29" fmla="*/ 297164 h 1463024"/>
              <a:gd name="connsiteX30" fmla="*/ 2377440 w 5128260"/>
              <a:gd name="connsiteY30" fmla="*/ 457184 h 1463024"/>
              <a:gd name="connsiteX31" fmla="*/ 2453640 w 5128260"/>
              <a:gd name="connsiteY31" fmla="*/ 541004 h 1463024"/>
              <a:gd name="connsiteX32" fmla="*/ 2499360 w 5128260"/>
              <a:gd name="connsiteY32" fmla="*/ 571484 h 1463024"/>
              <a:gd name="connsiteX33" fmla="*/ 2575560 w 5128260"/>
              <a:gd name="connsiteY33" fmla="*/ 632444 h 1463024"/>
              <a:gd name="connsiteX34" fmla="*/ 2628900 w 5128260"/>
              <a:gd name="connsiteY34" fmla="*/ 662924 h 1463024"/>
              <a:gd name="connsiteX35" fmla="*/ 2705100 w 5128260"/>
              <a:gd name="connsiteY35" fmla="*/ 716264 h 1463024"/>
              <a:gd name="connsiteX36" fmla="*/ 2796540 w 5128260"/>
              <a:gd name="connsiteY36" fmla="*/ 769604 h 1463024"/>
              <a:gd name="connsiteX37" fmla="*/ 2872740 w 5128260"/>
              <a:gd name="connsiteY37" fmla="*/ 830564 h 1463024"/>
              <a:gd name="connsiteX38" fmla="*/ 2948940 w 5128260"/>
              <a:gd name="connsiteY38" fmla="*/ 876284 h 1463024"/>
              <a:gd name="connsiteX39" fmla="*/ 2994660 w 5128260"/>
              <a:gd name="connsiteY39" fmla="*/ 845804 h 1463024"/>
              <a:gd name="connsiteX40" fmla="*/ 3032760 w 5128260"/>
              <a:gd name="connsiteY40" fmla="*/ 800084 h 1463024"/>
              <a:gd name="connsiteX41" fmla="*/ 3169920 w 5128260"/>
              <a:gd name="connsiteY41" fmla="*/ 624824 h 1463024"/>
              <a:gd name="connsiteX42" fmla="*/ 3200400 w 5128260"/>
              <a:gd name="connsiteY42" fmla="*/ 571484 h 1463024"/>
              <a:gd name="connsiteX43" fmla="*/ 3238500 w 5128260"/>
              <a:gd name="connsiteY43" fmla="*/ 533384 h 1463024"/>
              <a:gd name="connsiteX44" fmla="*/ 3345180 w 5128260"/>
              <a:gd name="connsiteY44" fmla="*/ 373364 h 1463024"/>
              <a:gd name="connsiteX45" fmla="*/ 3368040 w 5128260"/>
              <a:gd name="connsiteY45" fmla="*/ 335264 h 1463024"/>
              <a:gd name="connsiteX46" fmla="*/ 3421380 w 5128260"/>
              <a:gd name="connsiteY46" fmla="*/ 266684 h 1463024"/>
              <a:gd name="connsiteX47" fmla="*/ 3482340 w 5128260"/>
              <a:gd name="connsiteY47" fmla="*/ 320024 h 1463024"/>
              <a:gd name="connsiteX48" fmla="*/ 3619500 w 5128260"/>
              <a:gd name="connsiteY48" fmla="*/ 457184 h 1463024"/>
              <a:gd name="connsiteX49" fmla="*/ 3878580 w 5128260"/>
              <a:gd name="connsiteY49" fmla="*/ 624824 h 1463024"/>
              <a:gd name="connsiteX50" fmla="*/ 4175760 w 5128260"/>
              <a:gd name="connsiteY50" fmla="*/ 853424 h 1463024"/>
              <a:gd name="connsiteX51" fmla="*/ 4236720 w 5128260"/>
              <a:gd name="connsiteY51" fmla="*/ 883904 h 1463024"/>
              <a:gd name="connsiteX52" fmla="*/ 4343400 w 5128260"/>
              <a:gd name="connsiteY52" fmla="*/ 960104 h 1463024"/>
              <a:gd name="connsiteX53" fmla="*/ 4541520 w 5128260"/>
              <a:gd name="connsiteY53" fmla="*/ 1074404 h 1463024"/>
              <a:gd name="connsiteX54" fmla="*/ 4617720 w 5128260"/>
              <a:gd name="connsiteY54" fmla="*/ 1127744 h 1463024"/>
              <a:gd name="connsiteX55" fmla="*/ 4663440 w 5128260"/>
              <a:gd name="connsiteY55" fmla="*/ 1165844 h 1463024"/>
              <a:gd name="connsiteX56" fmla="*/ 4754880 w 5128260"/>
              <a:gd name="connsiteY56" fmla="*/ 1203944 h 1463024"/>
              <a:gd name="connsiteX57" fmla="*/ 4892040 w 5128260"/>
              <a:gd name="connsiteY57" fmla="*/ 1280144 h 1463024"/>
              <a:gd name="connsiteX58" fmla="*/ 4960620 w 5128260"/>
              <a:gd name="connsiteY58" fmla="*/ 1310624 h 1463024"/>
              <a:gd name="connsiteX59" fmla="*/ 5029200 w 5128260"/>
              <a:gd name="connsiteY59" fmla="*/ 1348724 h 1463024"/>
              <a:gd name="connsiteX60" fmla="*/ 5105400 w 5128260"/>
              <a:gd name="connsiteY60" fmla="*/ 1379204 h 1463024"/>
              <a:gd name="connsiteX61" fmla="*/ 5128260 w 5128260"/>
              <a:gd name="connsiteY61" fmla="*/ 1386824 h 146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128260" h="1463024">
                <a:moveTo>
                  <a:pt x="0" y="1463024"/>
                </a:moveTo>
                <a:cubicBezTo>
                  <a:pt x="15240" y="1450324"/>
                  <a:pt x="30975" y="1438195"/>
                  <a:pt x="45720" y="1424924"/>
                </a:cubicBezTo>
                <a:cubicBezTo>
                  <a:pt x="81790" y="1392461"/>
                  <a:pt x="115386" y="1357245"/>
                  <a:pt x="152400" y="1325864"/>
                </a:cubicBezTo>
                <a:cubicBezTo>
                  <a:pt x="232281" y="1258139"/>
                  <a:pt x="317896" y="1197242"/>
                  <a:pt x="396240" y="1127744"/>
                </a:cubicBezTo>
                <a:cubicBezTo>
                  <a:pt x="498175" y="1037318"/>
                  <a:pt x="741621" y="793930"/>
                  <a:pt x="830580" y="685784"/>
                </a:cubicBezTo>
                <a:cubicBezTo>
                  <a:pt x="1017299" y="458792"/>
                  <a:pt x="979078" y="433592"/>
                  <a:pt x="1188720" y="251444"/>
                </a:cubicBezTo>
                <a:cubicBezTo>
                  <a:pt x="1727113" y="-216340"/>
                  <a:pt x="1371101" y="137643"/>
                  <a:pt x="1501140" y="7604"/>
                </a:cubicBezTo>
                <a:cubicBezTo>
                  <a:pt x="1508482" y="36972"/>
                  <a:pt x="1515925" y="78414"/>
                  <a:pt x="1531620" y="106664"/>
                </a:cubicBezTo>
                <a:cubicBezTo>
                  <a:pt x="1537788" y="117766"/>
                  <a:pt x="1547285" y="126679"/>
                  <a:pt x="1554480" y="137144"/>
                </a:cubicBezTo>
                <a:cubicBezTo>
                  <a:pt x="1575233" y="167331"/>
                  <a:pt x="1592556" y="199979"/>
                  <a:pt x="1615440" y="228584"/>
                </a:cubicBezTo>
                <a:cubicBezTo>
                  <a:pt x="1625600" y="241284"/>
                  <a:pt x="1637552" y="252738"/>
                  <a:pt x="1645920" y="266684"/>
                </a:cubicBezTo>
                <a:cubicBezTo>
                  <a:pt x="1652957" y="278413"/>
                  <a:pt x="1654123" y="293055"/>
                  <a:pt x="1661160" y="304784"/>
                </a:cubicBezTo>
                <a:cubicBezTo>
                  <a:pt x="1669528" y="318730"/>
                  <a:pt x="1682618" y="329352"/>
                  <a:pt x="1691640" y="342884"/>
                </a:cubicBezTo>
                <a:cubicBezTo>
                  <a:pt x="1817181" y="531195"/>
                  <a:pt x="1683241" y="336505"/>
                  <a:pt x="1760220" y="464804"/>
                </a:cubicBezTo>
                <a:cubicBezTo>
                  <a:pt x="1766754" y="475694"/>
                  <a:pt x="1776912" y="484182"/>
                  <a:pt x="1783080" y="495284"/>
                </a:cubicBezTo>
                <a:cubicBezTo>
                  <a:pt x="1789723" y="507241"/>
                  <a:pt x="1791071" y="521785"/>
                  <a:pt x="1798320" y="533384"/>
                </a:cubicBezTo>
                <a:cubicBezTo>
                  <a:pt x="1804031" y="542522"/>
                  <a:pt x="1814167" y="548062"/>
                  <a:pt x="1821180" y="556244"/>
                </a:cubicBezTo>
                <a:cubicBezTo>
                  <a:pt x="1835357" y="572784"/>
                  <a:pt x="1847219" y="591492"/>
                  <a:pt x="1859280" y="609584"/>
                </a:cubicBezTo>
                <a:cubicBezTo>
                  <a:pt x="1861820" y="619744"/>
                  <a:pt x="1862775" y="630438"/>
                  <a:pt x="1866900" y="640064"/>
                </a:cubicBezTo>
                <a:cubicBezTo>
                  <a:pt x="1870508" y="648482"/>
                  <a:pt x="1878924" y="654349"/>
                  <a:pt x="1882140" y="662924"/>
                </a:cubicBezTo>
                <a:cubicBezTo>
                  <a:pt x="1886688" y="675051"/>
                  <a:pt x="1884950" y="688999"/>
                  <a:pt x="1889760" y="701024"/>
                </a:cubicBezTo>
                <a:cubicBezTo>
                  <a:pt x="1909311" y="749902"/>
                  <a:pt x="1909364" y="724992"/>
                  <a:pt x="1927860" y="761984"/>
                </a:cubicBezTo>
                <a:cubicBezTo>
                  <a:pt x="1931452" y="769168"/>
                  <a:pt x="1932940" y="777224"/>
                  <a:pt x="1935480" y="784844"/>
                </a:cubicBezTo>
                <a:cubicBezTo>
                  <a:pt x="2043085" y="713108"/>
                  <a:pt x="1966970" y="773865"/>
                  <a:pt x="2087880" y="563864"/>
                </a:cubicBezTo>
                <a:cubicBezTo>
                  <a:pt x="2099836" y="543098"/>
                  <a:pt x="2113421" y="523312"/>
                  <a:pt x="2125980" y="502904"/>
                </a:cubicBezTo>
                <a:cubicBezTo>
                  <a:pt x="2133742" y="490290"/>
                  <a:pt x="2141220" y="477504"/>
                  <a:pt x="2148840" y="464804"/>
                </a:cubicBezTo>
                <a:lnTo>
                  <a:pt x="2171700" y="426704"/>
                </a:lnTo>
                <a:cubicBezTo>
                  <a:pt x="2179320" y="414004"/>
                  <a:pt x="2185674" y="400452"/>
                  <a:pt x="2194560" y="388604"/>
                </a:cubicBezTo>
                <a:lnTo>
                  <a:pt x="2240280" y="327644"/>
                </a:lnTo>
                <a:lnTo>
                  <a:pt x="2263140" y="297164"/>
                </a:lnTo>
                <a:cubicBezTo>
                  <a:pt x="2353332" y="455000"/>
                  <a:pt x="2284852" y="356880"/>
                  <a:pt x="2377440" y="457184"/>
                </a:cubicBezTo>
                <a:cubicBezTo>
                  <a:pt x="2409380" y="491786"/>
                  <a:pt x="2417499" y="511434"/>
                  <a:pt x="2453640" y="541004"/>
                </a:cubicBezTo>
                <a:cubicBezTo>
                  <a:pt x="2467816" y="552603"/>
                  <a:pt x="2484707" y="560494"/>
                  <a:pt x="2499360" y="571484"/>
                </a:cubicBezTo>
                <a:cubicBezTo>
                  <a:pt x="2525382" y="591001"/>
                  <a:pt x="2548986" y="613686"/>
                  <a:pt x="2575560" y="632444"/>
                </a:cubicBezTo>
                <a:cubicBezTo>
                  <a:pt x="2592290" y="644253"/>
                  <a:pt x="2611707" y="651799"/>
                  <a:pt x="2628900" y="662924"/>
                </a:cubicBezTo>
                <a:cubicBezTo>
                  <a:pt x="2654931" y="679767"/>
                  <a:pt x="2678943" y="699618"/>
                  <a:pt x="2705100" y="716264"/>
                </a:cubicBezTo>
                <a:cubicBezTo>
                  <a:pt x="2734870" y="735209"/>
                  <a:pt x="2767180" y="750030"/>
                  <a:pt x="2796540" y="769604"/>
                </a:cubicBezTo>
                <a:cubicBezTo>
                  <a:pt x="2895739" y="835736"/>
                  <a:pt x="2796735" y="765417"/>
                  <a:pt x="2872740" y="830564"/>
                </a:cubicBezTo>
                <a:cubicBezTo>
                  <a:pt x="2886040" y="841964"/>
                  <a:pt x="2947126" y="875248"/>
                  <a:pt x="2948940" y="876284"/>
                </a:cubicBezTo>
                <a:cubicBezTo>
                  <a:pt x="2964180" y="866124"/>
                  <a:pt x="2981107" y="858125"/>
                  <a:pt x="2994660" y="845804"/>
                </a:cubicBezTo>
                <a:cubicBezTo>
                  <a:pt x="3009339" y="832459"/>
                  <a:pt x="3020433" y="815627"/>
                  <a:pt x="3032760" y="800084"/>
                </a:cubicBezTo>
                <a:cubicBezTo>
                  <a:pt x="3078857" y="741961"/>
                  <a:pt x="3133115" y="689233"/>
                  <a:pt x="3169920" y="624824"/>
                </a:cubicBezTo>
                <a:cubicBezTo>
                  <a:pt x="3180080" y="607044"/>
                  <a:pt x="3188113" y="587867"/>
                  <a:pt x="3200400" y="571484"/>
                </a:cubicBezTo>
                <a:cubicBezTo>
                  <a:pt x="3211176" y="557116"/>
                  <a:pt x="3227903" y="547885"/>
                  <a:pt x="3238500" y="533384"/>
                </a:cubicBezTo>
                <a:cubicBezTo>
                  <a:pt x="3276324" y="481625"/>
                  <a:pt x="3312197" y="428335"/>
                  <a:pt x="3345180" y="373364"/>
                </a:cubicBezTo>
                <a:cubicBezTo>
                  <a:pt x="3352800" y="360664"/>
                  <a:pt x="3359432" y="347316"/>
                  <a:pt x="3368040" y="335264"/>
                </a:cubicBezTo>
                <a:cubicBezTo>
                  <a:pt x="3384873" y="311698"/>
                  <a:pt x="3421380" y="266684"/>
                  <a:pt x="3421380" y="266684"/>
                </a:cubicBezTo>
                <a:cubicBezTo>
                  <a:pt x="3441700" y="284464"/>
                  <a:pt x="3462877" y="301310"/>
                  <a:pt x="3482340" y="320024"/>
                </a:cubicBezTo>
                <a:cubicBezTo>
                  <a:pt x="3528948" y="364839"/>
                  <a:pt x="3563769" y="424401"/>
                  <a:pt x="3619500" y="457184"/>
                </a:cubicBezTo>
                <a:cubicBezTo>
                  <a:pt x="3720132" y="516379"/>
                  <a:pt x="3786676" y="550708"/>
                  <a:pt x="3878580" y="624824"/>
                </a:cubicBezTo>
                <a:cubicBezTo>
                  <a:pt x="4020863" y="739568"/>
                  <a:pt x="3977839" y="754464"/>
                  <a:pt x="4175760" y="853424"/>
                </a:cubicBezTo>
                <a:cubicBezTo>
                  <a:pt x="4196080" y="863584"/>
                  <a:pt x="4217553" y="871707"/>
                  <a:pt x="4236720" y="883904"/>
                </a:cubicBezTo>
                <a:cubicBezTo>
                  <a:pt x="4273588" y="907365"/>
                  <a:pt x="4304314" y="940561"/>
                  <a:pt x="4343400" y="960104"/>
                </a:cubicBezTo>
                <a:cubicBezTo>
                  <a:pt x="4418091" y="997449"/>
                  <a:pt x="4458015" y="1015950"/>
                  <a:pt x="4541520" y="1074404"/>
                </a:cubicBezTo>
                <a:cubicBezTo>
                  <a:pt x="4566920" y="1092184"/>
                  <a:pt x="4592916" y="1109141"/>
                  <a:pt x="4617720" y="1127744"/>
                </a:cubicBezTo>
                <a:cubicBezTo>
                  <a:pt x="4633590" y="1139647"/>
                  <a:pt x="4646098" y="1156210"/>
                  <a:pt x="4663440" y="1165844"/>
                </a:cubicBezTo>
                <a:cubicBezTo>
                  <a:pt x="4692305" y="1181880"/>
                  <a:pt x="4725346" y="1189177"/>
                  <a:pt x="4754880" y="1203944"/>
                </a:cubicBezTo>
                <a:cubicBezTo>
                  <a:pt x="4801660" y="1227334"/>
                  <a:pt x="4844246" y="1258902"/>
                  <a:pt x="4892040" y="1280144"/>
                </a:cubicBezTo>
                <a:cubicBezTo>
                  <a:pt x="4914900" y="1290304"/>
                  <a:pt x="4938245" y="1299436"/>
                  <a:pt x="4960620" y="1310624"/>
                </a:cubicBezTo>
                <a:cubicBezTo>
                  <a:pt x="5067447" y="1364037"/>
                  <a:pt x="4845444" y="1268331"/>
                  <a:pt x="5029200" y="1348724"/>
                </a:cubicBezTo>
                <a:cubicBezTo>
                  <a:pt x="5054263" y="1359689"/>
                  <a:pt x="5079447" y="1370553"/>
                  <a:pt x="5105400" y="1379204"/>
                </a:cubicBezTo>
                <a:lnTo>
                  <a:pt x="5128260" y="13868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Bradley Hand ITC</vt:lpstr>
      <vt:lpstr>Office Theme</vt:lpstr>
      <vt:lpstr>PowerPoint Presentation</vt:lpstr>
      <vt:lpstr>PowerPoint Presentation</vt:lpstr>
      <vt:lpstr>PowerPoint Presentation</vt:lpstr>
    </vt:vector>
  </TitlesOfParts>
  <Company>Illumina,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Miller, Ryan</dc:creator>
  <cp:lastModifiedBy>Miller, Ryan</cp:lastModifiedBy>
  <cp:revision>1</cp:revision>
  <dcterms:created xsi:type="dcterms:W3CDTF">2024-07-22T16:48:39Z</dcterms:created>
  <dcterms:modified xsi:type="dcterms:W3CDTF">2024-07-22T17:09:03Z</dcterms:modified>
</cp:coreProperties>
</file>