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7" r:id="rId2"/>
    <p:sldMasterId id="2147483656" r:id="rId3"/>
  </p:sldMasterIdLst>
  <p:notesMasterIdLst>
    <p:notesMasterId r:id="rId25"/>
  </p:notesMasterIdLst>
  <p:handoutMasterIdLst>
    <p:handoutMasterId r:id="rId26"/>
  </p:handoutMasterIdLst>
  <p:sldIdLst>
    <p:sldId id="333" r:id="rId4"/>
    <p:sldId id="426" r:id="rId5"/>
    <p:sldId id="447" r:id="rId6"/>
    <p:sldId id="429" r:id="rId7"/>
    <p:sldId id="432" r:id="rId8"/>
    <p:sldId id="433" r:id="rId9"/>
    <p:sldId id="434" r:id="rId10"/>
    <p:sldId id="427" r:id="rId11"/>
    <p:sldId id="415" r:id="rId12"/>
    <p:sldId id="444" r:id="rId13"/>
    <p:sldId id="435" r:id="rId14"/>
    <p:sldId id="436" r:id="rId15"/>
    <p:sldId id="437" r:id="rId16"/>
    <p:sldId id="439" r:id="rId17"/>
    <p:sldId id="440" r:id="rId18"/>
    <p:sldId id="441" r:id="rId19"/>
    <p:sldId id="442" r:id="rId20"/>
    <p:sldId id="419" r:id="rId21"/>
    <p:sldId id="446" r:id="rId22"/>
    <p:sldId id="428" r:id="rId23"/>
    <p:sldId id="445" r:id="rId24"/>
  </p:sldIdLst>
  <p:sldSz cx="9144000" cy="6858000" type="screen4x3"/>
  <p:notesSz cx="6781800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912">
          <p15:clr>
            <a:srgbClr val="A4A3A4"/>
          </p15:clr>
        </p15:guide>
        <p15:guide id="4" orient="horz" pos="1200">
          <p15:clr>
            <a:srgbClr val="A4A3A4"/>
          </p15:clr>
        </p15:guide>
        <p15:guide id="5" orient="horz" pos="2840">
          <p15:clr>
            <a:srgbClr val="A4A3A4"/>
          </p15:clr>
        </p15:guide>
        <p15:guide id="6" pos="2880">
          <p15:clr>
            <a:srgbClr val="A4A3A4"/>
          </p15:clr>
        </p15:guide>
        <p15:guide id="7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CCFF"/>
    <a:srgbClr val="FF99CC"/>
    <a:srgbClr val="CCFF99"/>
    <a:srgbClr val="FF6600"/>
    <a:srgbClr val="66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4" autoAdjust="0"/>
    <p:restoredTop sz="80296" autoAdjust="0"/>
  </p:normalViewPr>
  <p:slideViewPr>
    <p:cSldViewPr>
      <p:cViewPr varScale="1">
        <p:scale>
          <a:sx n="81" d="100"/>
          <a:sy n="81" d="100"/>
        </p:scale>
        <p:origin x="108" y="318"/>
      </p:cViewPr>
      <p:guideLst>
        <p:guide orient="horz" pos="2160"/>
        <p:guide orient="horz" pos="144"/>
        <p:guide orient="horz" pos="912"/>
        <p:guide orient="horz" pos="1200"/>
        <p:guide orient="horz" pos="2840"/>
        <p:guide pos="2880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50" y="-72"/>
      </p:cViewPr>
      <p:guideLst>
        <p:guide orient="horz" pos="3125"/>
        <p:guide pos="21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0a59d33-2631-470e-ae54-e98fc4fc0c88" providerId="ADAL" clId="{3F445D6F-4FC1-4283-A327-249720FF0655}"/>
    <pc:docChg chg="undo custSel addSld modSld">
      <pc:chgData name=" " userId="70a59d33-2631-470e-ae54-e98fc4fc0c88" providerId="ADAL" clId="{3F445D6F-4FC1-4283-A327-249720FF0655}" dt="2018-03-19T08:45:17.676" v="836" actId="20577"/>
      <pc:docMkLst>
        <pc:docMk/>
      </pc:docMkLst>
      <pc:sldChg chg="modNotesTx">
        <pc:chgData name=" " userId="70a59d33-2631-470e-ae54-e98fc4fc0c88" providerId="ADAL" clId="{3F445D6F-4FC1-4283-A327-249720FF0655}" dt="2018-03-19T08:42:24.418" v="678" actId="20577"/>
        <pc:sldMkLst>
          <pc:docMk/>
          <pc:sldMk cId="0" sldId="415"/>
        </pc:sldMkLst>
      </pc:sldChg>
      <pc:sldChg chg="modNotesTx">
        <pc:chgData name=" " userId="70a59d33-2631-470e-ae54-e98fc4fc0c88" providerId="ADAL" clId="{3F445D6F-4FC1-4283-A327-249720FF0655}" dt="2018-03-19T08:21:32.707" v="152" actId="20577"/>
        <pc:sldMkLst>
          <pc:docMk/>
          <pc:sldMk cId="0" sldId="426"/>
        </pc:sldMkLst>
      </pc:sldChg>
      <pc:sldChg chg="modNotesTx">
        <pc:chgData name=" " userId="70a59d33-2631-470e-ae54-e98fc4fc0c88" providerId="ADAL" clId="{3F445D6F-4FC1-4283-A327-249720FF0655}" dt="2018-03-19T08:40:09.017" v="522" actId="20577"/>
        <pc:sldMkLst>
          <pc:docMk/>
          <pc:sldMk cId="0" sldId="427"/>
        </pc:sldMkLst>
      </pc:sldChg>
      <pc:sldChg chg="modNotesTx">
        <pc:chgData name=" " userId="70a59d33-2631-470e-ae54-e98fc4fc0c88" providerId="ADAL" clId="{3F445D6F-4FC1-4283-A327-249720FF0655}" dt="2018-03-19T08:35:27.856" v="399" actId="20577"/>
        <pc:sldMkLst>
          <pc:docMk/>
          <pc:sldMk cId="0" sldId="433"/>
        </pc:sldMkLst>
      </pc:sldChg>
      <pc:sldChg chg="modNotesTx">
        <pc:chgData name=" " userId="70a59d33-2631-470e-ae54-e98fc4fc0c88" providerId="ADAL" clId="{3F445D6F-4FC1-4283-A327-249720FF0655}" dt="2018-03-19T08:42:48.569" v="716" actId="20577"/>
        <pc:sldMkLst>
          <pc:docMk/>
          <pc:sldMk cId="0" sldId="444"/>
        </pc:sldMkLst>
      </pc:sldChg>
      <pc:sldChg chg="modNotesTx">
        <pc:chgData name=" " userId="70a59d33-2631-470e-ae54-e98fc4fc0c88" providerId="ADAL" clId="{3F445D6F-4FC1-4283-A327-249720FF0655}" dt="2018-03-19T08:45:17.676" v="836" actId="20577"/>
        <pc:sldMkLst>
          <pc:docMk/>
          <pc:sldMk cId="0" sldId="446"/>
        </pc:sldMkLst>
      </pc:sldChg>
      <pc:sldChg chg="addSp delSp modSp add modNotesTx">
        <pc:chgData name=" " userId="70a59d33-2631-470e-ae54-e98fc4fc0c88" providerId="ADAL" clId="{3F445D6F-4FC1-4283-A327-249720FF0655}" dt="2018-03-19T08:25:56.950" v="228" actId="20577"/>
        <pc:sldMkLst>
          <pc:docMk/>
          <pc:sldMk cId="3889172893" sldId="447"/>
        </pc:sldMkLst>
        <pc:spChg chg="add del">
          <ac:chgData name=" " userId="70a59d33-2631-470e-ae54-e98fc4fc0c88" providerId="ADAL" clId="{3F445D6F-4FC1-4283-A327-249720FF0655}" dt="2018-03-19T08:24:07.816" v="201" actId="20577"/>
          <ac:spMkLst>
            <pc:docMk/>
            <pc:sldMk cId="3889172893" sldId="447"/>
            <ac:spMk id="3" creationId="{B2B3B33F-F80B-48AF-B027-5A0223770E38}"/>
          </ac:spMkLst>
        </pc:spChg>
        <pc:spChg chg="add del mod">
          <ac:chgData name=" " userId="70a59d33-2631-470e-ae54-e98fc4fc0c88" providerId="ADAL" clId="{3F445D6F-4FC1-4283-A327-249720FF0655}" dt="2018-03-19T08:22:14.359" v="164" actId="11529"/>
          <ac:spMkLst>
            <pc:docMk/>
            <pc:sldMk cId="3889172893" sldId="447"/>
            <ac:spMk id="6" creationId="{88175E06-43CA-490E-91F2-DBB3296403AD}"/>
          </ac:spMkLst>
        </pc:spChg>
        <pc:spChg chg="add mod">
          <ac:chgData name=" " userId="70a59d33-2631-470e-ae54-e98fc4fc0c88" providerId="ADAL" clId="{3F445D6F-4FC1-4283-A327-249720FF0655}" dt="2018-03-19T08:22:23.364" v="165" actId="11529"/>
          <ac:spMkLst>
            <pc:docMk/>
            <pc:sldMk cId="3889172893" sldId="447"/>
            <ac:spMk id="7" creationId="{DCDD38BB-6777-48A1-A8C7-00EC2511038B}"/>
          </ac:spMkLst>
        </pc:spChg>
        <pc:spChg chg="add mod">
          <ac:chgData name=" " userId="70a59d33-2631-470e-ae54-e98fc4fc0c88" providerId="ADAL" clId="{3F445D6F-4FC1-4283-A327-249720FF0655}" dt="2018-03-19T08:22:29.837" v="167" actId="1076"/>
          <ac:spMkLst>
            <pc:docMk/>
            <pc:sldMk cId="3889172893" sldId="447"/>
            <ac:spMk id="8" creationId="{D2EB03DE-8BA7-41F7-90F5-E594D28993E2}"/>
          </ac:spMkLst>
        </pc:spChg>
        <pc:spChg chg="add mod">
          <ac:chgData name=" " userId="70a59d33-2631-470e-ae54-e98fc4fc0c88" providerId="ADAL" clId="{3F445D6F-4FC1-4283-A327-249720FF0655}" dt="2018-03-19T08:22:36.228" v="169" actId="1076"/>
          <ac:spMkLst>
            <pc:docMk/>
            <pc:sldMk cId="3889172893" sldId="447"/>
            <ac:spMk id="9" creationId="{7201ACD4-3376-42B9-92F3-1A691D6B24B3}"/>
          </ac:spMkLst>
        </pc:spChg>
        <pc:spChg chg="add mod">
          <ac:chgData name=" " userId="70a59d33-2631-470e-ae54-e98fc4fc0c88" providerId="ADAL" clId="{3F445D6F-4FC1-4283-A327-249720FF0655}" dt="2018-03-19T08:22:45.935" v="173" actId="20577"/>
          <ac:spMkLst>
            <pc:docMk/>
            <pc:sldMk cId="3889172893" sldId="447"/>
            <ac:spMk id="10" creationId="{895E258E-39AF-4BE9-840F-F05962DB26C9}"/>
          </ac:spMkLst>
        </pc:spChg>
        <pc:spChg chg="add del">
          <ac:chgData name=" " userId="70a59d33-2631-470e-ae54-e98fc4fc0c88" providerId="ADAL" clId="{3F445D6F-4FC1-4283-A327-249720FF0655}" dt="2018-03-19T08:23:00.790" v="184" actId="20577"/>
          <ac:spMkLst>
            <pc:docMk/>
            <pc:sldMk cId="3889172893" sldId="447"/>
            <ac:spMk id="11" creationId="{F58902E2-9D6C-493C-9C9A-04DAB7D81049}"/>
          </ac:spMkLst>
        </pc:spChg>
        <pc:spChg chg="add mod">
          <ac:chgData name=" " userId="70a59d33-2631-470e-ae54-e98fc4fc0c88" providerId="ADAL" clId="{3F445D6F-4FC1-4283-A327-249720FF0655}" dt="2018-03-19T08:23:43.049" v="192" actId="1076"/>
          <ac:spMkLst>
            <pc:docMk/>
            <pc:sldMk cId="3889172893" sldId="447"/>
            <ac:spMk id="12" creationId="{172CEF63-D333-4964-970E-26CEE87D7287}"/>
          </ac:spMkLst>
        </pc:spChg>
        <pc:spChg chg="add mod">
          <ac:chgData name=" " userId="70a59d33-2631-470e-ae54-e98fc4fc0c88" providerId="ADAL" clId="{3F445D6F-4FC1-4283-A327-249720FF0655}" dt="2018-03-19T08:23:59.705" v="195" actId="1076"/>
          <ac:spMkLst>
            <pc:docMk/>
            <pc:sldMk cId="3889172893" sldId="447"/>
            <ac:spMk id="20" creationId="{D4EC628B-3A77-4C3D-BAB1-AF879ABFD0D9}"/>
          </ac:spMkLst>
        </pc:spChg>
        <pc:spChg chg="add mod">
          <ac:chgData name=" " userId="70a59d33-2631-470e-ae54-e98fc4fc0c88" providerId="ADAL" clId="{3F445D6F-4FC1-4283-A327-249720FF0655}" dt="2018-03-19T08:24:06.030" v="199" actId="20577"/>
          <ac:spMkLst>
            <pc:docMk/>
            <pc:sldMk cId="3889172893" sldId="447"/>
            <ac:spMk id="21" creationId="{22079250-FE1D-4B38-B34A-93C32C0C0F0C}"/>
          </ac:spMkLst>
        </pc:spChg>
        <pc:spChg chg="add del mod">
          <ac:chgData name=" " userId="70a59d33-2631-470e-ae54-e98fc4fc0c88" providerId="ADAL" clId="{3F445D6F-4FC1-4283-A327-249720FF0655}" dt="2018-03-19T08:24:07.816" v="201" actId="20577"/>
          <ac:spMkLst>
            <pc:docMk/>
            <pc:sldMk cId="3889172893" sldId="447"/>
            <ac:spMk id="22" creationId="{F0E33FAA-FBBA-4714-A5C2-147C5E99823E}"/>
          </ac:spMkLst>
        </pc:spChg>
        <pc:spChg chg="add mod">
          <ac:chgData name=" " userId="70a59d33-2631-470e-ae54-e98fc4fc0c88" providerId="ADAL" clId="{3F445D6F-4FC1-4283-A327-249720FF0655}" dt="2018-03-19T08:24:17.963" v="205" actId="20577"/>
          <ac:spMkLst>
            <pc:docMk/>
            <pc:sldMk cId="3889172893" sldId="447"/>
            <ac:spMk id="23" creationId="{FE8560AC-414E-4D31-90CD-DA7378E219A4}"/>
          </ac:spMkLst>
        </pc:spChg>
        <pc:spChg chg="add mod">
          <ac:chgData name=" " userId="70a59d33-2631-470e-ae54-e98fc4fc0c88" providerId="ADAL" clId="{3F445D6F-4FC1-4283-A327-249720FF0655}" dt="2018-03-19T08:24:45.968" v="207" actId="1076"/>
          <ac:spMkLst>
            <pc:docMk/>
            <pc:sldMk cId="3889172893" sldId="447"/>
            <ac:spMk id="24" creationId="{DAC5CE25-5B50-4997-A8F2-642DDC483001}"/>
          </ac:spMkLst>
        </pc:spChg>
        <pc:spChg chg="add mod">
          <ac:chgData name=" " userId="70a59d33-2631-470e-ae54-e98fc4fc0c88" providerId="ADAL" clId="{3F445D6F-4FC1-4283-A327-249720FF0655}" dt="2018-03-19T08:24:45.968" v="207" actId="1076"/>
          <ac:spMkLst>
            <pc:docMk/>
            <pc:sldMk cId="3889172893" sldId="447"/>
            <ac:spMk id="28" creationId="{32EF19F9-EED5-42D4-83E1-66E091F1FA13}"/>
          </ac:spMkLst>
        </pc:spChg>
        <pc:spChg chg="add mod">
          <ac:chgData name=" " userId="70a59d33-2631-470e-ae54-e98fc4fc0c88" providerId="ADAL" clId="{3F445D6F-4FC1-4283-A327-249720FF0655}" dt="2018-03-19T08:24:45.968" v="207" actId="1076"/>
          <ac:spMkLst>
            <pc:docMk/>
            <pc:sldMk cId="3889172893" sldId="447"/>
            <ac:spMk id="29" creationId="{2988A092-743C-4CA3-8E8C-6CD62463920D}"/>
          </ac:spMkLst>
        </pc:spChg>
        <pc:spChg chg="add mod">
          <ac:chgData name=" " userId="70a59d33-2631-470e-ae54-e98fc4fc0c88" providerId="ADAL" clId="{3F445D6F-4FC1-4283-A327-249720FF0655}" dt="2018-03-19T08:24:45.968" v="207" actId="1076"/>
          <ac:spMkLst>
            <pc:docMk/>
            <pc:sldMk cId="3889172893" sldId="447"/>
            <ac:spMk id="30" creationId="{92C344E3-A84A-4D7F-92D8-8711BB03E8A4}"/>
          </ac:spMkLst>
        </pc:spChg>
        <pc:inkChg chg="add del">
          <ac:chgData name=" " userId="70a59d33-2631-470e-ae54-e98fc4fc0c88" providerId="ADAL" clId="{3F445D6F-4FC1-4283-A327-249720FF0655}" dt="2018-03-19T08:22:01.177" v="155" actId="20577"/>
          <ac:inkMkLst>
            <pc:docMk/>
            <pc:sldMk cId="3889172893" sldId="447"/>
            <ac:inkMk id="5" creationId="{E39167AD-466C-442B-A00D-92A00608ABA9}"/>
          </ac:inkMkLst>
        </pc:inkChg>
        <pc:cxnChg chg="add mod">
          <ac:chgData name=" " userId="70a59d33-2631-470e-ae54-e98fc4fc0c88" providerId="ADAL" clId="{3F445D6F-4FC1-4283-A327-249720FF0655}" dt="2018-03-19T08:23:18.282" v="187" actId="11529"/>
          <ac:cxnSpMkLst>
            <pc:docMk/>
            <pc:sldMk cId="3889172893" sldId="447"/>
            <ac:cxnSpMk id="14" creationId="{F54FF350-389B-4048-BC02-086A68E70248}"/>
          </ac:cxnSpMkLst>
        </pc:cxnChg>
        <pc:cxnChg chg="add mod">
          <ac:chgData name=" " userId="70a59d33-2631-470e-ae54-e98fc4fc0c88" providerId="ADAL" clId="{3F445D6F-4FC1-4283-A327-249720FF0655}" dt="2018-03-19T08:23:23.619" v="189" actId="1076"/>
          <ac:cxnSpMkLst>
            <pc:docMk/>
            <pc:sldMk cId="3889172893" sldId="447"/>
            <ac:cxnSpMk id="15" creationId="{4DAF1A1B-DF2E-4E7D-98B1-7922BC2A8B3C}"/>
          </ac:cxnSpMkLst>
        </pc:cxnChg>
        <pc:cxnChg chg="add mod">
          <ac:chgData name=" " userId="70a59d33-2631-470e-ae54-e98fc4fc0c88" providerId="ADAL" clId="{3F445D6F-4FC1-4283-A327-249720FF0655}" dt="2018-03-19T08:23:33.941" v="190" actId="11529"/>
          <ac:cxnSpMkLst>
            <pc:docMk/>
            <pc:sldMk cId="3889172893" sldId="447"/>
            <ac:cxnSpMk id="17" creationId="{A15116F4-736E-4415-B664-E43ABCFDC158}"/>
          </ac:cxnSpMkLst>
        </pc:cxnChg>
        <pc:cxnChg chg="add mod">
          <ac:chgData name=" " userId="70a59d33-2631-470e-ae54-e98fc4fc0c88" providerId="ADAL" clId="{3F445D6F-4FC1-4283-A327-249720FF0655}" dt="2018-03-19T08:23:40.015" v="191" actId="11529"/>
          <ac:cxnSpMkLst>
            <pc:docMk/>
            <pc:sldMk cId="3889172893" sldId="447"/>
            <ac:cxnSpMk id="19" creationId="{0850C128-5A78-4AEB-9416-BC7B45D66042}"/>
          </ac:cxnSpMkLst>
        </pc:cxnChg>
        <pc:cxnChg chg="add mod">
          <ac:chgData name=" " userId="70a59d33-2631-470e-ae54-e98fc4fc0c88" providerId="ADAL" clId="{3F445D6F-4FC1-4283-A327-249720FF0655}" dt="2018-03-19T08:24:53.077" v="227" actId="1037"/>
          <ac:cxnSpMkLst>
            <pc:docMk/>
            <pc:sldMk cId="3889172893" sldId="447"/>
            <ac:cxnSpMk id="25" creationId="{5F3D5534-E486-42EB-8C1F-5BDC180F5C50}"/>
          </ac:cxnSpMkLst>
        </pc:cxnChg>
        <pc:cxnChg chg="add mod">
          <ac:chgData name=" " userId="70a59d33-2631-470e-ae54-e98fc4fc0c88" providerId="ADAL" clId="{3F445D6F-4FC1-4283-A327-249720FF0655}" dt="2018-03-19T08:24:53.077" v="227" actId="1037"/>
          <ac:cxnSpMkLst>
            <pc:docMk/>
            <pc:sldMk cId="3889172893" sldId="447"/>
            <ac:cxnSpMk id="26" creationId="{32A11619-6FB2-4EA1-B8B5-6CA6DAE41C35}"/>
          </ac:cxnSpMkLst>
        </pc:cxnChg>
        <pc:cxnChg chg="add mod">
          <ac:chgData name=" " userId="70a59d33-2631-470e-ae54-e98fc4fc0c88" providerId="ADAL" clId="{3F445D6F-4FC1-4283-A327-249720FF0655}" dt="2018-03-19T08:24:45.968" v="207" actId="1076"/>
          <ac:cxnSpMkLst>
            <pc:docMk/>
            <pc:sldMk cId="3889172893" sldId="447"/>
            <ac:cxnSpMk id="27" creationId="{BB248E63-F6BA-42E0-A097-BBF2D524FB5D}"/>
          </ac:cxnSpMkLst>
        </pc:cxnChg>
      </pc:sldChg>
    </pc:docChg>
  </pc:docChgLst>
  <pc:docChgLst>
    <pc:chgData name=" " userId="70a59d33-2631-470e-ae54-e98fc4fc0c88" providerId="ADAL" clId="{8DC64292-54A6-48F2-B580-9C2BB6C8454B}"/>
    <pc:docChg chg="modSld">
      <pc:chgData name=" " userId="70a59d33-2631-470e-ae54-e98fc4fc0c88" providerId="ADAL" clId="{8DC64292-54A6-48F2-B580-9C2BB6C8454B}" dt="2018-03-24T13:58:00.612" v="9" actId="14100"/>
      <pc:docMkLst>
        <pc:docMk/>
      </pc:docMkLst>
      <pc:sldChg chg="modSp">
        <pc:chgData name=" " userId="70a59d33-2631-470e-ae54-e98fc4fc0c88" providerId="ADAL" clId="{8DC64292-54A6-48F2-B580-9C2BB6C8454B}" dt="2018-03-24T13:57:14.125" v="0" actId="14100"/>
        <pc:sldMkLst>
          <pc:docMk/>
          <pc:sldMk cId="0" sldId="415"/>
        </pc:sldMkLst>
        <pc:spChg chg="mod">
          <ac:chgData name=" " userId="70a59d33-2631-470e-ae54-e98fc4fc0c88" providerId="ADAL" clId="{8DC64292-54A6-48F2-B580-9C2BB6C8454B}" dt="2018-03-24T13:57:14.125" v="0" actId="14100"/>
          <ac:spMkLst>
            <pc:docMk/>
            <pc:sldMk cId="0" sldId="415"/>
            <ac:spMk id="15363" creationId="{ACD6903C-AECF-4420-B128-BDCB9EDFCC5A}"/>
          </ac:spMkLst>
        </pc:spChg>
      </pc:sldChg>
      <pc:sldChg chg="modSp">
        <pc:chgData name=" " userId="70a59d33-2631-470e-ae54-e98fc4fc0c88" providerId="ADAL" clId="{8DC64292-54A6-48F2-B580-9C2BB6C8454B}" dt="2018-03-24T13:57:49.523" v="7" actId="14100"/>
        <pc:sldMkLst>
          <pc:docMk/>
          <pc:sldMk cId="0" sldId="419"/>
        </pc:sldMkLst>
        <pc:spChg chg="mod">
          <ac:chgData name=" " userId="70a59d33-2631-470e-ae54-e98fc4fc0c88" providerId="ADAL" clId="{8DC64292-54A6-48F2-B580-9C2BB6C8454B}" dt="2018-03-24T13:57:49.523" v="7" actId="14100"/>
          <ac:spMkLst>
            <pc:docMk/>
            <pc:sldMk cId="0" sldId="419"/>
            <ac:spMk id="24579" creationId="{70E65CF8-24D6-441B-88FA-E735C92DEE65}"/>
          </ac:spMkLst>
        </pc:spChg>
      </pc:sldChg>
      <pc:sldChg chg="modSp">
        <pc:chgData name=" " userId="70a59d33-2631-470e-ae54-e98fc4fc0c88" providerId="ADAL" clId="{8DC64292-54A6-48F2-B580-9C2BB6C8454B}" dt="2018-03-24T13:58:00.612" v="9" actId="14100"/>
        <pc:sldMkLst>
          <pc:docMk/>
          <pc:sldMk cId="0" sldId="428"/>
        </pc:sldMkLst>
        <pc:spChg chg="mod">
          <ac:chgData name=" " userId="70a59d33-2631-470e-ae54-e98fc4fc0c88" providerId="ADAL" clId="{8DC64292-54A6-48F2-B580-9C2BB6C8454B}" dt="2018-03-24T13:58:00.612" v="9" actId="14100"/>
          <ac:spMkLst>
            <pc:docMk/>
            <pc:sldMk cId="0" sldId="428"/>
            <ac:spMk id="26626" creationId="{60EC05E5-1F5C-4437-BDA2-DD27F48452EF}"/>
          </ac:spMkLst>
        </pc:spChg>
      </pc:sldChg>
      <pc:sldChg chg="modSp">
        <pc:chgData name=" " userId="70a59d33-2631-470e-ae54-e98fc4fc0c88" providerId="ADAL" clId="{8DC64292-54A6-48F2-B580-9C2BB6C8454B}" dt="2018-03-24T13:57:22.891" v="2" actId="14100"/>
        <pc:sldMkLst>
          <pc:docMk/>
          <pc:sldMk cId="0" sldId="435"/>
        </pc:sldMkLst>
        <pc:spChg chg="mod">
          <ac:chgData name=" " userId="70a59d33-2631-470e-ae54-e98fc4fc0c88" providerId="ADAL" clId="{8DC64292-54A6-48F2-B580-9C2BB6C8454B}" dt="2018-03-24T13:57:22.891" v="2" actId="14100"/>
          <ac:spMkLst>
            <pc:docMk/>
            <pc:sldMk cId="0" sldId="435"/>
            <ac:spMk id="17411" creationId="{3AF7FA77-CD54-43E5-B9C2-51C804C54305}"/>
          </ac:spMkLst>
        </pc:spChg>
      </pc:sldChg>
      <pc:sldChg chg="modSp">
        <pc:chgData name=" " userId="70a59d33-2631-470e-ae54-e98fc4fc0c88" providerId="ADAL" clId="{8DC64292-54A6-48F2-B580-9C2BB6C8454B}" dt="2018-03-24T13:57:26.314" v="3" actId="14100"/>
        <pc:sldMkLst>
          <pc:docMk/>
          <pc:sldMk cId="0" sldId="436"/>
        </pc:sldMkLst>
        <pc:spChg chg="mod">
          <ac:chgData name=" " userId="70a59d33-2631-470e-ae54-e98fc4fc0c88" providerId="ADAL" clId="{8DC64292-54A6-48F2-B580-9C2BB6C8454B}" dt="2018-03-24T13:57:26.314" v="3" actId="14100"/>
          <ac:spMkLst>
            <pc:docMk/>
            <pc:sldMk cId="0" sldId="436"/>
            <ac:spMk id="18435" creationId="{DEA9C24E-6748-4D84-8DD7-103A5793218E}"/>
          </ac:spMkLst>
        </pc:spChg>
      </pc:sldChg>
      <pc:sldChg chg="modSp">
        <pc:chgData name=" " userId="70a59d33-2631-470e-ae54-e98fc4fc0c88" providerId="ADAL" clId="{8DC64292-54A6-48F2-B580-9C2BB6C8454B}" dt="2018-03-24T13:57:33.478" v="4" actId="14100"/>
        <pc:sldMkLst>
          <pc:docMk/>
          <pc:sldMk cId="0" sldId="440"/>
        </pc:sldMkLst>
        <pc:spChg chg="mod">
          <ac:chgData name=" " userId="70a59d33-2631-470e-ae54-e98fc4fc0c88" providerId="ADAL" clId="{8DC64292-54A6-48F2-B580-9C2BB6C8454B}" dt="2018-03-24T13:57:33.478" v="4" actId="14100"/>
          <ac:spMkLst>
            <pc:docMk/>
            <pc:sldMk cId="0" sldId="440"/>
            <ac:spMk id="21507" creationId="{FB2B0034-FCA2-4808-BDBA-4E928F88F3C7}"/>
          </ac:spMkLst>
        </pc:spChg>
      </pc:sldChg>
      <pc:sldChg chg="modSp">
        <pc:chgData name=" " userId="70a59d33-2631-470e-ae54-e98fc4fc0c88" providerId="ADAL" clId="{8DC64292-54A6-48F2-B580-9C2BB6C8454B}" dt="2018-03-24T13:57:39.292" v="5" actId="14100"/>
        <pc:sldMkLst>
          <pc:docMk/>
          <pc:sldMk cId="0" sldId="441"/>
        </pc:sldMkLst>
        <pc:spChg chg="mod">
          <ac:chgData name=" " userId="70a59d33-2631-470e-ae54-e98fc4fc0c88" providerId="ADAL" clId="{8DC64292-54A6-48F2-B580-9C2BB6C8454B}" dt="2018-03-24T13:57:39.292" v="5" actId="14100"/>
          <ac:spMkLst>
            <pc:docMk/>
            <pc:sldMk cId="0" sldId="441"/>
            <ac:spMk id="22531" creationId="{809B88A1-6D5C-4706-9D8C-0BB5031AE16F}"/>
          </ac:spMkLst>
        </pc:spChg>
      </pc:sldChg>
      <pc:sldChg chg="modSp">
        <pc:chgData name=" " userId="70a59d33-2631-470e-ae54-e98fc4fc0c88" providerId="ADAL" clId="{8DC64292-54A6-48F2-B580-9C2BB6C8454B}" dt="2018-03-24T13:57:45.195" v="6" actId="14100"/>
        <pc:sldMkLst>
          <pc:docMk/>
          <pc:sldMk cId="0" sldId="442"/>
        </pc:sldMkLst>
        <pc:spChg chg="mod">
          <ac:chgData name=" " userId="70a59d33-2631-470e-ae54-e98fc4fc0c88" providerId="ADAL" clId="{8DC64292-54A6-48F2-B580-9C2BB6C8454B}" dt="2018-03-24T13:57:45.195" v="6" actId="14100"/>
          <ac:spMkLst>
            <pc:docMk/>
            <pc:sldMk cId="0" sldId="442"/>
            <ac:spMk id="23555" creationId="{B85226A1-BE3F-4A09-B0A8-D79450A7FE1B}"/>
          </ac:spMkLst>
        </pc:spChg>
      </pc:sldChg>
      <pc:sldChg chg="modSp">
        <pc:chgData name=" " userId="70a59d33-2631-470e-ae54-e98fc4fc0c88" providerId="ADAL" clId="{8DC64292-54A6-48F2-B580-9C2BB6C8454B}" dt="2018-03-24T13:57:19.268" v="1" actId="14100"/>
        <pc:sldMkLst>
          <pc:docMk/>
          <pc:sldMk cId="0" sldId="444"/>
        </pc:sldMkLst>
        <pc:spChg chg="mod">
          <ac:chgData name=" " userId="70a59d33-2631-470e-ae54-e98fc4fc0c88" providerId="ADAL" clId="{8DC64292-54A6-48F2-B580-9C2BB6C8454B}" dt="2018-03-24T13:57:19.268" v="1" actId="14100"/>
          <ac:spMkLst>
            <pc:docMk/>
            <pc:sldMk cId="0" sldId="444"/>
            <ac:spMk id="16387" creationId="{BF42B415-0F15-49E2-A91A-F89909CB0D92}"/>
          </ac:spMkLst>
        </pc:spChg>
      </pc:sldChg>
      <pc:sldChg chg="modSp">
        <pc:chgData name=" " userId="70a59d33-2631-470e-ae54-e98fc4fc0c88" providerId="ADAL" clId="{8DC64292-54A6-48F2-B580-9C2BB6C8454B}" dt="2018-03-24T13:57:54.952" v="8" actId="14100"/>
        <pc:sldMkLst>
          <pc:docMk/>
          <pc:sldMk cId="0" sldId="446"/>
        </pc:sldMkLst>
        <pc:spChg chg="mod">
          <ac:chgData name=" " userId="70a59d33-2631-470e-ae54-e98fc4fc0c88" providerId="ADAL" clId="{8DC64292-54A6-48F2-B580-9C2BB6C8454B}" dt="2018-03-24T13:57:54.952" v="8" actId="14100"/>
          <ac:spMkLst>
            <pc:docMk/>
            <pc:sldMk cId="0" sldId="446"/>
            <ac:spMk id="25603" creationId="{77788E11-4CF7-4981-8B5A-145CA1BCD45A}"/>
          </ac:spMkLst>
        </pc:spChg>
      </pc:sldChg>
    </pc:docChg>
  </pc:docChgLst>
  <pc:docChgLst>
    <pc:chgData name=" " userId="70a59d33-2631-470e-ae54-e98fc4fc0c88" providerId="ADAL" clId="{29AF71A2-A49D-43F8-B592-6C6A56210E2A}"/>
    <pc:docChg chg="modSld">
      <pc:chgData name=" " userId="70a59d33-2631-470e-ae54-e98fc4fc0c88" providerId="ADAL" clId="{29AF71A2-A49D-43F8-B592-6C6A56210E2A}" dt="2018-03-22T11:07:42.212" v="1" actId="1035"/>
      <pc:docMkLst>
        <pc:docMk/>
      </pc:docMkLst>
      <pc:sldChg chg="modSp">
        <pc:chgData name=" " userId="70a59d33-2631-470e-ae54-e98fc4fc0c88" providerId="ADAL" clId="{29AF71A2-A49D-43F8-B592-6C6A56210E2A}" dt="2018-03-22T10:55:09.685" v="0" actId="1035"/>
        <pc:sldMkLst>
          <pc:docMk/>
          <pc:sldMk cId="0" sldId="415"/>
        </pc:sldMkLst>
        <pc:spChg chg="mod">
          <ac:chgData name=" " userId="70a59d33-2631-470e-ae54-e98fc4fc0c88" providerId="ADAL" clId="{29AF71A2-A49D-43F8-B592-6C6A56210E2A}" dt="2018-03-22T10:55:09.685" v="0" actId="1035"/>
          <ac:spMkLst>
            <pc:docMk/>
            <pc:sldMk cId="0" sldId="415"/>
            <ac:spMk id="15362" creationId="{EB04C059-7D1F-44CE-9D77-4C536125A8AB}"/>
          </ac:spMkLst>
        </pc:spChg>
      </pc:sldChg>
      <pc:sldChg chg="modSp">
        <pc:chgData name=" " userId="70a59d33-2631-470e-ae54-e98fc4fc0c88" providerId="ADAL" clId="{29AF71A2-A49D-43F8-B592-6C6A56210E2A}" dt="2018-03-22T11:07:42.212" v="1" actId="1035"/>
        <pc:sldMkLst>
          <pc:docMk/>
          <pc:sldMk cId="0" sldId="437"/>
        </pc:sldMkLst>
        <pc:spChg chg="mod">
          <ac:chgData name=" " userId="70a59d33-2631-470e-ae54-e98fc4fc0c88" providerId="ADAL" clId="{29AF71A2-A49D-43F8-B592-6C6A56210E2A}" dt="2018-03-22T11:07:42.212" v="1" actId="1035"/>
          <ac:spMkLst>
            <pc:docMk/>
            <pc:sldMk cId="0" sldId="437"/>
            <ac:spMk id="85" creationId="{39275BA1-0138-4E31-97E6-EF38D78F8E9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7101D3FB-3AC3-4931-8C5B-E31FFB01BA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68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74" tIns="47288" rIns="94574" bIns="47288" numCol="1" anchor="t" anchorCtr="0" compatLnSpc="1">
            <a:prstTxWarp prst="textNoShape">
              <a:avLst/>
            </a:prstTxWarp>
          </a:bodyPr>
          <a:lstStyle>
            <a:lvl1pPr algn="l" defTabSz="946150" eaLnBrk="0" hangingPunct="0"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693CC95-A41B-4768-9C9C-5E46B3FCC25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0"/>
            <a:ext cx="29368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74" tIns="47288" rIns="94574" bIns="47288" numCol="1" anchor="t" anchorCtr="0" compatLnSpc="1">
            <a:prstTxWarp prst="textNoShape">
              <a:avLst/>
            </a:prstTxWarp>
          </a:bodyPr>
          <a:lstStyle>
            <a:lvl1pPr algn="r" defTabSz="946150" eaLnBrk="0" hangingPunct="0"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457CDACB-6113-4A84-9C51-72D27260EDC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368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74" tIns="47288" rIns="94574" bIns="47288" numCol="1" anchor="b" anchorCtr="0" compatLnSpc="1">
            <a:prstTxWarp prst="textNoShape">
              <a:avLst/>
            </a:prstTxWarp>
          </a:bodyPr>
          <a:lstStyle>
            <a:lvl1pPr algn="l" defTabSz="946150" eaLnBrk="0" hangingPunct="0"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1493F49D-EBB4-43DB-AFCA-324993BAA7E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29750"/>
            <a:ext cx="29368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74" tIns="47288" rIns="94574" bIns="47288" numCol="1" anchor="b" anchorCtr="0" compatLnSpc="1">
            <a:prstTxWarp prst="textNoShape">
              <a:avLst/>
            </a:prstTxWarp>
          </a:bodyPr>
          <a:lstStyle>
            <a:lvl1pPr algn="r" defTabSz="946150" eaLnBrk="0" hangingPunct="0">
              <a:defRPr sz="1200" b="1"/>
            </a:lvl1pPr>
          </a:lstStyle>
          <a:p>
            <a:pPr>
              <a:defRPr/>
            </a:pPr>
            <a:fld id="{C212CA02-6725-4C7B-8B9D-93B8A8199D2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DEACCCF-C531-4342-82A1-A9BDD768A5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68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74" tIns="47288" rIns="94574" bIns="47288" numCol="1" anchor="t" anchorCtr="0" compatLnSpc="1">
            <a:prstTxWarp prst="textNoShape">
              <a:avLst/>
            </a:prstTxWarp>
          </a:bodyPr>
          <a:lstStyle>
            <a:lvl1pPr algn="l" defTabSz="946150" eaLnBrk="1" hangingPunct="1">
              <a:defRPr sz="9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A6D6908-2751-4436-BF16-4610AE149D0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368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74" tIns="47288" rIns="94574" bIns="47288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9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A7F4DE3-A355-4EA0-BA91-406AE949AF4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796FC547-9A37-43BE-98F6-15A220D55E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4875"/>
            <a:ext cx="4975225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74" tIns="47288" rIns="94574" bIns="47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EB666C9B-72CF-481D-86C8-074061330E0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368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74" tIns="47288" rIns="94574" bIns="47288" numCol="1" anchor="b" anchorCtr="0" compatLnSpc="1">
            <a:prstTxWarp prst="textNoShape">
              <a:avLst/>
            </a:prstTxWarp>
          </a:bodyPr>
          <a:lstStyle>
            <a:lvl1pPr algn="l" defTabSz="946150" eaLnBrk="1" hangingPunct="1">
              <a:defRPr sz="9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CDD14AB8-1B0F-480D-83DA-8EB7B6E2BE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9750"/>
            <a:ext cx="29368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74" tIns="47288" rIns="94574" bIns="47288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9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EB802A3-AF7F-4E34-97D7-3E1D7D786A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CD5117A0-44E3-4EE6-9CF5-853BB3CEA3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latinLnBrk="1">
              <a:spcBef>
                <a:spcPct val="30000"/>
              </a:spcBef>
              <a:defRPr kumimoji="1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6150" latinLnBrk="1">
              <a:spcBef>
                <a:spcPct val="30000"/>
              </a:spcBef>
              <a:defRPr kumimoji="1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6150" latinLnBrk="1">
              <a:spcBef>
                <a:spcPct val="30000"/>
              </a:spcBef>
              <a:defRPr kumimoji="1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6150" latinLnBrk="1">
              <a:spcBef>
                <a:spcPct val="30000"/>
              </a:spcBef>
              <a:defRPr kumimoji="1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6150" latinLnBrk="1">
              <a:spcBef>
                <a:spcPct val="30000"/>
              </a:spcBef>
              <a:defRPr kumimoji="1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fld id="{F5FE766F-15C8-445B-B2B7-BED0F1D4D9F9}" type="slidenum">
              <a:rPr kumimoji="0" lang="ko-KR" altLang="en-US" smtClean="0">
                <a:latin typeface="Times New Roman" panose="02020603050405020304" pitchFamily="18" charset="0"/>
              </a:rPr>
              <a:pPr latinLnBrk="0">
                <a:spcBef>
                  <a:spcPct val="0"/>
                </a:spcBef>
              </a:pPr>
              <a:t>1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93DEE0B-D596-4A36-8BC5-45B7379CC0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6125"/>
            <a:ext cx="4964112" cy="3722688"/>
          </a:xfrm>
          <a:ln w="12700" cap="flat">
            <a:solidFill>
              <a:schemeClr val="tx1"/>
            </a:solidFill>
          </a:ln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21462F3-F6DF-4FD5-AA42-0385A3B5F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빈 </a:t>
            </a:r>
            <a:r>
              <a:rPr lang="en-US" altLang="ko-KR" dirty="0" err="1"/>
              <a:t>Inode</a:t>
            </a:r>
            <a:r>
              <a:rPr lang="en-US" altLang="ko-KR" dirty="0"/>
              <a:t> number</a:t>
            </a:r>
            <a:r>
              <a:rPr lang="ko-KR" altLang="en-US" dirty="0"/>
              <a:t>를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kern="0" dirty="0"/>
              <a:t>First fit searching  </a:t>
            </a:r>
            <a:r>
              <a:rPr lang="ko-KR" altLang="en-US" kern="0" dirty="0"/>
              <a:t>제일 처음 마주치는 것을 </a:t>
            </a:r>
            <a:r>
              <a:rPr lang="ko-KR" altLang="en-US" kern="0" dirty="0" err="1"/>
              <a:t>리턴한다</a:t>
            </a:r>
            <a:r>
              <a:rPr lang="en-US" altLang="ko-KR" kern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802A3-AF7F-4E34-97D7-3E1D7D786AAE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599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가상 디스크를 생성하는 코드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를 제공해줍니다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en-US" altLang="ko-KR" dirty="0" err="1"/>
              <a:t>DevReadBlock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blkno</a:t>
            </a:r>
            <a:r>
              <a:rPr lang="en-US" altLang="ko-KR" dirty="0"/>
              <a:t>, char* </a:t>
            </a:r>
            <a:r>
              <a:rPr lang="en-US" altLang="ko-KR" dirty="0" err="1"/>
              <a:t>pBuf</a:t>
            </a:r>
            <a:r>
              <a:rPr lang="en-US" altLang="ko-KR" dirty="0"/>
              <a:t>);</a:t>
            </a: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블록에서 데이터를 읽어 들어오는 함수</a:t>
            </a:r>
            <a:endParaRPr lang="en-US" altLang="ko-KR" dirty="0"/>
          </a:p>
          <a:p>
            <a:pPr lvl="1" eaLnBrk="1" hangingPunct="1"/>
            <a:r>
              <a:rPr lang="en-US" altLang="ko-KR" dirty="0" err="1"/>
              <a:t>DevWriteBlock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blkno</a:t>
            </a:r>
            <a:r>
              <a:rPr lang="en-US" altLang="ko-KR" dirty="0"/>
              <a:t>, char* </a:t>
            </a:r>
            <a:r>
              <a:rPr lang="en-US" altLang="ko-KR" dirty="0" err="1"/>
              <a:t>pBuf</a:t>
            </a:r>
            <a:r>
              <a:rPr lang="en-US" altLang="ko-KR" dirty="0"/>
              <a:t>);</a:t>
            </a: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블록에서 데이터를 읽어 들어오는 함수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802A3-AF7F-4E34-97D7-3E1D7D786AAE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026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802A3-AF7F-4E34-97D7-3E1D7D786AAE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3395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802A3-AF7F-4E34-97D7-3E1D7D786AAE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8579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배열 안에 숫자는 </a:t>
            </a:r>
            <a:r>
              <a:rPr lang="en-US" altLang="ko-KR" dirty="0"/>
              <a:t>logical block number </a:t>
            </a:r>
            <a:r>
              <a:rPr lang="ko-KR" altLang="en-US" dirty="0"/>
              <a:t>라고 보면 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피지컬</a:t>
            </a:r>
            <a:r>
              <a:rPr lang="ko-KR" altLang="en-US" dirty="0"/>
              <a:t> 넘버</a:t>
            </a:r>
            <a:endParaRPr lang="en-US" altLang="ko-KR" dirty="0"/>
          </a:p>
          <a:p>
            <a:r>
              <a:rPr lang="en-US" altLang="ko-KR" dirty="0" err="1"/>
              <a:t>BolckPointer</a:t>
            </a:r>
            <a:r>
              <a:rPr lang="en-US" altLang="ko-KR" dirty="0"/>
              <a:t>[1] logical =&gt; 3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BolckPointer</a:t>
            </a:r>
            <a:r>
              <a:rPr lang="en-US" altLang="ko-KR" dirty="0"/>
              <a:t>[2] logical =&gt; 5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802A3-AF7F-4E34-97D7-3E1D7D786AAE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3857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깨끗하게 민다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kumimoji="0" lang="en-US" altLang="ko-KR" sz="900" b="1" dirty="0" err="1">
                <a:solidFill>
                  <a:schemeClr val="tx1"/>
                </a:solidFill>
                <a:latin typeface="Arial" panose="020B0604020202020204" pitchFamily="34" charset="0"/>
              </a:rPr>
              <a:t>DevWriteBlock</a:t>
            </a:r>
            <a:endParaRPr kumimoji="0" lang="en-US" altLang="ko-KR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ko-KR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ko-KR" dirty="0"/>
              <a:t>Buffer</a:t>
            </a:r>
            <a:r>
              <a:rPr lang="ko-KR" altLang="en-US" dirty="0"/>
              <a:t>의 크기는 블록 크기와 </a:t>
            </a:r>
            <a:r>
              <a:rPr lang="ko-KR" altLang="en-US" dirty="0" err="1"/>
              <a:t>동일해야한다</a:t>
            </a:r>
            <a:r>
              <a:rPr lang="en-US" altLang="ko-KR" dirty="0"/>
              <a:t>. ( </a:t>
            </a:r>
            <a:r>
              <a:rPr lang="ko-KR" altLang="en-US" dirty="0"/>
              <a:t>더 크면 큰일나요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802A3-AF7F-4E34-97D7-3E1D7D786AAE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197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SetInodeBitMap</a:t>
            </a:r>
            <a:r>
              <a:rPr lang="en-US" altLang="ko-KR" dirty="0"/>
              <a:t>(2) bit 2</a:t>
            </a:r>
            <a:r>
              <a:rPr lang="ko-KR" altLang="en-US" dirty="0"/>
              <a:t>번에 </a:t>
            </a:r>
            <a:r>
              <a:rPr lang="ko-KR" altLang="en-US" dirty="0" err="1"/>
              <a:t>해당하는것을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로 바꾸겠다</a:t>
            </a:r>
            <a:r>
              <a:rPr lang="en-US" altLang="ko-KR" dirty="0"/>
              <a:t>. C</a:t>
            </a:r>
            <a:r>
              <a:rPr lang="ko-KR" altLang="en-US" dirty="0"/>
              <a:t> 프로그램 상에서 </a:t>
            </a:r>
            <a:r>
              <a:rPr lang="en-US" altLang="ko-KR" dirty="0"/>
              <a:t>bit operation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Bit operation </a:t>
            </a:r>
            <a:r>
              <a:rPr lang="ko-KR" altLang="en-US" dirty="0"/>
              <a:t>해보기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802A3-AF7F-4E34-97D7-3E1D7D786AAE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0150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ResetInodeBitmap</a:t>
            </a:r>
            <a:r>
              <a:rPr lang="en-US" altLang="ko-KR" dirty="0"/>
              <a:t>(6) </a:t>
            </a:r>
            <a:r>
              <a:rPr lang="ko-KR" altLang="en-US" dirty="0"/>
              <a:t>비트 </a:t>
            </a:r>
            <a:r>
              <a:rPr lang="en-US" altLang="ko-KR" dirty="0"/>
              <a:t>6</a:t>
            </a:r>
            <a:r>
              <a:rPr lang="ko-KR" altLang="en-US" dirty="0"/>
              <a:t>번을 </a:t>
            </a:r>
            <a:r>
              <a:rPr lang="en-US" altLang="ko-KR" dirty="0"/>
              <a:t>0</a:t>
            </a:r>
            <a:r>
              <a:rPr lang="ko-KR" altLang="en-US" dirty="0"/>
              <a:t>으로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802A3-AF7F-4E34-97D7-3E1D7D786AAE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3834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내용을 복사하면 끝</a:t>
            </a:r>
            <a:endParaRPr lang="en-US" altLang="ko-KR" dirty="0"/>
          </a:p>
          <a:p>
            <a:r>
              <a:rPr lang="ko-KR" altLang="en-US" dirty="0"/>
              <a:t>포인터 복사하는것과 내용 </a:t>
            </a:r>
            <a:r>
              <a:rPr lang="ko-KR" altLang="en-US"/>
              <a:t>복사하는것과 다르다는 것을 </a:t>
            </a:r>
            <a:r>
              <a:rPr lang="ko-KR" altLang="en-US" dirty="0"/>
              <a:t>알아야한다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802A3-AF7F-4E34-97D7-3E1D7D786AAE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163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모네-정원의 꽃">
            <a:extLst>
              <a:ext uri="{FF2B5EF4-FFF2-40B4-BE49-F238E27FC236}">
                <a16:creationId xmlns:a16="http://schemas.microsoft.com/office/drawing/2014/main" id="{92A5097D-3158-4859-B9EA-CCC0CEEEC6AC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5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252413" y="4941888"/>
            <a:ext cx="6400801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521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6200" y="115888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DEE8F-8EF4-4856-AB1C-93451E5985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3C6D2-205D-49CE-926C-1D24D9E649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1142E-76A4-400D-9F35-926BB49659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604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7D5909-29AF-44EC-AF67-A01CA286F5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700202-A683-498D-91B9-F7C75F48E7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12D8F-8850-42C0-93A9-C284E0BC0DB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462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6375" y="228600"/>
            <a:ext cx="2082800" cy="6172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099175" cy="6172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86959-79A0-4CEA-AFE6-D012BFF59E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CA37B3-3786-4752-A00B-98F45B5B37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65D7A-D4D8-49EE-BB27-6E62135CFCC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29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44CADA-5372-450C-9CE3-A9F9EE8DED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2958B4-E915-4401-BCA2-7D9E620AB4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Samsung Proprietary and Confidential</a:t>
            </a: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8074F6-3D4B-4B2E-BD8C-FBEDED1715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ACFF7-493C-4BB5-BF65-5D1F29B631F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52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98F440-3F19-4E07-B1CC-6EC0FFEDE5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5E1D6C-749F-4D12-81C9-F1B7FA23D9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Samsung Proprietary and Confidential</a:t>
            </a: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E89A2D-105B-49A8-A531-05ED72D600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63AA5-68B2-4109-90B4-19C22F44AA6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7946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9B9F67-EC82-4C01-9F2F-8456F98138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6C100E-2703-44DE-818D-D1C25248DF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Samsung Proprietary and Confidential</a:t>
            </a: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F6A181-8725-40A2-A75C-ED56C4B493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A7CB6-35D3-48C5-830E-286A43DF26D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7791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255EE-7F06-4500-9E2C-A210D42B86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DA2720-67FA-4317-B8EC-01FE42C16E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Samsung Proprietary and Confidential</a:t>
            </a: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73B8BA-B1A1-4F15-A8A8-3B182B6FC7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009E1-F6A7-406E-B9D6-EDEA0067D3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076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799E30-82EA-42EF-86DD-68963F731A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DC7F9C5-8417-40F5-B2B7-697A360774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Samsung Proprietary and Confidential</a:t>
            </a: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EDAC574-3A99-4A0C-BA4E-3BC3BE0FE6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DD42F-7ABE-4F0D-88A1-7F19D47CED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1193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4E7445E-5B05-48B4-AEFE-42DDDCDB99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738CB1C-EB67-4587-A2C8-E8CCE2AC2A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Samsung Proprietary and Confidential</a:t>
            </a: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19D0259-050F-452C-AE40-B7B7FA682A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47701-EA4F-4CF5-BFBD-01F1FA23CBD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1333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B35F198-EF37-4E54-A5E6-4E322DA209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158241-13BA-40DD-A07D-8E75225175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Samsung Proprietary and Confidential</a:t>
            </a: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C4D00D1-D76A-423B-B289-CBDB9F1F5B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8A55E-3181-438A-B401-4C000F4EF69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836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00379F-042C-4F5E-8E6D-F5285C32C8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BC48B3-FF0B-4A3B-836E-DD9C8C7F25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Samsung Proprietary and Confidential</a:t>
            </a: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B1AF7-D8F8-450A-AD66-EA13619420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FFB97-3ED5-49CB-92A8-E1975806E6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744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D0B467-99C4-4D56-B778-F8A1172644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E8482D-BCF2-4807-91DD-D14E93C785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C398D-9AD6-4483-99F3-E00C907700E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7685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2E22B-B574-403A-A795-D8BEED449E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94B36-FCC6-47F1-88A0-AF76652088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Samsung Proprietary and Confidential</a:t>
            </a: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01A207-57CC-492D-87FE-45811D8EFC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54419-29E9-4FB2-8B50-DF3C302D6AF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806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C6AA13-6CF3-40B6-A890-9C47B9AE89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EF6912-140D-4BEE-8E63-623AC7D743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Samsung Proprietary and Confidential</a:t>
            </a: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CDA7D0-78AD-49B4-BFF8-D2AD71A283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27437-E295-464E-A30B-1ACA44FF150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34825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F2C09E-5F0B-48E6-B933-6C6209C11D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A291A0-7EE0-4964-8AB3-D11959417F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Samsung Proprietary and Confidential</a:t>
            </a: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C09594-667B-44A5-B898-6AE0E281BA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F0CFC-1C03-44BF-B4E5-134F645EF67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6398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16E40E-1788-414F-A280-F36DEB00D4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7CBD59-D9F3-4202-ADBD-9E932846EA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B8AF1-D8D3-46B6-A62C-61CAE4097D5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51575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F63D96-854B-4029-AE79-A2761E1EB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BD47DD-76A6-472C-BAA4-31FCB192D8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43D89-950D-49CE-B578-ECCF5933DE3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02564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281D34-3805-4E79-9878-5AC14E21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9FB75A-A1EC-47D8-AA16-AE0E068D35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2334E-EF4E-49D2-B718-8E24E4E2E76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42582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0576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14850" y="1219200"/>
            <a:ext cx="4059238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C6B2C-60CE-4A3D-9172-8D93F736FF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EF7B26-BE8D-459E-B251-767678BB3C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5894E-4AD9-4535-B593-752EE450C4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06816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B79E299-BF3A-4998-8643-362F7CFB96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57CB8BB-A2B8-4C3A-88AA-9311933685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83B1F-5AB9-4716-B3F2-275C8E9558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5839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99D6D26-A7D4-4CA5-A4DA-4F76465E41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86EA348-82FE-4182-ACE7-10D7D632D5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EF928-8AEF-4ECE-A2F5-AA4AE7E2CEF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0147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0B4409B-1E1E-447F-8212-1F816D44DD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78FBD0B-1C26-4F30-8890-602D7CAEF0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FEAD1-5BD4-4455-82D4-ADD71A93BDD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590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E49E79-7D8F-43D3-B1A6-768CBBEA99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BAAB6A-CAD6-41A5-B1FA-3BD518127F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D4937-D0A9-49FF-8FEB-1EDB55205EA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454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6A246-F8E5-440C-A03F-3CE8722E1B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937706-52F2-4663-85A8-5AE8032BF8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55CAD-7A8F-48D9-8659-8C1ECCF419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80045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21F0B-BA5D-44D2-ABB5-1BF62ADA7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4680D-014A-4565-AFE6-0C050B1B95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D9A8A-DC9F-4652-A96A-1A236F49BA9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49537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1E126-FDCC-4627-9330-A398C31393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62FE23-CE1F-4EB0-AB8F-A3DC228488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600BE-E98E-4862-BB0F-DB40591532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3680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6375" y="228600"/>
            <a:ext cx="2082800" cy="6172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099175" cy="6172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059004-6F1A-4193-A345-69126CA2D1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99AACE-B379-4ECC-B2FA-C6BD07A30E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E4D89-2E97-4734-B453-0A664C15B3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238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0576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14850" y="1219200"/>
            <a:ext cx="4059238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CCC64-C16B-445E-BF95-414C3E540E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C8F5B8-EE64-4454-A46F-A87BF7A261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A9662-092E-45C0-A3FD-29DC686E3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56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1D3E35-3254-48F4-8126-EC09EE6FC0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D0C199E-1999-4AEB-9579-21EB86306B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174C5-ADF1-49B1-AB90-08D878848F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686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0E52A7-0ACC-4A50-8AC0-DBD47F4D97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E18470-403C-4191-9D75-CFBAAA4812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98B67-DF50-484C-A8D3-F77D7AF8AB2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572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17DA077-1AE7-48F0-B7C2-D3EA27A4A8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E7630FA-E8C7-4A35-AB08-9EDFA70293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AC16-8F15-4F6D-AE5F-AD60B2EDA5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132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AD4ED-DC29-447D-A3BF-71EE335295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5BD47A-784C-4A4A-B6A6-F8334C2FFB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27D6-D6A0-4C27-AFD7-38E2FF0179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936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08E90-5AB2-4B64-8E29-38F55509E0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772788-30B2-4599-99E2-4BA4463067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754EC-7534-4AD1-8479-1A959B8D4A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430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653ADB8E-36B2-4380-8FFF-87B90AB06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2692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420740" name="Rectangle 4">
            <a:extLst>
              <a:ext uri="{FF2B5EF4-FFF2-40B4-BE49-F238E27FC236}">
                <a16:creationId xmlns:a16="http://schemas.microsoft.com/office/drawing/2014/main" id="{534EF782-C332-484E-9D7B-F4035542A69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2420741" name="Rectangle 5">
            <a:extLst>
              <a:ext uri="{FF2B5EF4-FFF2-40B4-BE49-F238E27FC236}">
                <a16:creationId xmlns:a16="http://schemas.microsoft.com/office/drawing/2014/main" id="{71E3CFE3-D81E-4A31-BCD3-553FA45144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62940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rgbClr val="808080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0F2ABEB-1343-4E3E-BC06-662ABD3DB0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64550AF4-41C8-4B92-ABCC-9B4E7A214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58175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24356A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24356A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24356A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24356A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24356A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24356A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24356A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24356A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24356A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3399"/>
        </a:buClr>
        <a:buSzPct val="60000"/>
        <a:buFont typeface="Wingdings" panose="05000000000000000000" pitchFamily="2" charset="2"/>
        <a:buChar char="n"/>
        <a:defRPr kumimoji="1"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55000"/>
        <a:buFont typeface="Wingdings" panose="05000000000000000000" pitchFamily="2" charset="2"/>
        <a:buChar char="n"/>
        <a:defRPr kumimoji="1">
          <a:solidFill>
            <a:srgbClr val="5F5F5F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1600">
          <a:solidFill>
            <a:srgbClr val="5F5F5F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1400">
          <a:solidFill>
            <a:srgbClr val="5F5F5F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400">
          <a:solidFill>
            <a:srgbClr val="5F5F5F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2676864-FFAF-49DE-A48D-84E675446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5737FF4-A728-4F8A-9DD3-8B93C8E0C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951172" name="Rectangle 4">
            <a:extLst>
              <a:ext uri="{FF2B5EF4-FFF2-40B4-BE49-F238E27FC236}">
                <a16:creationId xmlns:a16="http://schemas.microsoft.com/office/drawing/2014/main" id="{93B084B5-FB3D-4725-8598-68E0A722E81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2951173" name="Rectangle 5">
            <a:extLst>
              <a:ext uri="{FF2B5EF4-FFF2-40B4-BE49-F238E27FC236}">
                <a16:creationId xmlns:a16="http://schemas.microsoft.com/office/drawing/2014/main" id="{CD2C19EF-9076-4A2E-8AE8-1B51AD490E0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ko-KR" altLang="en-US"/>
              <a:t>Samsung Proprietary and Confidential</a:t>
            </a:r>
            <a:endParaRPr lang="en-US" altLang="ko-KR"/>
          </a:p>
        </p:txBody>
      </p:sp>
      <p:sp>
        <p:nvSpPr>
          <p:cNvPr id="2951174" name="Rectangle 6">
            <a:extLst>
              <a:ext uri="{FF2B5EF4-FFF2-40B4-BE49-F238E27FC236}">
                <a16:creationId xmlns:a16="http://schemas.microsoft.com/office/drawing/2014/main" id="{DFEFB254-01AA-4064-9EB9-681A61842B0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214B493-942F-471C-B918-0F3026FB6BE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cean_title7">
            <a:extLst>
              <a:ext uri="{FF2B5EF4-FFF2-40B4-BE49-F238E27FC236}">
                <a16:creationId xmlns:a16="http://schemas.microsoft.com/office/drawing/2014/main" id="{44251693-DE0D-429D-B0B6-67544EB2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0"/>
            <a:ext cx="2627312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8DE6956B-9512-4346-A3BD-80D46A1FE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2692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948100" name="Rectangle 4">
            <a:extLst>
              <a:ext uri="{FF2B5EF4-FFF2-40B4-BE49-F238E27FC236}">
                <a16:creationId xmlns:a16="http://schemas.microsoft.com/office/drawing/2014/main" id="{41484130-17EA-4985-BD63-72C060561A8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ko-KR" altLang="en-US"/>
              <a:t>2001-03-07</a:t>
            </a:r>
            <a:endParaRPr lang="en-US" altLang="ko-KR"/>
          </a:p>
        </p:txBody>
      </p:sp>
      <p:sp>
        <p:nvSpPr>
          <p:cNvPr id="2948101" name="Rectangle 5">
            <a:extLst>
              <a:ext uri="{FF2B5EF4-FFF2-40B4-BE49-F238E27FC236}">
                <a16:creationId xmlns:a16="http://schemas.microsoft.com/office/drawing/2014/main" id="{92EEB5CD-4A67-47D5-B4D0-C5845D56E7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62940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rgbClr val="808080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F40171D-CB2B-480D-9DB7-DD11FECF60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38015DD-372C-44F8-8EA6-82E3EA514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58175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24356A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24356A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24356A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24356A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24356A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24356A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24356A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24356A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24356A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3399"/>
        </a:buClr>
        <a:buSzPct val="60000"/>
        <a:buFont typeface="Wingdings" panose="05000000000000000000" pitchFamily="2" charset="2"/>
        <a:buChar char="n"/>
        <a:defRPr kumimoji="1"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55000"/>
        <a:buFont typeface="Wingdings" panose="05000000000000000000" pitchFamily="2" charset="2"/>
        <a:buChar char="n"/>
        <a:defRPr kumimoji="1">
          <a:solidFill>
            <a:srgbClr val="5F5F5F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1600">
          <a:solidFill>
            <a:srgbClr val="5F5F5F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1400">
          <a:solidFill>
            <a:srgbClr val="5F5F5F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400">
          <a:solidFill>
            <a:srgbClr val="5F5F5F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FD381215-6FAE-41DD-A02B-2134B39B7B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883DA6-D39B-416C-8901-15955E4FE9A9}" type="slidenum">
              <a:rPr kumimoji="0" lang="ko-KR" altLang="en-US" sz="1200" smtClean="0">
                <a:solidFill>
                  <a:srgbClr val="80808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ko-KR" sz="1200">
              <a:solidFill>
                <a:srgbClr val="808080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F0B287C-EC65-419E-A8F6-62302BE035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785225" cy="2951163"/>
          </a:xfrm>
        </p:spPr>
        <p:txBody>
          <a:bodyPr/>
          <a:lstStyle/>
          <a:p>
            <a:pPr eaLnBrk="1" hangingPunct="1"/>
            <a:r>
              <a:rPr lang="en-US" altLang="ko-KR"/>
              <a:t>    Implementing Data Layout on Disk</a:t>
            </a:r>
            <a:endParaRPr lang="ko-KR" altLang="en-US" sz="240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5F989A6-BF96-4F6B-BD89-D47E0DD0B24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Woo Hyun Ahn (whahn@kw.ac.kr)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>
            <a:extLst>
              <a:ext uri="{FF2B5EF4-FFF2-40B4-BE49-F238E27FC236}">
                <a16:creationId xmlns:a16="http://schemas.microsoft.com/office/drawing/2014/main" id="{FF0102CB-9D1D-4F34-93BE-1F53A0D5F3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0F380F-86B9-4570-8B51-E2CBF1B87D35}" type="slidenum">
              <a:rPr kumimoji="0" lang="ko-KR" altLang="en-US" sz="1200" smtClean="0">
                <a:solidFill>
                  <a:srgbClr val="80808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200">
              <a:solidFill>
                <a:srgbClr val="808080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F42B415-0F15-49E2-A91A-F89909CB0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158750"/>
            <a:ext cx="8258175" cy="636588"/>
          </a:xfrm>
        </p:spPr>
        <p:txBody>
          <a:bodyPr/>
          <a:lstStyle/>
          <a:p>
            <a:pPr eaLnBrk="1" hangingPunct="1"/>
            <a:r>
              <a:rPr lang="en-US" altLang="ko-KR" dirty="0" err="1"/>
              <a:t>ResetInodeBitmap</a:t>
            </a:r>
            <a:r>
              <a:rPr lang="en-US" altLang="ko-KR" dirty="0"/>
              <a:t>(6)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AE92232B-77A4-4638-B515-248E98045A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4675" y="836613"/>
            <a:ext cx="1385888" cy="28559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6389" name="직선 연결선 56">
            <a:extLst>
              <a:ext uri="{FF2B5EF4-FFF2-40B4-BE49-F238E27FC236}">
                <a16:creationId xmlns:a16="http://schemas.microsoft.com/office/drawing/2014/main" id="{9A8CE8EA-0F89-4C6F-9D14-F98501A0E6A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4675" y="1193800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직선 연결선 60">
            <a:extLst>
              <a:ext uri="{FF2B5EF4-FFF2-40B4-BE49-F238E27FC236}">
                <a16:creationId xmlns:a16="http://schemas.microsoft.com/office/drawing/2014/main" id="{91B4F43E-CF96-447E-8090-212BE9D2CF4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5150" y="156527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직선 연결선 61">
            <a:extLst>
              <a:ext uri="{FF2B5EF4-FFF2-40B4-BE49-F238E27FC236}">
                <a16:creationId xmlns:a16="http://schemas.microsoft.com/office/drawing/2014/main" id="{95434C59-C4C0-4C69-9ED2-94EC675A230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9438" y="193833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직선 연결선 62">
            <a:extLst>
              <a:ext uri="{FF2B5EF4-FFF2-40B4-BE49-F238E27FC236}">
                <a16:creationId xmlns:a16="http://schemas.microsoft.com/office/drawing/2014/main" id="{57396FE1-C6BF-441D-B425-A17792014B6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2613" y="230981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3" name="직사각형 3">
            <a:extLst>
              <a:ext uri="{FF2B5EF4-FFF2-40B4-BE49-F238E27FC236}">
                <a16:creationId xmlns:a16="http://schemas.microsoft.com/office/drawing/2014/main" id="{75D4CAF5-649D-4F4E-B859-D39BBE0C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836613"/>
            <a:ext cx="1403350" cy="1481137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94" name="직사각형 40">
            <a:extLst>
              <a:ext uri="{FF2B5EF4-FFF2-40B4-BE49-F238E27FC236}">
                <a16:creationId xmlns:a16="http://schemas.microsoft.com/office/drawing/2014/main" id="{49A11007-9A90-4534-B0EC-5694C41DB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2332038"/>
            <a:ext cx="1403350" cy="1360487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95" name="화살표: 오른쪽 128">
            <a:extLst>
              <a:ext uri="{FF2B5EF4-FFF2-40B4-BE49-F238E27FC236}">
                <a16:creationId xmlns:a16="http://schemas.microsoft.com/office/drawing/2014/main" id="{37E7B412-209E-45E3-9B6A-C719B9294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225" y="3173413"/>
            <a:ext cx="1235075" cy="244475"/>
          </a:xfrm>
          <a:prstGeom prst="rightArrow">
            <a:avLst>
              <a:gd name="adj1" fmla="val 50000"/>
              <a:gd name="adj2" fmla="val 4965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96" name="Text Box 26">
            <a:extLst>
              <a:ext uri="{FF2B5EF4-FFF2-40B4-BE49-F238E27FC236}">
                <a16:creationId xmlns:a16="http://schemas.microsoft.com/office/drawing/2014/main" id="{FA788AD7-1C85-466E-AA28-805399606DB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85988" y="2370138"/>
            <a:ext cx="18859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(2) Block 1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을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DevReadBlock</a:t>
            </a: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함수를 통해 메모리로 읽는다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397" name="Text Box 26">
            <a:extLst>
              <a:ext uri="{FF2B5EF4-FFF2-40B4-BE49-F238E27FC236}">
                <a16:creationId xmlns:a16="http://schemas.microsoft.com/office/drawing/2014/main" id="{5A48D80E-281D-48C5-AD43-CF93DBC8BE2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010025" y="3554413"/>
            <a:ext cx="18446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(1) Block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크기의 메모리 할당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98" name="Text Box 26">
            <a:extLst>
              <a:ext uri="{FF2B5EF4-FFF2-40B4-BE49-F238E27FC236}">
                <a16:creationId xmlns:a16="http://schemas.microsoft.com/office/drawing/2014/main" id="{15BFF568-FA49-4644-B40D-4C0DE041B37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707188" y="3538538"/>
            <a:ext cx="18145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(3)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동작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(2)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후의 메모리 상태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99" name="Text Box 26">
            <a:extLst>
              <a:ext uri="{FF2B5EF4-FFF2-40B4-BE49-F238E27FC236}">
                <a16:creationId xmlns:a16="http://schemas.microsoft.com/office/drawing/2014/main" id="{7401C19F-E549-4892-8FB6-25844D844BF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170363" y="5962650"/>
            <a:ext cx="14271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(4) Bit 2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를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로 설정함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400" name="화살표: 오른쪽 188">
            <a:extLst>
              <a:ext uri="{FF2B5EF4-FFF2-40B4-BE49-F238E27FC236}">
                <a16:creationId xmlns:a16="http://schemas.microsoft.com/office/drawing/2014/main" id="{1215A4D3-2A8E-4CDF-AF5D-43396EEBF0E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06663" y="5640388"/>
            <a:ext cx="1235075" cy="242887"/>
          </a:xfrm>
          <a:prstGeom prst="rightArrow">
            <a:avLst>
              <a:gd name="adj1" fmla="val 50000"/>
              <a:gd name="adj2" fmla="val 4997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401" name="Text Box 26">
            <a:extLst>
              <a:ext uri="{FF2B5EF4-FFF2-40B4-BE49-F238E27FC236}">
                <a16:creationId xmlns:a16="http://schemas.microsoft.com/office/drawing/2014/main" id="{F95076F7-23F4-49DE-B660-6DD9D28C768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20950" y="4354513"/>
            <a:ext cx="13033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(6) Block 1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에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DevWriteBlock</a:t>
            </a: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함수를 통해 저장함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39275BA1-0138-4E31-97E6-EF38D78F8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3" y="679450"/>
            <a:ext cx="5795962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kern="0" dirty="0"/>
              <a:t>&gt; </a:t>
            </a:r>
            <a:r>
              <a:rPr lang="en-US" altLang="ko-KR" sz="1800" kern="0" dirty="0" err="1"/>
              <a:t>Inode</a:t>
            </a:r>
            <a:r>
              <a:rPr lang="en-US" altLang="ko-KR" sz="1800" kern="0" dirty="0"/>
              <a:t> bitmap</a:t>
            </a:r>
            <a:r>
              <a:rPr lang="ko-KR" altLang="en-US" sz="1800" kern="0" dirty="0"/>
              <a:t>에서 </a:t>
            </a:r>
            <a:r>
              <a:rPr lang="en-US" altLang="ko-KR" sz="1800" kern="0" dirty="0"/>
              <a:t>bit 6</a:t>
            </a:r>
            <a:r>
              <a:rPr lang="ko-KR" altLang="en-US" sz="1800" kern="0" dirty="0"/>
              <a:t>을 </a:t>
            </a:r>
            <a:r>
              <a:rPr lang="en-US" altLang="ko-KR" sz="1800" kern="0" dirty="0"/>
              <a:t>0</a:t>
            </a:r>
            <a:r>
              <a:rPr lang="ko-KR" altLang="en-US" sz="1800" kern="0" dirty="0"/>
              <a:t>로 설정하고</a:t>
            </a:r>
            <a:r>
              <a:rPr lang="en-US" altLang="ko-KR" sz="1800" kern="0" dirty="0"/>
              <a:t>, </a:t>
            </a:r>
            <a:r>
              <a:rPr lang="ko-KR" altLang="en-US" sz="1800" kern="0" dirty="0"/>
              <a:t>다시 디스크로 저장한다</a:t>
            </a:r>
            <a:r>
              <a:rPr lang="en-US" altLang="ko-KR" sz="1800" kern="0" dirty="0"/>
              <a:t>.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kern="0" dirty="0"/>
              <a:t>&gt; </a:t>
            </a:r>
            <a:r>
              <a:rPr lang="en-US" altLang="ko-KR" sz="1800" kern="0" dirty="0" err="1"/>
              <a:t>Inode</a:t>
            </a:r>
            <a:r>
              <a:rPr lang="en-US" altLang="ko-KR" sz="1800" kern="0" dirty="0"/>
              <a:t> bitmap</a:t>
            </a:r>
            <a:r>
              <a:rPr lang="ko-KR" altLang="en-US" sz="1800" kern="0" dirty="0"/>
              <a:t>은 </a:t>
            </a:r>
            <a:r>
              <a:rPr lang="en-US" altLang="ko-KR" sz="1800" kern="0" dirty="0"/>
              <a:t>block 1</a:t>
            </a:r>
            <a:r>
              <a:rPr lang="ko-KR" altLang="en-US" sz="1800" kern="0" dirty="0"/>
              <a:t>에 저장됨</a:t>
            </a:r>
            <a:endParaRPr lang="en-US" altLang="ko-KR" sz="1800" kern="0" dirty="0"/>
          </a:p>
        </p:txBody>
      </p:sp>
      <p:cxnSp>
        <p:nvCxnSpPr>
          <p:cNvPr id="16403" name="직선 연결선 62">
            <a:extLst>
              <a:ext uri="{FF2B5EF4-FFF2-40B4-BE49-F238E27FC236}">
                <a16:creationId xmlns:a16="http://schemas.microsoft.com/office/drawing/2014/main" id="{4BDC986D-D7D9-49F3-AA2C-C77F19BB9C57}"/>
              </a:ext>
            </a:extLst>
          </p:cNvPr>
          <p:cNvCxnSpPr>
            <a:cxnSpLocks noChangeShapeType="1"/>
            <a:stCxn id="16394" idx="2"/>
            <a:endCxn id="16394" idx="0"/>
          </p:cNvCxnSpPr>
          <p:nvPr/>
        </p:nvCxnSpPr>
        <p:spPr bwMode="auto">
          <a:xfrm flipV="1">
            <a:off x="1247775" y="2332038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직선 연결선 62">
            <a:extLst>
              <a:ext uri="{FF2B5EF4-FFF2-40B4-BE49-F238E27FC236}">
                <a16:creationId xmlns:a16="http://schemas.microsoft.com/office/drawing/2014/main" id="{8377B62C-BDF1-4337-A552-424B03D63D0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84325" y="232092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직선 연결선 62">
            <a:extLst>
              <a:ext uri="{FF2B5EF4-FFF2-40B4-BE49-F238E27FC236}">
                <a16:creationId xmlns:a16="http://schemas.microsoft.com/office/drawing/2014/main" id="{C4FF9E9C-87D1-4573-912F-647D54107E7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00113" y="230981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6" name="Text Box 26">
            <a:extLst>
              <a:ext uri="{FF2B5EF4-FFF2-40B4-BE49-F238E27FC236}">
                <a16:creationId xmlns:a16="http://schemas.microsoft.com/office/drawing/2014/main" id="{82BF388B-BAD8-4FDB-B044-DEA5C0BBC3E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98488" y="23812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07" name="Text Box 26">
            <a:extLst>
              <a:ext uri="{FF2B5EF4-FFF2-40B4-BE49-F238E27FC236}">
                <a16:creationId xmlns:a16="http://schemas.microsoft.com/office/drawing/2014/main" id="{0D777176-FC5F-4D8A-A140-0A74E2041CA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31863" y="23907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408" name="Text Box 26">
            <a:extLst>
              <a:ext uri="{FF2B5EF4-FFF2-40B4-BE49-F238E27FC236}">
                <a16:creationId xmlns:a16="http://schemas.microsoft.com/office/drawing/2014/main" id="{5B00E0E1-90BC-4CC8-A9CB-D465642F9A1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6825" y="24003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09" name="Text Box 26">
            <a:extLst>
              <a:ext uri="{FF2B5EF4-FFF2-40B4-BE49-F238E27FC236}">
                <a16:creationId xmlns:a16="http://schemas.microsoft.com/office/drawing/2014/main" id="{40385BBB-F4B7-425A-8B44-0477F0A83C0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00200" y="24098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10" name="Text Box 26">
            <a:extLst>
              <a:ext uri="{FF2B5EF4-FFF2-40B4-BE49-F238E27FC236}">
                <a16:creationId xmlns:a16="http://schemas.microsoft.com/office/drawing/2014/main" id="{BA93A4F4-0C54-4C49-8164-68CA50C63EF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11188" y="27241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11" name="Text Box 26">
            <a:extLst>
              <a:ext uri="{FF2B5EF4-FFF2-40B4-BE49-F238E27FC236}">
                <a16:creationId xmlns:a16="http://schemas.microsoft.com/office/drawing/2014/main" id="{936F60CB-D5AA-4332-925A-77C35C69AC8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46150" y="27320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12" name="Text Box 26">
            <a:extLst>
              <a:ext uri="{FF2B5EF4-FFF2-40B4-BE49-F238E27FC236}">
                <a16:creationId xmlns:a16="http://schemas.microsoft.com/office/drawing/2014/main" id="{5C10F5A4-8225-4358-9D91-7C080911F59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79525" y="27416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413" name="Text Box 26">
            <a:extLst>
              <a:ext uri="{FF2B5EF4-FFF2-40B4-BE49-F238E27FC236}">
                <a16:creationId xmlns:a16="http://schemas.microsoft.com/office/drawing/2014/main" id="{66F4432C-2259-4134-8724-D406D193BCA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14488" y="27511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14" name="Text Box 26">
            <a:extLst>
              <a:ext uri="{FF2B5EF4-FFF2-40B4-BE49-F238E27FC236}">
                <a16:creationId xmlns:a16="http://schemas.microsoft.com/office/drawing/2014/main" id="{430CADDF-52CF-4B53-87B7-0FA94A88667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25475" y="30654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15" name="Text Box 26">
            <a:extLst>
              <a:ext uri="{FF2B5EF4-FFF2-40B4-BE49-F238E27FC236}">
                <a16:creationId xmlns:a16="http://schemas.microsoft.com/office/drawing/2014/main" id="{0CC0C63C-4228-484E-B15D-73E4A4E9C04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60438" y="30749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416" name="Text Box 26">
            <a:extLst>
              <a:ext uri="{FF2B5EF4-FFF2-40B4-BE49-F238E27FC236}">
                <a16:creationId xmlns:a16="http://schemas.microsoft.com/office/drawing/2014/main" id="{B41B8A20-F27D-4135-91EB-88961C5AC68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93813" y="3082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17" name="Text Box 26">
            <a:extLst>
              <a:ext uri="{FF2B5EF4-FFF2-40B4-BE49-F238E27FC236}">
                <a16:creationId xmlns:a16="http://schemas.microsoft.com/office/drawing/2014/main" id="{78374B11-FF40-46D9-8293-39FF4BDDE28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28775" y="30924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18" name="Text Box 26">
            <a:extLst>
              <a:ext uri="{FF2B5EF4-FFF2-40B4-BE49-F238E27FC236}">
                <a16:creationId xmlns:a16="http://schemas.microsoft.com/office/drawing/2014/main" id="{412F9CAD-65F5-49F6-8319-C6D98E759A5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39763" y="34067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19" name="Text Box 26">
            <a:extLst>
              <a:ext uri="{FF2B5EF4-FFF2-40B4-BE49-F238E27FC236}">
                <a16:creationId xmlns:a16="http://schemas.microsoft.com/office/drawing/2014/main" id="{39CE8CFA-7E11-4B29-89E2-F3F605C0906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73138" y="34163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20" name="Text Box 26">
            <a:extLst>
              <a:ext uri="{FF2B5EF4-FFF2-40B4-BE49-F238E27FC236}">
                <a16:creationId xmlns:a16="http://schemas.microsoft.com/office/drawing/2014/main" id="{EA7D9015-B5A0-4CF2-9796-D1C2B58FD45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308100" y="34258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21" name="Text Box 26">
            <a:extLst>
              <a:ext uri="{FF2B5EF4-FFF2-40B4-BE49-F238E27FC236}">
                <a16:creationId xmlns:a16="http://schemas.microsoft.com/office/drawing/2014/main" id="{1684E100-64C7-4CB5-9D06-186D03F351E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41475" y="34337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22" name="Text Box 26">
            <a:extLst>
              <a:ext uri="{FF2B5EF4-FFF2-40B4-BE49-F238E27FC236}">
                <a16:creationId xmlns:a16="http://schemas.microsoft.com/office/drawing/2014/main" id="{3FDAB96B-FD9D-499B-807E-DD40A0E6713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-74613" y="1497013"/>
            <a:ext cx="638176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0</a:t>
            </a:r>
          </a:p>
        </p:txBody>
      </p:sp>
      <p:sp>
        <p:nvSpPr>
          <p:cNvPr id="16423" name="Text Box 26">
            <a:extLst>
              <a:ext uri="{FF2B5EF4-FFF2-40B4-BE49-F238E27FC236}">
                <a16:creationId xmlns:a16="http://schemas.microsoft.com/office/drawing/2014/main" id="{A44FB259-8733-42A0-83C0-969B474331D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-60325" y="2846388"/>
            <a:ext cx="638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1</a:t>
            </a:r>
          </a:p>
        </p:txBody>
      </p:sp>
      <p:cxnSp>
        <p:nvCxnSpPr>
          <p:cNvPr id="16424" name="직선 연결선 62">
            <a:extLst>
              <a:ext uri="{FF2B5EF4-FFF2-40B4-BE49-F238E27FC236}">
                <a16:creationId xmlns:a16="http://schemas.microsoft.com/office/drawing/2014/main" id="{CBA86EBF-0C41-4D12-A599-D89E51DC0B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2613" y="265271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5" name="직선 연결선 62">
            <a:extLst>
              <a:ext uri="{FF2B5EF4-FFF2-40B4-BE49-F238E27FC236}">
                <a16:creationId xmlns:a16="http://schemas.microsoft.com/office/drawing/2014/main" id="{A102A7BA-0EEE-43FE-9463-646F0E379A2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2613" y="299720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6" name="직선 연결선 62">
            <a:extLst>
              <a:ext uri="{FF2B5EF4-FFF2-40B4-BE49-F238E27FC236}">
                <a16:creationId xmlns:a16="http://schemas.microsoft.com/office/drawing/2014/main" id="{20899048-6913-4B01-B1F8-A22F8D8A704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2613" y="334010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27" name="직사각형 40">
            <a:extLst>
              <a:ext uri="{FF2B5EF4-FFF2-40B4-BE49-F238E27FC236}">
                <a16:creationId xmlns:a16="http://schemas.microsoft.com/office/drawing/2014/main" id="{871A859C-6E33-489C-A8ED-DA1AB9587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425" y="1924050"/>
            <a:ext cx="1403350" cy="1360488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6428" name="직선 연결선 62">
            <a:extLst>
              <a:ext uri="{FF2B5EF4-FFF2-40B4-BE49-F238E27FC236}">
                <a16:creationId xmlns:a16="http://schemas.microsoft.com/office/drawing/2014/main" id="{E355757C-A7BF-4590-A3EA-977ABCC838C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185896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9" name="직선 연결선 62">
            <a:extLst>
              <a:ext uri="{FF2B5EF4-FFF2-40B4-BE49-F238E27FC236}">
                <a16:creationId xmlns:a16="http://schemas.microsoft.com/office/drawing/2014/main" id="{BAEBB918-6633-4BA2-B860-16D5C98F43C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323373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30" name="직사각형 40">
            <a:extLst>
              <a:ext uri="{FF2B5EF4-FFF2-40B4-BE49-F238E27FC236}">
                <a16:creationId xmlns:a16="http://schemas.microsoft.com/office/drawing/2014/main" id="{2065AF2E-61F3-4343-9BF9-E0DD1B27B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5" y="1881188"/>
            <a:ext cx="1403350" cy="1360487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6431" name="직선 연결선 62">
            <a:extLst>
              <a:ext uri="{FF2B5EF4-FFF2-40B4-BE49-F238E27FC236}">
                <a16:creationId xmlns:a16="http://schemas.microsoft.com/office/drawing/2014/main" id="{42F6A0E6-7A37-42A9-8A86-B1E4B7451477}"/>
              </a:ext>
            </a:extLst>
          </p:cNvPr>
          <p:cNvCxnSpPr>
            <a:cxnSpLocks noChangeShapeType="1"/>
            <a:stCxn id="16430" idx="2"/>
            <a:endCxn id="16430" idx="0"/>
          </p:cNvCxnSpPr>
          <p:nvPr/>
        </p:nvCxnSpPr>
        <p:spPr bwMode="auto">
          <a:xfrm flipV="1">
            <a:off x="7651750" y="1881188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2" name="직선 연결선 62">
            <a:extLst>
              <a:ext uri="{FF2B5EF4-FFF2-40B4-BE49-F238E27FC236}">
                <a16:creationId xmlns:a16="http://schemas.microsoft.com/office/drawing/2014/main" id="{8B10D619-8C7E-45F1-B2BF-16FE01DA9A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986713" y="187007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3" name="직선 연결선 62">
            <a:extLst>
              <a:ext uri="{FF2B5EF4-FFF2-40B4-BE49-F238E27FC236}">
                <a16:creationId xmlns:a16="http://schemas.microsoft.com/office/drawing/2014/main" id="{015FA7E4-28EC-41FF-8DCD-C1EC88BFFA1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304088" y="185896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34" name="Text Box 26">
            <a:extLst>
              <a:ext uri="{FF2B5EF4-FFF2-40B4-BE49-F238E27FC236}">
                <a16:creationId xmlns:a16="http://schemas.microsoft.com/office/drawing/2014/main" id="{F90FB655-0511-4FFD-A06D-A271D3B577B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00875" y="19304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35" name="Text Box 26">
            <a:extLst>
              <a:ext uri="{FF2B5EF4-FFF2-40B4-BE49-F238E27FC236}">
                <a16:creationId xmlns:a16="http://schemas.microsoft.com/office/drawing/2014/main" id="{60BE4BB9-8754-4B90-9726-C30502A8D43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35838" y="1939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436" name="Text Box 26">
            <a:extLst>
              <a:ext uri="{FF2B5EF4-FFF2-40B4-BE49-F238E27FC236}">
                <a16:creationId xmlns:a16="http://schemas.microsoft.com/office/drawing/2014/main" id="{E729440B-D4B0-4833-8FCE-C21F1C2CEFC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670800" y="19494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37" name="Text Box 26">
            <a:extLst>
              <a:ext uri="{FF2B5EF4-FFF2-40B4-BE49-F238E27FC236}">
                <a16:creationId xmlns:a16="http://schemas.microsoft.com/office/drawing/2014/main" id="{9C449C53-8374-4E9D-8CF8-D5004D31CAC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004175" y="19589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38" name="Text Box 26">
            <a:extLst>
              <a:ext uri="{FF2B5EF4-FFF2-40B4-BE49-F238E27FC236}">
                <a16:creationId xmlns:a16="http://schemas.microsoft.com/office/drawing/2014/main" id="{DA615475-7D2D-428F-AE60-E4206F196D5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15163" y="22733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39" name="Text Box 26">
            <a:extLst>
              <a:ext uri="{FF2B5EF4-FFF2-40B4-BE49-F238E27FC236}">
                <a16:creationId xmlns:a16="http://schemas.microsoft.com/office/drawing/2014/main" id="{0EE5FDDA-CA57-431A-9034-55B5E5F8B98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50125" y="22812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40" name="Text Box 26">
            <a:extLst>
              <a:ext uri="{FF2B5EF4-FFF2-40B4-BE49-F238E27FC236}">
                <a16:creationId xmlns:a16="http://schemas.microsoft.com/office/drawing/2014/main" id="{4E47B1A4-8250-4142-8991-861EDD7856B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683500" y="22907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441" name="Text Box 26">
            <a:extLst>
              <a:ext uri="{FF2B5EF4-FFF2-40B4-BE49-F238E27FC236}">
                <a16:creationId xmlns:a16="http://schemas.microsoft.com/office/drawing/2014/main" id="{7700E636-38BE-4169-B550-F2A2F32CCEC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018463" y="23002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42" name="Text Box 26">
            <a:extLst>
              <a:ext uri="{FF2B5EF4-FFF2-40B4-BE49-F238E27FC236}">
                <a16:creationId xmlns:a16="http://schemas.microsoft.com/office/drawing/2014/main" id="{98B4095A-3A03-48DA-A34D-8A0D9E88360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29450" y="26146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43" name="Text Box 26">
            <a:extLst>
              <a:ext uri="{FF2B5EF4-FFF2-40B4-BE49-F238E27FC236}">
                <a16:creationId xmlns:a16="http://schemas.microsoft.com/office/drawing/2014/main" id="{BB04EAC0-8776-4B49-9F54-1F4C2262839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62825" y="26241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444" name="Text Box 26">
            <a:extLst>
              <a:ext uri="{FF2B5EF4-FFF2-40B4-BE49-F238E27FC236}">
                <a16:creationId xmlns:a16="http://schemas.microsoft.com/office/drawing/2014/main" id="{C7C7952A-774C-404A-9CC9-8A93F1E282A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697788" y="26336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45" name="Text Box 26">
            <a:extLst>
              <a:ext uri="{FF2B5EF4-FFF2-40B4-BE49-F238E27FC236}">
                <a16:creationId xmlns:a16="http://schemas.microsoft.com/office/drawing/2014/main" id="{865E3FFF-DF75-4A9B-BF55-6FA705C816D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032750" y="26416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46" name="Text Box 26">
            <a:extLst>
              <a:ext uri="{FF2B5EF4-FFF2-40B4-BE49-F238E27FC236}">
                <a16:creationId xmlns:a16="http://schemas.microsoft.com/office/drawing/2014/main" id="{BFD21BAA-4C2D-4A62-9E60-C4E9382B4D5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43738" y="2955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47" name="Text Box 26">
            <a:extLst>
              <a:ext uri="{FF2B5EF4-FFF2-40B4-BE49-F238E27FC236}">
                <a16:creationId xmlns:a16="http://schemas.microsoft.com/office/drawing/2014/main" id="{571E03CF-EFD4-4A54-A619-0FA7DFBEF9C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77113" y="29654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48" name="Text Box 26">
            <a:extLst>
              <a:ext uri="{FF2B5EF4-FFF2-40B4-BE49-F238E27FC236}">
                <a16:creationId xmlns:a16="http://schemas.microsoft.com/office/drawing/2014/main" id="{725F819B-D056-46BA-A1E5-A7AEEA5F440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712075" y="29749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49" name="Text Box 26">
            <a:extLst>
              <a:ext uri="{FF2B5EF4-FFF2-40B4-BE49-F238E27FC236}">
                <a16:creationId xmlns:a16="http://schemas.microsoft.com/office/drawing/2014/main" id="{5CBA0D3F-12C3-4E9C-92BA-E5D53C85C05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045450" y="29845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16450" name="직선 연결선 62">
            <a:extLst>
              <a:ext uri="{FF2B5EF4-FFF2-40B4-BE49-F238E27FC236}">
                <a16:creationId xmlns:a16="http://schemas.microsoft.com/office/drawing/2014/main" id="{E98C5EBF-67CD-4FE6-95B0-CD64DEF5DBC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220186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1" name="직선 연결선 62">
            <a:extLst>
              <a:ext uri="{FF2B5EF4-FFF2-40B4-BE49-F238E27FC236}">
                <a16:creationId xmlns:a16="http://schemas.microsoft.com/office/drawing/2014/main" id="{1FFC5646-0AE4-4A89-BA22-89114FE3CB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25463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2" name="직선 연결선 62">
            <a:extLst>
              <a:ext uri="{FF2B5EF4-FFF2-40B4-BE49-F238E27FC236}">
                <a16:creationId xmlns:a16="http://schemas.microsoft.com/office/drawing/2014/main" id="{2E8845C4-C2BA-471D-9926-BE495C99A7D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28892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3" name="직선 연결선 62">
            <a:extLst>
              <a:ext uri="{FF2B5EF4-FFF2-40B4-BE49-F238E27FC236}">
                <a16:creationId xmlns:a16="http://schemas.microsoft.com/office/drawing/2014/main" id="{798378A2-B5C0-474A-B94F-5F1FC1E9FAC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4427538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4" name="직선 연결선 62">
            <a:extLst>
              <a:ext uri="{FF2B5EF4-FFF2-40B4-BE49-F238E27FC236}">
                <a16:creationId xmlns:a16="http://schemas.microsoft.com/office/drawing/2014/main" id="{EA5A7892-5AD9-4250-9343-9CA7E8E543D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5802313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55" name="직사각형 40">
            <a:extLst>
              <a:ext uri="{FF2B5EF4-FFF2-40B4-BE49-F238E27FC236}">
                <a16:creationId xmlns:a16="http://schemas.microsoft.com/office/drawing/2014/main" id="{C3CBBD47-E438-424A-B35A-F7A258CD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4449763"/>
            <a:ext cx="1403350" cy="1360487"/>
          </a:xfrm>
          <a:prstGeom prst="rect">
            <a:avLst/>
          </a:prstGeom>
          <a:solidFill>
            <a:srgbClr val="FFCCFF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6456" name="직선 연결선 62">
            <a:extLst>
              <a:ext uri="{FF2B5EF4-FFF2-40B4-BE49-F238E27FC236}">
                <a16:creationId xmlns:a16="http://schemas.microsoft.com/office/drawing/2014/main" id="{F68999DF-8E3B-4A3D-8AFA-B0D994D2AA11}"/>
              </a:ext>
            </a:extLst>
          </p:cNvPr>
          <p:cNvCxnSpPr>
            <a:cxnSpLocks noChangeShapeType="1"/>
            <a:stCxn id="16455" idx="2"/>
            <a:endCxn id="16455" idx="0"/>
          </p:cNvCxnSpPr>
          <p:nvPr/>
        </p:nvCxnSpPr>
        <p:spPr bwMode="auto">
          <a:xfrm flipV="1">
            <a:off x="4878388" y="444976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7" name="직선 연결선 62">
            <a:extLst>
              <a:ext uri="{FF2B5EF4-FFF2-40B4-BE49-F238E27FC236}">
                <a16:creationId xmlns:a16="http://schemas.microsoft.com/office/drawing/2014/main" id="{7BB2E9B7-8077-4D23-8A10-0AF24BC4CDD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13350" y="4438650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8" name="직선 연결선 62">
            <a:extLst>
              <a:ext uri="{FF2B5EF4-FFF2-40B4-BE49-F238E27FC236}">
                <a16:creationId xmlns:a16="http://schemas.microsoft.com/office/drawing/2014/main" id="{AA8D1A58-E2A0-4BC5-AD40-42B24842775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29138" y="4427538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59" name="Text Box 26">
            <a:extLst>
              <a:ext uri="{FF2B5EF4-FFF2-40B4-BE49-F238E27FC236}">
                <a16:creationId xmlns:a16="http://schemas.microsoft.com/office/drawing/2014/main" id="{7538B962-D499-44BA-8F33-68808AF964B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27513" y="45005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60" name="Text Box 26">
            <a:extLst>
              <a:ext uri="{FF2B5EF4-FFF2-40B4-BE49-F238E27FC236}">
                <a16:creationId xmlns:a16="http://schemas.microsoft.com/office/drawing/2014/main" id="{05AE5350-9A3E-4E69-B90D-7A1139DBCA4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562475" y="45085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461" name="Text Box 26">
            <a:extLst>
              <a:ext uri="{FF2B5EF4-FFF2-40B4-BE49-F238E27FC236}">
                <a16:creationId xmlns:a16="http://schemas.microsoft.com/office/drawing/2014/main" id="{708FC07E-D069-42A0-9A1C-F333DC2D5C5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230813" y="45275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62" name="Text Box 26">
            <a:extLst>
              <a:ext uri="{FF2B5EF4-FFF2-40B4-BE49-F238E27FC236}">
                <a16:creationId xmlns:a16="http://schemas.microsoft.com/office/drawing/2014/main" id="{E21E54BE-5D2F-4910-8814-D7ABB56E9B1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41800" y="48418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63" name="Text Box 26">
            <a:extLst>
              <a:ext uri="{FF2B5EF4-FFF2-40B4-BE49-F238E27FC236}">
                <a16:creationId xmlns:a16="http://schemas.microsoft.com/office/drawing/2014/main" id="{95B0BACB-7CDC-4382-9FCC-44B7E100412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575175" y="48514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64" name="Text Box 26">
            <a:extLst>
              <a:ext uri="{FF2B5EF4-FFF2-40B4-BE49-F238E27FC236}">
                <a16:creationId xmlns:a16="http://schemas.microsoft.com/office/drawing/2014/main" id="{9E77E6A0-F696-45E9-9447-6864EABC0CC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887913" y="47926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65" name="Text Box 26">
            <a:extLst>
              <a:ext uri="{FF2B5EF4-FFF2-40B4-BE49-F238E27FC236}">
                <a16:creationId xmlns:a16="http://schemas.microsoft.com/office/drawing/2014/main" id="{652160D1-0005-4146-A254-2188C9EB781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245100" y="48688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66" name="Text Box 26">
            <a:extLst>
              <a:ext uri="{FF2B5EF4-FFF2-40B4-BE49-F238E27FC236}">
                <a16:creationId xmlns:a16="http://schemas.microsoft.com/office/drawing/2014/main" id="{91477C51-E1EC-47F5-B15F-13F101F51FF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54500" y="51831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67" name="Text Box 26">
            <a:extLst>
              <a:ext uri="{FF2B5EF4-FFF2-40B4-BE49-F238E27FC236}">
                <a16:creationId xmlns:a16="http://schemas.microsoft.com/office/drawing/2014/main" id="{58BC7722-A7E0-4966-A6F5-2DA8EF96C6C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589463" y="51927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468" name="Text Box 26">
            <a:extLst>
              <a:ext uri="{FF2B5EF4-FFF2-40B4-BE49-F238E27FC236}">
                <a16:creationId xmlns:a16="http://schemas.microsoft.com/office/drawing/2014/main" id="{B7140673-4E9F-4A6B-9F98-77712B33E20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924425" y="52022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69" name="Text Box 26">
            <a:extLst>
              <a:ext uri="{FF2B5EF4-FFF2-40B4-BE49-F238E27FC236}">
                <a16:creationId xmlns:a16="http://schemas.microsoft.com/office/drawing/2014/main" id="{34B6D5AC-D3F2-46BF-AAF9-C5582118529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257800" y="52117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70" name="Text Box 26">
            <a:extLst>
              <a:ext uri="{FF2B5EF4-FFF2-40B4-BE49-F238E27FC236}">
                <a16:creationId xmlns:a16="http://schemas.microsoft.com/office/drawing/2014/main" id="{7962EAF5-3FC7-4EDB-AFDA-B1FE1566A73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68788" y="55260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71" name="Text Box 26">
            <a:extLst>
              <a:ext uri="{FF2B5EF4-FFF2-40B4-BE49-F238E27FC236}">
                <a16:creationId xmlns:a16="http://schemas.microsoft.com/office/drawing/2014/main" id="{37A476D8-538F-49F5-BC11-C15C492D48E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603750" y="55340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72" name="Text Box 26">
            <a:extLst>
              <a:ext uri="{FF2B5EF4-FFF2-40B4-BE49-F238E27FC236}">
                <a16:creationId xmlns:a16="http://schemas.microsoft.com/office/drawing/2014/main" id="{13243EA4-C8CF-4362-9617-392595F495D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937125" y="55435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73" name="Text Box 26">
            <a:extLst>
              <a:ext uri="{FF2B5EF4-FFF2-40B4-BE49-F238E27FC236}">
                <a16:creationId xmlns:a16="http://schemas.microsoft.com/office/drawing/2014/main" id="{C683241B-47FD-4E4E-BB7D-8E66A3F7DD8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272088" y="55530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16474" name="직선 연결선 62">
            <a:extLst>
              <a:ext uri="{FF2B5EF4-FFF2-40B4-BE49-F238E27FC236}">
                <a16:creationId xmlns:a16="http://schemas.microsoft.com/office/drawing/2014/main" id="{18D30438-057C-48F5-A042-46D7F12AB7A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4770438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75" name="직선 연결선 62">
            <a:extLst>
              <a:ext uri="{FF2B5EF4-FFF2-40B4-BE49-F238E27FC236}">
                <a16:creationId xmlns:a16="http://schemas.microsoft.com/office/drawing/2014/main" id="{65CFD635-7C15-44C8-BD0A-B98FB175E90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511492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76" name="직선 연결선 62">
            <a:extLst>
              <a:ext uri="{FF2B5EF4-FFF2-40B4-BE49-F238E27FC236}">
                <a16:creationId xmlns:a16="http://schemas.microsoft.com/office/drawing/2014/main" id="{0EC6352F-4CE0-4801-AA6C-433ECE78772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545782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77" name="Rectangle 5">
            <a:extLst>
              <a:ext uri="{FF2B5EF4-FFF2-40B4-BE49-F238E27FC236}">
                <a16:creationId xmlns:a16="http://schemas.microsoft.com/office/drawing/2014/main" id="{25AAC349-847F-4D80-941E-E8F59BBB622F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4038" y="3868738"/>
            <a:ext cx="1385887" cy="28559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6478" name="직선 연결선 56">
            <a:extLst>
              <a:ext uri="{FF2B5EF4-FFF2-40B4-BE49-F238E27FC236}">
                <a16:creationId xmlns:a16="http://schemas.microsoft.com/office/drawing/2014/main" id="{61DB04B6-DDD4-44E2-8306-207FBF43A5C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4225925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79" name="직선 연결선 60">
            <a:extLst>
              <a:ext uri="{FF2B5EF4-FFF2-40B4-BE49-F238E27FC236}">
                <a16:creationId xmlns:a16="http://schemas.microsoft.com/office/drawing/2014/main" id="{6DFA8BF8-9A90-446D-B90A-FA2A51A6603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4513" y="459740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80" name="직선 연결선 61">
            <a:extLst>
              <a:ext uri="{FF2B5EF4-FFF2-40B4-BE49-F238E27FC236}">
                <a16:creationId xmlns:a16="http://schemas.microsoft.com/office/drawing/2014/main" id="{F232B51A-DEF7-4169-9484-1C6245EA760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8800" y="4970463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81" name="직선 연결선 62">
            <a:extLst>
              <a:ext uri="{FF2B5EF4-FFF2-40B4-BE49-F238E27FC236}">
                <a16:creationId xmlns:a16="http://schemas.microsoft.com/office/drawing/2014/main" id="{25D59A71-FE9C-4B4B-BDB1-14094E7A3BC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1975" y="5341938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82" name="직사각형 3">
            <a:extLst>
              <a:ext uri="{FF2B5EF4-FFF2-40B4-BE49-F238E27FC236}">
                <a16:creationId xmlns:a16="http://schemas.microsoft.com/office/drawing/2014/main" id="{2770322E-6CCF-416A-B9C2-F0EADA3DE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3868738"/>
            <a:ext cx="1403350" cy="1481137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483" name="직사각형 40">
            <a:extLst>
              <a:ext uri="{FF2B5EF4-FFF2-40B4-BE49-F238E27FC236}">
                <a16:creationId xmlns:a16="http://schemas.microsoft.com/office/drawing/2014/main" id="{2EE1E247-5CB7-4F41-880A-62DB0F6A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5364163"/>
            <a:ext cx="1403350" cy="1360487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6484" name="직선 연결선 62">
            <a:extLst>
              <a:ext uri="{FF2B5EF4-FFF2-40B4-BE49-F238E27FC236}">
                <a16:creationId xmlns:a16="http://schemas.microsoft.com/office/drawing/2014/main" id="{A3FEE411-672E-4056-A6D8-1DC3DB36DE18}"/>
              </a:ext>
            </a:extLst>
          </p:cNvPr>
          <p:cNvCxnSpPr>
            <a:cxnSpLocks noChangeShapeType="1"/>
            <a:stCxn id="16483" idx="2"/>
            <a:endCxn id="16483" idx="0"/>
          </p:cNvCxnSpPr>
          <p:nvPr/>
        </p:nvCxnSpPr>
        <p:spPr bwMode="auto">
          <a:xfrm flipV="1">
            <a:off x="1227138" y="536416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85" name="직선 연결선 62">
            <a:extLst>
              <a:ext uri="{FF2B5EF4-FFF2-40B4-BE49-F238E27FC236}">
                <a16:creationId xmlns:a16="http://schemas.microsoft.com/office/drawing/2014/main" id="{0190AAFC-A506-429D-B7FF-FC14172C86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62100" y="5353050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86" name="직선 연결선 62">
            <a:extLst>
              <a:ext uri="{FF2B5EF4-FFF2-40B4-BE49-F238E27FC236}">
                <a16:creationId xmlns:a16="http://schemas.microsoft.com/office/drawing/2014/main" id="{3FB3327F-B04F-4B7E-8813-3D035E0EA7E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77888" y="5341938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87" name="Text Box 26">
            <a:extLst>
              <a:ext uri="{FF2B5EF4-FFF2-40B4-BE49-F238E27FC236}">
                <a16:creationId xmlns:a16="http://schemas.microsoft.com/office/drawing/2014/main" id="{B1FF133E-2E0C-4B95-B42D-564F33C2E2F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76263" y="54149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88" name="Text Box 26">
            <a:extLst>
              <a:ext uri="{FF2B5EF4-FFF2-40B4-BE49-F238E27FC236}">
                <a16:creationId xmlns:a16="http://schemas.microsoft.com/office/drawing/2014/main" id="{0521B52D-FB3F-44A5-AB0C-DAB7A2315E7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11225" y="54229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489" name="Text Box 26">
            <a:extLst>
              <a:ext uri="{FF2B5EF4-FFF2-40B4-BE49-F238E27FC236}">
                <a16:creationId xmlns:a16="http://schemas.microsoft.com/office/drawing/2014/main" id="{89B23AEE-0011-4136-B61E-080865A476A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79563" y="54419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90" name="Text Box 26">
            <a:extLst>
              <a:ext uri="{FF2B5EF4-FFF2-40B4-BE49-F238E27FC236}">
                <a16:creationId xmlns:a16="http://schemas.microsoft.com/office/drawing/2014/main" id="{9379CCEA-758D-42D2-B326-805282DDB7F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90550" y="57562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91" name="Text Box 26">
            <a:extLst>
              <a:ext uri="{FF2B5EF4-FFF2-40B4-BE49-F238E27FC236}">
                <a16:creationId xmlns:a16="http://schemas.microsoft.com/office/drawing/2014/main" id="{76020D84-82FD-4D8E-B60C-C6FA146811B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23925" y="57658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92" name="Text Box 26">
            <a:extLst>
              <a:ext uri="{FF2B5EF4-FFF2-40B4-BE49-F238E27FC236}">
                <a16:creationId xmlns:a16="http://schemas.microsoft.com/office/drawing/2014/main" id="{925F2C7D-B6E4-466B-AFDA-F4AFC7681FC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36663" y="569753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93" name="Text Box 26">
            <a:extLst>
              <a:ext uri="{FF2B5EF4-FFF2-40B4-BE49-F238E27FC236}">
                <a16:creationId xmlns:a16="http://schemas.microsoft.com/office/drawing/2014/main" id="{2DF86E16-FFB7-40B1-8BBC-B83617A64EC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93850" y="57832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94" name="Text Box 26">
            <a:extLst>
              <a:ext uri="{FF2B5EF4-FFF2-40B4-BE49-F238E27FC236}">
                <a16:creationId xmlns:a16="http://schemas.microsoft.com/office/drawing/2014/main" id="{4531582B-F474-4C08-957A-11F6CD37A36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03250" y="60975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95" name="Text Box 26">
            <a:extLst>
              <a:ext uri="{FF2B5EF4-FFF2-40B4-BE49-F238E27FC236}">
                <a16:creationId xmlns:a16="http://schemas.microsoft.com/office/drawing/2014/main" id="{7BE5FA4B-4BA6-4C95-BC51-7BE58CB3F0B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38213" y="61071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496" name="Text Box 26">
            <a:extLst>
              <a:ext uri="{FF2B5EF4-FFF2-40B4-BE49-F238E27FC236}">
                <a16:creationId xmlns:a16="http://schemas.microsoft.com/office/drawing/2014/main" id="{B4378988-F5F1-49DC-BE50-9D635253E45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73175" y="61166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97" name="Text Box 26">
            <a:extLst>
              <a:ext uri="{FF2B5EF4-FFF2-40B4-BE49-F238E27FC236}">
                <a16:creationId xmlns:a16="http://schemas.microsoft.com/office/drawing/2014/main" id="{6B9E3539-8BDB-4231-B6C3-01F5F0D6A12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06550" y="61245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98" name="Text Box 26">
            <a:extLst>
              <a:ext uri="{FF2B5EF4-FFF2-40B4-BE49-F238E27FC236}">
                <a16:creationId xmlns:a16="http://schemas.microsoft.com/office/drawing/2014/main" id="{B26E26FE-D5CB-4FA3-9634-83FD8E15889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17538" y="64404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99" name="Text Box 26">
            <a:extLst>
              <a:ext uri="{FF2B5EF4-FFF2-40B4-BE49-F238E27FC236}">
                <a16:creationId xmlns:a16="http://schemas.microsoft.com/office/drawing/2014/main" id="{566A578C-DE10-46F7-AE07-9E40AB4014E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52500" y="64484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500" name="Text Box 26">
            <a:extLst>
              <a:ext uri="{FF2B5EF4-FFF2-40B4-BE49-F238E27FC236}">
                <a16:creationId xmlns:a16="http://schemas.microsoft.com/office/drawing/2014/main" id="{007D0872-F711-4F0F-B55B-4F0BCBF1D66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85875" y="64579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501" name="Text Box 26">
            <a:extLst>
              <a:ext uri="{FF2B5EF4-FFF2-40B4-BE49-F238E27FC236}">
                <a16:creationId xmlns:a16="http://schemas.microsoft.com/office/drawing/2014/main" id="{69AE7C26-894A-4484-8BF5-D609A242583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20838" y="64674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502" name="Text Box 26">
            <a:extLst>
              <a:ext uri="{FF2B5EF4-FFF2-40B4-BE49-F238E27FC236}">
                <a16:creationId xmlns:a16="http://schemas.microsoft.com/office/drawing/2014/main" id="{54A3B1C8-3A00-41C9-A6E2-101BD9E0340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-95250" y="4529138"/>
            <a:ext cx="638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0</a:t>
            </a:r>
          </a:p>
        </p:txBody>
      </p:sp>
      <p:sp>
        <p:nvSpPr>
          <p:cNvPr id="16503" name="Text Box 26">
            <a:extLst>
              <a:ext uri="{FF2B5EF4-FFF2-40B4-BE49-F238E27FC236}">
                <a16:creationId xmlns:a16="http://schemas.microsoft.com/office/drawing/2014/main" id="{5553091C-B3F0-4DA4-BBC4-CFB8D80BFFA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-80963" y="5878513"/>
            <a:ext cx="638176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1</a:t>
            </a:r>
          </a:p>
        </p:txBody>
      </p:sp>
      <p:cxnSp>
        <p:nvCxnSpPr>
          <p:cNvPr id="16504" name="직선 연결선 62">
            <a:extLst>
              <a:ext uri="{FF2B5EF4-FFF2-40B4-BE49-F238E27FC236}">
                <a16:creationId xmlns:a16="http://schemas.microsoft.com/office/drawing/2014/main" id="{D2BDBE7B-F091-434C-A846-BDF44BFF89C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1975" y="5684838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05" name="직선 연결선 62">
            <a:extLst>
              <a:ext uri="{FF2B5EF4-FFF2-40B4-BE49-F238E27FC236}">
                <a16:creationId xmlns:a16="http://schemas.microsoft.com/office/drawing/2014/main" id="{9D29BF48-6FCB-42FF-A8DD-ADF463CFD64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1975" y="602932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06" name="직선 연결선 62">
            <a:extLst>
              <a:ext uri="{FF2B5EF4-FFF2-40B4-BE49-F238E27FC236}">
                <a16:creationId xmlns:a16="http://schemas.microsoft.com/office/drawing/2014/main" id="{B49B5B07-F925-4EFC-8DF6-BB70B723F1C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1975" y="637222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07" name="Text Box 26">
            <a:extLst>
              <a:ext uri="{FF2B5EF4-FFF2-40B4-BE49-F238E27FC236}">
                <a16:creationId xmlns:a16="http://schemas.microsoft.com/office/drawing/2014/main" id="{E120670B-CD4B-4766-B1B6-5841DAC7394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932363" y="45085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508" name="Text Box 26">
            <a:extLst>
              <a:ext uri="{FF2B5EF4-FFF2-40B4-BE49-F238E27FC236}">
                <a16:creationId xmlns:a16="http://schemas.microsoft.com/office/drawing/2014/main" id="{91ECC1EC-E3E6-4E86-9044-636F6973FEF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55713" y="54086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4">
            <a:extLst>
              <a:ext uri="{FF2B5EF4-FFF2-40B4-BE49-F238E27FC236}">
                <a16:creationId xmlns:a16="http://schemas.microsoft.com/office/drawing/2014/main" id="{6C3A91D8-50C1-4A7D-8D4F-3AE7D3C91C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B0A018-EEAC-4D66-9E90-8A8BBEEE5449}" type="slidenum">
              <a:rPr kumimoji="0" lang="ko-KR" altLang="en-US" sz="1200" smtClean="0">
                <a:solidFill>
                  <a:srgbClr val="80808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200">
              <a:solidFill>
                <a:srgbClr val="80808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AF7FA77-CD54-43E5-B9C2-51C804C54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158750"/>
            <a:ext cx="8258175" cy="612775"/>
          </a:xfrm>
        </p:spPr>
        <p:txBody>
          <a:bodyPr/>
          <a:lstStyle/>
          <a:p>
            <a:pPr eaLnBrk="1" hangingPunct="1"/>
            <a:r>
              <a:rPr lang="en-US" altLang="ko-KR" dirty="0" err="1"/>
              <a:t>SetBlockBitMap</a:t>
            </a:r>
            <a:r>
              <a:rPr lang="en-US" altLang="ko-KR" dirty="0"/>
              <a:t>(3)</a:t>
            </a:r>
          </a:p>
        </p:txBody>
      </p:sp>
      <p:cxnSp>
        <p:nvCxnSpPr>
          <p:cNvPr id="17412" name="직선 연결선 62">
            <a:extLst>
              <a:ext uri="{FF2B5EF4-FFF2-40B4-BE49-F238E27FC236}">
                <a16:creationId xmlns:a16="http://schemas.microsoft.com/office/drawing/2014/main" id="{EDE43421-06FA-45BA-B01A-5B9D596DEE7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213" y="84296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3" name="직사각형 40">
            <a:extLst>
              <a:ext uri="{FF2B5EF4-FFF2-40B4-BE49-F238E27FC236}">
                <a16:creationId xmlns:a16="http://schemas.microsoft.com/office/drawing/2014/main" id="{9377BBB9-7DF2-4C14-AF75-13EC20DCA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865188"/>
            <a:ext cx="1403350" cy="1360487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4" name="화살표: 오른쪽 128">
            <a:extLst>
              <a:ext uri="{FF2B5EF4-FFF2-40B4-BE49-F238E27FC236}">
                <a16:creationId xmlns:a16="http://schemas.microsoft.com/office/drawing/2014/main" id="{56698B93-1D98-47ED-9A9E-8B76C3B27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225" y="3173413"/>
            <a:ext cx="1235075" cy="244475"/>
          </a:xfrm>
          <a:prstGeom prst="rightArrow">
            <a:avLst>
              <a:gd name="adj1" fmla="val 50000"/>
              <a:gd name="adj2" fmla="val 4965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5" name="Text Box 26">
            <a:extLst>
              <a:ext uri="{FF2B5EF4-FFF2-40B4-BE49-F238E27FC236}">
                <a16:creationId xmlns:a16="http://schemas.microsoft.com/office/drawing/2014/main" id="{133BF509-B89E-4433-93CB-FBF95FAE4A4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85988" y="2370138"/>
            <a:ext cx="18859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(2) Block 2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을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DevReadBlock</a:t>
            </a: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함수를 통해 메모리로 읽는다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7416" name="Text Box 26">
            <a:extLst>
              <a:ext uri="{FF2B5EF4-FFF2-40B4-BE49-F238E27FC236}">
                <a16:creationId xmlns:a16="http://schemas.microsoft.com/office/drawing/2014/main" id="{52BDC5D5-B6F5-47AD-A75C-8F6EBDF7302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010025" y="3554413"/>
            <a:ext cx="18446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(1) Block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크기의 메모리 할당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7" name="Text Box 26">
            <a:extLst>
              <a:ext uri="{FF2B5EF4-FFF2-40B4-BE49-F238E27FC236}">
                <a16:creationId xmlns:a16="http://schemas.microsoft.com/office/drawing/2014/main" id="{323B28A1-F89F-47F9-A2BB-7ABFCF89988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707188" y="3538538"/>
            <a:ext cx="18145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(3)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동작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(2)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후의 메모리 상태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8" name="Text Box 26">
            <a:extLst>
              <a:ext uri="{FF2B5EF4-FFF2-40B4-BE49-F238E27FC236}">
                <a16:creationId xmlns:a16="http://schemas.microsoft.com/office/drawing/2014/main" id="{403DFB05-8C8E-4A75-AFFE-79265E01E64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170363" y="5962650"/>
            <a:ext cx="14271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(4) Bit 3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를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로 설정함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9" name="화살표: 오른쪽 188">
            <a:extLst>
              <a:ext uri="{FF2B5EF4-FFF2-40B4-BE49-F238E27FC236}">
                <a16:creationId xmlns:a16="http://schemas.microsoft.com/office/drawing/2014/main" id="{D137DAC3-B799-482D-BD43-E5A9D041DD0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06663" y="5640388"/>
            <a:ext cx="1235075" cy="242887"/>
          </a:xfrm>
          <a:prstGeom prst="rightArrow">
            <a:avLst>
              <a:gd name="adj1" fmla="val 50000"/>
              <a:gd name="adj2" fmla="val 4997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20" name="Text Box 26">
            <a:extLst>
              <a:ext uri="{FF2B5EF4-FFF2-40B4-BE49-F238E27FC236}">
                <a16:creationId xmlns:a16="http://schemas.microsoft.com/office/drawing/2014/main" id="{CEC7A664-6172-4A4C-AC9E-6F476DA89A8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20950" y="4354513"/>
            <a:ext cx="13033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(6) Block 2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에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DevWriteBlock</a:t>
            </a: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함수를 통해 저장함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39275BA1-0138-4E31-97E6-EF38D78F8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3" y="679450"/>
            <a:ext cx="5795962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kern="0" dirty="0"/>
              <a:t>&gt; Block bitmap</a:t>
            </a:r>
            <a:r>
              <a:rPr lang="ko-KR" altLang="en-US" sz="1800" kern="0" dirty="0"/>
              <a:t>에서 </a:t>
            </a:r>
            <a:r>
              <a:rPr lang="en-US" altLang="ko-KR" sz="1800" kern="0" dirty="0"/>
              <a:t>bit 3</a:t>
            </a:r>
            <a:r>
              <a:rPr lang="ko-KR" altLang="en-US" sz="1800" kern="0" dirty="0"/>
              <a:t>를 </a:t>
            </a:r>
            <a:r>
              <a:rPr lang="en-US" altLang="ko-KR" sz="1800" kern="0" dirty="0"/>
              <a:t>1</a:t>
            </a:r>
            <a:r>
              <a:rPr lang="ko-KR" altLang="en-US" sz="1800" kern="0" dirty="0"/>
              <a:t>로 설정하고</a:t>
            </a:r>
            <a:r>
              <a:rPr lang="en-US" altLang="ko-KR" sz="1800" kern="0" dirty="0"/>
              <a:t>, </a:t>
            </a:r>
            <a:r>
              <a:rPr lang="ko-KR" altLang="en-US" sz="1800" kern="0" dirty="0"/>
              <a:t>다시 디스크로 저장한다</a:t>
            </a:r>
            <a:r>
              <a:rPr lang="en-US" altLang="ko-KR" sz="1800" kern="0" dirty="0"/>
              <a:t>.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kern="0" dirty="0"/>
              <a:t>&gt; Block bitmap</a:t>
            </a:r>
            <a:r>
              <a:rPr lang="ko-KR" altLang="en-US" sz="1800" kern="0" dirty="0"/>
              <a:t>은 </a:t>
            </a:r>
            <a:r>
              <a:rPr lang="en-US" altLang="ko-KR" sz="1800" kern="0" dirty="0"/>
              <a:t>block 2</a:t>
            </a:r>
            <a:r>
              <a:rPr lang="ko-KR" altLang="en-US" sz="1800" kern="0" dirty="0"/>
              <a:t>에 저장됨</a:t>
            </a:r>
            <a:endParaRPr lang="en-US" altLang="ko-KR" sz="1800" kern="0" dirty="0"/>
          </a:p>
        </p:txBody>
      </p:sp>
      <p:cxnSp>
        <p:nvCxnSpPr>
          <p:cNvPr id="17422" name="직선 연결선 62">
            <a:extLst>
              <a:ext uri="{FF2B5EF4-FFF2-40B4-BE49-F238E27FC236}">
                <a16:creationId xmlns:a16="http://schemas.microsoft.com/office/drawing/2014/main" id="{E1FC997A-6226-487A-A3D5-32370F786C80}"/>
              </a:ext>
            </a:extLst>
          </p:cNvPr>
          <p:cNvCxnSpPr>
            <a:cxnSpLocks noChangeShapeType="1"/>
            <a:stCxn id="17413" idx="2"/>
            <a:endCxn id="17413" idx="0"/>
          </p:cNvCxnSpPr>
          <p:nvPr/>
        </p:nvCxnSpPr>
        <p:spPr bwMode="auto">
          <a:xfrm flipV="1">
            <a:off x="1222375" y="865188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직선 연결선 62">
            <a:extLst>
              <a:ext uri="{FF2B5EF4-FFF2-40B4-BE49-F238E27FC236}">
                <a16:creationId xmlns:a16="http://schemas.microsoft.com/office/drawing/2014/main" id="{388188B6-1690-4B8F-A26B-EFAD0576FD2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58925" y="85407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직선 연결선 62">
            <a:extLst>
              <a:ext uri="{FF2B5EF4-FFF2-40B4-BE49-F238E27FC236}">
                <a16:creationId xmlns:a16="http://schemas.microsoft.com/office/drawing/2014/main" id="{10DF64BD-756A-4633-B341-AAEC4278A1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74713" y="84137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5" name="Text Box 26">
            <a:extLst>
              <a:ext uri="{FF2B5EF4-FFF2-40B4-BE49-F238E27FC236}">
                <a16:creationId xmlns:a16="http://schemas.microsoft.com/office/drawing/2014/main" id="{7B062E3E-41CE-4E53-AC4F-F607E7D079D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73088" y="9144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26" name="Text Box 26">
            <a:extLst>
              <a:ext uri="{FF2B5EF4-FFF2-40B4-BE49-F238E27FC236}">
                <a16:creationId xmlns:a16="http://schemas.microsoft.com/office/drawing/2014/main" id="{C8F260C3-9971-44D5-81A4-CA268F4432C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06463" y="923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27" name="Text Box 26">
            <a:extLst>
              <a:ext uri="{FF2B5EF4-FFF2-40B4-BE49-F238E27FC236}">
                <a16:creationId xmlns:a16="http://schemas.microsoft.com/office/drawing/2014/main" id="{1EA25DCB-3D1A-47EB-A28B-25FCDDEE9DE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41425" y="9334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7428" name="Text Box 26">
            <a:extLst>
              <a:ext uri="{FF2B5EF4-FFF2-40B4-BE49-F238E27FC236}">
                <a16:creationId xmlns:a16="http://schemas.microsoft.com/office/drawing/2014/main" id="{44B04A28-401E-4E18-9256-19A9AD0105F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76388" y="9413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29" name="Text Box 26">
            <a:extLst>
              <a:ext uri="{FF2B5EF4-FFF2-40B4-BE49-F238E27FC236}">
                <a16:creationId xmlns:a16="http://schemas.microsoft.com/office/drawing/2014/main" id="{E49E8482-FF76-47CB-8D1C-8C4E8525B25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87375" y="12557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30" name="Text Box 26">
            <a:extLst>
              <a:ext uri="{FF2B5EF4-FFF2-40B4-BE49-F238E27FC236}">
                <a16:creationId xmlns:a16="http://schemas.microsoft.com/office/drawing/2014/main" id="{5BA81179-F17C-46D3-8EC6-BF84DBBFC38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20750" y="12652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31" name="Text Box 26">
            <a:extLst>
              <a:ext uri="{FF2B5EF4-FFF2-40B4-BE49-F238E27FC236}">
                <a16:creationId xmlns:a16="http://schemas.microsoft.com/office/drawing/2014/main" id="{11F320E9-9819-4999-9471-4BE06EEEF06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55713" y="12747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32" name="Text Box 26">
            <a:extLst>
              <a:ext uri="{FF2B5EF4-FFF2-40B4-BE49-F238E27FC236}">
                <a16:creationId xmlns:a16="http://schemas.microsoft.com/office/drawing/2014/main" id="{7850674A-C281-4920-AA5F-3663BF43200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89088" y="12842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33" name="Text Box 26">
            <a:extLst>
              <a:ext uri="{FF2B5EF4-FFF2-40B4-BE49-F238E27FC236}">
                <a16:creationId xmlns:a16="http://schemas.microsoft.com/office/drawing/2014/main" id="{6F3DE52B-9CF6-4668-8845-825CA8CED20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00075" y="15986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34" name="Text Box 26">
            <a:extLst>
              <a:ext uri="{FF2B5EF4-FFF2-40B4-BE49-F238E27FC236}">
                <a16:creationId xmlns:a16="http://schemas.microsoft.com/office/drawing/2014/main" id="{C5CE6B22-FB90-4043-B477-72A8DD69B1C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35038" y="16065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35" name="Text Box 26">
            <a:extLst>
              <a:ext uri="{FF2B5EF4-FFF2-40B4-BE49-F238E27FC236}">
                <a16:creationId xmlns:a16="http://schemas.microsoft.com/office/drawing/2014/main" id="{316FA73D-D264-42D1-8B8E-C85E2A55844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70000" y="16160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36" name="Text Box 26">
            <a:extLst>
              <a:ext uri="{FF2B5EF4-FFF2-40B4-BE49-F238E27FC236}">
                <a16:creationId xmlns:a16="http://schemas.microsoft.com/office/drawing/2014/main" id="{BDF681A0-CBFA-4991-BE4B-79E3B3F18F2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03375" y="16256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37" name="Text Box 26">
            <a:extLst>
              <a:ext uri="{FF2B5EF4-FFF2-40B4-BE49-F238E27FC236}">
                <a16:creationId xmlns:a16="http://schemas.microsoft.com/office/drawing/2014/main" id="{0D6CF819-1D83-4C33-9B2A-67D3DF5AA9D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14363" y="1939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38" name="Text Box 26">
            <a:extLst>
              <a:ext uri="{FF2B5EF4-FFF2-40B4-BE49-F238E27FC236}">
                <a16:creationId xmlns:a16="http://schemas.microsoft.com/office/drawing/2014/main" id="{FE282E72-953E-4299-BD34-7F5BF9024A2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49325" y="19494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39" name="Text Box 26">
            <a:extLst>
              <a:ext uri="{FF2B5EF4-FFF2-40B4-BE49-F238E27FC236}">
                <a16:creationId xmlns:a16="http://schemas.microsoft.com/office/drawing/2014/main" id="{6AD34BA7-6D7B-4185-9D37-BFA2218AB98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82700" y="19573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40" name="Text Box 26">
            <a:extLst>
              <a:ext uri="{FF2B5EF4-FFF2-40B4-BE49-F238E27FC236}">
                <a16:creationId xmlns:a16="http://schemas.microsoft.com/office/drawing/2014/main" id="{43969CB4-2492-4A91-B97F-7AB049FDFAB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17663" y="19669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41" name="Text Box 26">
            <a:extLst>
              <a:ext uri="{FF2B5EF4-FFF2-40B4-BE49-F238E27FC236}">
                <a16:creationId xmlns:a16="http://schemas.microsoft.com/office/drawing/2014/main" id="{82450E87-49EE-4AB7-A58B-E6B5E22784F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-74613" y="1497013"/>
            <a:ext cx="638176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1</a:t>
            </a:r>
          </a:p>
        </p:txBody>
      </p:sp>
      <p:sp>
        <p:nvSpPr>
          <p:cNvPr id="17442" name="Text Box 26">
            <a:extLst>
              <a:ext uri="{FF2B5EF4-FFF2-40B4-BE49-F238E27FC236}">
                <a16:creationId xmlns:a16="http://schemas.microsoft.com/office/drawing/2014/main" id="{175BAA0F-5835-43FB-9ED3-553E2147772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-84138" y="2846388"/>
            <a:ext cx="638176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2</a:t>
            </a:r>
          </a:p>
        </p:txBody>
      </p:sp>
      <p:cxnSp>
        <p:nvCxnSpPr>
          <p:cNvPr id="17443" name="직선 연결선 62">
            <a:extLst>
              <a:ext uri="{FF2B5EF4-FFF2-40B4-BE49-F238E27FC236}">
                <a16:creationId xmlns:a16="http://schemas.microsoft.com/office/drawing/2014/main" id="{3E4824B6-8BEE-41E1-941F-BB18FD383C2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213" y="118586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4" name="직선 연결선 62">
            <a:extLst>
              <a:ext uri="{FF2B5EF4-FFF2-40B4-BE49-F238E27FC236}">
                <a16:creationId xmlns:a16="http://schemas.microsoft.com/office/drawing/2014/main" id="{4615418A-65CA-4290-866B-7BF46E50180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213" y="15303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5" name="직선 연결선 62">
            <a:extLst>
              <a:ext uri="{FF2B5EF4-FFF2-40B4-BE49-F238E27FC236}">
                <a16:creationId xmlns:a16="http://schemas.microsoft.com/office/drawing/2014/main" id="{2B49D02A-E5EB-4E1B-8BE4-06911FF9953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213" y="18732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6" name="직사각형 40">
            <a:extLst>
              <a:ext uri="{FF2B5EF4-FFF2-40B4-BE49-F238E27FC236}">
                <a16:creationId xmlns:a16="http://schemas.microsoft.com/office/drawing/2014/main" id="{B97D0FF7-2B16-46D6-8935-F564DB9F0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425" y="1924050"/>
            <a:ext cx="1403350" cy="1360488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7447" name="직선 연결선 62">
            <a:extLst>
              <a:ext uri="{FF2B5EF4-FFF2-40B4-BE49-F238E27FC236}">
                <a16:creationId xmlns:a16="http://schemas.microsoft.com/office/drawing/2014/main" id="{CAA68BAD-6091-4793-897F-842B26370D1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185896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8" name="직선 연결선 62">
            <a:extLst>
              <a:ext uri="{FF2B5EF4-FFF2-40B4-BE49-F238E27FC236}">
                <a16:creationId xmlns:a16="http://schemas.microsoft.com/office/drawing/2014/main" id="{887CB94E-B989-4589-A5D4-7E40D486193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323373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9" name="직사각형 40">
            <a:extLst>
              <a:ext uri="{FF2B5EF4-FFF2-40B4-BE49-F238E27FC236}">
                <a16:creationId xmlns:a16="http://schemas.microsoft.com/office/drawing/2014/main" id="{3B7A1F07-2C74-4F0A-978A-701871C05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5" y="1881188"/>
            <a:ext cx="1403350" cy="1360487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7450" name="직선 연결선 62">
            <a:extLst>
              <a:ext uri="{FF2B5EF4-FFF2-40B4-BE49-F238E27FC236}">
                <a16:creationId xmlns:a16="http://schemas.microsoft.com/office/drawing/2014/main" id="{BF43421B-0B61-41A8-AB41-920EBB85856A}"/>
              </a:ext>
            </a:extLst>
          </p:cNvPr>
          <p:cNvCxnSpPr>
            <a:cxnSpLocks noChangeShapeType="1"/>
            <a:stCxn id="17449" idx="2"/>
            <a:endCxn id="17449" idx="0"/>
          </p:cNvCxnSpPr>
          <p:nvPr/>
        </p:nvCxnSpPr>
        <p:spPr bwMode="auto">
          <a:xfrm flipV="1">
            <a:off x="7651750" y="1881188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1" name="직선 연결선 62">
            <a:extLst>
              <a:ext uri="{FF2B5EF4-FFF2-40B4-BE49-F238E27FC236}">
                <a16:creationId xmlns:a16="http://schemas.microsoft.com/office/drawing/2014/main" id="{797AD6AB-C777-4CAB-B55B-941EEF1A46A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986713" y="187007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2" name="직선 연결선 62">
            <a:extLst>
              <a:ext uri="{FF2B5EF4-FFF2-40B4-BE49-F238E27FC236}">
                <a16:creationId xmlns:a16="http://schemas.microsoft.com/office/drawing/2014/main" id="{F032C59D-D38D-4EF6-B35F-188653E7E09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304088" y="185896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53" name="Text Box 26">
            <a:extLst>
              <a:ext uri="{FF2B5EF4-FFF2-40B4-BE49-F238E27FC236}">
                <a16:creationId xmlns:a16="http://schemas.microsoft.com/office/drawing/2014/main" id="{A1927760-B703-43B2-AE96-D4F500321A8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00875" y="19304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54" name="Text Box 26">
            <a:extLst>
              <a:ext uri="{FF2B5EF4-FFF2-40B4-BE49-F238E27FC236}">
                <a16:creationId xmlns:a16="http://schemas.microsoft.com/office/drawing/2014/main" id="{820107D7-8C18-49EB-8840-0C2B14FF251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35838" y="1939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55" name="Text Box 26">
            <a:extLst>
              <a:ext uri="{FF2B5EF4-FFF2-40B4-BE49-F238E27FC236}">
                <a16:creationId xmlns:a16="http://schemas.microsoft.com/office/drawing/2014/main" id="{E98DE311-9C2C-4ECA-8513-BCD1FAC1A98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670800" y="19494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56" name="Text Box 26">
            <a:extLst>
              <a:ext uri="{FF2B5EF4-FFF2-40B4-BE49-F238E27FC236}">
                <a16:creationId xmlns:a16="http://schemas.microsoft.com/office/drawing/2014/main" id="{49BC467B-9702-4982-A562-71563265776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004175" y="19589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57" name="Text Box 26">
            <a:extLst>
              <a:ext uri="{FF2B5EF4-FFF2-40B4-BE49-F238E27FC236}">
                <a16:creationId xmlns:a16="http://schemas.microsoft.com/office/drawing/2014/main" id="{0678D9E6-9121-47A0-B24B-C7EB88AB4E4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15163" y="22733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58" name="Text Box 26">
            <a:extLst>
              <a:ext uri="{FF2B5EF4-FFF2-40B4-BE49-F238E27FC236}">
                <a16:creationId xmlns:a16="http://schemas.microsoft.com/office/drawing/2014/main" id="{B30CCC41-462C-4219-A619-F92F60A4B8A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50125" y="22812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59" name="Text Box 26">
            <a:extLst>
              <a:ext uri="{FF2B5EF4-FFF2-40B4-BE49-F238E27FC236}">
                <a16:creationId xmlns:a16="http://schemas.microsoft.com/office/drawing/2014/main" id="{F5B21D33-8DA3-43FA-A755-EBB0BB68E70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683500" y="22907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60" name="Text Box 26">
            <a:extLst>
              <a:ext uri="{FF2B5EF4-FFF2-40B4-BE49-F238E27FC236}">
                <a16:creationId xmlns:a16="http://schemas.microsoft.com/office/drawing/2014/main" id="{637DE7DF-02F8-4E42-AFCB-C1F893B362E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018463" y="23002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61" name="Text Box 26">
            <a:extLst>
              <a:ext uri="{FF2B5EF4-FFF2-40B4-BE49-F238E27FC236}">
                <a16:creationId xmlns:a16="http://schemas.microsoft.com/office/drawing/2014/main" id="{4A36F0EA-E4FB-44E5-8CEF-288FDA2AE5C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29450" y="26146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62" name="Text Box 26">
            <a:extLst>
              <a:ext uri="{FF2B5EF4-FFF2-40B4-BE49-F238E27FC236}">
                <a16:creationId xmlns:a16="http://schemas.microsoft.com/office/drawing/2014/main" id="{0B816560-C2DC-4579-B403-9A22E6C8304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62825" y="26241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63" name="Text Box 26">
            <a:extLst>
              <a:ext uri="{FF2B5EF4-FFF2-40B4-BE49-F238E27FC236}">
                <a16:creationId xmlns:a16="http://schemas.microsoft.com/office/drawing/2014/main" id="{DB67BB59-0E41-49C6-B573-060AEE8EFF9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697788" y="26336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64" name="Text Box 26">
            <a:extLst>
              <a:ext uri="{FF2B5EF4-FFF2-40B4-BE49-F238E27FC236}">
                <a16:creationId xmlns:a16="http://schemas.microsoft.com/office/drawing/2014/main" id="{2570E19D-32E4-42D7-A4DA-33E06E92FB2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032750" y="26416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65" name="Text Box 26">
            <a:extLst>
              <a:ext uri="{FF2B5EF4-FFF2-40B4-BE49-F238E27FC236}">
                <a16:creationId xmlns:a16="http://schemas.microsoft.com/office/drawing/2014/main" id="{E3CA0ABF-B36B-465B-B1E5-37F80A157D1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43738" y="2955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66" name="Text Box 26">
            <a:extLst>
              <a:ext uri="{FF2B5EF4-FFF2-40B4-BE49-F238E27FC236}">
                <a16:creationId xmlns:a16="http://schemas.microsoft.com/office/drawing/2014/main" id="{06C807A6-DA85-4213-94ED-F529FF24D3F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77113" y="29654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67" name="Text Box 26">
            <a:extLst>
              <a:ext uri="{FF2B5EF4-FFF2-40B4-BE49-F238E27FC236}">
                <a16:creationId xmlns:a16="http://schemas.microsoft.com/office/drawing/2014/main" id="{EF54A672-DA5D-468A-8C19-CF81FD8A60E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712075" y="29749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68" name="Text Box 26">
            <a:extLst>
              <a:ext uri="{FF2B5EF4-FFF2-40B4-BE49-F238E27FC236}">
                <a16:creationId xmlns:a16="http://schemas.microsoft.com/office/drawing/2014/main" id="{23DE0274-7316-43B6-B2AA-E59EBDC4B8D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045450" y="29845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17469" name="직선 연결선 62">
            <a:extLst>
              <a:ext uri="{FF2B5EF4-FFF2-40B4-BE49-F238E27FC236}">
                <a16:creationId xmlns:a16="http://schemas.microsoft.com/office/drawing/2014/main" id="{F0FEDDB6-0FB4-4B7E-BC81-95BE32B688E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220186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0" name="직선 연결선 62">
            <a:extLst>
              <a:ext uri="{FF2B5EF4-FFF2-40B4-BE49-F238E27FC236}">
                <a16:creationId xmlns:a16="http://schemas.microsoft.com/office/drawing/2014/main" id="{1B2F47E0-E1BD-46D1-8319-F3C047FCBA3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25463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1" name="직선 연결선 62">
            <a:extLst>
              <a:ext uri="{FF2B5EF4-FFF2-40B4-BE49-F238E27FC236}">
                <a16:creationId xmlns:a16="http://schemas.microsoft.com/office/drawing/2014/main" id="{9F3343C2-41D5-4788-92AE-958B48B5D30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28892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2" name="직선 연결선 62">
            <a:extLst>
              <a:ext uri="{FF2B5EF4-FFF2-40B4-BE49-F238E27FC236}">
                <a16:creationId xmlns:a16="http://schemas.microsoft.com/office/drawing/2014/main" id="{80E3B18C-BCBF-4E68-AE31-6118D3277AB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4427538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3" name="직선 연결선 62">
            <a:extLst>
              <a:ext uri="{FF2B5EF4-FFF2-40B4-BE49-F238E27FC236}">
                <a16:creationId xmlns:a16="http://schemas.microsoft.com/office/drawing/2014/main" id="{37CBC7A9-F943-4DAA-A0A2-4DDC753888E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5802313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4" name="직사각형 40">
            <a:extLst>
              <a:ext uri="{FF2B5EF4-FFF2-40B4-BE49-F238E27FC236}">
                <a16:creationId xmlns:a16="http://schemas.microsoft.com/office/drawing/2014/main" id="{B42042D3-9926-4C87-9E37-692C5B3C2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4449763"/>
            <a:ext cx="1403350" cy="1360487"/>
          </a:xfrm>
          <a:prstGeom prst="rect">
            <a:avLst/>
          </a:prstGeom>
          <a:solidFill>
            <a:srgbClr val="FFCCFF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7475" name="직선 연결선 62">
            <a:extLst>
              <a:ext uri="{FF2B5EF4-FFF2-40B4-BE49-F238E27FC236}">
                <a16:creationId xmlns:a16="http://schemas.microsoft.com/office/drawing/2014/main" id="{0D61345A-501C-4203-8684-200A62D742F5}"/>
              </a:ext>
            </a:extLst>
          </p:cNvPr>
          <p:cNvCxnSpPr>
            <a:cxnSpLocks noChangeShapeType="1"/>
            <a:stCxn id="17474" idx="2"/>
            <a:endCxn id="17474" idx="0"/>
          </p:cNvCxnSpPr>
          <p:nvPr/>
        </p:nvCxnSpPr>
        <p:spPr bwMode="auto">
          <a:xfrm flipV="1">
            <a:off x="4878388" y="444976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6" name="직선 연결선 62">
            <a:extLst>
              <a:ext uri="{FF2B5EF4-FFF2-40B4-BE49-F238E27FC236}">
                <a16:creationId xmlns:a16="http://schemas.microsoft.com/office/drawing/2014/main" id="{EBEF7CC0-1B8A-4251-8C5B-0968A7EE3F6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13350" y="4438650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7" name="직선 연결선 62">
            <a:extLst>
              <a:ext uri="{FF2B5EF4-FFF2-40B4-BE49-F238E27FC236}">
                <a16:creationId xmlns:a16="http://schemas.microsoft.com/office/drawing/2014/main" id="{2C2A7886-4C99-47D4-ACC2-106F2A29178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29138" y="4427538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8" name="Text Box 26">
            <a:extLst>
              <a:ext uri="{FF2B5EF4-FFF2-40B4-BE49-F238E27FC236}">
                <a16:creationId xmlns:a16="http://schemas.microsoft.com/office/drawing/2014/main" id="{1F72A1A8-6967-43A3-BD3D-2C1B38BE26D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27513" y="45005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79" name="Text Box 26">
            <a:extLst>
              <a:ext uri="{FF2B5EF4-FFF2-40B4-BE49-F238E27FC236}">
                <a16:creationId xmlns:a16="http://schemas.microsoft.com/office/drawing/2014/main" id="{3BBA7DBE-237B-4DD1-8259-EE6D01E4991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562475" y="45085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80" name="Text Box 26">
            <a:extLst>
              <a:ext uri="{FF2B5EF4-FFF2-40B4-BE49-F238E27FC236}">
                <a16:creationId xmlns:a16="http://schemas.microsoft.com/office/drawing/2014/main" id="{943C433D-E364-463C-9B8C-518A8A74279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226050" y="4487863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7481" name="Text Box 26">
            <a:extLst>
              <a:ext uri="{FF2B5EF4-FFF2-40B4-BE49-F238E27FC236}">
                <a16:creationId xmlns:a16="http://schemas.microsoft.com/office/drawing/2014/main" id="{D9ABB3D4-2E50-4571-92F4-7CBC07B93DC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41800" y="48418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82" name="Text Box 26">
            <a:extLst>
              <a:ext uri="{FF2B5EF4-FFF2-40B4-BE49-F238E27FC236}">
                <a16:creationId xmlns:a16="http://schemas.microsoft.com/office/drawing/2014/main" id="{0F668994-2A45-4465-9E97-0FF8178F23D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575175" y="48514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83" name="Text Box 26">
            <a:extLst>
              <a:ext uri="{FF2B5EF4-FFF2-40B4-BE49-F238E27FC236}">
                <a16:creationId xmlns:a16="http://schemas.microsoft.com/office/drawing/2014/main" id="{35C4E6AA-58F5-4E07-92E8-C9E5915E2DB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910138" y="4860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84" name="Text Box 26">
            <a:extLst>
              <a:ext uri="{FF2B5EF4-FFF2-40B4-BE49-F238E27FC236}">
                <a16:creationId xmlns:a16="http://schemas.microsoft.com/office/drawing/2014/main" id="{E04F9443-0E03-4D72-BEE2-43CB2B59A9B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245100" y="48688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85" name="Text Box 26">
            <a:extLst>
              <a:ext uri="{FF2B5EF4-FFF2-40B4-BE49-F238E27FC236}">
                <a16:creationId xmlns:a16="http://schemas.microsoft.com/office/drawing/2014/main" id="{E35E3F86-06AC-45B0-879F-65FCCD92411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54500" y="51831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86" name="Text Box 26">
            <a:extLst>
              <a:ext uri="{FF2B5EF4-FFF2-40B4-BE49-F238E27FC236}">
                <a16:creationId xmlns:a16="http://schemas.microsoft.com/office/drawing/2014/main" id="{AECE637D-24D1-4EE4-83BE-BEC2B79536C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589463" y="51927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87" name="Text Box 26">
            <a:extLst>
              <a:ext uri="{FF2B5EF4-FFF2-40B4-BE49-F238E27FC236}">
                <a16:creationId xmlns:a16="http://schemas.microsoft.com/office/drawing/2014/main" id="{8203C060-D7C8-4BAC-B93D-6A681A3E1F5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924425" y="52022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88" name="Text Box 26">
            <a:extLst>
              <a:ext uri="{FF2B5EF4-FFF2-40B4-BE49-F238E27FC236}">
                <a16:creationId xmlns:a16="http://schemas.microsoft.com/office/drawing/2014/main" id="{C40807C0-386A-4D99-9E7F-1949F907022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257800" y="52117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89" name="Text Box 26">
            <a:extLst>
              <a:ext uri="{FF2B5EF4-FFF2-40B4-BE49-F238E27FC236}">
                <a16:creationId xmlns:a16="http://schemas.microsoft.com/office/drawing/2014/main" id="{F498DA2B-000F-4660-B31B-FC7D009BF71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68788" y="55260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90" name="Text Box 26">
            <a:extLst>
              <a:ext uri="{FF2B5EF4-FFF2-40B4-BE49-F238E27FC236}">
                <a16:creationId xmlns:a16="http://schemas.microsoft.com/office/drawing/2014/main" id="{2C35A698-BA0C-450B-BBCA-A2211EA02AB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603750" y="55340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91" name="Text Box 26">
            <a:extLst>
              <a:ext uri="{FF2B5EF4-FFF2-40B4-BE49-F238E27FC236}">
                <a16:creationId xmlns:a16="http://schemas.microsoft.com/office/drawing/2014/main" id="{16B6A00A-8601-469F-8201-20DF327CF7B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937125" y="55435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92" name="Text Box 26">
            <a:extLst>
              <a:ext uri="{FF2B5EF4-FFF2-40B4-BE49-F238E27FC236}">
                <a16:creationId xmlns:a16="http://schemas.microsoft.com/office/drawing/2014/main" id="{4DA7CD39-B9C9-4900-A253-FDD005B838D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272088" y="55530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17493" name="직선 연결선 62">
            <a:extLst>
              <a:ext uri="{FF2B5EF4-FFF2-40B4-BE49-F238E27FC236}">
                <a16:creationId xmlns:a16="http://schemas.microsoft.com/office/drawing/2014/main" id="{59350A85-45F9-4D56-8AA9-17B07DCCA96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4770438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4" name="직선 연결선 62">
            <a:extLst>
              <a:ext uri="{FF2B5EF4-FFF2-40B4-BE49-F238E27FC236}">
                <a16:creationId xmlns:a16="http://schemas.microsoft.com/office/drawing/2014/main" id="{2625618F-92F6-44FB-A504-D21C2E08919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511492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5" name="직선 연결선 62">
            <a:extLst>
              <a:ext uri="{FF2B5EF4-FFF2-40B4-BE49-F238E27FC236}">
                <a16:creationId xmlns:a16="http://schemas.microsoft.com/office/drawing/2014/main" id="{B1AE5F57-9AA9-44F7-81DA-3A94170C46C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545782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6" name="직선 연결선 62">
            <a:extLst>
              <a:ext uri="{FF2B5EF4-FFF2-40B4-BE49-F238E27FC236}">
                <a16:creationId xmlns:a16="http://schemas.microsoft.com/office/drawing/2014/main" id="{EA36B3E0-F3F9-4DF6-AC32-F577023C963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213" y="22288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97" name="직사각형 40">
            <a:extLst>
              <a:ext uri="{FF2B5EF4-FFF2-40B4-BE49-F238E27FC236}">
                <a16:creationId xmlns:a16="http://schemas.microsoft.com/office/drawing/2014/main" id="{C98AE2AA-4903-4CDC-AA46-A7FC5B41E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2251075"/>
            <a:ext cx="1403350" cy="1360488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7498" name="직선 연결선 62">
            <a:extLst>
              <a:ext uri="{FF2B5EF4-FFF2-40B4-BE49-F238E27FC236}">
                <a16:creationId xmlns:a16="http://schemas.microsoft.com/office/drawing/2014/main" id="{1195ABEE-DB7C-45BE-9359-7874759BC43C}"/>
              </a:ext>
            </a:extLst>
          </p:cNvPr>
          <p:cNvCxnSpPr>
            <a:cxnSpLocks noChangeShapeType="1"/>
            <a:stCxn id="17497" idx="2"/>
            <a:endCxn id="17497" idx="0"/>
          </p:cNvCxnSpPr>
          <p:nvPr/>
        </p:nvCxnSpPr>
        <p:spPr bwMode="auto">
          <a:xfrm flipV="1">
            <a:off x="1222375" y="225107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9" name="직선 연결선 62">
            <a:extLst>
              <a:ext uri="{FF2B5EF4-FFF2-40B4-BE49-F238E27FC236}">
                <a16:creationId xmlns:a16="http://schemas.microsoft.com/office/drawing/2014/main" id="{C7B90B3A-78CD-4519-B6E9-435C3647CF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58925" y="223996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0" name="직선 연결선 62">
            <a:extLst>
              <a:ext uri="{FF2B5EF4-FFF2-40B4-BE49-F238E27FC236}">
                <a16:creationId xmlns:a16="http://schemas.microsoft.com/office/drawing/2014/main" id="{E16B1530-9693-40AC-8075-71A8699977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74713" y="222726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01" name="Text Box 26">
            <a:extLst>
              <a:ext uri="{FF2B5EF4-FFF2-40B4-BE49-F238E27FC236}">
                <a16:creationId xmlns:a16="http://schemas.microsoft.com/office/drawing/2014/main" id="{B51A5E35-67AF-434B-9E39-FEDA63A6D7E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73088" y="23002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02" name="Text Box 26">
            <a:extLst>
              <a:ext uri="{FF2B5EF4-FFF2-40B4-BE49-F238E27FC236}">
                <a16:creationId xmlns:a16="http://schemas.microsoft.com/office/drawing/2014/main" id="{D95B83AC-AAEB-4E20-A5F1-9BAF578F8AB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06463" y="23098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03" name="Text Box 26">
            <a:extLst>
              <a:ext uri="{FF2B5EF4-FFF2-40B4-BE49-F238E27FC236}">
                <a16:creationId xmlns:a16="http://schemas.microsoft.com/office/drawing/2014/main" id="{704318D3-3174-4550-82CE-202A73BCD00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41425" y="23193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04" name="Text Box 26">
            <a:extLst>
              <a:ext uri="{FF2B5EF4-FFF2-40B4-BE49-F238E27FC236}">
                <a16:creationId xmlns:a16="http://schemas.microsoft.com/office/drawing/2014/main" id="{949A1879-20E9-439A-ACD0-9604BD9C1DB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76388" y="23272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05" name="Text Box 26">
            <a:extLst>
              <a:ext uri="{FF2B5EF4-FFF2-40B4-BE49-F238E27FC236}">
                <a16:creationId xmlns:a16="http://schemas.microsoft.com/office/drawing/2014/main" id="{98EC315F-448C-42BA-9E18-49F8587F6AE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87375" y="26416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06" name="Text Box 26">
            <a:extLst>
              <a:ext uri="{FF2B5EF4-FFF2-40B4-BE49-F238E27FC236}">
                <a16:creationId xmlns:a16="http://schemas.microsoft.com/office/drawing/2014/main" id="{ED827B55-913C-4815-AB87-9A127AD400A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20750" y="26511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07" name="Text Box 26">
            <a:extLst>
              <a:ext uri="{FF2B5EF4-FFF2-40B4-BE49-F238E27FC236}">
                <a16:creationId xmlns:a16="http://schemas.microsoft.com/office/drawing/2014/main" id="{81468CE0-D8C1-451D-9A8E-B33B9D41184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55713" y="26606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08" name="Text Box 26">
            <a:extLst>
              <a:ext uri="{FF2B5EF4-FFF2-40B4-BE49-F238E27FC236}">
                <a16:creationId xmlns:a16="http://schemas.microsoft.com/office/drawing/2014/main" id="{0C71766B-E6AD-4036-99B8-8E5A23EF03A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89088" y="26701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09" name="Text Box 26">
            <a:extLst>
              <a:ext uri="{FF2B5EF4-FFF2-40B4-BE49-F238E27FC236}">
                <a16:creationId xmlns:a16="http://schemas.microsoft.com/office/drawing/2014/main" id="{8418D6F4-DC02-453B-9933-196FE5A0B03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00075" y="29845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10" name="Text Box 26">
            <a:extLst>
              <a:ext uri="{FF2B5EF4-FFF2-40B4-BE49-F238E27FC236}">
                <a16:creationId xmlns:a16="http://schemas.microsoft.com/office/drawing/2014/main" id="{217AD3F5-5626-44DB-8CFF-ED57F4F0DAA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35038" y="29924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11" name="Text Box 26">
            <a:extLst>
              <a:ext uri="{FF2B5EF4-FFF2-40B4-BE49-F238E27FC236}">
                <a16:creationId xmlns:a16="http://schemas.microsoft.com/office/drawing/2014/main" id="{F839ABF1-7A4A-44F7-85F9-15943733BB1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70000" y="30019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12" name="Text Box 26">
            <a:extLst>
              <a:ext uri="{FF2B5EF4-FFF2-40B4-BE49-F238E27FC236}">
                <a16:creationId xmlns:a16="http://schemas.microsoft.com/office/drawing/2014/main" id="{011F0A1B-F756-438A-BE0C-60CFB6E94A2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03375" y="30114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13" name="Text Box 26">
            <a:extLst>
              <a:ext uri="{FF2B5EF4-FFF2-40B4-BE49-F238E27FC236}">
                <a16:creationId xmlns:a16="http://schemas.microsoft.com/office/drawing/2014/main" id="{698E3E4D-2E3B-4530-BAB0-FA804B4C536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14363" y="33258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14" name="Text Box 26">
            <a:extLst>
              <a:ext uri="{FF2B5EF4-FFF2-40B4-BE49-F238E27FC236}">
                <a16:creationId xmlns:a16="http://schemas.microsoft.com/office/drawing/2014/main" id="{7DF24016-C406-4ECB-83D4-21E0B81BD7B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49325" y="33353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15" name="Text Box 26">
            <a:extLst>
              <a:ext uri="{FF2B5EF4-FFF2-40B4-BE49-F238E27FC236}">
                <a16:creationId xmlns:a16="http://schemas.microsoft.com/office/drawing/2014/main" id="{6B05DB01-F174-49A0-B47E-36B5763D487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82700" y="33448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16" name="Text Box 26">
            <a:extLst>
              <a:ext uri="{FF2B5EF4-FFF2-40B4-BE49-F238E27FC236}">
                <a16:creationId xmlns:a16="http://schemas.microsoft.com/office/drawing/2014/main" id="{1E67BDB2-082F-4E4E-8417-6532419D5D3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17663" y="33528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17517" name="직선 연결선 62">
            <a:extLst>
              <a:ext uri="{FF2B5EF4-FFF2-40B4-BE49-F238E27FC236}">
                <a16:creationId xmlns:a16="http://schemas.microsoft.com/office/drawing/2014/main" id="{DD76CD3A-9C0C-481F-9E8E-37924160022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213" y="25717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8" name="직선 연결선 62">
            <a:extLst>
              <a:ext uri="{FF2B5EF4-FFF2-40B4-BE49-F238E27FC236}">
                <a16:creationId xmlns:a16="http://schemas.microsoft.com/office/drawing/2014/main" id="{902CEFA0-4A77-43BD-9FEB-41964FB7ECC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213" y="291623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9" name="직선 연결선 62">
            <a:extLst>
              <a:ext uri="{FF2B5EF4-FFF2-40B4-BE49-F238E27FC236}">
                <a16:creationId xmlns:a16="http://schemas.microsoft.com/office/drawing/2014/main" id="{B3E9AB34-4DF5-4FB4-A19C-24BE764C287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213" y="325913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20" name="직선 연결선 62">
            <a:extLst>
              <a:ext uri="{FF2B5EF4-FFF2-40B4-BE49-F238E27FC236}">
                <a16:creationId xmlns:a16="http://schemas.microsoft.com/office/drawing/2014/main" id="{E93C4C75-B573-4D91-A1B3-D6C5B386DED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385921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21" name="직사각형 40">
            <a:extLst>
              <a:ext uri="{FF2B5EF4-FFF2-40B4-BE49-F238E27FC236}">
                <a16:creationId xmlns:a16="http://schemas.microsoft.com/office/drawing/2014/main" id="{CB8F6040-EE60-445A-8C96-5D77CD3C8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3881438"/>
            <a:ext cx="1403350" cy="1360487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7522" name="직선 연결선 62">
            <a:extLst>
              <a:ext uri="{FF2B5EF4-FFF2-40B4-BE49-F238E27FC236}">
                <a16:creationId xmlns:a16="http://schemas.microsoft.com/office/drawing/2014/main" id="{5B9A4020-A557-4335-B833-0B64FB29C80E}"/>
              </a:ext>
            </a:extLst>
          </p:cNvPr>
          <p:cNvCxnSpPr>
            <a:cxnSpLocks noChangeShapeType="1"/>
            <a:stCxn id="17521" idx="2"/>
            <a:endCxn id="17521" idx="0"/>
          </p:cNvCxnSpPr>
          <p:nvPr/>
        </p:nvCxnSpPr>
        <p:spPr bwMode="auto">
          <a:xfrm flipV="1">
            <a:off x="1219200" y="3881438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23" name="직선 연결선 62">
            <a:extLst>
              <a:ext uri="{FF2B5EF4-FFF2-40B4-BE49-F238E27FC236}">
                <a16:creationId xmlns:a16="http://schemas.microsoft.com/office/drawing/2014/main" id="{39C55B1B-CEB0-4442-9741-6A986E369D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55750" y="387032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24" name="직선 연결선 62">
            <a:extLst>
              <a:ext uri="{FF2B5EF4-FFF2-40B4-BE49-F238E27FC236}">
                <a16:creationId xmlns:a16="http://schemas.microsoft.com/office/drawing/2014/main" id="{DD9D65D4-3116-4364-9044-B3A206D98A2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71538" y="385921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25" name="Text Box 26">
            <a:extLst>
              <a:ext uri="{FF2B5EF4-FFF2-40B4-BE49-F238E27FC236}">
                <a16:creationId xmlns:a16="http://schemas.microsoft.com/office/drawing/2014/main" id="{63BCEBFB-5168-4351-84EF-1DB76822666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69913" y="39322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26" name="Text Box 26">
            <a:extLst>
              <a:ext uri="{FF2B5EF4-FFF2-40B4-BE49-F238E27FC236}">
                <a16:creationId xmlns:a16="http://schemas.microsoft.com/office/drawing/2014/main" id="{C793DE1A-09B6-496A-BBA8-E5B847460DF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03288" y="39401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27" name="Text Box 26">
            <a:extLst>
              <a:ext uri="{FF2B5EF4-FFF2-40B4-BE49-F238E27FC236}">
                <a16:creationId xmlns:a16="http://schemas.microsoft.com/office/drawing/2014/main" id="{548FB72C-8680-48BD-83B4-46B774A5095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38250" y="39497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7528" name="Text Box 26">
            <a:extLst>
              <a:ext uri="{FF2B5EF4-FFF2-40B4-BE49-F238E27FC236}">
                <a16:creationId xmlns:a16="http://schemas.microsoft.com/office/drawing/2014/main" id="{E4FCB1D5-F962-4DC7-8D8C-450829E3168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73213" y="39592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29" name="Text Box 26">
            <a:extLst>
              <a:ext uri="{FF2B5EF4-FFF2-40B4-BE49-F238E27FC236}">
                <a16:creationId xmlns:a16="http://schemas.microsoft.com/office/drawing/2014/main" id="{FD0B6A7F-BE3C-4C47-A8AD-4302579A16E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84200" y="42735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30" name="Text Box 26">
            <a:extLst>
              <a:ext uri="{FF2B5EF4-FFF2-40B4-BE49-F238E27FC236}">
                <a16:creationId xmlns:a16="http://schemas.microsoft.com/office/drawing/2014/main" id="{67BF1EAC-8311-481F-8C41-720018C3011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17575" y="42830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31" name="Text Box 26">
            <a:extLst>
              <a:ext uri="{FF2B5EF4-FFF2-40B4-BE49-F238E27FC236}">
                <a16:creationId xmlns:a16="http://schemas.microsoft.com/office/drawing/2014/main" id="{975C8F5A-1CB4-4CDD-AA87-1F534B1AF23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52538" y="42910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32" name="Text Box 26">
            <a:extLst>
              <a:ext uri="{FF2B5EF4-FFF2-40B4-BE49-F238E27FC236}">
                <a16:creationId xmlns:a16="http://schemas.microsoft.com/office/drawing/2014/main" id="{FEC03698-0743-4F07-9AA1-A22D8DCF910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85913" y="43005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33" name="Text Box 26">
            <a:extLst>
              <a:ext uri="{FF2B5EF4-FFF2-40B4-BE49-F238E27FC236}">
                <a16:creationId xmlns:a16="http://schemas.microsoft.com/office/drawing/2014/main" id="{B0703DAE-688F-4CC1-93DF-3D84EDE2F1D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96900" y="46148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34" name="Text Box 26">
            <a:extLst>
              <a:ext uri="{FF2B5EF4-FFF2-40B4-BE49-F238E27FC236}">
                <a16:creationId xmlns:a16="http://schemas.microsoft.com/office/drawing/2014/main" id="{8F916C22-8623-4F44-A69C-10BB95F5B03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31863" y="46243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35" name="Text Box 26">
            <a:extLst>
              <a:ext uri="{FF2B5EF4-FFF2-40B4-BE49-F238E27FC236}">
                <a16:creationId xmlns:a16="http://schemas.microsoft.com/office/drawing/2014/main" id="{CB1B445B-227C-4491-92C2-C634F2905EE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5238" y="46339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36" name="Text Box 26">
            <a:extLst>
              <a:ext uri="{FF2B5EF4-FFF2-40B4-BE49-F238E27FC236}">
                <a16:creationId xmlns:a16="http://schemas.microsoft.com/office/drawing/2014/main" id="{682D910C-5FEE-47B6-824D-1D5F2071CA3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00200" y="46434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37" name="Text Box 26">
            <a:extLst>
              <a:ext uri="{FF2B5EF4-FFF2-40B4-BE49-F238E27FC236}">
                <a16:creationId xmlns:a16="http://schemas.microsoft.com/office/drawing/2014/main" id="{AFF83DB8-84AF-4C3C-AB1A-3229DF06BE0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11188" y="49577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38" name="Text Box 26">
            <a:extLst>
              <a:ext uri="{FF2B5EF4-FFF2-40B4-BE49-F238E27FC236}">
                <a16:creationId xmlns:a16="http://schemas.microsoft.com/office/drawing/2014/main" id="{4F3A0A48-639F-4231-9B3B-79898A89FA1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46150" y="49657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39" name="Text Box 26">
            <a:extLst>
              <a:ext uri="{FF2B5EF4-FFF2-40B4-BE49-F238E27FC236}">
                <a16:creationId xmlns:a16="http://schemas.microsoft.com/office/drawing/2014/main" id="{F3F675CE-5D08-4F0D-B416-1AA05330949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79525" y="49752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40" name="Text Box 26">
            <a:extLst>
              <a:ext uri="{FF2B5EF4-FFF2-40B4-BE49-F238E27FC236}">
                <a16:creationId xmlns:a16="http://schemas.microsoft.com/office/drawing/2014/main" id="{1C5BC86C-52BC-4214-B677-8201E5C501B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14488" y="49847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41" name="Text Box 26">
            <a:extLst>
              <a:ext uri="{FF2B5EF4-FFF2-40B4-BE49-F238E27FC236}">
                <a16:creationId xmlns:a16="http://schemas.microsoft.com/office/drawing/2014/main" id="{A38CAD01-578B-4393-A237-76FC84C949C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-77788" y="4514850"/>
            <a:ext cx="638176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1</a:t>
            </a:r>
          </a:p>
        </p:txBody>
      </p:sp>
      <p:sp>
        <p:nvSpPr>
          <p:cNvPr id="17542" name="Text Box 26">
            <a:extLst>
              <a:ext uri="{FF2B5EF4-FFF2-40B4-BE49-F238E27FC236}">
                <a16:creationId xmlns:a16="http://schemas.microsoft.com/office/drawing/2014/main" id="{EE1CDFED-05EF-4E3D-911C-69F802E2FFB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-87313" y="5862638"/>
            <a:ext cx="638176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2</a:t>
            </a:r>
          </a:p>
        </p:txBody>
      </p:sp>
      <p:cxnSp>
        <p:nvCxnSpPr>
          <p:cNvPr id="17543" name="직선 연결선 62">
            <a:extLst>
              <a:ext uri="{FF2B5EF4-FFF2-40B4-BE49-F238E27FC236}">
                <a16:creationId xmlns:a16="http://schemas.microsoft.com/office/drawing/2014/main" id="{0757F5D8-097B-4DF6-9D49-ED74D915DCC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420211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44" name="직선 연결선 62">
            <a:extLst>
              <a:ext uri="{FF2B5EF4-FFF2-40B4-BE49-F238E27FC236}">
                <a16:creationId xmlns:a16="http://schemas.microsoft.com/office/drawing/2014/main" id="{17D46010-2D4C-4033-8BD5-FFE2533D7BC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454660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45" name="직선 연결선 62">
            <a:extLst>
              <a:ext uri="{FF2B5EF4-FFF2-40B4-BE49-F238E27FC236}">
                <a16:creationId xmlns:a16="http://schemas.microsoft.com/office/drawing/2014/main" id="{1EE9F482-0A30-49A5-A545-C17731410FC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488950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46" name="직선 연결선 62">
            <a:extLst>
              <a:ext uri="{FF2B5EF4-FFF2-40B4-BE49-F238E27FC236}">
                <a16:creationId xmlns:a16="http://schemas.microsoft.com/office/drawing/2014/main" id="{BAE7087B-62B4-4216-8F93-811227FBE1E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524510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47" name="직사각형 40">
            <a:extLst>
              <a:ext uri="{FF2B5EF4-FFF2-40B4-BE49-F238E27FC236}">
                <a16:creationId xmlns:a16="http://schemas.microsoft.com/office/drawing/2014/main" id="{32F356D0-6C60-43B9-AC0F-B4F9B3B4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5267325"/>
            <a:ext cx="1403350" cy="1360488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7548" name="직선 연결선 62">
            <a:extLst>
              <a:ext uri="{FF2B5EF4-FFF2-40B4-BE49-F238E27FC236}">
                <a16:creationId xmlns:a16="http://schemas.microsoft.com/office/drawing/2014/main" id="{3ED7059C-E57B-4E7A-8642-803D036A9C0A}"/>
              </a:ext>
            </a:extLst>
          </p:cNvPr>
          <p:cNvCxnSpPr>
            <a:cxnSpLocks noChangeShapeType="1"/>
            <a:stCxn id="17547" idx="2"/>
            <a:endCxn id="17547" idx="0"/>
          </p:cNvCxnSpPr>
          <p:nvPr/>
        </p:nvCxnSpPr>
        <p:spPr bwMode="auto">
          <a:xfrm flipV="1">
            <a:off x="1219200" y="526732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49" name="직선 연결선 62">
            <a:extLst>
              <a:ext uri="{FF2B5EF4-FFF2-40B4-BE49-F238E27FC236}">
                <a16:creationId xmlns:a16="http://schemas.microsoft.com/office/drawing/2014/main" id="{95AE8832-464F-408A-BF38-2F927CEE7D4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55750" y="525621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50" name="직선 연결선 62">
            <a:extLst>
              <a:ext uri="{FF2B5EF4-FFF2-40B4-BE49-F238E27FC236}">
                <a16:creationId xmlns:a16="http://schemas.microsoft.com/office/drawing/2014/main" id="{0A1B66B3-A90C-442E-B519-58AD25BCBDC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71538" y="5245100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51" name="Text Box 26">
            <a:extLst>
              <a:ext uri="{FF2B5EF4-FFF2-40B4-BE49-F238E27FC236}">
                <a16:creationId xmlns:a16="http://schemas.microsoft.com/office/drawing/2014/main" id="{A12B5E47-4246-4B23-A5D1-BC4D2316DAE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69913" y="53181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52" name="Text Box 26">
            <a:extLst>
              <a:ext uri="{FF2B5EF4-FFF2-40B4-BE49-F238E27FC236}">
                <a16:creationId xmlns:a16="http://schemas.microsoft.com/office/drawing/2014/main" id="{C18CC3BA-9A3F-44DE-8543-E4F3528C3C4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03288" y="53260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53" name="Text Box 26">
            <a:extLst>
              <a:ext uri="{FF2B5EF4-FFF2-40B4-BE49-F238E27FC236}">
                <a16:creationId xmlns:a16="http://schemas.microsoft.com/office/drawing/2014/main" id="{B155D0E7-350C-4BF0-BB53-D85F6526DCE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38250" y="53355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54" name="Text Box 26">
            <a:extLst>
              <a:ext uri="{FF2B5EF4-FFF2-40B4-BE49-F238E27FC236}">
                <a16:creationId xmlns:a16="http://schemas.microsoft.com/office/drawing/2014/main" id="{785149CD-40AF-495F-AA82-259BE77E04A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84200" y="56594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55" name="Text Box 26">
            <a:extLst>
              <a:ext uri="{FF2B5EF4-FFF2-40B4-BE49-F238E27FC236}">
                <a16:creationId xmlns:a16="http://schemas.microsoft.com/office/drawing/2014/main" id="{A2B2811D-0FD4-4494-B06E-5FC4CC0B272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17575" y="56689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56" name="Text Box 26">
            <a:extLst>
              <a:ext uri="{FF2B5EF4-FFF2-40B4-BE49-F238E27FC236}">
                <a16:creationId xmlns:a16="http://schemas.microsoft.com/office/drawing/2014/main" id="{5B5F908B-0777-49FA-95CD-81A2998BC9D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52538" y="56784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57" name="Text Box 26">
            <a:extLst>
              <a:ext uri="{FF2B5EF4-FFF2-40B4-BE49-F238E27FC236}">
                <a16:creationId xmlns:a16="http://schemas.microsoft.com/office/drawing/2014/main" id="{97EA3A79-906A-4869-8B51-905D72850DD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85913" y="56864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58" name="Text Box 26">
            <a:extLst>
              <a:ext uri="{FF2B5EF4-FFF2-40B4-BE49-F238E27FC236}">
                <a16:creationId xmlns:a16="http://schemas.microsoft.com/office/drawing/2014/main" id="{DC1F4BEE-27B9-4D0A-8EE5-4932E4D781C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96900" y="60007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59" name="Text Box 26">
            <a:extLst>
              <a:ext uri="{FF2B5EF4-FFF2-40B4-BE49-F238E27FC236}">
                <a16:creationId xmlns:a16="http://schemas.microsoft.com/office/drawing/2014/main" id="{1F1F587B-1814-4FE2-A0ED-5C65C42FBCA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31863" y="60102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60" name="Text Box 26">
            <a:extLst>
              <a:ext uri="{FF2B5EF4-FFF2-40B4-BE49-F238E27FC236}">
                <a16:creationId xmlns:a16="http://schemas.microsoft.com/office/drawing/2014/main" id="{9E46D234-FF18-4684-B0AD-A59F04C282E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5238" y="60198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61" name="Text Box 26">
            <a:extLst>
              <a:ext uri="{FF2B5EF4-FFF2-40B4-BE49-F238E27FC236}">
                <a16:creationId xmlns:a16="http://schemas.microsoft.com/office/drawing/2014/main" id="{1E194B63-870B-4E27-AD34-B9F1CCE8887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00200" y="60293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62" name="Text Box 26">
            <a:extLst>
              <a:ext uri="{FF2B5EF4-FFF2-40B4-BE49-F238E27FC236}">
                <a16:creationId xmlns:a16="http://schemas.microsoft.com/office/drawing/2014/main" id="{02F429D3-6B5C-4A4D-A880-4690A7A6D24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11188" y="63436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63" name="Text Box 26">
            <a:extLst>
              <a:ext uri="{FF2B5EF4-FFF2-40B4-BE49-F238E27FC236}">
                <a16:creationId xmlns:a16="http://schemas.microsoft.com/office/drawing/2014/main" id="{9578C4EA-9C48-4619-AF97-EA6FA4D6361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46150" y="63515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64" name="Text Box 26">
            <a:extLst>
              <a:ext uri="{FF2B5EF4-FFF2-40B4-BE49-F238E27FC236}">
                <a16:creationId xmlns:a16="http://schemas.microsoft.com/office/drawing/2014/main" id="{63AF0DC7-842C-476A-878E-095B714AC62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79525" y="63611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65" name="Text Box 26">
            <a:extLst>
              <a:ext uri="{FF2B5EF4-FFF2-40B4-BE49-F238E27FC236}">
                <a16:creationId xmlns:a16="http://schemas.microsoft.com/office/drawing/2014/main" id="{15881B6A-75FD-45E3-B695-3C6C69D3BA4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14488" y="63706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17566" name="직선 연결선 62">
            <a:extLst>
              <a:ext uri="{FF2B5EF4-FFF2-40B4-BE49-F238E27FC236}">
                <a16:creationId xmlns:a16="http://schemas.microsoft.com/office/drawing/2014/main" id="{DBB10123-BA77-40E0-9B61-88D85A70BFE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558800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67" name="직선 연결선 62">
            <a:extLst>
              <a:ext uri="{FF2B5EF4-FFF2-40B4-BE49-F238E27FC236}">
                <a16:creationId xmlns:a16="http://schemas.microsoft.com/office/drawing/2014/main" id="{6E93E273-C6F0-4ACD-93EE-290664652EB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593248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68" name="직선 연결선 62">
            <a:extLst>
              <a:ext uri="{FF2B5EF4-FFF2-40B4-BE49-F238E27FC236}">
                <a16:creationId xmlns:a16="http://schemas.microsoft.com/office/drawing/2014/main" id="{0FD29DA1-15E4-48C3-B219-5363E14D7A9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627538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69" name="Text Box 26">
            <a:extLst>
              <a:ext uri="{FF2B5EF4-FFF2-40B4-BE49-F238E27FC236}">
                <a16:creationId xmlns:a16="http://schemas.microsoft.com/office/drawing/2014/main" id="{D982800E-C045-4D9F-9201-D162C414377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889500" y="45164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70" name="Text Box 26">
            <a:extLst>
              <a:ext uri="{FF2B5EF4-FFF2-40B4-BE49-F238E27FC236}">
                <a16:creationId xmlns:a16="http://schemas.microsoft.com/office/drawing/2014/main" id="{FB5034DB-F069-47BC-8D61-4AF2BCFE5DF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65275" y="5289550"/>
            <a:ext cx="2841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>
            <a:extLst>
              <a:ext uri="{FF2B5EF4-FFF2-40B4-BE49-F238E27FC236}">
                <a16:creationId xmlns:a16="http://schemas.microsoft.com/office/drawing/2014/main" id="{4C289DE5-EB66-484D-BB42-98D6A0A47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1D9759-13A0-409E-8D35-6BE3E91FD9BE}" type="slidenum">
              <a:rPr kumimoji="0" lang="ko-KR" altLang="en-US" sz="1200" smtClean="0">
                <a:solidFill>
                  <a:srgbClr val="80808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200">
              <a:solidFill>
                <a:srgbClr val="808080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EA9C24E-6748-4D84-8DD7-103A57932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158750"/>
            <a:ext cx="8258175" cy="565150"/>
          </a:xfrm>
        </p:spPr>
        <p:txBody>
          <a:bodyPr/>
          <a:lstStyle/>
          <a:p>
            <a:pPr eaLnBrk="1" hangingPunct="1"/>
            <a:r>
              <a:rPr lang="en-US" altLang="ko-KR" dirty="0" err="1"/>
              <a:t>SetBlockBitMap</a:t>
            </a:r>
            <a:r>
              <a:rPr lang="en-US" altLang="ko-KR" dirty="0"/>
              <a:t>(6)</a:t>
            </a:r>
          </a:p>
        </p:txBody>
      </p:sp>
      <p:cxnSp>
        <p:nvCxnSpPr>
          <p:cNvPr id="18436" name="직선 연결선 62">
            <a:extLst>
              <a:ext uri="{FF2B5EF4-FFF2-40B4-BE49-F238E27FC236}">
                <a16:creationId xmlns:a16="http://schemas.microsoft.com/office/drawing/2014/main" id="{4CE56999-C8B5-49ED-ABCE-7BFD6ECBD2B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213" y="84296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7" name="직사각형 40">
            <a:extLst>
              <a:ext uri="{FF2B5EF4-FFF2-40B4-BE49-F238E27FC236}">
                <a16:creationId xmlns:a16="http://schemas.microsoft.com/office/drawing/2014/main" id="{08B7FBE3-5E7E-4A3E-9C37-102B890EB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865188"/>
            <a:ext cx="1403350" cy="1360487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8" name="화살표: 오른쪽 128">
            <a:extLst>
              <a:ext uri="{FF2B5EF4-FFF2-40B4-BE49-F238E27FC236}">
                <a16:creationId xmlns:a16="http://schemas.microsoft.com/office/drawing/2014/main" id="{1CB1FA16-773A-465B-9685-0B88F578C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225" y="3173413"/>
            <a:ext cx="1235075" cy="244475"/>
          </a:xfrm>
          <a:prstGeom prst="rightArrow">
            <a:avLst>
              <a:gd name="adj1" fmla="val 50000"/>
              <a:gd name="adj2" fmla="val 4965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9" name="Text Box 26">
            <a:extLst>
              <a:ext uri="{FF2B5EF4-FFF2-40B4-BE49-F238E27FC236}">
                <a16:creationId xmlns:a16="http://schemas.microsoft.com/office/drawing/2014/main" id="{0671F63D-7E1F-488E-9A3A-3D8B15CEEA5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85988" y="2370138"/>
            <a:ext cx="18859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(2) Block 2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을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DevReadBlock</a:t>
            </a: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함수를 통해 메모리로 읽는다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8440" name="Text Box 26">
            <a:extLst>
              <a:ext uri="{FF2B5EF4-FFF2-40B4-BE49-F238E27FC236}">
                <a16:creationId xmlns:a16="http://schemas.microsoft.com/office/drawing/2014/main" id="{BB251712-F44C-4BA7-A5E0-7DB630DD604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010025" y="3554413"/>
            <a:ext cx="18446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(1) Block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크기의 메모리 할당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Text Box 26">
            <a:extLst>
              <a:ext uri="{FF2B5EF4-FFF2-40B4-BE49-F238E27FC236}">
                <a16:creationId xmlns:a16="http://schemas.microsoft.com/office/drawing/2014/main" id="{6AC8982F-AE79-4C03-94C6-5473E04AE82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707188" y="3538538"/>
            <a:ext cx="18145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(3)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동작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(2)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후의 메모리 상태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42" name="Text Box 26">
            <a:extLst>
              <a:ext uri="{FF2B5EF4-FFF2-40B4-BE49-F238E27FC236}">
                <a16:creationId xmlns:a16="http://schemas.microsoft.com/office/drawing/2014/main" id="{AA7630FD-D7EA-43B5-B526-EE189539081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170363" y="5962650"/>
            <a:ext cx="14271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(4) Bit 6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를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로 설정함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43" name="화살표: 오른쪽 188">
            <a:extLst>
              <a:ext uri="{FF2B5EF4-FFF2-40B4-BE49-F238E27FC236}">
                <a16:creationId xmlns:a16="http://schemas.microsoft.com/office/drawing/2014/main" id="{62BF59B7-5C1F-4C2E-83AE-A8FCA66107D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06663" y="5640388"/>
            <a:ext cx="1235075" cy="242887"/>
          </a:xfrm>
          <a:prstGeom prst="rightArrow">
            <a:avLst>
              <a:gd name="adj1" fmla="val 50000"/>
              <a:gd name="adj2" fmla="val 4997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44" name="Text Box 26">
            <a:extLst>
              <a:ext uri="{FF2B5EF4-FFF2-40B4-BE49-F238E27FC236}">
                <a16:creationId xmlns:a16="http://schemas.microsoft.com/office/drawing/2014/main" id="{134C9303-2ABA-4B07-8FD5-DA892B574D9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20950" y="4354513"/>
            <a:ext cx="13033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(6) Block 2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에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DevWriteBlock</a:t>
            </a: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함수를 통해 저장함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39275BA1-0138-4E31-97E6-EF38D78F8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3" y="679450"/>
            <a:ext cx="5795962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kern="0" dirty="0"/>
              <a:t>&gt; Block bitmap</a:t>
            </a:r>
            <a:r>
              <a:rPr lang="ko-KR" altLang="en-US" sz="1800" kern="0" dirty="0"/>
              <a:t>에서 </a:t>
            </a:r>
            <a:r>
              <a:rPr lang="en-US" altLang="ko-KR" sz="1800" kern="0" dirty="0"/>
              <a:t>bit 6</a:t>
            </a:r>
            <a:r>
              <a:rPr lang="ko-KR" altLang="en-US" sz="1800" kern="0" dirty="0"/>
              <a:t>를 </a:t>
            </a:r>
            <a:r>
              <a:rPr lang="en-US" altLang="ko-KR" sz="1800" kern="0" dirty="0"/>
              <a:t>1</a:t>
            </a:r>
            <a:r>
              <a:rPr lang="ko-KR" altLang="en-US" sz="1800" kern="0" dirty="0"/>
              <a:t>로 설정하고</a:t>
            </a:r>
            <a:r>
              <a:rPr lang="en-US" altLang="ko-KR" sz="1800" kern="0" dirty="0"/>
              <a:t>, </a:t>
            </a:r>
            <a:r>
              <a:rPr lang="ko-KR" altLang="en-US" sz="1800" kern="0" dirty="0"/>
              <a:t>다시 디스크로 저장한다</a:t>
            </a:r>
            <a:r>
              <a:rPr lang="en-US" altLang="ko-KR" sz="1800" kern="0" dirty="0"/>
              <a:t>.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kern="0" dirty="0"/>
              <a:t>&gt; Block bitmap</a:t>
            </a:r>
            <a:r>
              <a:rPr lang="ko-KR" altLang="en-US" sz="1800" kern="0" dirty="0"/>
              <a:t>은 </a:t>
            </a:r>
            <a:r>
              <a:rPr lang="en-US" altLang="ko-KR" sz="1800" kern="0" dirty="0"/>
              <a:t>block 2</a:t>
            </a:r>
            <a:r>
              <a:rPr lang="ko-KR" altLang="en-US" sz="1800" kern="0" dirty="0"/>
              <a:t>에 저장됨</a:t>
            </a:r>
            <a:endParaRPr lang="en-US" altLang="ko-KR" sz="1800" kern="0" dirty="0"/>
          </a:p>
        </p:txBody>
      </p:sp>
      <p:cxnSp>
        <p:nvCxnSpPr>
          <p:cNvPr id="18446" name="직선 연결선 62">
            <a:extLst>
              <a:ext uri="{FF2B5EF4-FFF2-40B4-BE49-F238E27FC236}">
                <a16:creationId xmlns:a16="http://schemas.microsoft.com/office/drawing/2014/main" id="{6659298C-BA86-400A-B593-823148D9ED84}"/>
              </a:ext>
            </a:extLst>
          </p:cNvPr>
          <p:cNvCxnSpPr>
            <a:cxnSpLocks noChangeShapeType="1"/>
            <a:stCxn id="18437" idx="2"/>
            <a:endCxn id="18437" idx="0"/>
          </p:cNvCxnSpPr>
          <p:nvPr/>
        </p:nvCxnSpPr>
        <p:spPr bwMode="auto">
          <a:xfrm flipV="1">
            <a:off x="1222375" y="865188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직선 연결선 62">
            <a:extLst>
              <a:ext uri="{FF2B5EF4-FFF2-40B4-BE49-F238E27FC236}">
                <a16:creationId xmlns:a16="http://schemas.microsoft.com/office/drawing/2014/main" id="{3AEC3CE8-64EF-498A-8C48-40A5FC0C622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58925" y="85407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직선 연결선 62">
            <a:extLst>
              <a:ext uri="{FF2B5EF4-FFF2-40B4-BE49-F238E27FC236}">
                <a16:creationId xmlns:a16="http://schemas.microsoft.com/office/drawing/2014/main" id="{74C0DE25-3E1C-47B1-8D14-B1D4BB9FCB5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74713" y="84137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9" name="Text Box 26">
            <a:extLst>
              <a:ext uri="{FF2B5EF4-FFF2-40B4-BE49-F238E27FC236}">
                <a16:creationId xmlns:a16="http://schemas.microsoft.com/office/drawing/2014/main" id="{96D4470D-99AF-4A3D-9FF0-BD887103822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73088" y="9144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50" name="Text Box 26">
            <a:extLst>
              <a:ext uri="{FF2B5EF4-FFF2-40B4-BE49-F238E27FC236}">
                <a16:creationId xmlns:a16="http://schemas.microsoft.com/office/drawing/2014/main" id="{553EC99E-20CD-4F5E-8623-88F298A3E03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06463" y="923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51" name="Text Box 26">
            <a:extLst>
              <a:ext uri="{FF2B5EF4-FFF2-40B4-BE49-F238E27FC236}">
                <a16:creationId xmlns:a16="http://schemas.microsoft.com/office/drawing/2014/main" id="{04AD3321-A95F-475D-AF87-4167874CAA5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41425" y="9334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52" name="Text Box 26">
            <a:extLst>
              <a:ext uri="{FF2B5EF4-FFF2-40B4-BE49-F238E27FC236}">
                <a16:creationId xmlns:a16="http://schemas.microsoft.com/office/drawing/2014/main" id="{D68AF202-02D1-48CC-94F6-5F37F1C5FAD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76388" y="9413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53" name="Text Box 26">
            <a:extLst>
              <a:ext uri="{FF2B5EF4-FFF2-40B4-BE49-F238E27FC236}">
                <a16:creationId xmlns:a16="http://schemas.microsoft.com/office/drawing/2014/main" id="{04A37CC5-D894-47D6-ABF1-66856AF369C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87375" y="12557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54" name="Text Box 26">
            <a:extLst>
              <a:ext uri="{FF2B5EF4-FFF2-40B4-BE49-F238E27FC236}">
                <a16:creationId xmlns:a16="http://schemas.microsoft.com/office/drawing/2014/main" id="{26F79BD6-2E29-4C1C-A7E4-60541418C2A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20750" y="12652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55" name="Text Box 26">
            <a:extLst>
              <a:ext uri="{FF2B5EF4-FFF2-40B4-BE49-F238E27FC236}">
                <a16:creationId xmlns:a16="http://schemas.microsoft.com/office/drawing/2014/main" id="{823BD2AE-563A-4DFE-8113-4773E78883B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55713" y="12747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56" name="Text Box 26">
            <a:extLst>
              <a:ext uri="{FF2B5EF4-FFF2-40B4-BE49-F238E27FC236}">
                <a16:creationId xmlns:a16="http://schemas.microsoft.com/office/drawing/2014/main" id="{EAB2C9B5-DA34-4CE3-905C-7BC6DAE838D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89088" y="12842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57" name="Text Box 26">
            <a:extLst>
              <a:ext uri="{FF2B5EF4-FFF2-40B4-BE49-F238E27FC236}">
                <a16:creationId xmlns:a16="http://schemas.microsoft.com/office/drawing/2014/main" id="{ECA0D284-B6EA-43A1-A972-5A265ECB71F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00075" y="15986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58" name="Text Box 26">
            <a:extLst>
              <a:ext uri="{FF2B5EF4-FFF2-40B4-BE49-F238E27FC236}">
                <a16:creationId xmlns:a16="http://schemas.microsoft.com/office/drawing/2014/main" id="{9E15AE7F-49E8-4AE5-8B89-D68FB02286F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35038" y="16065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59" name="Text Box 26">
            <a:extLst>
              <a:ext uri="{FF2B5EF4-FFF2-40B4-BE49-F238E27FC236}">
                <a16:creationId xmlns:a16="http://schemas.microsoft.com/office/drawing/2014/main" id="{E6845483-0856-4993-9F2C-4BA9B5FDBC7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70000" y="16160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0" name="Text Box 26">
            <a:extLst>
              <a:ext uri="{FF2B5EF4-FFF2-40B4-BE49-F238E27FC236}">
                <a16:creationId xmlns:a16="http://schemas.microsoft.com/office/drawing/2014/main" id="{FF793FA5-06C8-47C1-A096-E9DCC1B250E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03375" y="16256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1" name="Text Box 26">
            <a:extLst>
              <a:ext uri="{FF2B5EF4-FFF2-40B4-BE49-F238E27FC236}">
                <a16:creationId xmlns:a16="http://schemas.microsoft.com/office/drawing/2014/main" id="{96895891-2EAF-4510-8DA3-D995DCA0602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14363" y="1939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2" name="Text Box 26">
            <a:extLst>
              <a:ext uri="{FF2B5EF4-FFF2-40B4-BE49-F238E27FC236}">
                <a16:creationId xmlns:a16="http://schemas.microsoft.com/office/drawing/2014/main" id="{D6077F43-6304-4485-99FF-CFC6FE5E3EE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49325" y="19494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3" name="Text Box 26">
            <a:extLst>
              <a:ext uri="{FF2B5EF4-FFF2-40B4-BE49-F238E27FC236}">
                <a16:creationId xmlns:a16="http://schemas.microsoft.com/office/drawing/2014/main" id="{8F831C5A-E602-4C0E-9253-7564D9DBFA7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82700" y="19573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4" name="Text Box 26">
            <a:extLst>
              <a:ext uri="{FF2B5EF4-FFF2-40B4-BE49-F238E27FC236}">
                <a16:creationId xmlns:a16="http://schemas.microsoft.com/office/drawing/2014/main" id="{F5527732-23BE-4782-AF6A-72F6FA7CDD4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17663" y="19669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5" name="Text Box 26">
            <a:extLst>
              <a:ext uri="{FF2B5EF4-FFF2-40B4-BE49-F238E27FC236}">
                <a16:creationId xmlns:a16="http://schemas.microsoft.com/office/drawing/2014/main" id="{BD936070-FFE4-493A-9209-91643679421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-74613" y="1497013"/>
            <a:ext cx="638176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1</a:t>
            </a:r>
          </a:p>
        </p:txBody>
      </p:sp>
      <p:sp>
        <p:nvSpPr>
          <p:cNvPr id="18466" name="Text Box 26">
            <a:extLst>
              <a:ext uri="{FF2B5EF4-FFF2-40B4-BE49-F238E27FC236}">
                <a16:creationId xmlns:a16="http://schemas.microsoft.com/office/drawing/2014/main" id="{1988A550-777C-40D7-912E-03BBBA38C1C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-84138" y="2846388"/>
            <a:ext cx="638176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2</a:t>
            </a:r>
          </a:p>
        </p:txBody>
      </p:sp>
      <p:cxnSp>
        <p:nvCxnSpPr>
          <p:cNvPr id="18467" name="직선 연결선 62">
            <a:extLst>
              <a:ext uri="{FF2B5EF4-FFF2-40B4-BE49-F238E27FC236}">
                <a16:creationId xmlns:a16="http://schemas.microsoft.com/office/drawing/2014/main" id="{69B8113F-02A8-4969-B85F-800BF65D910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213" y="118586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8" name="직선 연결선 62">
            <a:extLst>
              <a:ext uri="{FF2B5EF4-FFF2-40B4-BE49-F238E27FC236}">
                <a16:creationId xmlns:a16="http://schemas.microsoft.com/office/drawing/2014/main" id="{EB51100F-39CA-431A-9D4C-A2CDF3D0FBF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213" y="15303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9" name="직선 연결선 62">
            <a:extLst>
              <a:ext uri="{FF2B5EF4-FFF2-40B4-BE49-F238E27FC236}">
                <a16:creationId xmlns:a16="http://schemas.microsoft.com/office/drawing/2014/main" id="{627D8975-4EAC-45FD-8790-341653A8222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213" y="18732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0" name="직사각형 40">
            <a:extLst>
              <a:ext uri="{FF2B5EF4-FFF2-40B4-BE49-F238E27FC236}">
                <a16:creationId xmlns:a16="http://schemas.microsoft.com/office/drawing/2014/main" id="{0DB1E04A-2A41-4650-B0A0-B827E89F0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425" y="1924050"/>
            <a:ext cx="1403350" cy="1360488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8471" name="직선 연결선 62">
            <a:extLst>
              <a:ext uri="{FF2B5EF4-FFF2-40B4-BE49-F238E27FC236}">
                <a16:creationId xmlns:a16="http://schemas.microsoft.com/office/drawing/2014/main" id="{3FA039E1-13EC-4916-AD7F-B4743906BA0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185896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2" name="직선 연결선 62">
            <a:extLst>
              <a:ext uri="{FF2B5EF4-FFF2-40B4-BE49-F238E27FC236}">
                <a16:creationId xmlns:a16="http://schemas.microsoft.com/office/drawing/2014/main" id="{D24A3888-3FB8-4D0D-9B92-420D9436B01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323373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3" name="직사각형 40">
            <a:extLst>
              <a:ext uri="{FF2B5EF4-FFF2-40B4-BE49-F238E27FC236}">
                <a16:creationId xmlns:a16="http://schemas.microsoft.com/office/drawing/2014/main" id="{ACC30829-055E-40FA-B940-7D067D124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5" y="1881188"/>
            <a:ext cx="1403350" cy="1360487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8474" name="직선 연결선 62">
            <a:extLst>
              <a:ext uri="{FF2B5EF4-FFF2-40B4-BE49-F238E27FC236}">
                <a16:creationId xmlns:a16="http://schemas.microsoft.com/office/drawing/2014/main" id="{9582511D-F403-44D4-AFDD-F8C39450CC3C}"/>
              </a:ext>
            </a:extLst>
          </p:cNvPr>
          <p:cNvCxnSpPr>
            <a:cxnSpLocks noChangeShapeType="1"/>
            <a:stCxn id="18473" idx="2"/>
            <a:endCxn id="18473" idx="0"/>
          </p:cNvCxnSpPr>
          <p:nvPr/>
        </p:nvCxnSpPr>
        <p:spPr bwMode="auto">
          <a:xfrm flipV="1">
            <a:off x="7651750" y="1881188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5" name="직선 연결선 62">
            <a:extLst>
              <a:ext uri="{FF2B5EF4-FFF2-40B4-BE49-F238E27FC236}">
                <a16:creationId xmlns:a16="http://schemas.microsoft.com/office/drawing/2014/main" id="{E9931B05-A05B-43E1-8403-E25C0168DF9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986713" y="187007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6" name="직선 연결선 62">
            <a:extLst>
              <a:ext uri="{FF2B5EF4-FFF2-40B4-BE49-F238E27FC236}">
                <a16:creationId xmlns:a16="http://schemas.microsoft.com/office/drawing/2014/main" id="{76554427-6131-4B4F-9F24-D133434A40D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304088" y="185896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7" name="Text Box 26">
            <a:extLst>
              <a:ext uri="{FF2B5EF4-FFF2-40B4-BE49-F238E27FC236}">
                <a16:creationId xmlns:a16="http://schemas.microsoft.com/office/drawing/2014/main" id="{631DB5E3-D831-4882-BDB5-B6133F35D5D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00875" y="19304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78" name="Text Box 26">
            <a:extLst>
              <a:ext uri="{FF2B5EF4-FFF2-40B4-BE49-F238E27FC236}">
                <a16:creationId xmlns:a16="http://schemas.microsoft.com/office/drawing/2014/main" id="{69C03437-2E01-4914-8670-E7513794324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35838" y="1939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79" name="Text Box 26">
            <a:extLst>
              <a:ext uri="{FF2B5EF4-FFF2-40B4-BE49-F238E27FC236}">
                <a16:creationId xmlns:a16="http://schemas.microsoft.com/office/drawing/2014/main" id="{9E8F4F14-47E7-4AAB-A632-F86ED55E356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670800" y="19494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0" name="Text Box 26">
            <a:extLst>
              <a:ext uri="{FF2B5EF4-FFF2-40B4-BE49-F238E27FC236}">
                <a16:creationId xmlns:a16="http://schemas.microsoft.com/office/drawing/2014/main" id="{C00730D8-3CDE-4BFD-8BE4-3A5D2366C57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004175" y="19589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81" name="Text Box 26">
            <a:extLst>
              <a:ext uri="{FF2B5EF4-FFF2-40B4-BE49-F238E27FC236}">
                <a16:creationId xmlns:a16="http://schemas.microsoft.com/office/drawing/2014/main" id="{DE9342D4-0855-4F8A-8A4E-DA77F848212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15163" y="22733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2" name="Text Box 26">
            <a:extLst>
              <a:ext uri="{FF2B5EF4-FFF2-40B4-BE49-F238E27FC236}">
                <a16:creationId xmlns:a16="http://schemas.microsoft.com/office/drawing/2014/main" id="{1CCA5A68-B4A7-4FA7-90EA-187396EC30B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50125" y="22812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3" name="Text Box 26">
            <a:extLst>
              <a:ext uri="{FF2B5EF4-FFF2-40B4-BE49-F238E27FC236}">
                <a16:creationId xmlns:a16="http://schemas.microsoft.com/office/drawing/2014/main" id="{FECAF49A-DCEA-46D2-8A0D-E605DAACBDF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683500" y="22907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4" name="Text Box 26">
            <a:extLst>
              <a:ext uri="{FF2B5EF4-FFF2-40B4-BE49-F238E27FC236}">
                <a16:creationId xmlns:a16="http://schemas.microsoft.com/office/drawing/2014/main" id="{64C2F24F-D1A6-4405-8704-38944916765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018463" y="23002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5" name="Text Box 26">
            <a:extLst>
              <a:ext uri="{FF2B5EF4-FFF2-40B4-BE49-F238E27FC236}">
                <a16:creationId xmlns:a16="http://schemas.microsoft.com/office/drawing/2014/main" id="{EF8A32E1-3752-4147-BE30-97029FC16F1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29450" y="26146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6" name="Text Box 26">
            <a:extLst>
              <a:ext uri="{FF2B5EF4-FFF2-40B4-BE49-F238E27FC236}">
                <a16:creationId xmlns:a16="http://schemas.microsoft.com/office/drawing/2014/main" id="{248B574C-03E9-4886-B83F-B9E33FCA528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62825" y="26241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7" name="Text Box 26">
            <a:extLst>
              <a:ext uri="{FF2B5EF4-FFF2-40B4-BE49-F238E27FC236}">
                <a16:creationId xmlns:a16="http://schemas.microsoft.com/office/drawing/2014/main" id="{CC802102-C05B-4294-BD27-49C7234A3A3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697788" y="26336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8" name="Text Box 26">
            <a:extLst>
              <a:ext uri="{FF2B5EF4-FFF2-40B4-BE49-F238E27FC236}">
                <a16:creationId xmlns:a16="http://schemas.microsoft.com/office/drawing/2014/main" id="{A76978E9-CE16-4515-A959-99D99E9531C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032750" y="26416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89" name="Text Box 26">
            <a:extLst>
              <a:ext uri="{FF2B5EF4-FFF2-40B4-BE49-F238E27FC236}">
                <a16:creationId xmlns:a16="http://schemas.microsoft.com/office/drawing/2014/main" id="{1813386E-EAF0-4FF3-8662-16317A82175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43738" y="2955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90" name="Text Box 26">
            <a:extLst>
              <a:ext uri="{FF2B5EF4-FFF2-40B4-BE49-F238E27FC236}">
                <a16:creationId xmlns:a16="http://schemas.microsoft.com/office/drawing/2014/main" id="{47330DD2-5451-4E7C-967B-3331F8CAB00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77113" y="29654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91" name="Text Box 26">
            <a:extLst>
              <a:ext uri="{FF2B5EF4-FFF2-40B4-BE49-F238E27FC236}">
                <a16:creationId xmlns:a16="http://schemas.microsoft.com/office/drawing/2014/main" id="{1075D837-4895-4507-A32F-D80B2C500FE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712075" y="29749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92" name="Text Box 26">
            <a:extLst>
              <a:ext uri="{FF2B5EF4-FFF2-40B4-BE49-F238E27FC236}">
                <a16:creationId xmlns:a16="http://schemas.microsoft.com/office/drawing/2014/main" id="{C86AE0C8-B78D-4E89-961C-ECF05262028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045450" y="29845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18493" name="직선 연결선 62">
            <a:extLst>
              <a:ext uri="{FF2B5EF4-FFF2-40B4-BE49-F238E27FC236}">
                <a16:creationId xmlns:a16="http://schemas.microsoft.com/office/drawing/2014/main" id="{B46C17ED-64D1-4DC6-A650-985CE15695F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220186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4" name="직선 연결선 62">
            <a:extLst>
              <a:ext uri="{FF2B5EF4-FFF2-40B4-BE49-F238E27FC236}">
                <a16:creationId xmlns:a16="http://schemas.microsoft.com/office/drawing/2014/main" id="{C7195613-9E0A-43F5-8245-A087E8B039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25463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5" name="직선 연결선 62">
            <a:extLst>
              <a:ext uri="{FF2B5EF4-FFF2-40B4-BE49-F238E27FC236}">
                <a16:creationId xmlns:a16="http://schemas.microsoft.com/office/drawing/2014/main" id="{8372A5A5-631B-4BD2-981C-B7C47F32296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28892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6" name="직선 연결선 62">
            <a:extLst>
              <a:ext uri="{FF2B5EF4-FFF2-40B4-BE49-F238E27FC236}">
                <a16:creationId xmlns:a16="http://schemas.microsoft.com/office/drawing/2014/main" id="{D984E003-74A3-40FE-A7C1-B1EB628902A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4427538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7" name="직선 연결선 62">
            <a:extLst>
              <a:ext uri="{FF2B5EF4-FFF2-40B4-BE49-F238E27FC236}">
                <a16:creationId xmlns:a16="http://schemas.microsoft.com/office/drawing/2014/main" id="{037A6483-977A-4B50-B928-484FC68382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5802313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8" name="직사각형 40">
            <a:extLst>
              <a:ext uri="{FF2B5EF4-FFF2-40B4-BE49-F238E27FC236}">
                <a16:creationId xmlns:a16="http://schemas.microsoft.com/office/drawing/2014/main" id="{5204D6E7-5AD8-42E8-BA2D-851F530FC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4449763"/>
            <a:ext cx="1403350" cy="1360487"/>
          </a:xfrm>
          <a:prstGeom prst="rect">
            <a:avLst/>
          </a:prstGeom>
          <a:solidFill>
            <a:srgbClr val="FFCCFF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8499" name="직선 연결선 62">
            <a:extLst>
              <a:ext uri="{FF2B5EF4-FFF2-40B4-BE49-F238E27FC236}">
                <a16:creationId xmlns:a16="http://schemas.microsoft.com/office/drawing/2014/main" id="{3AF2AF28-BA39-4294-9BA4-4B4C37AF2CEE}"/>
              </a:ext>
            </a:extLst>
          </p:cNvPr>
          <p:cNvCxnSpPr>
            <a:cxnSpLocks noChangeShapeType="1"/>
            <a:stCxn id="18498" idx="2"/>
            <a:endCxn id="18498" idx="0"/>
          </p:cNvCxnSpPr>
          <p:nvPr/>
        </p:nvCxnSpPr>
        <p:spPr bwMode="auto">
          <a:xfrm flipV="1">
            <a:off x="4878388" y="444976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00" name="직선 연결선 62">
            <a:extLst>
              <a:ext uri="{FF2B5EF4-FFF2-40B4-BE49-F238E27FC236}">
                <a16:creationId xmlns:a16="http://schemas.microsoft.com/office/drawing/2014/main" id="{D0A40088-D25C-4459-8D37-DD187DBB15A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13350" y="4438650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01" name="직선 연결선 62">
            <a:extLst>
              <a:ext uri="{FF2B5EF4-FFF2-40B4-BE49-F238E27FC236}">
                <a16:creationId xmlns:a16="http://schemas.microsoft.com/office/drawing/2014/main" id="{901F6C3F-AA14-4BED-94F3-E52C99015AD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29138" y="4427538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02" name="Text Box 26">
            <a:extLst>
              <a:ext uri="{FF2B5EF4-FFF2-40B4-BE49-F238E27FC236}">
                <a16:creationId xmlns:a16="http://schemas.microsoft.com/office/drawing/2014/main" id="{C5AFA51F-D921-4DBD-91D3-649556CE5AA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27513" y="45005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03" name="Text Box 26">
            <a:extLst>
              <a:ext uri="{FF2B5EF4-FFF2-40B4-BE49-F238E27FC236}">
                <a16:creationId xmlns:a16="http://schemas.microsoft.com/office/drawing/2014/main" id="{F6FB7C34-01D6-4056-BC6A-A7EC5E1C9A8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562475" y="45085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04" name="Text Box 26">
            <a:extLst>
              <a:ext uri="{FF2B5EF4-FFF2-40B4-BE49-F238E27FC236}">
                <a16:creationId xmlns:a16="http://schemas.microsoft.com/office/drawing/2014/main" id="{E9C32D41-F4D2-40A6-B5E5-3E55936DB72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41800" y="48418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05" name="Text Box 26">
            <a:extLst>
              <a:ext uri="{FF2B5EF4-FFF2-40B4-BE49-F238E27FC236}">
                <a16:creationId xmlns:a16="http://schemas.microsoft.com/office/drawing/2014/main" id="{72BFA3A3-1DC8-4CCE-B47A-FA063FC7FDE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575175" y="48514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06" name="Text Box 26">
            <a:extLst>
              <a:ext uri="{FF2B5EF4-FFF2-40B4-BE49-F238E27FC236}">
                <a16:creationId xmlns:a16="http://schemas.microsoft.com/office/drawing/2014/main" id="{B0096366-B5E9-4B66-B8DD-36DE5B96638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895850" y="479901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507" name="Text Box 26">
            <a:extLst>
              <a:ext uri="{FF2B5EF4-FFF2-40B4-BE49-F238E27FC236}">
                <a16:creationId xmlns:a16="http://schemas.microsoft.com/office/drawing/2014/main" id="{6DA0DBD9-D46C-4855-943D-3EBDE494EEA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245100" y="48688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08" name="Text Box 26">
            <a:extLst>
              <a:ext uri="{FF2B5EF4-FFF2-40B4-BE49-F238E27FC236}">
                <a16:creationId xmlns:a16="http://schemas.microsoft.com/office/drawing/2014/main" id="{BD52E81E-07F8-43EB-BAE7-92F440F22D4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54500" y="51831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09" name="Text Box 26">
            <a:extLst>
              <a:ext uri="{FF2B5EF4-FFF2-40B4-BE49-F238E27FC236}">
                <a16:creationId xmlns:a16="http://schemas.microsoft.com/office/drawing/2014/main" id="{D2DDD980-16FE-40C8-8E0B-DCF0ABD88F3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589463" y="51927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10" name="Text Box 26">
            <a:extLst>
              <a:ext uri="{FF2B5EF4-FFF2-40B4-BE49-F238E27FC236}">
                <a16:creationId xmlns:a16="http://schemas.microsoft.com/office/drawing/2014/main" id="{8BE57605-AFE5-42DE-9FE3-035F2ACC3BC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924425" y="52022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11" name="Text Box 26">
            <a:extLst>
              <a:ext uri="{FF2B5EF4-FFF2-40B4-BE49-F238E27FC236}">
                <a16:creationId xmlns:a16="http://schemas.microsoft.com/office/drawing/2014/main" id="{76E687FF-C042-4AF7-BFD4-AB155FE3C50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257800" y="52117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12" name="Text Box 26">
            <a:extLst>
              <a:ext uri="{FF2B5EF4-FFF2-40B4-BE49-F238E27FC236}">
                <a16:creationId xmlns:a16="http://schemas.microsoft.com/office/drawing/2014/main" id="{CA63B241-4C87-439A-8671-1B6941CFD9E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68788" y="55260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13" name="Text Box 26">
            <a:extLst>
              <a:ext uri="{FF2B5EF4-FFF2-40B4-BE49-F238E27FC236}">
                <a16:creationId xmlns:a16="http://schemas.microsoft.com/office/drawing/2014/main" id="{49198BF9-2E5F-46EC-A0CE-B3E9F7D6908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603750" y="55340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14" name="Text Box 26">
            <a:extLst>
              <a:ext uri="{FF2B5EF4-FFF2-40B4-BE49-F238E27FC236}">
                <a16:creationId xmlns:a16="http://schemas.microsoft.com/office/drawing/2014/main" id="{E78F16AD-F1B8-4103-A9C7-7B55597546C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937125" y="55435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15" name="Text Box 26">
            <a:extLst>
              <a:ext uri="{FF2B5EF4-FFF2-40B4-BE49-F238E27FC236}">
                <a16:creationId xmlns:a16="http://schemas.microsoft.com/office/drawing/2014/main" id="{7044B169-7443-4F8F-A8D5-C51547C19BF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272088" y="55530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18516" name="직선 연결선 62">
            <a:extLst>
              <a:ext uri="{FF2B5EF4-FFF2-40B4-BE49-F238E27FC236}">
                <a16:creationId xmlns:a16="http://schemas.microsoft.com/office/drawing/2014/main" id="{C35C5A1D-F0C4-4F8F-9BDA-77891C3B801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4770438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17" name="직선 연결선 62">
            <a:extLst>
              <a:ext uri="{FF2B5EF4-FFF2-40B4-BE49-F238E27FC236}">
                <a16:creationId xmlns:a16="http://schemas.microsoft.com/office/drawing/2014/main" id="{5B2AD6CB-439F-4B1C-BCED-A095D50CDFA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511492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18" name="직선 연결선 62">
            <a:extLst>
              <a:ext uri="{FF2B5EF4-FFF2-40B4-BE49-F238E27FC236}">
                <a16:creationId xmlns:a16="http://schemas.microsoft.com/office/drawing/2014/main" id="{2BAA6BE6-CBA0-4312-9B59-8C1C79DD628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545782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19" name="직선 연결선 62">
            <a:extLst>
              <a:ext uri="{FF2B5EF4-FFF2-40B4-BE49-F238E27FC236}">
                <a16:creationId xmlns:a16="http://schemas.microsoft.com/office/drawing/2014/main" id="{FB45CAC4-C81B-4733-AEB8-1D9A1283FCA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213" y="22288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20" name="직사각형 40">
            <a:extLst>
              <a:ext uri="{FF2B5EF4-FFF2-40B4-BE49-F238E27FC236}">
                <a16:creationId xmlns:a16="http://schemas.microsoft.com/office/drawing/2014/main" id="{C74C78DD-C2BE-490C-BC3E-10BAB15D3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2251075"/>
            <a:ext cx="1403350" cy="1360488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8521" name="직선 연결선 62">
            <a:extLst>
              <a:ext uri="{FF2B5EF4-FFF2-40B4-BE49-F238E27FC236}">
                <a16:creationId xmlns:a16="http://schemas.microsoft.com/office/drawing/2014/main" id="{62D09A6E-2895-48DF-B547-34DC8C98743D}"/>
              </a:ext>
            </a:extLst>
          </p:cNvPr>
          <p:cNvCxnSpPr>
            <a:cxnSpLocks noChangeShapeType="1"/>
            <a:stCxn id="18520" idx="2"/>
            <a:endCxn id="18520" idx="0"/>
          </p:cNvCxnSpPr>
          <p:nvPr/>
        </p:nvCxnSpPr>
        <p:spPr bwMode="auto">
          <a:xfrm flipV="1">
            <a:off x="1222375" y="225107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22" name="직선 연결선 62">
            <a:extLst>
              <a:ext uri="{FF2B5EF4-FFF2-40B4-BE49-F238E27FC236}">
                <a16:creationId xmlns:a16="http://schemas.microsoft.com/office/drawing/2014/main" id="{6783BA8D-66CE-4BF5-8491-1BDD207EC6C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58925" y="223996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23" name="직선 연결선 62">
            <a:extLst>
              <a:ext uri="{FF2B5EF4-FFF2-40B4-BE49-F238E27FC236}">
                <a16:creationId xmlns:a16="http://schemas.microsoft.com/office/drawing/2014/main" id="{10E23C3E-190D-43FC-BFFC-F3478D9E3C2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74713" y="222726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24" name="Text Box 26">
            <a:extLst>
              <a:ext uri="{FF2B5EF4-FFF2-40B4-BE49-F238E27FC236}">
                <a16:creationId xmlns:a16="http://schemas.microsoft.com/office/drawing/2014/main" id="{67E80CDD-512A-4FDA-9044-63DCFFE96F0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73088" y="23002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25" name="Text Box 26">
            <a:extLst>
              <a:ext uri="{FF2B5EF4-FFF2-40B4-BE49-F238E27FC236}">
                <a16:creationId xmlns:a16="http://schemas.microsoft.com/office/drawing/2014/main" id="{7F2FD4DC-766E-4D82-B546-18961A6F8C5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06463" y="23098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26" name="Text Box 26">
            <a:extLst>
              <a:ext uri="{FF2B5EF4-FFF2-40B4-BE49-F238E27FC236}">
                <a16:creationId xmlns:a16="http://schemas.microsoft.com/office/drawing/2014/main" id="{2F4B7814-43CE-47D6-820C-A9767EA2BE6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41425" y="23193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27" name="Text Box 26">
            <a:extLst>
              <a:ext uri="{FF2B5EF4-FFF2-40B4-BE49-F238E27FC236}">
                <a16:creationId xmlns:a16="http://schemas.microsoft.com/office/drawing/2014/main" id="{A4B0A86C-DAD3-4567-BE55-CAAD27F20B3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76388" y="23272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528" name="Text Box 26">
            <a:extLst>
              <a:ext uri="{FF2B5EF4-FFF2-40B4-BE49-F238E27FC236}">
                <a16:creationId xmlns:a16="http://schemas.microsoft.com/office/drawing/2014/main" id="{1C9F7D17-547F-4E61-A568-BF57059CC06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87375" y="26416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29" name="Text Box 26">
            <a:extLst>
              <a:ext uri="{FF2B5EF4-FFF2-40B4-BE49-F238E27FC236}">
                <a16:creationId xmlns:a16="http://schemas.microsoft.com/office/drawing/2014/main" id="{DC484A56-3B78-480F-9EF6-BA6AD717D53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20750" y="26511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30" name="Text Box 26">
            <a:extLst>
              <a:ext uri="{FF2B5EF4-FFF2-40B4-BE49-F238E27FC236}">
                <a16:creationId xmlns:a16="http://schemas.microsoft.com/office/drawing/2014/main" id="{A38B6E34-9A91-477A-9C55-8062484F908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55713" y="26606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31" name="Text Box 26">
            <a:extLst>
              <a:ext uri="{FF2B5EF4-FFF2-40B4-BE49-F238E27FC236}">
                <a16:creationId xmlns:a16="http://schemas.microsoft.com/office/drawing/2014/main" id="{A4E33984-0147-4ABC-A42F-FCF52220037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89088" y="26701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32" name="Text Box 26">
            <a:extLst>
              <a:ext uri="{FF2B5EF4-FFF2-40B4-BE49-F238E27FC236}">
                <a16:creationId xmlns:a16="http://schemas.microsoft.com/office/drawing/2014/main" id="{5BC0DBF3-C1B4-4261-9086-E224939AF05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00075" y="29845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33" name="Text Box 26">
            <a:extLst>
              <a:ext uri="{FF2B5EF4-FFF2-40B4-BE49-F238E27FC236}">
                <a16:creationId xmlns:a16="http://schemas.microsoft.com/office/drawing/2014/main" id="{D5476584-0B57-420E-957F-CAF1FE1F81A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35038" y="29924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34" name="Text Box 26">
            <a:extLst>
              <a:ext uri="{FF2B5EF4-FFF2-40B4-BE49-F238E27FC236}">
                <a16:creationId xmlns:a16="http://schemas.microsoft.com/office/drawing/2014/main" id="{C3FF57D0-BB79-450D-9484-2E4C5C803E5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70000" y="30019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35" name="Text Box 26">
            <a:extLst>
              <a:ext uri="{FF2B5EF4-FFF2-40B4-BE49-F238E27FC236}">
                <a16:creationId xmlns:a16="http://schemas.microsoft.com/office/drawing/2014/main" id="{A22D51B9-48C4-4EC6-B152-B80F5AE9259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03375" y="30114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36" name="Text Box 26">
            <a:extLst>
              <a:ext uri="{FF2B5EF4-FFF2-40B4-BE49-F238E27FC236}">
                <a16:creationId xmlns:a16="http://schemas.microsoft.com/office/drawing/2014/main" id="{70386E81-7E07-47DC-99AE-CDC641ABFDF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14363" y="33258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37" name="Text Box 26">
            <a:extLst>
              <a:ext uri="{FF2B5EF4-FFF2-40B4-BE49-F238E27FC236}">
                <a16:creationId xmlns:a16="http://schemas.microsoft.com/office/drawing/2014/main" id="{44EF01ED-CBB7-4DC1-B9C7-33388687F18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49325" y="33353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38" name="Text Box 26">
            <a:extLst>
              <a:ext uri="{FF2B5EF4-FFF2-40B4-BE49-F238E27FC236}">
                <a16:creationId xmlns:a16="http://schemas.microsoft.com/office/drawing/2014/main" id="{7E348C1C-7A5B-4BB9-8774-8B20A8E4A4B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82700" y="33448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39" name="Text Box 26">
            <a:extLst>
              <a:ext uri="{FF2B5EF4-FFF2-40B4-BE49-F238E27FC236}">
                <a16:creationId xmlns:a16="http://schemas.microsoft.com/office/drawing/2014/main" id="{6F3827AB-3F1D-47BC-AE58-8C337004176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17663" y="33528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18540" name="직선 연결선 62">
            <a:extLst>
              <a:ext uri="{FF2B5EF4-FFF2-40B4-BE49-F238E27FC236}">
                <a16:creationId xmlns:a16="http://schemas.microsoft.com/office/drawing/2014/main" id="{6E227450-5521-4163-91A3-0ADABCD7F81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213" y="25717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41" name="직선 연결선 62">
            <a:extLst>
              <a:ext uri="{FF2B5EF4-FFF2-40B4-BE49-F238E27FC236}">
                <a16:creationId xmlns:a16="http://schemas.microsoft.com/office/drawing/2014/main" id="{07C514EB-9EFE-47F1-B212-D9743AFB6C1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213" y="291623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42" name="직선 연결선 62">
            <a:extLst>
              <a:ext uri="{FF2B5EF4-FFF2-40B4-BE49-F238E27FC236}">
                <a16:creationId xmlns:a16="http://schemas.microsoft.com/office/drawing/2014/main" id="{E2EFD51D-FA7A-47F8-9464-9439566FEC2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213" y="325913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43" name="직선 연결선 62">
            <a:extLst>
              <a:ext uri="{FF2B5EF4-FFF2-40B4-BE49-F238E27FC236}">
                <a16:creationId xmlns:a16="http://schemas.microsoft.com/office/drawing/2014/main" id="{D9C4634E-528F-415F-BFAB-EA3AB4C2F12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385921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44" name="직사각형 40">
            <a:extLst>
              <a:ext uri="{FF2B5EF4-FFF2-40B4-BE49-F238E27FC236}">
                <a16:creationId xmlns:a16="http://schemas.microsoft.com/office/drawing/2014/main" id="{AB930B53-0CF7-4C68-A2EE-1A3451DD0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3881438"/>
            <a:ext cx="1403350" cy="1360487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8545" name="직선 연결선 62">
            <a:extLst>
              <a:ext uri="{FF2B5EF4-FFF2-40B4-BE49-F238E27FC236}">
                <a16:creationId xmlns:a16="http://schemas.microsoft.com/office/drawing/2014/main" id="{76F1BCDB-CC05-470B-B5EA-2FA82A90F242}"/>
              </a:ext>
            </a:extLst>
          </p:cNvPr>
          <p:cNvCxnSpPr>
            <a:cxnSpLocks noChangeShapeType="1"/>
            <a:stCxn id="18544" idx="2"/>
            <a:endCxn id="18544" idx="0"/>
          </p:cNvCxnSpPr>
          <p:nvPr/>
        </p:nvCxnSpPr>
        <p:spPr bwMode="auto">
          <a:xfrm flipV="1">
            <a:off x="1219200" y="3881438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46" name="직선 연결선 62">
            <a:extLst>
              <a:ext uri="{FF2B5EF4-FFF2-40B4-BE49-F238E27FC236}">
                <a16:creationId xmlns:a16="http://schemas.microsoft.com/office/drawing/2014/main" id="{BE99282D-0AC2-46F2-A2B5-A4BF02CE2BD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55750" y="387032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47" name="직선 연결선 62">
            <a:extLst>
              <a:ext uri="{FF2B5EF4-FFF2-40B4-BE49-F238E27FC236}">
                <a16:creationId xmlns:a16="http://schemas.microsoft.com/office/drawing/2014/main" id="{0E9DD905-38D9-429A-8520-DDEB19BC99A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71538" y="385921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48" name="Text Box 26">
            <a:extLst>
              <a:ext uri="{FF2B5EF4-FFF2-40B4-BE49-F238E27FC236}">
                <a16:creationId xmlns:a16="http://schemas.microsoft.com/office/drawing/2014/main" id="{EFBCB663-8142-479D-ACB9-73FDC6EF6F0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69913" y="39322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49" name="Text Box 26">
            <a:extLst>
              <a:ext uri="{FF2B5EF4-FFF2-40B4-BE49-F238E27FC236}">
                <a16:creationId xmlns:a16="http://schemas.microsoft.com/office/drawing/2014/main" id="{E6AE88F8-6C10-4DAD-84D9-43E618FCAA1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03288" y="39401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50" name="Text Box 26">
            <a:extLst>
              <a:ext uri="{FF2B5EF4-FFF2-40B4-BE49-F238E27FC236}">
                <a16:creationId xmlns:a16="http://schemas.microsoft.com/office/drawing/2014/main" id="{F6342E2D-E6F9-43F1-9275-5E55269A499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38250" y="39497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551" name="Text Box 26">
            <a:extLst>
              <a:ext uri="{FF2B5EF4-FFF2-40B4-BE49-F238E27FC236}">
                <a16:creationId xmlns:a16="http://schemas.microsoft.com/office/drawing/2014/main" id="{68381782-6549-4F02-BF25-488856A5CCE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73213" y="39592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52" name="Text Box 26">
            <a:extLst>
              <a:ext uri="{FF2B5EF4-FFF2-40B4-BE49-F238E27FC236}">
                <a16:creationId xmlns:a16="http://schemas.microsoft.com/office/drawing/2014/main" id="{53142535-A672-4716-B987-E95C68CC718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84200" y="42735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53" name="Text Box 26">
            <a:extLst>
              <a:ext uri="{FF2B5EF4-FFF2-40B4-BE49-F238E27FC236}">
                <a16:creationId xmlns:a16="http://schemas.microsoft.com/office/drawing/2014/main" id="{183C56CD-0351-4E82-AF5A-96705F9AE65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17575" y="42830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54" name="Text Box 26">
            <a:extLst>
              <a:ext uri="{FF2B5EF4-FFF2-40B4-BE49-F238E27FC236}">
                <a16:creationId xmlns:a16="http://schemas.microsoft.com/office/drawing/2014/main" id="{0F9F9832-AA37-4319-B5B3-65BBE300B4E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52538" y="42910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55" name="Text Box 26">
            <a:extLst>
              <a:ext uri="{FF2B5EF4-FFF2-40B4-BE49-F238E27FC236}">
                <a16:creationId xmlns:a16="http://schemas.microsoft.com/office/drawing/2014/main" id="{4C24310E-B208-4612-B084-52C5DD4BA0A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85913" y="43005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56" name="Text Box 26">
            <a:extLst>
              <a:ext uri="{FF2B5EF4-FFF2-40B4-BE49-F238E27FC236}">
                <a16:creationId xmlns:a16="http://schemas.microsoft.com/office/drawing/2014/main" id="{188CD8CB-D256-43EA-8140-F5FDD27C850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96900" y="46148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57" name="Text Box 26">
            <a:extLst>
              <a:ext uri="{FF2B5EF4-FFF2-40B4-BE49-F238E27FC236}">
                <a16:creationId xmlns:a16="http://schemas.microsoft.com/office/drawing/2014/main" id="{A81A877A-7DB9-4263-B6DA-41CEF333A17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31863" y="46243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58" name="Text Box 26">
            <a:extLst>
              <a:ext uri="{FF2B5EF4-FFF2-40B4-BE49-F238E27FC236}">
                <a16:creationId xmlns:a16="http://schemas.microsoft.com/office/drawing/2014/main" id="{D8BFDB93-C2C9-4E5B-A4E6-CFA3A8980CB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5238" y="46339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59" name="Text Box 26">
            <a:extLst>
              <a:ext uri="{FF2B5EF4-FFF2-40B4-BE49-F238E27FC236}">
                <a16:creationId xmlns:a16="http://schemas.microsoft.com/office/drawing/2014/main" id="{892D0D12-C29A-4FDB-B3DA-CBF9193B097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00200" y="46434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60" name="Text Box 26">
            <a:extLst>
              <a:ext uri="{FF2B5EF4-FFF2-40B4-BE49-F238E27FC236}">
                <a16:creationId xmlns:a16="http://schemas.microsoft.com/office/drawing/2014/main" id="{486D9BC3-CFCE-41C0-9C57-33430CB9405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11188" y="49577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61" name="Text Box 26">
            <a:extLst>
              <a:ext uri="{FF2B5EF4-FFF2-40B4-BE49-F238E27FC236}">
                <a16:creationId xmlns:a16="http://schemas.microsoft.com/office/drawing/2014/main" id="{2EFE805C-9122-4FAC-B6AB-B6905BC5E52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46150" y="49657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62" name="Text Box 26">
            <a:extLst>
              <a:ext uri="{FF2B5EF4-FFF2-40B4-BE49-F238E27FC236}">
                <a16:creationId xmlns:a16="http://schemas.microsoft.com/office/drawing/2014/main" id="{1AB67BA6-277D-4E59-9BF2-CBEA59DE8FA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79525" y="49752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63" name="Text Box 26">
            <a:extLst>
              <a:ext uri="{FF2B5EF4-FFF2-40B4-BE49-F238E27FC236}">
                <a16:creationId xmlns:a16="http://schemas.microsoft.com/office/drawing/2014/main" id="{2A41E594-7F09-4970-A6DF-ABBE42203FC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14488" y="49847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64" name="Text Box 26">
            <a:extLst>
              <a:ext uri="{FF2B5EF4-FFF2-40B4-BE49-F238E27FC236}">
                <a16:creationId xmlns:a16="http://schemas.microsoft.com/office/drawing/2014/main" id="{F927CD22-B6DC-470D-8A2C-5BEB01AC778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-77788" y="4514850"/>
            <a:ext cx="638176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1</a:t>
            </a:r>
          </a:p>
        </p:txBody>
      </p:sp>
      <p:sp>
        <p:nvSpPr>
          <p:cNvPr id="18565" name="Text Box 26">
            <a:extLst>
              <a:ext uri="{FF2B5EF4-FFF2-40B4-BE49-F238E27FC236}">
                <a16:creationId xmlns:a16="http://schemas.microsoft.com/office/drawing/2014/main" id="{55312B9D-AE83-45BC-A1E9-DCC188B8493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-87313" y="5862638"/>
            <a:ext cx="638176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2</a:t>
            </a:r>
          </a:p>
        </p:txBody>
      </p:sp>
      <p:cxnSp>
        <p:nvCxnSpPr>
          <p:cNvPr id="18566" name="직선 연결선 62">
            <a:extLst>
              <a:ext uri="{FF2B5EF4-FFF2-40B4-BE49-F238E27FC236}">
                <a16:creationId xmlns:a16="http://schemas.microsoft.com/office/drawing/2014/main" id="{AFEC4126-D583-46A5-919F-C32F210E6F6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420211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67" name="직선 연결선 62">
            <a:extLst>
              <a:ext uri="{FF2B5EF4-FFF2-40B4-BE49-F238E27FC236}">
                <a16:creationId xmlns:a16="http://schemas.microsoft.com/office/drawing/2014/main" id="{60901FEA-A5FE-4BA6-8D1F-CB4D460DC7F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454660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68" name="직선 연결선 62">
            <a:extLst>
              <a:ext uri="{FF2B5EF4-FFF2-40B4-BE49-F238E27FC236}">
                <a16:creationId xmlns:a16="http://schemas.microsoft.com/office/drawing/2014/main" id="{499DF725-DAD8-4C6A-B8EB-DF28963EBD1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488950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69" name="직선 연결선 62">
            <a:extLst>
              <a:ext uri="{FF2B5EF4-FFF2-40B4-BE49-F238E27FC236}">
                <a16:creationId xmlns:a16="http://schemas.microsoft.com/office/drawing/2014/main" id="{A0E7DEEF-1809-43B1-BF4B-B2477277C0E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524510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70" name="직사각형 40">
            <a:extLst>
              <a:ext uri="{FF2B5EF4-FFF2-40B4-BE49-F238E27FC236}">
                <a16:creationId xmlns:a16="http://schemas.microsoft.com/office/drawing/2014/main" id="{EAB5CB87-7245-40D5-96FD-F50346092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5267325"/>
            <a:ext cx="1403350" cy="1360488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8571" name="직선 연결선 62">
            <a:extLst>
              <a:ext uri="{FF2B5EF4-FFF2-40B4-BE49-F238E27FC236}">
                <a16:creationId xmlns:a16="http://schemas.microsoft.com/office/drawing/2014/main" id="{D524AEB0-1585-4CF7-982C-0D4614977019}"/>
              </a:ext>
            </a:extLst>
          </p:cNvPr>
          <p:cNvCxnSpPr>
            <a:cxnSpLocks noChangeShapeType="1"/>
            <a:stCxn id="18570" idx="2"/>
            <a:endCxn id="18570" idx="0"/>
          </p:cNvCxnSpPr>
          <p:nvPr/>
        </p:nvCxnSpPr>
        <p:spPr bwMode="auto">
          <a:xfrm flipV="1">
            <a:off x="1219200" y="526732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72" name="직선 연결선 62">
            <a:extLst>
              <a:ext uri="{FF2B5EF4-FFF2-40B4-BE49-F238E27FC236}">
                <a16:creationId xmlns:a16="http://schemas.microsoft.com/office/drawing/2014/main" id="{49692D13-DAAE-4AE5-8DE0-4053A4CB1BA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55750" y="525621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73" name="직선 연결선 62">
            <a:extLst>
              <a:ext uri="{FF2B5EF4-FFF2-40B4-BE49-F238E27FC236}">
                <a16:creationId xmlns:a16="http://schemas.microsoft.com/office/drawing/2014/main" id="{C83CAB19-82F7-41EF-B736-CC161BDCB48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71538" y="5245100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74" name="Text Box 26">
            <a:extLst>
              <a:ext uri="{FF2B5EF4-FFF2-40B4-BE49-F238E27FC236}">
                <a16:creationId xmlns:a16="http://schemas.microsoft.com/office/drawing/2014/main" id="{E95EA6AE-9BCB-4472-A257-BD861134546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69913" y="53181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75" name="Text Box 26">
            <a:extLst>
              <a:ext uri="{FF2B5EF4-FFF2-40B4-BE49-F238E27FC236}">
                <a16:creationId xmlns:a16="http://schemas.microsoft.com/office/drawing/2014/main" id="{70C37144-E31C-4B04-A6B8-B947CCAA4FF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03288" y="53260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76" name="Text Box 26">
            <a:extLst>
              <a:ext uri="{FF2B5EF4-FFF2-40B4-BE49-F238E27FC236}">
                <a16:creationId xmlns:a16="http://schemas.microsoft.com/office/drawing/2014/main" id="{F485A248-1AEA-47EE-B1AF-5275028D0E7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38250" y="53355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77" name="Text Box 26">
            <a:extLst>
              <a:ext uri="{FF2B5EF4-FFF2-40B4-BE49-F238E27FC236}">
                <a16:creationId xmlns:a16="http://schemas.microsoft.com/office/drawing/2014/main" id="{7FD7FEAA-C60A-410E-8908-AF312F3758F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84200" y="56594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78" name="Text Box 26">
            <a:extLst>
              <a:ext uri="{FF2B5EF4-FFF2-40B4-BE49-F238E27FC236}">
                <a16:creationId xmlns:a16="http://schemas.microsoft.com/office/drawing/2014/main" id="{05692164-11CF-4646-AF11-4EC502F8591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17575" y="56689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79" name="Text Box 26">
            <a:extLst>
              <a:ext uri="{FF2B5EF4-FFF2-40B4-BE49-F238E27FC236}">
                <a16:creationId xmlns:a16="http://schemas.microsoft.com/office/drawing/2014/main" id="{EB863278-D01D-4FA3-8203-A361460A952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85913" y="56864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80" name="Text Box 26">
            <a:extLst>
              <a:ext uri="{FF2B5EF4-FFF2-40B4-BE49-F238E27FC236}">
                <a16:creationId xmlns:a16="http://schemas.microsoft.com/office/drawing/2014/main" id="{3D872B00-C8A3-48EC-B2C0-B199BD2E394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96900" y="60007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81" name="Text Box 26">
            <a:extLst>
              <a:ext uri="{FF2B5EF4-FFF2-40B4-BE49-F238E27FC236}">
                <a16:creationId xmlns:a16="http://schemas.microsoft.com/office/drawing/2014/main" id="{13978E3F-672C-43E0-8CF4-37E06B2C03D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31863" y="60102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82" name="Text Box 26">
            <a:extLst>
              <a:ext uri="{FF2B5EF4-FFF2-40B4-BE49-F238E27FC236}">
                <a16:creationId xmlns:a16="http://schemas.microsoft.com/office/drawing/2014/main" id="{84CD6C1F-59CA-4A5C-9475-C3B88B034D6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5238" y="60198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83" name="Text Box 26">
            <a:extLst>
              <a:ext uri="{FF2B5EF4-FFF2-40B4-BE49-F238E27FC236}">
                <a16:creationId xmlns:a16="http://schemas.microsoft.com/office/drawing/2014/main" id="{EBD8A023-FD79-43CA-AF96-009D742C106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00200" y="60293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84" name="Text Box 26">
            <a:extLst>
              <a:ext uri="{FF2B5EF4-FFF2-40B4-BE49-F238E27FC236}">
                <a16:creationId xmlns:a16="http://schemas.microsoft.com/office/drawing/2014/main" id="{A5BCE835-31E3-4D45-86EE-19917AAEE8B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11188" y="63436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85" name="Text Box 26">
            <a:extLst>
              <a:ext uri="{FF2B5EF4-FFF2-40B4-BE49-F238E27FC236}">
                <a16:creationId xmlns:a16="http://schemas.microsoft.com/office/drawing/2014/main" id="{1F94B119-FCB2-442A-A220-4B7561448D7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46150" y="63515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86" name="Text Box 26">
            <a:extLst>
              <a:ext uri="{FF2B5EF4-FFF2-40B4-BE49-F238E27FC236}">
                <a16:creationId xmlns:a16="http://schemas.microsoft.com/office/drawing/2014/main" id="{B46569CE-F61D-4E3E-ACB7-D50AC5E3908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79525" y="63611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87" name="Text Box 26">
            <a:extLst>
              <a:ext uri="{FF2B5EF4-FFF2-40B4-BE49-F238E27FC236}">
                <a16:creationId xmlns:a16="http://schemas.microsoft.com/office/drawing/2014/main" id="{BFD168E2-09DE-40E3-BF08-D37A17F8CF0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14488" y="63706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18588" name="직선 연결선 62">
            <a:extLst>
              <a:ext uri="{FF2B5EF4-FFF2-40B4-BE49-F238E27FC236}">
                <a16:creationId xmlns:a16="http://schemas.microsoft.com/office/drawing/2014/main" id="{E08629B2-D7A5-4BB8-AF4F-3B20FAD46BF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558800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89" name="직선 연결선 62">
            <a:extLst>
              <a:ext uri="{FF2B5EF4-FFF2-40B4-BE49-F238E27FC236}">
                <a16:creationId xmlns:a16="http://schemas.microsoft.com/office/drawing/2014/main" id="{BDCEA3C2-2CD5-4F7E-9129-8F6B4D9D049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593248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90" name="직선 연결선 62">
            <a:extLst>
              <a:ext uri="{FF2B5EF4-FFF2-40B4-BE49-F238E27FC236}">
                <a16:creationId xmlns:a16="http://schemas.microsoft.com/office/drawing/2014/main" id="{172FA5AB-5471-4A96-8B05-31A2A3CADDF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627538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91" name="Text Box 26">
            <a:extLst>
              <a:ext uri="{FF2B5EF4-FFF2-40B4-BE49-F238E27FC236}">
                <a16:creationId xmlns:a16="http://schemas.microsoft.com/office/drawing/2014/main" id="{B677F46D-4DCD-428F-A508-E789753CB92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889500" y="45164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592" name="Text Box 26">
            <a:extLst>
              <a:ext uri="{FF2B5EF4-FFF2-40B4-BE49-F238E27FC236}">
                <a16:creationId xmlns:a16="http://schemas.microsoft.com/office/drawing/2014/main" id="{352721A7-AC1F-4857-93B8-A07E754BE2C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23963" y="5611813"/>
            <a:ext cx="284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593" name="Text Box 26">
            <a:extLst>
              <a:ext uri="{FF2B5EF4-FFF2-40B4-BE49-F238E27FC236}">
                <a16:creationId xmlns:a16="http://schemas.microsoft.com/office/drawing/2014/main" id="{D10E9E18-BDF7-428E-814C-A290F2372A1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85913" y="53355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594" name="Text Box 26">
            <a:extLst>
              <a:ext uri="{FF2B5EF4-FFF2-40B4-BE49-F238E27FC236}">
                <a16:creationId xmlns:a16="http://schemas.microsoft.com/office/drawing/2014/main" id="{A594770E-BACF-4723-844B-88D8D892577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233988" y="4510088"/>
            <a:ext cx="254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595" name="Text Box 26">
            <a:extLst>
              <a:ext uri="{FF2B5EF4-FFF2-40B4-BE49-F238E27FC236}">
                <a16:creationId xmlns:a16="http://schemas.microsoft.com/office/drawing/2014/main" id="{95F06EEB-B6D7-4ACE-95E9-4CD33797102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772150" y="4656138"/>
            <a:ext cx="3209925" cy="8302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200" b="1">
                <a:solidFill>
                  <a:srgbClr val="FF0000"/>
                </a:solidFill>
                <a:latin typeface="Arial" panose="020B0604020202020204" pitchFamily="34" charset="0"/>
              </a:rPr>
              <a:t>Bitmap</a:t>
            </a:r>
            <a:r>
              <a:rPr kumimoji="0" lang="ko-KR" altLang="en-US" sz="1200" b="1">
                <a:solidFill>
                  <a:srgbClr val="FF0000"/>
                </a:solidFill>
                <a:latin typeface="Arial" panose="020B0604020202020204" pitchFamily="34" charset="0"/>
              </a:rPr>
              <a:t> 변경하기 전에</a:t>
            </a:r>
            <a:r>
              <a:rPr kumimoji="0" lang="en-US" altLang="ko-KR" sz="1200" b="1">
                <a:solidFill>
                  <a:srgbClr val="FF0000"/>
                </a:solidFill>
                <a:latin typeface="Arial" panose="020B0604020202020204" pitchFamily="34" charset="0"/>
              </a:rPr>
              <a:t>, Block</a:t>
            </a:r>
            <a:r>
              <a:rPr kumimoji="0" lang="ko-KR" altLang="en-US" sz="1200" b="1">
                <a:solidFill>
                  <a:srgbClr val="FF0000"/>
                </a:solidFill>
                <a:latin typeface="Arial" panose="020B0604020202020204" pitchFamily="34" charset="0"/>
              </a:rPr>
              <a:t>을 디스크에서 </a:t>
            </a:r>
            <a:endParaRPr kumimoji="0" lang="en-US" altLang="ko-KR" sz="12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200" b="1">
                <a:solidFill>
                  <a:srgbClr val="FF0000"/>
                </a:solidFill>
                <a:latin typeface="Arial" panose="020B0604020202020204" pitchFamily="34" charset="0"/>
              </a:rPr>
              <a:t>읽는 이유</a:t>
            </a:r>
            <a:r>
              <a:rPr kumimoji="0" lang="en-US" altLang="ko-KR" sz="1200" b="1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  <a:p>
            <a:pPr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200" b="1">
                <a:solidFill>
                  <a:srgbClr val="FF0000"/>
                </a:solidFill>
                <a:latin typeface="Arial" panose="020B0604020202020204" pitchFamily="34" charset="0"/>
              </a:rPr>
              <a:t> &gt; </a:t>
            </a:r>
            <a:r>
              <a:rPr kumimoji="0" lang="ko-KR" altLang="en-US" sz="1200" b="1">
                <a:solidFill>
                  <a:srgbClr val="FF0000"/>
                </a:solidFill>
                <a:latin typeface="Arial" panose="020B0604020202020204" pitchFamily="34" charset="0"/>
              </a:rPr>
              <a:t>디스크에 있는 원본 </a:t>
            </a:r>
            <a:r>
              <a:rPr kumimoji="0" lang="en-US" altLang="ko-KR" sz="1200" b="1">
                <a:solidFill>
                  <a:srgbClr val="FF0000"/>
                </a:solidFill>
                <a:latin typeface="Arial" panose="020B0604020202020204" pitchFamily="34" charset="0"/>
              </a:rPr>
              <a:t>Block </a:t>
            </a:r>
            <a:r>
              <a:rPr kumimoji="0" lang="ko-KR" altLang="en-US" sz="1200" b="1">
                <a:solidFill>
                  <a:srgbClr val="FF0000"/>
                </a:solidFill>
                <a:latin typeface="Arial" panose="020B0604020202020204" pitchFamily="34" charset="0"/>
              </a:rPr>
              <a:t>없이 설정해서 </a:t>
            </a:r>
            <a:endParaRPr kumimoji="0" lang="en-US" altLang="ko-KR" sz="12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200" b="1">
                <a:solidFill>
                  <a:srgbClr val="FF0000"/>
                </a:solidFill>
                <a:latin typeface="Arial" panose="020B0604020202020204" pitchFamily="34" charset="0"/>
              </a:rPr>
              <a:t>   저장하면 원본 </a:t>
            </a:r>
            <a:r>
              <a:rPr kumimoji="0" lang="en-US" altLang="ko-KR" sz="1200" b="1">
                <a:solidFill>
                  <a:srgbClr val="FF0000"/>
                </a:solidFill>
                <a:latin typeface="Arial" panose="020B0604020202020204" pitchFamily="34" charset="0"/>
              </a:rPr>
              <a:t>Block</a:t>
            </a:r>
            <a:r>
              <a:rPr kumimoji="0" lang="ko-KR" altLang="en-US" sz="1200" b="1">
                <a:solidFill>
                  <a:srgbClr val="FF0000"/>
                </a:solidFill>
                <a:latin typeface="Arial" panose="020B0604020202020204" pitchFamily="34" charset="0"/>
              </a:rPr>
              <a:t>의 데이터가 손실된다</a:t>
            </a:r>
            <a:r>
              <a:rPr kumimoji="0" lang="en-US" altLang="ko-KR" sz="1200" b="1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4">
            <a:extLst>
              <a:ext uri="{FF2B5EF4-FFF2-40B4-BE49-F238E27FC236}">
                <a16:creationId xmlns:a16="http://schemas.microsoft.com/office/drawing/2014/main" id="{3CBD1E6B-293A-487A-AF25-2175869375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588408-0CFE-48EF-AE97-B8599B7065FD}" type="slidenum">
              <a:rPr kumimoji="0" lang="ko-KR" altLang="en-US" sz="1200" smtClean="0">
                <a:solidFill>
                  <a:srgbClr val="80808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200">
              <a:solidFill>
                <a:srgbClr val="808080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D408BAD-3002-46D9-8C65-D118639E8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158750"/>
            <a:ext cx="8258175" cy="1112838"/>
          </a:xfrm>
        </p:spPr>
        <p:txBody>
          <a:bodyPr/>
          <a:lstStyle/>
          <a:p>
            <a:pPr eaLnBrk="1" hangingPunct="1"/>
            <a:r>
              <a:rPr lang="en-US" altLang="ko-KR"/>
              <a:t>ResetBlockBitMap(6)</a:t>
            </a:r>
          </a:p>
        </p:txBody>
      </p:sp>
      <p:cxnSp>
        <p:nvCxnSpPr>
          <p:cNvPr id="19460" name="직선 연결선 62">
            <a:extLst>
              <a:ext uri="{FF2B5EF4-FFF2-40B4-BE49-F238E27FC236}">
                <a16:creationId xmlns:a16="http://schemas.microsoft.com/office/drawing/2014/main" id="{ED771C60-FBBE-47B6-A56C-A6FAEACC373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213" y="84296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1" name="직사각형 40">
            <a:extLst>
              <a:ext uri="{FF2B5EF4-FFF2-40B4-BE49-F238E27FC236}">
                <a16:creationId xmlns:a16="http://schemas.microsoft.com/office/drawing/2014/main" id="{DE52BF36-DB5D-4E8E-A1A1-F352A76DE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865188"/>
            <a:ext cx="1403350" cy="1360487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2" name="화살표: 오른쪽 128">
            <a:extLst>
              <a:ext uri="{FF2B5EF4-FFF2-40B4-BE49-F238E27FC236}">
                <a16:creationId xmlns:a16="http://schemas.microsoft.com/office/drawing/2014/main" id="{E702CC09-A0AF-4E0E-8791-97CE8D9AE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225" y="3173413"/>
            <a:ext cx="1235075" cy="244475"/>
          </a:xfrm>
          <a:prstGeom prst="rightArrow">
            <a:avLst>
              <a:gd name="adj1" fmla="val 50000"/>
              <a:gd name="adj2" fmla="val 4965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3" name="Text Box 26">
            <a:extLst>
              <a:ext uri="{FF2B5EF4-FFF2-40B4-BE49-F238E27FC236}">
                <a16:creationId xmlns:a16="http://schemas.microsoft.com/office/drawing/2014/main" id="{09EDEB7D-A4A4-49E9-9057-DD38F85AC1B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85988" y="2370138"/>
            <a:ext cx="18859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(2) Block 2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을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DevReadBlock</a:t>
            </a: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함수를 통해 메모리로 읽는다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9464" name="Text Box 26">
            <a:extLst>
              <a:ext uri="{FF2B5EF4-FFF2-40B4-BE49-F238E27FC236}">
                <a16:creationId xmlns:a16="http://schemas.microsoft.com/office/drawing/2014/main" id="{261F0FF6-0277-408E-827A-B198C68682B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010025" y="3554413"/>
            <a:ext cx="18446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(1) Block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크기의 메모리 할당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5" name="Text Box 26">
            <a:extLst>
              <a:ext uri="{FF2B5EF4-FFF2-40B4-BE49-F238E27FC236}">
                <a16:creationId xmlns:a16="http://schemas.microsoft.com/office/drawing/2014/main" id="{15E68CF8-6A31-4A71-8404-879EAF76102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707188" y="3538538"/>
            <a:ext cx="18145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(3)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동작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(2)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후의 메모리 상태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6" name="Text Box 26">
            <a:extLst>
              <a:ext uri="{FF2B5EF4-FFF2-40B4-BE49-F238E27FC236}">
                <a16:creationId xmlns:a16="http://schemas.microsoft.com/office/drawing/2014/main" id="{639AC58F-27CF-46D8-A77E-7BD54BEAB92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170363" y="5962650"/>
            <a:ext cx="14271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(4) Bit 6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를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로 설정함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7" name="화살표: 오른쪽 188">
            <a:extLst>
              <a:ext uri="{FF2B5EF4-FFF2-40B4-BE49-F238E27FC236}">
                <a16:creationId xmlns:a16="http://schemas.microsoft.com/office/drawing/2014/main" id="{8775833D-7608-42C9-96AA-A0457344EC6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06663" y="5640388"/>
            <a:ext cx="1235075" cy="242887"/>
          </a:xfrm>
          <a:prstGeom prst="rightArrow">
            <a:avLst>
              <a:gd name="adj1" fmla="val 50000"/>
              <a:gd name="adj2" fmla="val 4997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8" name="Text Box 26">
            <a:extLst>
              <a:ext uri="{FF2B5EF4-FFF2-40B4-BE49-F238E27FC236}">
                <a16:creationId xmlns:a16="http://schemas.microsoft.com/office/drawing/2014/main" id="{0787A3A1-2EAF-4A23-8EBA-B4E0EC07EE0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20950" y="4354513"/>
            <a:ext cx="13033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(6) Block 2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에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DevWriteBlock</a:t>
            </a: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함수를 통해 저장함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39275BA1-0138-4E31-97E6-EF38D78F8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3" y="656692"/>
            <a:ext cx="5795962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kern="0" dirty="0"/>
              <a:t>&gt; Block bitmap</a:t>
            </a:r>
            <a:r>
              <a:rPr lang="ko-KR" altLang="en-US" sz="1800" kern="0" dirty="0"/>
              <a:t>에서 </a:t>
            </a:r>
            <a:r>
              <a:rPr lang="en-US" altLang="ko-KR" sz="1800" kern="0" dirty="0"/>
              <a:t>bit 6</a:t>
            </a:r>
            <a:r>
              <a:rPr lang="ko-KR" altLang="en-US" sz="1800" kern="0" dirty="0"/>
              <a:t>를 </a:t>
            </a:r>
            <a:r>
              <a:rPr lang="en-US" altLang="ko-KR" sz="1800" kern="0" dirty="0"/>
              <a:t>0</a:t>
            </a:r>
            <a:r>
              <a:rPr lang="ko-KR" altLang="en-US" sz="1800" kern="0" dirty="0"/>
              <a:t>로 설정하고</a:t>
            </a:r>
            <a:r>
              <a:rPr lang="en-US" altLang="ko-KR" sz="1800" kern="0" dirty="0"/>
              <a:t>, </a:t>
            </a:r>
            <a:r>
              <a:rPr lang="ko-KR" altLang="en-US" sz="1800" kern="0" dirty="0"/>
              <a:t>다시 디스크로 저장한다</a:t>
            </a:r>
            <a:r>
              <a:rPr lang="en-US" altLang="ko-KR" sz="1800" kern="0" dirty="0"/>
              <a:t>.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kern="0" dirty="0"/>
              <a:t>&gt; Block bitmap</a:t>
            </a:r>
            <a:r>
              <a:rPr lang="ko-KR" altLang="en-US" sz="1800" kern="0" dirty="0"/>
              <a:t>은 </a:t>
            </a:r>
            <a:r>
              <a:rPr lang="en-US" altLang="ko-KR" sz="1800" kern="0" dirty="0"/>
              <a:t>block 2</a:t>
            </a:r>
            <a:r>
              <a:rPr lang="ko-KR" altLang="en-US" sz="1800" kern="0" dirty="0"/>
              <a:t>에 저장됨</a:t>
            </a:r>
            <a:endParaRPr lang="en-US" altLang="ko-KR" sz="1800" kern="0" dirty="0"/>
          </a:p>
        </p:txBody>
      </p:sp>
      <p:cxnSp>
        <p:nvCxnSpPr>
          <p:cNvPr id="19470" name="직선 연결선 62">
            <a:extLst>
              <a:ext uri="{FF2B5EF4-FFF2-40B4-BE49-F238E27FC236}">
                <a16:creationId xmlns:a16="http://schemas.microsoft.com/office/drawing/2014/main" id="{8BC863F7-6884-4CE6-B5A9-1BBF856B58AB}"/>
              </a:ext>
            </a:extLst>
          </p:cNvPr>
          <p:cNvCxnSpPr>
            <a:cxnSpLocks noChangeShapeType="1"/>
            <a:stCxn id="19461" idx="2"/>
            <a:endCxn id="19461" idx="0"/>
          </p:cNvCxnSpPr>
          <p:nvPr/>
        </p:nvCxnSpPr>
        <p:spPr bwMode="auto">
          <a:xfrm flipV="1">
            <a:off x="1222375" y="865188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직선 연결선 62">
            <a:extLst>
              <a:ext uri="{FF2B5EF4-FFF2-40B4-BE49-F238E27FC236}">
                <a16:creationId xmlns:a16="http://schemas.microsoft.com/office/drawing/2014/main" id="{13BD92A3-B639-434A-A6B7-3D102752095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58925" y="85407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직선 연결선 62">
            <a:extLst>
              <a:ext uri="{FF2B5EF4-FFF2-40B4-BE49-F238E27FC236}">
                <a16:creationId xmlns:a16="http://schemas.microsoft.com/office/drawing/2014/main" id="{336B673D-C176-44B1-9EE6-F99593EEF53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74713" y="84137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3" name="Text Box 26">
            <a:extLst>
              <a:ext uri="{FF2B5EF4-FFF2-40B4-BE49-F238E27FC236}">
                <a16:creationId xmlns:a16="http://schemas.microsoft.com/office/drawing/2014/main" id="{6B8318EB-482A-4536-826F-29AA894EE11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73088" y="9144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74" name="Text Box 26">
            <a:extLst>
              <a:ext uri="{FF2B5EF4-FFF2-40B4-BE49-F238E27FC236}">
                <a16:creationId xmlns:a16="http://schemas.microsoft.com/office/drawing/2014/main" id="{466AA401-92B2-4564-9461-60D0559A89C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06463" y="923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75" name="Text Box 26">
            <a:extLst>
              <a:ext uri="{FF2B5EF4-FFF2-40B4-BE49-F238E27FC236}">
                <a16:creationId xmlns:a16="http://schemas.microsoft.com/office/drawing/2014/main" id="{085D664D-C925-4CDD-9C7A-94DB9B7DD5A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41425" y="9334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476" name="Text Box 26">
            <a:extLst>
              <a:ext uri="{FF2B5EF4-FFF2-40B4-BE49-F238E27FC236}">
                <a16:creationId xmlns:a16="http://schemas.microsoft.com/office/drawing/2014/main" id="{88F7F81F-5C58-4CA1-897D-607A3282853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76388" y="9413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77" name="Text Box 26">
            <a:extLst>
              <a:ext uri="{FF2B5EF4-FFF2-40B4-BE49-F238E27FC236}">
                <a16:creationId xmlns:a16="http://schemas.microsoft.com/office/drawing/2014/main" id="{29604C39-A632-4400-B9BC-576A8533105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87375" y="12557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78" name="Text Box 26">
            <a:extLst>
              <a:ext uri="{FF2B5EF4-FFF2-40B4-BE49-F238E27FC236}">
                <a16:creationId xmlns:a16="http://schemas.microsoft.com/office/drawing/2014/main" id="{FEAF5FC1-5F0E-4056-A154-299DBDD0CCB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20750" y="12652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79" name="Text Box 26">
            <a:extLst>
              <a:ext uri="{FF2B5EF4-FFF2-40B4-BE49-F238E27FC236}">
                <a16:creationId xmlns:a16="http://schemas.microsoft.com/office/drawing/2014/main" id="{5003C241-809F-402B-949C-CA8552289F6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55713" y="12747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80" name="Text Box 26">
            <a:extLst>
              <a:ext uri="{FF2B5EF4-FFF2-40B4-BE49-F238E27FC236}">
                <a16:creationId xmlns:a16="http://schemas.microsoft.com/office/drawing/2014/main" id="{42DC3F3F-4684-4825-8DB4-8ACF9B84C45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89088" y="12842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81" name="Text Box 26">
            <a:extLst>
              <a:ext uri="{FF2B5EF4-FFF2-40B4-BE49-F238E27FC236}">
                <a16:creationId xmlns:a16="http://schemas.microsoft.com/office/drawing/2014/main" id="{70003B27-019C-4926-9370-31F5FC8F63F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00075" y="15986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82" name="Text Box 26">
            <a:extLst>
              <a:ext uri="{FF2B5EF4-FFF2-40B4-BE49-F238E27FC236}">
                <a16:creationId xmlns:a16="http://schemas.microsoft.com/office/drawing/2014/main" id="{AC53AE38-035A-4A67-814A-530F8979610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35038" y="16065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83" name="Text Box 26">
            <a:extLst>
              <a:ext uri="{FF2B5EF4-FFF2-40B4-BE49-F238E27FC236}">
                <a16:creationId xmlns:a16="http://schemas.microsoft.com/office/drawing/2014/main" id="{C0E92E31-3FC2-47E0-A303-82BC31C33FB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70000" y="16160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84" name="Text Box 26">
            <a:extLst>
              <a:ext uri="{FF2B5EF4-FFF2-40B4-BE49-F238E27FC236}">
                <a16:creationId xmlns:a16="http://schemas.microsoft.com/office/drawing/2014/main" id="{14A75044-68CD-4F67-A504-B81E28CB9C1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03375" y="16256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85" name="Text Box 26">
            <a:extLst>
              <a:ext uri="{FF2B5EF4-FFF2-40B4-BE49-F238E27FC236}">
                <a16:creationId xmlns:a16="http://schemas.microsoft.com/office/drawing/2014/main" id="{1377C03B-49E5-41E7-BAE5-22EE74D6A0A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14363" y="1939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86" name="Text Box 26">
            <a:extLst>
              <a:ext uri="{FF2B5EF4-FFF2-40B4-BE49-F238E27FC236}">
                <a16:creationId xmlns:a16="http://schemas.microsoft.com/office/drawing/2014/main" id="{D3F3E3C5-435D-4C52-A2F6-8DB5E832232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49325" y="19494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87" name="Text Box 26">
            <a:extLst>
              <a:ext uri="{FF2B5EF4-FFF2-40B4-BE49-F238E27FC236}">
                <a16:creationId xmlns:a16="http://schemas.microsoft.com/office/drawing/2014/main" id="{2F246962-BC62-4812-BBCC-93C386A2057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82700" y="19573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88" name="Text Box 26">
            <a:extLst>
              <a:ext uri="{FF2B5EF4-FFF2-40B4-BE49-F238E27FC236}">
                <a16:creationId xmlns:a16="http://schemas.microsoft.com/office/drawing/2014/main" id="{A94644AD-64D6-4FF1-8B58-8CB9AFF35FF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17663" y="19669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89" name="Text Box 26">
            <a:extLst>
              <a:ext uri="{FF2B5EF4-FFF2-40B4-BE49-F238E27FC236}">
                <a16:creationId xmlns:a16="http://schemas.microsoft.com/office/drawing/2014/main" id="{46C5F1F9-DF5E-48BE-A0DA-38743F795B6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-74613" y="1497013"/>
            <a:ext cx="638176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1</a:t>
            </a:r>
          </a:p>
        </p:txBody>
      </p:sp>
      <p:sp>
        <p:nvSpPr>
          <p:cNvPr id="19490" name="Text Box 26">
            <a:extLst>
              <a:ext uri="{FF2B5EF4-FFF2-40B4-BE49-F238E27FC236}">
                <a16:creationId xmlns:a16="http://schemas.microsoft.com/office/drawing/2014/main" id="{515CDC69-6641-45E2-88B5-82F26E16279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-84138" y="2846388"/>
            <a:ext cx="638176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2</a:t>
            </a:r>
          </a:p>
        </p:txBody>
      </p:sp>
      <p:cxnSp>
        <p:nvCxnSpPr>
          <p:cNvPr id="19491" name="직선 연결선 62">
            <a:extLst>
              <a:ext uri="{FF2B5EF4-FFF2-40B4-BE49-F238E27FC236}">
                <a16:creationId xmlns:a16="http://schemas.microsoft.com/office/drawing/2014/main" id="{DDC8D7DD-CF3C-4F79-8A89-446138DB970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213" y="118586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2" name="직선 연결선 62">
            <a:extLst>
              <a:ext uri="{FF2B5EF4-FFF2-40B4-BE49-F238E27FC236}">
                <a16:creationId xmlns:a16="http://schemas.microsoft.com/office/drawing/2014/main" id="{DE3909E5-C5B7-40ED-8962-83B6E03286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213" y="15303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3" name="직선 연결선 62">
            <a:extLst>
              <a:ext uri="{FF2B5EF4-FFF2-40B4-BE49-F238E27FC236}">
                <a16:creationId xmlns:a16="http://schemas.microsoft.com/office/drawing/2014/main" id="{04F88ABF-3BC7-4640-BA8A-7D0E0B3476F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213" y="18732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4" name="직사각형 40">
            <a:extLst>
              <a:ext uri="{FF2B5EF4-FFF2-40B4-BE49-F238E27FC236}">
                <a16:creationId xmlns:a16="http://schemas.microsoft.com/office/drawing/2014/main" id="{39951110-C6A4-41C0-AD7B-1244D8C61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425" y="1924050"/>
            <a:ext cx="1403350" cy="1360488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495" name="직선 연결선 62">
            <a:extLst>
              <a:ext uri="{FF2B5EF4-FFF2-40B4-BE49-F238E27FC236}">
                <a16:creationId xmlns:a16="http://schemas.microsoft.com/office/drawing/2014/main" id="{515D10BD-3A3C-42E8-96DC-6BDFE817C08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185896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6" name="직선 연결선 62">
            <a:extLst>
              <a:ext uri="{FF2B5EF4-FFF2-40B4-BE49-F238E27FC236}">
                <a16:creationId xmlns:a16="http://schemas.microsoft.com/office/drawing/2014/main" id="{DE553254-09B4-48A7-8DC0-863A6946A13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323373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7" name="직사각형 40">
            <a:extLst>
              <a:ext uri="{FF2B5EF4-FFF2-40B4-BE49-F238E27FC236}">
                <a16:creationId xmlns:a16="http://schemas.microsoft.com/office/drawing/2014/main" id="{09C4C3B8-0E8C-4457-AF45-2D5E85CAB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5" y="1881188"/>
            <a:ext cx="1403350" cy="1360487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498" name="직선 연결선 62">
            <a:extLst>
              <a:ext uri="{FF2B5EF4-FFF2-40B4-BE49-F238E27FC236}">
                <a16:creationId xmlns:a16="http://schemas.microsoft.com/office/drawing/2014/main" id="{77FFC633-4947-4B63-8213-EBB496AFCB00}"/>
              </a:ext>
            </a:extLst>
          </p:cNvPr>
          <p:cNvCxnSpPr>
            <a:cxnSpLocks noChangeShapeType="1"/>
            <a:stCxn id="19497" idx="2"/>
            <a:endCxn id="19497" idx="0"/>
          </p:cNvCxnSpPr>
          <p:nvPr/>
        </p:nvCxnSpPr>
        <p:spPr bwMode="auto">
          <a:xfrm flipV="1">
            <a:off x="7651750" y="1881188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9" name="직선 연결선 62">
            <a:extLst>
              <a:ext uri="{FF2B5EF4-FFF2-40B4-BE49-F238E27FC236}">
                <a16:creationId xmlns:a16="http://schemas.microsoft.com/office/drawing/2014/main" id="{6761DFFF-19C8-4759-8769-1CE75C7D04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986713" y="187007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0" name="직선 연결선 62">
            <a:extLst>
              <a:ext uri="{FF2B5EF4-FFF2-40B4-BE49-F238E27FC236}">
                <a16:creationId xmlns:a16="http://schemas.microsoft.com/office/drawing/2014/main" id="{489FA540-2A5D-40F1-B530-A1499F957A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304088" y="185896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1" name="Text Box 26">
            <a:extLst>
              <a:ext uri="{FF2B5EF4-FFF2-40B4-BE49-F238E27FC236}">
                <a16:creationId xmlns:a16="http://schemas.microsoft.com/office/drawing/2014/main" id="{877A06AC-3891-4ABD-9BA9-654F82AEFF2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00875" y="19304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02" name="Text Box 26">
            <a:extLst>
              <a:ext uri="{FF2B5EF4-FFF2-40B4-BE49-F238E27FC236}">
                <a16:creationId xmlns:a16="http://schemas.microsoft.com/office/drawing/2014/main" id="{ED041772-E0F9-4527-8C11-A641C968F43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35838" y="1939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03" name="Text Box 26">
            <a:extLst>
              <a:ext uri="{FF2B5EF4-FFF2-40B4-BE49-F238E27FC236}">
                <a16:creationId xmlns:a16="http://schemas.microsoft.com/office/drawing/2014/main" id="{F2C21309-C34B-4431-9CB9-62EE7E82853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670800" y="19494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04" name="Text Box 26">
            <a:extLst>
              <a:ext uri="{FF2B5EF4-FFF2-40B4-BE49-F238E27FC236}">
                <a16:creationId xmlns:a16="http://schemas.microsoft.com/office/drawing/2014/main" id="{D4E9F49E-B2F6-4BC4-948F-F8700513C87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004175" y="19589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505" name="Text Box 26">
            <a:extLst>
              <a:ext uri="{FF2B5EF4-FFF2-40B4-BE49-F238E27FC236}">
                <a16:creationId xmlns:a16="http://schemas.microsoft.com/office/drawing/2014/main" id="{3A2C2A66-90F8-45BC-ABDF-E808EF8997A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15163" y="22733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06" name="Text Box 26">
            <a:extLst>
              <a:ext uri="{FF2B5EF4-FFF2-40B4-BE49-F238E27FC236}">
                <a16:creationId xmlns:a16="http://schemas.microsoft.com/office/drawing/2014/main" id="{F0B5F5D3-2D17-499F-B4EA-2FAF2FADC91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50125" y="22812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07" name="Text Box 26">
            <a:extLst>
              <a:ext uri="{FF2B5EF4-FFF2-40B4-BE49-F238E27FC236}">
                <a16:creationId xmlns:a16="http://schemas.microsoft.com/office/drawing/2014/main" id="{1904A2AB-7BBF-410F-BAC7-1CD5FCFAC59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683500" y="22907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508" name="Text Box 26">
            <a:extLst>
              <a:ext uri="{FF2B5EF4-FFF2-40B4-BE49-F238E27FC236}">
                <a16:creationId xmlns:a16="http://schemas.microsoft.com/office/drawing/2014/main" id="{633F2F18-084C-41FA-8A97-E4F6C34F782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018463" y="23002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09" name="Text Box 26">
            <a:extLst>
              <a:ext uri="{FF2B5EF4-FFF2-40B4-BE49-F238E27FC236}">
                <a16:creationId xmlns:a16="http://schemas.microsoft.com/office/drawing/2014/main" id="{626AF02F-E402-4E71-B1B1-46EF8C37383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29450" y="26146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10" name="Text Box 26">
            <a:extLst>
              <a:ext uri="{FF2B5EF4-FFF2-40B4-BE49-F238E27FC236}">
                <a16:creationId xmlns:a16="http://schemas.microsoft.com/office/drawing/2014/main" id="{90A59074-E859-4F87-8447-3081D9F6A0E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62825" y="26241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11" name="Text Box 26">
            <a:extLst>
              <a:ext uri="{FF2B5EF4-FFF2-40B4-BE49-F238E27FC236}">
                <a16:creationId xmlns:a16="http://schemas.microsoft.com/office/drawing/2014/main" id="{494830E6-678D-4783-8EA6-B89ED3C4E31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697788" y="26336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12" name="Text Box 26">
            <a:extLst>
              <a:ext uri="{FF2B5EF4-FFF2-40B4-BE49-F238E27FC236}">
                <a16:creationId xmlns:a16="http://schemas.microsoft.com/office/drawing/2014/main" id="{014871A0-A135-4534-AA49-34A7B84BCD2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032750" y="26416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13" name="Text Box 26">
            <a:extLst>
              <a:ext uri="{FF2B5EF4-FFF2-40B4-BE49-F238E27FC236}">
                <a16:creationId xmlns:a16="http://schemas.microsoft.com/office/drawing/2014/main" id="{917061AB-BB83-4416-BD84-7C3525D85E6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43738" y="2955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14" name="Text Box 26">
            <a:extLst>
              <a:ext uri="{FF2B5EF4-FFF2-40B4-BE49-F238E27FC236}">
                <a16:creationId xmlns:a16="http://schemas.microsoft.com/office/drawing/2014/main" id="{0CF363A6-F7AE-4E29-83E8-EF3E66604E3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77113" y="29654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15" name="Text Box 26">
            <a:extLst>
              <a:ext uri="{FF2B5EF4-FFF2-40B4-BE49-F238E27FC236}">
                <a16:creationId xmlns:a16="http://schemas.microsoft.com/office/drawing/2014/main" id="{46B2CC24-41BB-4238-9C98-2A67BCBD600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712075" y="29749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16" name="Text Box 26">
            <a:extLst>
              <a:ext uri="{FF2B5EF4-FFF2-40B4-BE49-F238E27FC236}">
                <a16:creationId xmlns:a16="http://schemas.microsoft.com/office/drawing/2014/main" id="{6F41C1FA-6757-45B1-9C79-36050678A15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045450" y="29845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19517" name="직선 연결선 62">
            <a:extLst>
              <a:ext uri="{FF2B5EF4-FFF2-40B4-BE49-F238E27FC236}">
                <a16:creationId xmlns:a16="http://schemas.microsoft.com/office/drawing/2014/main" id="{EC4CC382-24D3-489D-B814-130BD00DF8B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220186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8" name="직선 연결선 62">
            <a:extLst>
              <a:ext uri="{FF2B5EF4-FFF2-40B4-BE49-F238E27FC236}">
                <a16:creationId xmlns:a16="http://schemas.microsoft.com/office/drawing/2014/main" id="{B104BA42-5A51-4EEC-97DD-CC5170D0267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25463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9" name="직선 연결선 62">
            <a:extLst>
              <a:ext uri="{FF2B5EF4-FFF2-40B4-BE49-F238E27FC236}">
                <a16:creationId xmlns:a16="http://schemas.microsoft.com/office/drawing/2014/main" id="{52A51710-D028-4290-833F-E02D0C35E18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28892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0" name="직선 연결선 62">
            <a:extLst>
              <a:ext uri="{FF2B5EF4-FFF2-40B4-BE49-F238E27FC236}">
                <a16:creationId xmlns:a16="http://schemas.microsoft.com/office/drawing/2014/main" id="{1E1949F2-7D0A-4E72-B545-7A2FBA9364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4427538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1" name="직선 연결선 62">
            <a:extLst>
              <a:ext uri="{FF2B5EF4-FFF2-40B4-BE49-F238E27FC236}">
                <a16:creationId xmlns:a16="http://schemas.microsoft.com/office/drawing/2014/main" id="{AB8F9ADE-5C8D-4837-99BB-5039E81C2F0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5802313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2" name="직사각형 40">
            <a:extLst>
              <a:ext uri="{FF2B5EF4-FFF2-40B4-BE49-F238E27FC236}">
                <a16:creationId xmlns:a16="http://schemas.microsoft.com/office/drawing/2014/main" id="{DA5FE8EF-72A9-4DA0-85C8-44658808B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4449763"/>
            <a:ext cx="1403350" cy="1360487"/>
          </a:xfrm>
          <a:prstGeom prst="rect">
            <a:avLst/>
          </a:prstGeom>
          <a:solidFill>
            <a:srgbClr val="FFCCFF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523" name="직선 연결선 62">
            <a:extLst>
              <a:ext uri="{FF2B5EF4-FFF2-40B4-BE49-F238E27FC236}">
                <a16:creationId xmlns:a16="http://schemas.microsoft.com/office/drawing/2014/main" id="{23F1C497-6EF2-4956-AE54-69D14899955A}"/>
              </a:ext>
            </a:extLst>
          </p:cNvPr>
          <p:cNvCxnSpPr>
            <a:cxnSpLocks noChangeShapeType="1"/>
            <a:stCxn id="19522" idx="2"/>
            <a:endCxn id="19522" idx="0"/>
          </p:cNvCxnSpPr>
          <p:nvPr/>
        </p:nvCxnSpPr>
        <p:spPr bwMode="auto">
          <a:xfrm flipV="1">
            <a:off x="4878388" y="444976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4" name="직선 연결선 62">
            <a:extLst>
              <a:ext uri="{FF2B5EF4-FFF2-40B4-BE49-F238E27FC236}">
                <a16:creationId xmlns:a16="http://schemas.microsoft.com/office/drawing/2014/main" id="{EC0BCBEB-245E-401D-A426-617F1FD9900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13350" y="4438650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5" name="직선 연결선 62">
            <a:extLst>
              <a:ext uri="{FF2B5EF4-FFF2-40B4-BE49-F238E27FC236}">
                <a16:creationId xmlns:a16="http://schemas.microsoft.com/office/drawing/2014/main" id="{B24F2B25-B00C-49DD-8FC5-C5872821290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29138" y="4427538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6" name="Text Box 26">
            <a:extLst>
              <a:ext uri="{FF2B5EF4-FFF2-40B4-BE49-F238E27FC236}">
                <a16:creationId xmlns:a16="http://schemas.microsoft.com/office/drawing/2014/main" id="{E70F8B2C-1B53-4F31-94BA-3F70AD4B2C4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27513" y="45005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27" name="Text Box 26">
            <a:extLst>
              <a:ext uri="{FF2B5EF4-FFF2-40B4-BE49-F238E27FC236}">
                <a16:creationId xmlns:a16="http://schemas.microsoft.com/office/drawing/2014/main" id="{BF04DB86-B3A3-46B9-B8DB-08199BAD238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562475" y="45085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28" name="Text Box 26">
            <a:extLst>
              <a:ext uri="{FF2B5EF4-FFF2-40B4-BE49-F238E27FC236}">
                <a16:creationId xmlns:a16="http://schemas.microsoft.com/office/drawing/2014/main" id="{8B4E0D25-4211-4F44-8A36-8DED9E63495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41800" y="48418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29" name="Text Box 26">
            <a:extLst>
              <a:ext uri="{FF2B5EF4-FFF2-40B4-BE49-F238E27FC236}">
                <a16:creationId xmlns:a16="http://schemas.microsoft.com/office/drawing/2014/main" id="{316EF0CB-0252-4871-96DE-D9FBBFBD17F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575175" y="48514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30" name="Text Box 26">
            <a:extLst>
              <a:ext uri="{FF2B5EF4-FFF2-40B4-BE49-F238E27FC236}">
                <a16:creationId xmlns:a16="http://schemas.microsoft.com/office/drawing/2014/main" id="{43315124-53A1-4E02-9DD7-B3C08E297C6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895850" y="479901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31" name="Text Box 26">
            <a:extLst>
              <a:ext uri="{FF2B5EF4-FFF2-40B4-BE49-F238E27FC236}">
                <a16:creationId xmlns:a16="http://schemas.microsoft.com/office/drawing/2014/main" id="{63DA4BCD-87C9-43E8-B90F-5AB4F220CB0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245100" y="48688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32" name="Text Box 26">
            <a:extLst>
              <a:ext uri="{FF2B5EF4-FFF2-40B4-BE49-F238E27FC236}">
                <a16:creationId xmlns:a16="http://schemas.microsoft.com/office/drawing/2014/main" id="{26C835DA-5B2F-407C-9C05-29A68A0A97E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54500" y="51831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33" name="Text Box 26">
            <a:extLst>
              <a:ext uri="{FF2B5EF4-FFF2-40B4-BE49-F238E27FC236}">
                <a16:creationId xmlns:a16="http://schemas.microsoft.com/office/drawing/2014/main" id="{5E54F66A-BB07-401E-B6CD-0B0C39412B8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589463" y="51927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34" name="Text Box 26">
            <a:extLst>
              <a:ext uri="{FF2B5EF4-FFF2-40B4-BE49-F238E27FC236}">
                <a16:creationId xmlns:a16="http://schemas.microsoft.com/office/drawing/2014/main" id="{4C1F795C-7A6D-41E6-8D13-8E5E41D63AA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924425" y="52022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35" name="Text Box 26">
            <a:extLst>
              <a:ext uri="{FF2B5EF4-FFF2-40B4-BE49-F238E27FC236}">
                <a16:creationId xmlns:a16="http://schemas.microsoft.com/office/drawing/2014/main" id="{01B1E619-0E16-42BD-9121-3EF324010FB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257800" y="52117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36" name="Text Box 26">
            <a:extLst>
              <a:ext uri="{FF2B5EF4-FFF2-40B4-BE49-F238E27FC236}">
                <a16:creationId xmlns:a16="http://schemas.microsoft.com/office/drawing/2014/main" id="{54175586-6E52-4DEF-9A58-BD0ED6F00A8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68788" y="55260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37" name="Text Box 26">
            <a:extLst>
              <a:ext uri="{FF2B5EF4-FFF2-40B4-BE49-F238E27FC236}">
                <a16:creationId xmlns:a16="http://schemas.microsoft.com/office/drawing/2014/main" id="{1D87A5F4-4BCF-40F4-9E65-D442AFE71B3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603750" y="55340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38" name="Text Box 26">
            <a:extLst>
              <a:ext uri="{FF2B5EF4-FFF2-40B4-BE49-F238E27FC236}">
                <a16:creationId xmlns:a16="http://schemas.microsoft.com/office/drawing/2014/main" id="{CDBAB883-83D5-4BD3-8AB8-EE92CB56167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937125" y="55435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39" name="Text Box 26">
            <a:extLst>
              <a:ext uri="{FF2B5EF4-FFF2-40B4-BE49-F238E27FC236}">
                <a16:creationId xmlns:a16="http://schemas.microsoft.com/office/drawing/2014/main" id="{145438EF-E319-42A9-9187-23C45615C8A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272088" y="55530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19540" name="직선 연결선 62">
            <a:extLst>
              <a:ext uri="{FF2B5EF4-FFF2-40B4-BE49-F238E27FC236}">
                <a16:creationId xmlns:a16="http://schemas.microsoft.com/office/drawing/2014/main" id="{9C1F9C69-ED1F-4623-824A-AFFEDF6FB6A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4770438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41" name="직선 연결선 62">
            <a:extLst>
              <a:ext uri="{FF2B5EF4-FFF2-40B4-BE49-F238E27FC236}">
                <a16:creationId xmlns:a16="http://schemas.microsoft.com/office/drawing/2014/main" id="{09F4807E-2195-4EDD-BAB4-934C5BA5F75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511492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42" name="직선 연결선 62">
            <a:extLst>
              <a:ext uri="{FF2B5EF4-FFF2-40B4-BE49-F238E27FC236}">
                <a16:creationId xmlns:a16="http://schemas.microsoft.com/office/drawing/2014/main" id="{90A64E86-A5B2-4D52-98DB-A69BE8FADB9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545782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43" name="직선 연결선 62">
            <a:extLst>
              <a:ext uri="{FF2B5EF4-FFF2-40B4-BE49-F238E27FC236}">
                <a16:creationId xmlns:a16="http://schemas.microsoft.com/office/drawing/2014/main" id="{DE9B14A0-4E05-47A4-B4FA-4323200E7D7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213" y="22288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44" name="직사각형 40">
            <a:extLst>
              <a:ext uri="{FF2B5EF4-FFF2-40B4-BE49-F238E27FC236}">
                <a16:creationId xmlns:a16="http://schemas.microsoft.com/office/drawing/2014/main" id="{E137662C-A71E-4450-A5AE-EB180D4F0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2251075"/>
            <a:ext cx="1403350" cy="1360488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545" name="직선 연결선 62">
            <a:extLst>
              <a:ext uri="{FF2B5EF4-FFF2-40B4-BE49-F238E27FC236}">
                <a16:creationId xmlns:a16="http://schemas.microsoft.com/office/drawing/2014/main" id="{9B486AB9-880A-4CE4-B40B-9891DCB0A9E7}"/>
              </a:ext>
            </a:extLst>
          </p:cNvPr>
          <p:cNvCxnSpPr>
            <a:cxnSpLocks noChangeShapeType="1"/>
            <a:stCxn id="19544" idx="2"/>
            <a:endCxn id="19544" idx="0"/>
          </p:cNvCxnSpPr>
          <p:nvPr/>
        </p:nvCxnSpPr>
        <p:spPr bwMode="auto">
          <a:xfrm flipV="1">
            <a:off x="1222375" y="225107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46" name="직선 연결선 62">
            <a:extLst>
              <a:ext uri="{FF2B5EF4-FFF2-40B4-BE49-F238E27FC236}">
                <a16:creationId xmlns:a16="http://schemas.microsoft.com/office/drawing/2014/main" id="{F833DB12-3A0E-44FB-9A2D-5112B5652ED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58925" y="223996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47" name="직선 연결선 62">
            <a:extLst>
              <a:ext uri="{FF2B5EF4-FFF2-40B4-BE49-F238E27FC236}">
                <a16:creationId xmlns:a16="http://schemas.microsoft.com/office/drawing/2014/main" id="{F27FDB24-AB47-4238-861B-6E936FF1D4E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74713" y="222726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48" name="Text Box 26">
            <a:extLst>
              <a:ext uri="{FF2B5EF4-FFF2-40B4-BE49-F238E27FC236}">
                <a16:creationId xmlns:a16="http://schemas.microsoft.com/office/drawing/2014/main" id="{DF4EF353-B570-4363-A6B0-AB7BA055D25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73088" y="23002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49" name="Text Box 26">
            <a:extLst>
              <a:ext uri="{FF2B5EF4-FFF2-40B4-BE49-F238E27FC236}">
                <a16:creationId xmlns:a16="http://schemas.microsoft.com/office/drawing/2014/main" id="{E8058749-792E-46CD-B20E-DBCABD930EF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06463" y="23098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50" name="Text Box 26">
            <a:extLst>
              <a:ext uri="{FF2B5EF4-FFF2-40B4-BE49-F238E27FC236}">
                <a16:creationId xmlns:a16="http://schemas.microsoft.com/office/drawing/2014/main" id="{1A1BA4FE-25D5-4456-8F80-1DA2F7DA155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41425" y="23193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51" name="Text Box 26">
            <a:extLst>
              <a:ext uri="{FF2B5EF4-FFF2-40B4-BE49-F238E27FC236}">
                <a16:creationId xmlns:a16="http://schemas.microsoft.com/office/drawing/2014/main" id="{76085C5F-5A1B-42A9-BFEC-AA50A05B957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76388" y="23272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552" name="Text Box 26">
            <a:extLst>
              <a:ext uri="{FF2B5EF4-FFF2-40B4-BE49-F238E27FC236}">
                <a16:creationId xmlns:a16="http://schemas.microsoft.com/office/drawing/2014/main" id="{36402C64-2C9C-42C6-89E1-1D7B8772451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87375" y="26416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53" name="Text Box 26">
            <a:extLst>
              <a:ext uri="{FF2B5EF4-FFF2-40B4-BE49-F238E27FC236}">
                <a16:creationId xmlns:a16="http://schemas.microsoft.com/office/drawing/2014/main" id="{3764D0F8-FE4F-446A-8F85-CB4117177A5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20750" y="26511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54" name="Text Box 26">
            <a:extLst>
              <a:ext uri="{FF2B5EF4-FFF2-40B4-BE49-F238E27FC236}">
                <a16:creationId xmlns:a16="http://schemas.microsoft.com/office/drawing/2014/main" id="{6E56CAAE-B4CD-4F24-BC01-89955F7DFA3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55713" y="26606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555" name="Text Box 26">
            <a:extLst>
              <a:ext uri="{FF2B5EF4-FFF2-40B4-BE49-F238E27FC236}">
                <a16:creationId xmlns:a16="http://schemas.microsoft.com/office/drawing/2014/main" id="{B4C6D98E-FEC1-40B4-8307-9FC91AC86A0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89088" y="26701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56" name="Text Box 26">
            <a:extLst>
              <a:ext uri="{FF2B5EF4-FFF2-40B4-BE49-F238E27FC236}">
                <a16:creationId xmlns:a16="http://schemas.microsoft.com/office/drawing/2014/main" id="{D8E870E2-D690-43E4-B972-58513CA2FAA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00075" y="29845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57" name="Text Box 26">
            <a:extLst>
              <a:ext uri="{FF2B5EF4-FFF2-40B4-BE49-F238E27FC236}">
                <a16:creationId xmlns:a16="http://schemas.microsoft.com/office/drawing/2014/main" id="{E93D49F0-8B66-4CD1-9FC3-BED66F6F53D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35038" y="29924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58" name="Text Box 26">
            <a:extLst>
              <a:ext uri="{FF2B5EF4-FFF2-40B4-BE49-F238E27FC236}">
                <a16:creationId xmlns:a16="http://schemas.microsoft.com/office/drawing/2014/main" id="{00A7CDA5-866B-43A5-BCEF-A65E990A614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70000" y="30019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59" name="Text Box 26">
            <a:extLst>
              <a:ext uri="{FF2B5EF4-FFF2-40B4-BE49-F238E27FC236}">
                <a16:creationId xmlns:a16="http://schemas.microsoft.com/office/drawing/2014/main" id="{78031B01-F1DB-48A0-89FF-1FE9ACC05B3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03375" y="30114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60" name="Text Box 26">
            <a:extLst>
              <a:ext uri="{FF2B5EF4-FFF2-40B4-BE49-F238E27FC236}">
                <a16:creationId xmlns:a16="http://schemas.microsoft.com/office/drawing/2014/main" id="{9A87D858-EED9-40CC-AB84-D736CD925CD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14363" y="33258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61" name="Text Box 26">
            <a:extLst>
              <a:ext uri="{FF2B5EF4-FFF2-40B4-BE49-F238E27FC236}">
                <a16:creationId xmlns:a16="http://schemas.microsoft.com/office/drawing/2014/main" id="{23CA5ED8-1AB4-4946-8BD0-681B39757DD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49325" y="33353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62" name="Text Box 26">
            <a:extLst>
              <a:ext uri="{FF2B5EF4-FFF2-40B4-BE49-F238E27FC236}">
                <a16:creationId xmlns:a16="http://schemas.microsoft.com/office/drawing/2014/main" id="{4AD72E99-AA44-47F2-B7F6-DDB56A6F814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82700" y="33448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63" name="Text Box 26">
            <a:extLst>
              <a:ext uri="{FF2B5EF4-FFF2-40B4-BE49-F238E27FC236}">
                <a16:creationId xmlns:a16="http://schemas.microsoft.com/office/drawing/2014/main" id="{7AD69EB7-E711-4004-A590-7F278A4B132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17663" y="33528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19564" name="직선 연결선 62">
            <a:extLst>
              <a:ext uri="{FF2B5EF4-FFF2-40B4-BE49-F238E27FC236}">
                <a16:creationId xmlns:a16="http://schemas.microsoft.com/office/drawing/2014/main" id="{D8E20E79-C795-4A14-964F-585659CA1A6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213" y="25717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5" name="직선 연결선 62">
            <a:extLst>
              <a:ext uri="{FF2B5EF4-FFF2-40B4-BE49-F238E27FC236}">
                <a16:creationId xmlns:a16="http://schemas.microsoft.com/office/drawing/2014/main" id="{FAE90DA9-BDD1-4505-AFBB-21D8B47107D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213" y="291623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6" name="직선 연결선 62">
            <a:extLst>
              <a:ext uri="{FF2B5EF4-FFF2-40B4-BE49-F238E27FC236}">
                <a16:creationId xmlns:a16="http://schemas.microsoft.com/office/drawing/2014/main" id="{D83BFAA4-BB26-4903-86A0-CB9327ABBC1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213" y="325913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7" name="직선 연결선 62">
            <a:extLst>
              <a:ext uri="{FF2B5EF4-FFF2-40B4-BE49-F238E27FC236}">
                <a16:creationId xmlns:a16="http://schemas.microsoft.com/office/drawing/2014/main" id="{5C577504-099D-4599-AEB6-EC0658B0457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385921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68" name="직사각형 40">
            <a:extLst>
              <a:ext uri="{FF2B5EF4-FFF2-40B4-BE49-F238E27FC236}">
                <a16:creationId xmlns:a16="http://schemas.microsoft.com/office/drawing/2014/main" id="{3F74A706-6AF4-4FDF-8C74-45057D3E9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3881438"/>
            <a:ext cx="1403350" cy="1360487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569" name="직선 연결선 62">
            <a:extLst>
              <a:ext uri="{FF2B5EF4-FFF2-40B4-BE49-F238E27FC236}">
                <a16:creationId xmlns:a16="http://schemas.microsoft.com/office/drawing/2014/main" id="{D6B4626B-3026-49EA-8373-67CDEABC9209}"/>
              </a:ext>
            </a:extLst>
          </p:cNvPr>
          <p:cNvCxnSpPr>
            <a:cxnSpLocks noChangeShapeType="1"/>
            <a:stCxn id="19568" idx="2"/>
            <a:endCxn id="19568" idx="0"/>
          </p:cNvCxnSpPr>
          <p:nvPr/>
        </p:nvCxnSpPr>
        <p:spPr bwMode="auto">
          <a:xfrm flipV="1">
            <a:off x="1219200" y="3881438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70" name="직선 연결선 62">
            <a:extLst>
              <a:ext uri="{FF2B5EF4-FFF2-40B4-BE49-F238E27FC236}">
                <a16:creationId xmlns:a16="http://schemas.microsoft.com/office/drawing/2014/main" id="{768096BD-8276-426C-B1F1-AFEBF47049F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55750" y="387032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71" name="직선 연결선 62">
            <a:extLst>
              <a:ext uri="{FF2B5EF4-FFF2-40B4-BE49-F238E27FC236}">
                <a16:creationId xmlns:a16="http://schemas.microsoft.com/office/drawing/2014/main" id="{690D6B84-2473-4902-AAF9-75295609E5E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71538" y="385921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72" name="Text Box 26">
            <a:extLst>
              <a:ext uri="{FF2B5EF4-FFF2-40B4-BE49-F238E27FC236}">
                <a16:creationId xmlns:a16="http://schemas.microsoft.com/office/drawing/2014/main" id="{C012A1A1-EF2F-4529-819E-F6E24A06B5D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69913" y="39322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73" name="Text Box 26">
            <a:extLst>
              <a:ext uri="{FF2B5EF4-FFF2-40B4-BE49-F238E27FC236}">
                <a16:creationId xmlns:a16="http://schemas.microsoft.com/office/drawing/2014/main" id="{583AE632-6E47-4385-8067-56B166B5692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03288" y="39401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74" name="Text Box 26">
            <a:extLst>
              <a:ext uri="{FF2B5EF4-FFF2-40B4-BE49-F238E27FC236}">
                <a16:creationId xmlns:a16="http://schemas.microsoft.com/office/drawing/2014/main" id="{7A9416AC-9BAF-46A6-A815-736BCE45278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38250" y="39497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575" name="Text Box 26">
            <a:extLst>
              <a:ext uri="{FF2B5EF4-FFF2-40B4-BE49-F238E27FC236}">
                <a16:creationId xmlns:a16="http://schemas.microsoft.com/office/drawing/2014/main" id="{3D10B15A-7D1F-4052-98B0-6253639727A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73213" y="39592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76" name="Text Box 26">
            <a:extLst>
              <a:ext uri="{FF2B5EF4-FFF2-40B4-BE49-F238E27FC236}">
                <a16:creationId xmlns:a16="http://schemas.microsoft.com/office/drawing/2014/main" id="{F9C0F4A9-B3C7-473C-B16D-CA1A7551F79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84200" y="42735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77" name="Text Box 26">
            <a:extLst>
              <a:ext uri="{FF2B5EF4-FFF2-40B4-BE49-F238E27FC236}">
                <a16:creationId xmlns:a16="http://schemas.microsoft.com/office/drawing/2014/main" id="{E6A0348E-6605-4291-B778-47DD795CE18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17575" y="42830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78" name="Text Box 26">
            <a:extLst>
              <a:ext uri="{FF2B5EF4-FFF2-40B4-BE49-F238E27FC236}">
                <a16:creationId xmlns:a16="http://schemas.microsoft.com/office/drawing/2014/main" id="{A0894626-32DA-449F-AF7D-4CBA715BFCD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52538" y="42910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79" name="Text Box 26">
            <a:extLst>
              <a:ext uri="{FF2B5EF4-FFF2-40B4-BE49-F238E27FC236}">
                <a16:creationId xmlns:a16="http://schemas.microsoft.com/office/drawing/2014/main" id="{1AFD533B-A978-44B3-A991-D384EAD0C25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85913" y="43005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80" name="Text Box 26">
            <a:extLst>
              <a:ext uri="{FF2B5EF4-FFF2-40B4-BE49-F238E27FC236}">
                <a16:creationId xmlns:a16="http://schemas.microsoft.com/office/drawing/2014/main" id="{B1DC44C1-A2E1-48C1-88E9-8B0A3B9B146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96900" y="46148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81" name="Text Box 26">
            <a:extLst>
              <a:ext uri="{FF2B5EF4-FFF2-40B4-BE49-F238E27FC236}">
                <a16:creationId xmlns:a16="http://schemas.microsoft.com/office/drawing/2014/main" id="{BD6B9CAB-D143-48A8-AEBF-133744B5067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31863" y="46243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82" name="Text Box 26">
            <a:extLst>
              <a:ext uri="{FF2B5EF4-FFF2-40B4-BE49-F238E27FC236}">
                <a16:creationId xmlns:a16="http://schemas.microsoft.com/office/drawing/2014/main" id="{0418D896-86B0-4C13-A2C8-FB362CB1281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5238" y="46339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83" name="Text Box 26">
            <a:extLst>
              <a:ext uri="{FF2B5EF4-FFF2-40B4-BE49-F238E27FC236}">
                <a16:creationId xmlns:a16="http://schemas.microsoft.com/office/drawing/2014/main" id="{AE291E76-6672-4768-B448-D2F8C8C86BE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00200" y="46434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84" name="Text Box 26">
            <a:extLst>
              <a:ext uri="{FF2B5EF4-FFF2-40B4-BE49-F238E27FC236}">
                <a16:creationId xmlns:a16="http://schemas.microsoft.com/office/drawing/2014/main" id="{485870F1-2D75-4258-9587-2F2FEB2148C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11188" y="49577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85" name="Text Box 26">
            <a:extLst>
              <a:ext uri="{FF2B5EF4-FFF2-40B4-BE49-F238E27FC236}">
                <a16:creationId xmlns:a16="http://schemas.microsoft.com/office/drawing/2014/main" id="{D01890C0-EFB4-4D94-A0CE-13210C62563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46150" y="49657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86" name="Text Box 26">
            <a:extLst>
              <a:ext uri="{FF2B5EF4-FFF2-40B4-BE49-F238E27FC236}">
                <a16:creationId xmlns:a16="http://schemas.microsoft.com/office/drawing/2014/main" id="{5FC71A30-ED41-4F36-9877-FDC50AB951E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79525" y="49752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87" name="Text Box 26">
            <a:extLst>
              <a:ext uri="{FF2B5EF4-FFF2-40B4-BE49-F238E27FC236}">
                <a16:creationId xmlns:a16="http://schemas.microsoft.com/office/drawing/2014/main" id="{22BAED49-0DF3-4639-9573-CA3B2924D70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14488" y="49847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88" name="Text Box 26">
            <a:extLst>
              <a:ext uri="{FF2B5EF4-FFF2-40B4-BE49-F238E27FC236}">
                <a16:creationId xmlns:a16="http://schemas.microsoft.com/office/drawing/2014/main" id="{759783D5-073D-4E68-A840-A7792BD2EF2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-77788" y="4514850"/>
            <a:ext cx="638176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1</a:t>
            </a:r>
          </a:p>
        </p:txBody>
      </p:sp>
      <p:sp>
        <p:nvSpPr>
          <p:cNvPr id="19589" name="Text Box 26">
            <a:extLst>
              <a:ext uri="{FF2B5EF4-FFF2-40B4-BE49-F238E27FC236}">
                <a16:creationId xmlns:a16="http://schemas.microsoft.com/office/drawing/2014/main" id="{84056DE8-48B4-42F6-A9D9-70F28219A98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-87313" y="5862638"/>
            <a:ext cx="638176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2</a:t>
            </a:r>
          </a:p>
        </p:txBody>
      </p:sp>
      <p:cxnSp>
        <p:nvCxnSpPr>
          <p:cNvPr id="19590" name="직선 연결선 62">
            <a:extLst>
              <a:ext uri="{FF2B5EF4-FFF2-40B4-BE49-F238E27FC236}">
                <a16:creationId xmlns:a16="http://schemas.microsoft.com/office/drawing/2014/main" id="{84C01C56-E3B1-473C-AE52-1226ADC876E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420211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91" name="직선 연결선 62">
            <a:extLst>
              <a:ext uri="{FF2B5EF4-FFF2-40B4-BE49-F238E27FC236}">
                <a16:creationId xmlns:a16="http://schemas.microsoft.com/office/drawing/2014/main" id="{488652DB-E681-4DB9-B45B-887FDEADD77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454660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92" name="직선 연결선 62">
            <a:extLst>
              <a:ext uri="{FF2B5EF4-FFF2-40B4-BE49-F238E27FC236}">
                <a16:creationId xmlns:a16="http://schemas.microsoft.com/office/drawing/2014/main" id="{503AE34B-7E79-4380-BD95-86A7F415085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488950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93" name="직선 연결선 62">
            <a:extLst>
              <a:ext uri="{FF2B5EF4-FFF2-40B4-BE49-F238E27FC236}">
                <a16:creationId xmlns:a16="http://schemas.microsoft.com/office/drawing/2014/main" id="{BE0FCA3D-B728-45DF-A289-B8B0345878D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524510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94" name="직사각형 40">
            <a:extLst>
              <a:ext uri="{FF2B5EF4-FFF2-40B4-BE49-F238E27FC236}">
                <a16:creationId xmlns:a16="http://schemas.microsoft.com/office/drawing/2014/main" id="{1862AA0B-24B6-4B4A-8653-4FF053FB6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5267325"/>
            <a:ext cx="1403350" cy="1360488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595" name="직선 연결선 62">
            <a:extLst>
              <a:ext uri="{FF2B5EF4-FFF2-40B4-BE49-F238E27FC236}">
                <a16:creationId xmlns:a16="http://schemas.microsoft.com/office/drawing/2014/main" id="{5AE379FA-833F-438C-940F-ECA0D4BB1FA9}"/>
              </a:ext>
            </a:extLst>
          </p:cNvPr>
          <p:cNvCxnSpPr>
            <a:cxnSpLocks noChangeShapeType="1"/>
            <a:stCxn id="19594" idx="2"/>
            <a:endCxn id="19594" idx="0"/>
          </p:cNvCxnSpPr>
          <p:nvPr/>
        </p:nvCxnSpPr>
        <p:spPr bwMode="auto">
          <a:xfrm flipV="1">
            <a:off x="1219200" y="526732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96" name="직선 연결선 62">
            <a:extLst>
              <a:ext uri="{FF2B5EF4-FFF2-40B4-BE49-F238E27FC236}">
                <a16:creationId xmlns:a16="http://schemas.microsoft.com/office/drawing/2014/main" id="{FB0C7629-CD98-4C94-AC16-3E9B3AF748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55750" y="525621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97" name="직선 연결선 62">
            <a:extLst>
              <a:ext uri="{FF2B5EF4-FFF2-40B4-BE49-F238E27FC236}">
                <a16:creationId xmlns:a16="http://schemas.microsoft.com/office/drawing/2014/main" id="{9BE5E6EC-680C-4FC2-9889-D217BC9F404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71538" y="5245100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98" name="Text Box 26">
            <a:extLst>
              <a:ext uri="{FF2B5EF4-FFF2-40B4-BE49-F238E27FC236}">
                <a16:creationId xmlns:a16="http://schemas.microsoft.com/office/drawing/2014/main" id="{0A3CD82F-D694-47BD-94A1-0FBCAAF59C4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69913" y="53181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99" name="Text Box 26">
            <a:extLst>
              <a:ext uri="{FF2B5EF4-FFF2-40B4-BE49-F238E27FC236}">
                <a16:creationId xmlns:a16="http://schemas.microsoft.com/office/drawing/2014/main" id="{DCDA62FD-D17E-42E6-88BE-0913DF833FE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03288" y="53260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600" name="Text Box 26">
            <a:extLst>
              <a:ext uri="{FF2B5EF4-FFF2-40B4-BE49-F238E27FC236}">
                <a16:creationId xmlns:a16="http://schemas.microsoft.com/office/drawing/2014/main" id="{25CE2C97-67AA-4227-B065-5F018A5A477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38250" y="53355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601" name="Text Box 26">
            <a:extLst>
              <a:ext uri="{FF2B5EF4-FFF2-40B4-BE49-F238E27FC236}">
                <a16:creationId xmlns:a16="http://schemas.microsoft.com/office/drawing/2014/main" id="{D4458224-830E-4D01-8AB7-E2CDD6C2D64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84200" y="56594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602" name="Text Box 26">
            <a:extLst>
              <a:ext uri="{FF2B5EF4-FFF2-40B4-BE49-F238E27FC236}">
                <a16:creationId xmlns:a16="http://schemas.microsoft.com/office/drawing/2014/main" id="{F2711B8F-D600-4DB6-8385-A66057AE82A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17575" y="56689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603" name="Text Box 26">
            <a:extLst>
              <a:ext uri="{FF2B5EF4-FFF2-40B4-BE49-F238E27FC236}">
                <a16:creationId xmlns:a16="http://schemas.microsoft.com/office/drawing/2014/main" id="{975DDB8B-7B25-4C37-B7DF-B3CC30E97DB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85913" y="56864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604" name="Text Box 26">
            <a:extLst>
              <a:ext uri="{FF2B5EF4-FFF2-40B4-BE49-F238E27FC236}">
                <a16:creationId xmlns:a16="http://schemas.microsoft.com/office/drawing/2014/main" id="{7D3E5A85-8220-4D27-8E77-2E352EAEE2C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96900" y="60007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605" name="Text Box 26">
            <a:extLst>
              <a:ext uri="{FF2B5EF4-FFF2-40B4-BE49-F238E27FC236}">
                <a16:creationId xmlns:a16="http://schemas.microsoft.com/office/drawing/2014/main" id="{B00F5F30-B5AD-499E-94AE-24B7F4A78BB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31863" y="60102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606" name="Text Box 26">
            <a:extLst>
              <a:ext uri="{FF2B5EF4-FFF2-40B4-BE49-F238E27FC236}">
                <a16:creationId xmlns:a16="http://schemas.microsoft.com/office/drawing/2014/main" id="{54F5C45C-DDB0-4A37-92B6-9451DC3D2B2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5238" y="60198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607" name="Text Box 26">
            <a:extLst>
              <a:ext uri="{FF2B5EF4-FFF2-40B4-BE49-F238E27FC236}">
                <a16:creationId xmlns:a16="http://schemas.microsoft.com/office/drawing/2014/main" id="{06A2E336-297C-482F-8CC9-14A83AEBEA0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00200" y="60293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608" name="Text Box 26">
            <a:extLst>
              <a:ext uri="{FF2B5EF4-FFF2-40B4-BE49-F238E27FC236}">
                <a16:creationId xmlns:a16="http://schemas.microsoft.com/office/drawing/2014/main" id="{0376C501-4910-4E6F-91A8-0E3A8E570F1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11188" y="63436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609" name="Text Box 26">
            <a:extLst>
              <a:ext uri="{FF2B5EF4-FFF2-40B4-BE49-F238E27FC236}">
                <a16:creationId xmlns:a16="http://schemas.microsoft.com/office/drawing/2014/main" id="{7A8A7C1A-B711-4F0B-B26F-12DC1311813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46150" y="63515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610" name="Text Box 26">
            <a:extLst>
              <a:ext uri="{FF2B5EF4-FFF2-40B4-BE49-F238E27FC236}">
                <a16:creationId xmlns:a16="http://schemas.microsoft.com/office/drawing/2014/main" id="{6E367B98-8F3E-49B6-9B59-A6638F5BAB6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79525" y="63611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611" name="Text Box 26">
            <a:extLst>
              <a:ext uri="{FF2B5EF4-FFF2-40B4-BE49-F238E27FC236}">
                <a16:creationId xmlns:a16="http://schemas.microsoft.com/office/drawing/2014/main" id="{17A66511-A4E1-4DD1-8159-5B2D146D154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14488" y="63706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19612" name="직선 연결선 62">
            <a:extLst>
              <a:ext uri="{FF2B5EF4-FFF2-40B4-BE49-F238E27FC236}">
                <a16:creationId xmlns:a16="http://schemas.microsoft.com/office/drawing/2014/main" id="{E71D4CD0-4A67-4A8E-8F32-F64E1676EA6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558800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13" name="직선 연결선 62">
            <a:extLst>
              <a:ext uri="{FF2B5EF4-FFF2-40B4-BE49-F238E27FC236}">
                <a16:creationId xmlns:a16="http://schemas.microsoft.com/office/drawing/2014/main" id="{197041A5-D8D1-4F4C-AF55-638C1A5E9E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593248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14" name="직선 연결선 62">
            <a:extLst>
              <a:ext uri="{FF2B5EF4-FFF2-40B4-BE49-F238E27FC236}">
                <a16:creationId xmlns:a16="http://schemas.microsoft.com/office/drawing/2014/main" id="{80FAB5C1-D357-427F-884F-4C99F66E070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627538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615" name="Text Box 26">
            <a:extLst>
              <a:ext uri="{FF2B5EF4-FFF2-40B4-BE49-F238E27FC236}">
                <a16:creationId xmlns:a16="http://schemas.microsoft.com/office/drawing/2014/main" id="{C2F5785D-70C7-46FA-9013-B18446BCCB6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889500" y="45164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616" name="Text Box 26">
            <a:extLst>
              <a:ext uri="{FF2B5EF4-FFF2-40B4-BE49-F238E27FC236}">
                <a16:creationId xmlns:a16="http://schemas.microsoft.com/office/drawing/2014/main" id="{68A3A267-54C6-41F9-8F71-308FC9AEED3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23963" y="5611813"/>
            <a:ext cx="284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617" name="Text Box 26">
            <a:extLst>
              <a:ext uri="{FF2B5EF4-FFF2-40B4-BE49-F238E27FC236}">
                <a16:creationId xmlns:a16="http://schemas.microsoft.com/office/drawing/2014/main" id="{F14DBA2D-1AD5-4320-B54C-A507AD96F4D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85913" y="53355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618" name="Text Box 26">
            <a:extLst>
              <a:ext uri="{FF2B5EF4-FFF2-40B4-BE49-F238E27FC236}">
                <a16:creationId xmlns:a16="http://schemas.microsoft.com/office/drawing/2014/main" id="{15CBD0F9-F3FF-44E9-86FC-3E9BD993904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233988" y="4510088"/>
            <a:ext cx="254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>
            <a:extLst>
              <a:ext uri="{FF2B5EF4-FFF2-40B4-BE49-F238E27FC236}">
                <a16:creationId xmlns:a16="http://schemas.microsoft.com/office/drawing/2014/main" id="{F3340F01-2C01-4452-81C6-7721EA1AE6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58FB55-1DD8-48AC-8BD9-5AA787E0235E}" type="slidenum">
              <a:rPr kumimoji="0" lang="ko-KR" altLang="en-US" sz="1200" smtClean="0">
                <a:solidFill>
                  <a:srgbClr val="80808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200">
              <a:solidFill>
                <a:srgbClr val="808080"/>
              </a:solidFill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9BF31F2-352B-4E5D-A8F3-BA417C487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158750"/>
            <a:ext cx="8258175" cy="1112838"/>
          </a:xfrm>
        </p:spPr>
        <p:txBody>
          <a:bodyPr/>
          <a:lstStyle/>
          <a:p>
            <a:pPr eaLnBrk="1" hangingPunct="1"/>
            <a:r>
              <a:rPr lang="en-US" altLang="ko-KR"/>
              <a:t>Assumption of Inode list</a:t>
            </a:r>
          </a:p>
        </p:txBody>
      </p:sp>
      <p:cxnSp>
        <p:nvCxnSpPr>
          <p:cNvPr id="20484" name="직선 연결선 62">
            <a:extLst>
              <a:ext uri="{FF2B5EF4-FFF2-40B4-BE49-F238E27FC236}">
                <a16:creationId xmlns:a16="http://schemas.microsoft.com/office/drawing/2014/main" id="{B8B2AC63-8F47-445A-8E5D-7C23A80C47E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22425" y="307022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5" name="직사각형 40">
            <a:extLst>
              <a:ext uri="{FF2B5EF4-FFF2-40B4-BE49-F238E27FC236}">
                <a16:creationId xmlns:a16="http://schemas.microsoft.com/office/drawing/2014/main" id="{4A361BAB-839B-454E-A102-76E284FE1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3092450"/>
            <a:ext cx="1784350" cy="1374775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39275BA1-0138-4E31-97E6-EF38D78F8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588" y="833438"/>
            <a:ext cx="5795962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kern="0" dirty="0"/>
              <a:t>&gt; Block </a:t>
            </a:r>
            <a:r>
              <a:rPr lang="ko-KR" altLang="en-US" sz="1800" kern="0" dirty="0"/>
              <a:t>당 </a:t>
            </a:r>
            <a:r>
              <a:rPr lang="en-US" altLang="ko-KR" sz="1800" kern="0" dirty="0"/>
              <a:t>4</a:t>
            </a:r>
            <a:r>
              <a:rPr lang="ko-KR" altLang="en-US" sz="1800" kern="0" dirty="0"/>
              <a:t>개의 </a:t>
            </a:r>
            <a:r>
              <a:rPr lang="en-US" altLang="ko-KR" sz="1800" kern="0" dirty="0" err="1"/>
              <a:t>inode</a:t>
            </a:r>
            <a:r>
              <a:rPr lang="ko-KR" altLang="en-US" sz="1800" kern="0" dirty="0"/>
              <a:t>가 있다고 </a:t>
            </a:r>
            <a:r>
              <a:rPr lang="ko-KR" altLang="en-US" sz="1800" kern="0" dirty="0">
                <a:solidFill>
                  <a:srgbClr val="FF0000"/>
                </a:solidFill>
              </a:rPr>
              <a:t>가정한다</a:t>
            </a:r>
            <a:r>
              <a:rPr lang="en-US" altLang="ko-KR" sz="1800" kern="0" dirty="0"/>
              <a:t>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kern="0" dirty="0"/>
              <a:t>    </a:t>
            </a:r>
            <a:r>
              <a:rPr lang="en-US" altLang="ko-KR" sz="1800" kern="0" dirty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kern="0" dirty="0">
                <a:solidFill>
                  <a:srgbClr val="0000FF"/>
                </a:solidFill>
                <a:sym typeface="Wingdings" panose="05000000000000000000" pitchFamily="2" charset="2"/>
              </a:rPr>
              <a:t>단</a:t>
            </a:r>
            <a:r>
              <a:rPr lang="en-US" altLang="ko-KR" sz="1800" kern="0" dirty="0">
                <a:solidFill>
                  <a:srgbClr val="0000FF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800" kern="0" dirty="0">
                <a:solidFill>
                  <a:srgbClr val="0000FF"/>
                </a:solidFill>
                <a:sym typeface="Wingdings" panose="05000000000000000000" pitchFamily="2" charset="2"/>
              </a:rPr>
              <a:t>과제에서는 </a:t>
            </a:r>
            <a:r>
              <a:rPr lang="en-US" altLang="ko-KR" sz="1800" kern="0" dirty="0">
                <a:solidFill>
                  <a:srgbClr val="0000FF"/>
                </a:solidFill>
                <a:sym typeface="Wingdings" panose="05000000000000000000" pitchFamily="2" charset="2"/>
              </a:rPr>
              <a:t>Block </a:t>
            </a:r>
            <a:r>
              <a:rPr lang="ko-KR" altLang="en-US" sz="1800" kern="0" dirty="0">
                <a:solidFill>
                  <a:srgbClr val="0000FF"/>
                </a:solidFill>
                <a:sym typeface="Wingdings" panose="05000000000000000000" pitchFamily="2" charset="2"/>
              </a:rPr>
              <a:t>당 </a:t>
            </a:r>
            <a:r>
              <a:rPr lang="en-US" altLang="ko-KR" sz="1800" kern="0" dirty="0">
                <a:solidFill>
                  <a:srgbClr val="0000FF"/>
                </a:solidFill>
                <a:sym typeface="Wingdings" panose="05000000000000000000" pitchFamily="2" charset="2"/>
              </a:rPr>
              <a:t>8</a:t>
            </a:r>
            <a:r>
              <a:rPr lang="ko-KR" altLang="en-US" sz="1800" kern="0" dirty="0">
                <a:solidFill>
                  <a:srgbClr val="0000FF"/>
                </a:solidFill>
                <a:sym typeface="Wingdings" panose="05000000000000000000" pitchFamily="2" charset="2"/>
              </a:rPr>
              <a:t>개 </a:t>
            </a:r>
            <a:r>
              <a:rPr lang="en-US" altLang="ko-KR" sz="1800" kern="0" dirty="0" err="1">
                <a:solidFill>
                  <a:srgbClr val="0000FF"/>
                </a:solidFill>
                <a:sym typeface="Wingdings" panose="05000000000000000000" pitchFamily="2" charset="2"/>
              </a:rPr>
              <a:t>inode</a:t>
            </a:r>
            <a:r>
              <a:rPr lang="ko-KR" altLang="en-US" sz="1800" kern="0" dirty="0">
                <a:solidFill>
                  <a:srgbClr val="0000FF"/>
                </a:solidFill>
                <a:sym typeface="Wingdings" panose="05000000000000000000" pitchFamily="2" charset="2"/>
              </a:rPr>
              <a:t>가 저장됨</a:t>
            </a:r>
            <a:endParaRPr lang="en-US" altLang="ko-KR" sz="1800" kern="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kern="0" dirty="0"/>
              <a:t>&gt; </a:t>
            </a:r>
            <a:r>
              <a:rPr lang="ko-KR" altLang="en-US" sz="1800" kern="0" dirty="0"/>
              <a:t>그림에 </a:t>
            </a:r>
            <a:r>
              <a:rPr lang="en-US" altLang="ko-KR" sz="1800" kern="0" dirty="0"/>
              <a:t>type,</a:t>
            </a:r>
            <a:r>
              <a:rPr lang="ko-KR" altLang="en-US" sz="1800" kern="0" dirty="0"/>
              <a:t> </a:t>
            </a:r>
            <a:r>
              <a:rPr lang="en-US" altLang="ko-KR" sz="1800" kern="0" dirty="0" err="1"/>
              <a:t>blockPointer</a:t>
            </a:r>
            <a:r>
              <a:rPr lang="en-US" altLang="ko-KR" sz="1800" kern="0" dirty="0"/>
              <a:t>[4]</a:t>
            </a:r>
            <a:r>
              <a:rPr lang="ko-KR" altLang="en-US" sz="1800" kern="0" dirty="0"/>
              <a:t> 부터 </a:t>
            </a:r>
            <a:r>
              <a:rPr lang="en-US" altLang="ko-KR" sz="1800" kern="0" dirty="0" err="1"/>
              <a:t>blockPointer</a:t>
            </a:r>
            <a:r>
              <a:rPr lang="en-US" altLang="ko-KR" sz="1800" kern="0" dirty="0"/>
              <a:t>[13]</a:t>
            </a:r>
            <a:r>
              <a:rPr lang="ko-KR" altLang="en-US" sz="1800" kern="0" dirty="0"/>
              <a:t>까지</a:t>
            </a:r>
            <a:r>
              <a:rPr lang="en-US" altLang="ko-KR" sz="1800" kern="0" dirty="0"/>
              <a:t> </a:t>
            </a:r>
            <a:r>
              <a:rPr lang="ko-KR" altLang="en-US" sz="1800" kern="0" dirty="0"/>
              <a:t>표시하지 않음</a:t>
            </a:r>
            <a:r>
              <a:rPr lang="en-US" altLang="ko-KR" sz="1800" kern="0" dirty="0"/>
              <a:t>. </a:t>
            </a:r>
            <a:r>
              <a:rPr lang="ko-KR" altLang="en-US" sz="1800" kern="0" dirty="0"/>
              <a:t>하지만 구현 시 고려해야함</a:t>
            </a:r>
            <a:endParaRPr lang="en-US" altLang="ko-KR" sz="1800" kern="0" dirty="0"/>
          </a:p>
        </p:txBody>
      </p:sp>
      <p:cxnSp>
        <p:nvCxnSpPr>
          <p:cNvPr id="20487" name="직선 연결선 62">
            <a:extLst>
              <a:ext uri="{FF2B5EF4-FFF2-40B4-BE49-F238E27FC236}">
                <a16:creationId xmlns:a16="http://schemas.microsoft.com/office/drawing/2014/main" id="{A441FFD0-7CF3-429A-8C97-9465E7F9AEEE}"/>
              </a:ext>
            </a:extLst>
          </p:cNvPr>
          <p:cNvCxnSpPr>
            <a:cxnSpLocks noChangeShapeType="1"/>
            <a:stCxn id="20485" idx="2"/>
            <a:endCxn id="20485" idx="0"/>
          </p:cNvCxnSpPr>
          <p:nvPr/>
        </p:nvCxnSpPr>
        <p:spPr bwMode="auto">
          <a:xfrm flipV="1">
            <a:off x="2478088" y="3092450"/>
            <a:ext cx="0" cy="13747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직선 연결선 62">
            <a:extLst>
              <a:ext uri="{FF2B5EF4-FFF2-40B4-BE49-F238E27FC236}">
                <a16:creationId xmlns:a16="http://schemas.microsoft.com/office/drawing/2014/main" id="{C9472AB9-898D-4036-9C48-1CB2612C2CB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01950" y="3090863"/>
            <a:ext cx="0" cy="137636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직선 연결선 62">
            <a:extLst>
              <a:ext uri="{FF2B5EF4-FFF2-40B4-BE49-F238E27FC236}">
                <a16:creationId xmlns:a16="http://schemas.microsoft.com/office/drawing/2014/main" id="{E44E2B49-36D4-4B36-923B-FEB1FC6F3D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09775" y="3062288"/>
            <a:ext cx="1588" cy="1404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0" name="Text Box 26">
            <a:extLst>
              <a:ext uri="{FF2B5EF4-FFF2-40B4-BE49-F238E27FC236}">
                <a16:creationId xmlns:a16="http://schemas.microsoft.com/office/drawing/2014/main" id="{8C642543-1925-471D-8A15-EF49D6489C6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3368675" y="3503613"/>
            <a:ext cx="638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3</a:t>
            </a:r>
          </a:p>
        </p:txBody>
      </p:sp>
      <p:sp>
        <p:nvSpPr>
          <p:cNvPr id="20491" name="Text Box 26">
            <a:extLst>
              <a:ext uri="{FF2B5EF4-FFF2-40B4-BE49-F238E27FC236}">
                <a16:creationId xmlns:a16="http://schemas.microsoft.com/office/drawing/2014/main" id="{793C8046-1E14-447C-849D-2420F2549C7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06538" y="2597150"/>
            <a:ext cx="7191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inode no</a:t>
            </a:r>
          </a:p>
        </p:txBody>
      </p:sp>
      <p:cxnSp>
        <p:nvCxnSpPr>
          <p:cNvPr id="199" name="직선 연결선 62">
            <a:extLst>
              <a:ext uri="{FF2B5EF4-FFF2-40B4-BE49-F238E27FC236}">
                <a16:creationId xmlns:a16="http://schemas.microsoft.com/office/drawing/2014/main" id="{B71D1458-5018-4BA8-93E2-FB688418B39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82738" y="3352800"/>
            <a:ext cx="1787525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직선 연결선 62">
            <a:extLst>
              <a:ext uri="{FF2B5EF4-FFF2-40B4-BE49-F238E27FC236}">
                <a16:creationId xmlns:a16="http://schemas.microsoft.com/office/drawing/2014/main" id="{39836177-C1E6-4071-9FC8-6C70C0BB066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68450" y="3640138"/>
            <a:ext cx="1787525" cy="47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9" name="직선 연결선 62">
            <a:extLst>
              <a:ext uri="{FF2B5EF4-FFF2-40B4-BE49-F238E27FC236}">
                <a16:creationId xmlns:a16="http://schemas.microsoft.com/office/drawing/2014/main" id="{A0F47A8A-6E2D-41EC-B050-B07C072C2BF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03375" y="3924300"/>
            <a:ext cx="1789113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직선 연결선 62">
            <a:extLst>
              <a:ext uri="{FF2B5EF4-FFF2-40B4-BE49-F238E27FC236}">
                <a16:creationId xmlns:a16="http://schemas.microsoft.com/office/drawing/2014/main" id="{75229849-7E10-456E-99A6-E4A83251FF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68450" y="4179888"/>
            <a:ext cx="1787525" cy="47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96" name="Text Box 26">
            <a:extLst>
              <a:ext uri="{FF2B5EF4-FFF2-40B4-BE49-F238E27FC236}">
                <a16:creationId xmlns:a16="http://schemas.microsoft.com/office/drawing/2014/main" id="{3359EE84-0971-4D04-A815-1BF44FE3398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65288" y="28368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497" name="Text Box 26">
            <a:extLst>
              <a:ext uri="{FF2B5EF4-FFF2-40B4-BE49-F238E27FC236}">
                <a16:creationId xmlns:a16="http://schemas.microsoft.com/office/drawing/2014/main" id="{6CFD7DA6-0657-498A-90D3-D5209323EB0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05025" y="28495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498" name="Text Box 26">
            <a:extLst>
              <a:ext uri="{FF2B5EF4-FFF2-40B4-BE49-F238E27FC236}">
                <a16:creationId xmlns:a16="http://schemas.microsoft.com/office/drawing/2014/main" id="{C22DF52E-414B-4A28-B8D3-6A124B2D8CC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43175" y="28448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0499" name="Text Box 26">
            <a:extLst>
              <a:ext uri="{FF2B5EF4-FFF2-40B4-BE49-F238E27FC236}">
                <a16:creationId xmlns:a16="http://schemas.microsoft.com/office/drawing/2014/main" id="{D1E360BF-BAAB-490B-B710-4CCA588FAB4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982913" y="28384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20500" name="직선 연결선 62">
            <a:extLst>
              <a:ext uri="{FF2B5EF4-FFF2-40B4-BE49-F238E27FC236}">
                <a16:creationId xmlns:a16="http://schemas.microsoft.com/office/drawing/2014/main" id="{0424910A-93E6-4929-867A-D1228A81827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22425" y="443547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1" name="직사각형 40">
            <a:extLst>
              <a:ext uri="{FF2B5EF4-FFF2-40B4-BE49-F238E27FC236}">
                <a16:creationId xmlns:a16="http://schemas.microsoft.com/office/drawing/2014/main" id="{C53556E8-7BB3-48A4-BCB5-FFB20F83C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4457700"/>
            <a:ext cx="1784350" cy="1374775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0502" name="직선 연결선 62">
            <a:extLst>
              <a:ext uri="{FF2B5EF4-FFF2-40B4-BE49-F238E27FC236}">
                <a16:creationId xmlns:a16="http://schemas.microsoft.com/office/drawing/2014/main" id="{E937947C-184D-46BB-948C-902099A92588}"/>
              </a:ext>
            </a:extLst>
          </p:cNvPr>
          <p:cNvCxnSpPr>
            <a:cxnSpLocks noChangeShapeType="1"/>
            <a:stCxn id="20501" idx="2"/>
            <a:endCxn id="20501" idx="0"/>
          </p:cNvCxnSpPr>
          <p:nvPr/>
        </p:nvCxnSpPr>
        <p:spPr bwMode="auto">
          <a:xfrm flipV="1">
            <a:off x="2478088" y="4457700"/>
            <a:ext cx="0" cy="13747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직선 연결선 62">
            <a:extLst>
              <a:ext uri="{FF2B5EF4-FFF2-40B4-BE49-F238E27FC236}">
                <a16:creationId xmlns:a16="http://schemas.microsoft.com/office/drawing/2014/main" id="{93F5241E-E731-4BE4-860C-F8DA586A3DC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01950" y="4422775"/>
            <a:ext cx="0" cy="14097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직선 연결선 62">
            <a:extLst>
              <a:ext uri="{FF2B5EF4-FFF2-40B4-BE49-F238E27FC236}">
                <a16:creationId xmlns:a16="http://schemas.microsoft.com/office/drawing/2014/main" id="{BEA8FF8C-FEFD-4085-9092-31543969CC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09775" y="4427538"/>
            <a:ext cx="1588" cy="1404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0" name="직선 연결선 62">
            <a:extLst>
              <a:ext uri="{FF2B5EF4-FFF2-40B4-BE49-F238E27FC236}">
                <a16:creationId xmlns:a16="http://schemas.microsoft.com/office/drawing/2014/main" id="{E3B8FF01-6CC2-4474-9A4D-D874136D069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82738" y="4718050"/>
            <a:ext cx="1787525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1" name="직선 연결선 62">
            <a:extLst>
              <a:ext uri="{FF2B5EF4-FFF2-40B4-BE49-F238E27FC236}">
                <a16:creationId xmlns:a16="http://schemas.microsoft.com/office/drawing/2014/main" id="{F1B58672-1586-423B-A0CF-AC024DB466A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68450" y="5005388"/>
            <a:ext cx="1787525" cy="47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2" name="직선 연결선 62">
            <a:extLst>
              <a:ext uri="{FF2B5EF4-FFF2-40B4-BE49-F238E27FC236}">
                <a16:creationId xmlns:a16="http://schemas.microsoft.com/office/drawing/2014/main" id="{2F8EED00-4B79-4B95-AA7A-0FD2591F2A3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03375" y="5289550"/>
            <a:ext cx="1789113" cy="476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3" name="직선 연결선 62">
            <a:extLst>
              <a:ext uri="{FF2B5EF4-FFF2-40B4-BE49-F238E27FC236}">
                <a16:creationId xmlns:a16="http://schemas.microsoft.com/office/drawing/2014/main" id="{17A724B8-81B9-43F1-8EBF-250716E76E2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68450" y="5545138"/>
            <a:ext cx="1787525" cy="47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509" name="Text Box 26">
            <a:extLst>
              <a:ext uri="{FF2B5EF4-FFF2-40B4-BE49-F238E27FC236}">
                <a16:creationId xmlns:a16="http://schemas.microsoft.com/office/drawing/2014/main" id="{7B9936B0-548C-4486-A10D-8ED6D7AC170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3352800" y="5037138"/>
            <a:ext cx="638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4</a:t>
            </a:r>
          </a:p>
        </p:txBody>
      </p:sp>
      <p:sp>
        <p:nvSpPr>
          <p:cNvPr id="20510" name="Text Box 26">
            <a:extLst>
              <a:ext uri="{FF2B5EF4-FFF2-40B4-BE49-F238E27FC236}">
                <a16:creationId xmlns:a16="http://schemas.microsoft.com/office/drawing/2014/main" id="{071C6463-EE44-4494-A9D7-40B442B2E2D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01775" y="6057900"/>
            <a:ext cx="7175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inode no</a:t>
            </a:r>
          </a:p>
        </p:txBody>
      </p:sp>
      <p:sp>
        <p:nvSpPr>
          <p:cNvPr id="20511" name="Text Box 26">
            <a:extLst>
              <a:ext uri="{FF2B5EF4-FFF2-40B4-BE49-F238E27FC236}">
                <a16:creationId xmlns:a16="http://schemas.microsoft.com/office/drawing/2014/main" id="{0EE64E72-BECA-4EF8-8494-04933308123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65288" y="58705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0512" name="Text Box 26">
            <a:extLst>
              <a:ext uri="{FF2B5EF4-FFF2-40B4-BE49-F238E27FC236}">
                <a16:creationId xmlns:a16="http://schemas.microsoft.com/office/drawing/2014/main" id="{E0B5F60E-45D9-4C0D-AA69-38A89C7DEDE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05025" y="58832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0513" name="Text Box 26">
            <a:extLst>
              <a:ext uri="{FF2B5EF4-FFF2-40B4-BE49-F238E27FC236}">
                <a16:creationId xmlns:a16="http://schemas.microsoft.com/office/drawing/2014/main" id="{412E25E5-22C1-4A90-9F50-486869F1FBD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44763" y="5876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0514" name="Text Box 26">
            <a:extLst>
              <a:ext uri="{FF2B5EF4-FFF2-40B4-BE49-F238E27FC236}">
                <a16:creationId xmlns:a16="http://schemas.microsoft.com/office/drawing/2014/main" id="{082E9888-A155-4444-A9A7-6095E42B087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984500" y="58721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284971E-4B25-4426-A2D4-4DC74A7A1CBC}"/>
              </a:ext>
            </a:extLst>
          </p:cNvPr>
          <p:cNvCxnSpPr>
            <a:cxnSpLocks/>
            <a:stCxn id="20535" idx="0"/>
          </p:cNvCxnSpPr>
          <p:nvPr/>
        </p:nvCxnSpPr>
        <p:spPr bwMode="auto">
          <a:xfrm flipV="1">
            <a:off x="3127375" y="2498725"/>
            <a:ext cx="3173413" cy="48895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9397D82-17D5-4A10-BF8B-91A23DD692F8}"/>
              </a:ext>
            </a:extLst>
          </p:cNvPr>
          <p:cNvCxnSpPr>
            <a:cxnSpLocks/>
          </p:cNvCxnSpPr>
          <p:nvPr/>
        </p:nvCxnSpPr>
        <p:spPr bwMode="auto">
          <a:xfrm>
            <a:off x="3127375" y="4483100"/>
            <a:ext cx="3173413" cy="42386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517" name="직사각형 118">
            <a:extLst>
              <a:ext uri="{FF2B5EF4-FFF2-40B4-BE49-F238E27FC236}">
                <a16:creationId xmlns:a16="http://schemas.microsoft.com/office/drawing/2014/main" id="{EBC44570-B5DC-44BA-90E9-D661BE548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493963"/>
            <a:ext cx="1258887" cy="2398712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cxnSp>
        <p:nvCxnSpPr>
          <p:cNvPr id="20518" name="직선 연결선 119">
            <a:extLst>
              <a:ext uri="{FF2B5EF4-FFF2-40B4-BE49-F238E27FC236}">
                <a16:creationId xmlns:a16="http://schemas.microsoft.com/office/drawing/2014/main" id="{D44B2EF8-0EB0-4E65-B403-57E285F26592}"/>
              </a:ext>
            </a:extLst>
          </p:cNvPr>
          <p:cNvCxnSpPr>
            <a:cxnSpLocks/>
          </p:cNvCxnSpPr>
          <p:nvPr/>
        </p:nvCxnSpPr>
        <p:spPr bwMode="auto">
          <a:xfrm>
            <a:off x="6319838" y="2782888"/>
            <a:ext cx="12398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19" name="직선 연결선 120">
            <a:extLst>
              <a:ext uri="{FF2B5EF4-FFF2-40B4-BE49-F238E27FC236}">
                <a16:creationId xmlns:a16="http://schemas.microsoft.com/office/drawing/2014/main" id="{55B26B63-636C-42ED-92B5-A72B3724B5B2}"/>
              </a:ext>
            </a:extLst>
          </p:cNvPr>
          <p:cNvCxnSpPr>
            <a:cxnSpLocks/>
          </p:cNvCxnSpPr>
          <p:nvPr/>
        </p:nvCxnSpPr>
        <p:spPr bwMode="auto">
          <a:xfrm>
            <a:off x="6300788" y="3035300"/>
            <a:ext cx="12398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20" name="직선 연결선 121">
            <a:extLst>
              <a:ext uri="{FF2B5EF4-FFF2-40B4-BE49-F238E27FC236}">
                <a16:creationId xmlns:a16="http://schemas.microsoft.com/office/drawing/2014/main" id="{9E169D35-D274-418D-8F8E-E5B46ADD2EAE}"/>
              </a:ext>
            </a:extLst>
          </p:cNvPr>
          <p:cNvCxnSpPr>
            <a:cxnSpLocks/>
          </p:cNvCxnSpPr>
          <p:nvPr/>
        </p:nvCxnSpPr>
        <p:spPr bwMode="auto">
          <a:xfrm>
            <a:off x="6319838" y="3287713"/>
            <a:ext cx="12398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21" name="직선 연결선 122">
            <a:extLst>
              <a:ext uri="{FF2B5EF4-FFF2-40B4-BE49-F238E27FC236}">
                <a16:creationId xmlns:a16="http://schemas.microsoft.com/office/drawing/2014/main" id="{60A7DE6D-590C-4676-A0B6-442AA387D7AC}"/>
              </a:ext>
            </a:extLst>
          </p:cNvPr>
          <p:cNvCxnSpPr>
            <a:cxnSpLocks/>
          </p:cNvCxnSpPr>
          <p:nvPr/>
        </p:nvCxnSpPr>
        <p:spPr bwMode="auto">
          <a:xfrm>
            <a:off x="6319838" y="3533775"/>
            <a:ext cx="12398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22" name="직선 연결선 123">
            <a:extLst>
              <a:ext uri="{FF2B5EF4-FFF2-40B4-BE49-F238E27FC236}">
                <a16:creationId xmlns:a16="http://schemas.microsoft.com/office/drawing/2014/main" id="{B1D79F16-4040-4A55-97F9-3943F551A4CB}"/>
              </a:ext>
            </a:extLst>
          </p:cNvPr>
          <p:cNvCxnSpPr>
            <a:cxnSpLocks/>
          </p:cNvCxnSpPr>
          <p:nvPr/>
        </p:nvCxnSpPr>
        <p:spPr bwMode="auto">
          <a:xfrm>
            <a:off x="6300788" y="3790950"/>
            <a:ext cx="12398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23" name="직선 연결선 124">
            <a:extLst>
              <a:ext uri="{FF2B5EF4-FFF2-40B4-BE49-F238E27FC236}">
                <a16:creationId xmlns:a16="http://schemas.microsoft.com/office/drawing/2014/main" id="{6D2CB4FF-A7E5-4F56-95E8-DE497E171503}"/>
              </a:ext>
            </a:extLst>
          </p:cNvPr>
          <p:cNvCxnSpPr>
            <a:cxnSpLocks/>
          </p:cNvCxnSpPr>
          <p:nvPr/>
        </p:nvCxnSpPr>
        <p:spPr bwMode="auto">
          <a:xfrm>
            <a:off x="6319838" y="4043363"/>
            <a:ext cx="12398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24" name="직선 연결선 125">
            <a:extLst>
              <a:ext uri="{FF2B5EF4-FFF2-40B4-BE49-F238E27FC236}">
                <a16:creationId xmlns:a16="http://schemas.microsoft.com/office/drawing/2014/main" id="{F038C05F-6909-4F84-9716-CDD781401B17}"/>
              </a:ext>
            </a:extLst>
          </p:cNvPr>
          <p:cNvCxnSpPr>
            <a:cxnSpLocks/>
          </p:cNvCxnSpPr>
          <p:nvPr/>
        </p:nvCxnSpPr>
        <p:spPr bwMode="auto">
          <a:xfrm>
            <a:off x="6319838" y="4619625"/>
            <a:ext cx="12398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525" name="타원 126">
            <a:extLst>
              <a:ext uri="{FF2B5EF4-FFF2-40B4-BE49-F238E27FC236}">
                <a16:creationId xmlns:a16="http://schemas.microsoft.com/office/drawing/2014/main" id="{C7C8C651-421E-43D8-9779-9472925EC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4114800"/>
            <a:ext cx="73025" cy="73025"/>
          </a:xfrm>
          <a:prstGeom prst="ellipse">
            <a:avLst/>
          </a:prstGeom>
          <a:solidFill>
            <a:srgbClr val="002060"/>
          </a:solidFill>
          <a:ln w="12700" algn="ctr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sp>
        <p:nvSpPr>
          <p:cNvPr id="20526" name="타원 127">
            <a:extLst>
              <a:ext uri="{FF2B5EF4-FFF2-40B4-BE49-F238E27FC236}">
                <a16:creationId xmlns:a16="http://schemas.microsoft.com/office/drawing/2014/main" id="{0A35A24D-49D4-4E4F-B239-90D7B0FDF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4259263"/>
            <a:ext cx="73025" cy="71437"/>
          </a:xfrm>
          <a:prstGeom prst="ellipse">
            <a:avLst/>
          </a:prstGeom>
          <a:solidFill>
            <a:srgbClr val="002060"/>
          </a:solidFill>
          <a:ln w="12700" algn="ctr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sp>
        <p:nvSpPr>
          <p:cNvPr id="20527" name="타원 128">
            <a:extLst>
              <a:ext uri="{FF2B5EF4-FFF2-40B4-BE49-F238E27FC236}">
                <a16:creationId xmlns:a16="http://schemas.microsoft.com/office/drawing/2014/main" id="{C55D7EB7-4CCA-4FCD-929F-7EE85EE8C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4403725"/>
            <a:ext cx="73025" cy="71438"/>
          </a:xfrm>
          <a:prstGeom prst="ellipse">
            <a:avLst/>
          </a:prstGeom>
          <a:solidFill>
            <a:srgbClr val="002060"/>
          </a:solidFill>
          <a:ln w="12700" algn="ctr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sp>
        <p:nvSpPr>
          <p:cNvPr id="20528" name="Text Box 26">
            <a:extLst>
              <a:ext uri="{FF2B5EF4-FFF2-40B4-BE49-F238E27FC236}">
                <a16:creationId xmlns:a16="http://schemas.microsoft.com/office/drawing/2014/main" id="{348DE303-5B21-4E9B-AF91-329049015EE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24750" y="2514600"/>
            <a:ext cx="892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allocBlocks</a:t>
            </a:r>
          </a:p>
        </p:txBody>
      </p:sp>
      <p:sp>
        <p:nvSpPr>
          <p:cNvPr id="20529" name="Text Box 26">
            <a:extLst>
              <a:ext uri="{FF2B5EF4-FFF2-40B4-BE49-F238E27FC236}">
                <a16:creationId xmlns:a16="http://schemas.microsoft.com/office/drawing/2014/main" id="{AD5D4FD4-8805-4EC0-8940-97DAB0EBB3B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59675" y="2798763"/>
            <a:ext cx="447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type</a:t>
            </a:r>
          </a:p>
        </p:txBody>
      </p:sp>
      <p:sp>
        <p:nvSpPr>
          <p:cNvPr id="20530" name="Text Box 26">
            <a:extLst>
              <a:ext uri="{FF2B5EF4-FFF2-40B4-BE49-F238E27FC236}">
                <a16:creationId xmlns:a16="http://schemas.microsoft.com/office/drawing/2014/main" id="{792C8FA3-D927-4F67-9A82-A6A6A1CC92D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46975" y="3059113"/>
            <a:ext cx="11160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blockPointer[0]</a:t>
            </a:r>
          </a:p>
        </p:txBody>
      </p:sp>
      <p:sp>
        <p:nvSpPr>
          <p:cNvPr id="20531" name="Text Box 26">
            <a:extLst>
              <a:ext uri="{FF2B5EF4-FFF2-40B4-BE49-F238E27FC236}">
                <a16:creationId xmlns:a16="http://schemas.microsoft.com/office/drawing/2014/main" id="{E58A0FD3-7B4F-4FD8-8CBD-A5567C12E92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32688" y="3287713"/>
            <a:ext cx="11160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blockPointer[1]</a:t>
            </a:r>
          </a:p>
        </p:txBody>
      </p:sp>
      <p:sp>
        <p:nvSpPr>
          <p:cNvPr id="20532" name="Text Box 26">
            <a:extLst>
              <a:ext uri="{FF2B5EF4-FFF2-40B4-BE49-F238E27FC236}">
                <a16:creationId xmlns:a16="http://schemas.microsoft.com/office/drawing/2014/main" id="{2A526366-CE4D-43D7-BDE2-5D19D574A29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32688" y="3503613"/>
            <a:ext cx="11160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blockPointer[2]</a:t>
            </a:r>
          </a:p>
        </p:txBody>
      </p:sp>
      <p:sp>
        <p:nvSpPr>
          <p:cNvPr id="20533" name="Text Box 26">
            <a:extLst>
              <a:ext uri="{FF2B5EF4-FFF2-40B4-BE49-F238E27FC236}">
                <a16:creationId xmlns:a16="http://schemas.microsoft.com/office/drawing/2014/main" id="{C17B3CFF-ACD4-4EDD-B14E-AE1FC55E9B1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32688" y="3762375"/>
            <a:ext cx="1116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blockPointer[3]</a:t>
            </a:r>
          </a:p>
        </p:txBody>
      </p:sp>
      <p:sp>
        <p:nvSpPr>
          <p:cNvPr id="20534" name="Text Box 26">
            <a:extLst>
              <a:ext uri="{FF2B5EF4-FFF2-40B4-BE49-F238E27FC236}">
                <a16:creationId xmlns:a16="http://schemas.microsoft.com/office/drawing/2014/main" id="{73379D49-146E-4980-BF9D-60487805D70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32688" y="4630738"/>
            <a:ext cx="11858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blockPointer[13]</a:t>
            </a:r>
          </a:p>
        </p:txBody>
      </p:sp>
      <p:sp>
        <p:nvSpPr>
          <p:cNvPr id="20535" name="타원 154">
            <a:extLst>
              <a:ext uri="{FF2B5EF4-FFF2-40B4-BE49-F238E27FC236}">
                <a16:creationId xmlns:a16="http://schemas.microsoft.com/office/drawing/2014/main" id="{942F2110-7188-4066-B39E-EC70933A4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538" y="2987675"/>
            <a:ext cx="449262" cy="1538288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51EFB43-A70C-45C0-8153-189E42F12C40}"/>
              </a:ext>
            </a:extLst>
          </p:cNvPr>
          <p:cNvCxnSpPr>
            <a:cxnSpLocks/>
          </p:cNvCxnSpPr>
          <p:nvPr/>
        </p:nvCxnSpPr>
        <p:spPr bwMode="auto">
          <a:xfrm flipV="1">
            <a:off x="3205163" y="2636838"/>
            <a:ext cx="3114675" cy="617537"/>
          </a:xfrm>
          <a:prstGeom prst="straightConnector1">
            <a:avLst/>
          </a:prstGeom>
          <a:ln w="28575" cap="flat" cmpd="sng" algn="ctr">
            <a:solidFill>
              <a:srgbClr val="0000FF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B82004D6-63D7-4DC4-91D6-4633740D0369}"/>
              </a:ext>
            </a:extLst>
          </p:cNvPr>
          <p:cNvCxnSpPr>
            <a:cxnSpLocks/>
          </p:cNvCxnSpPr>
          <p:nvPr/>
        </p:nvCxnSpPr>
        <p:spPr bwMode="auto">
          <a:xfrm flipV="1">
            <a:off x="3203575" y="3148013"/>
            <a:ext cx="3109913" cy="366712"/>
          </a:xfrm>
          <a:prstGeom prst="straightConnector1">
            <a:avLst/>
          </a:prstGeom>
          <a:ln w="28575" cap="flat" cmpd="sng" algn="ctr">
            <a:solidFill>
              <a:srgbClr val="0000FF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845217DE-104E-4CA9-928E-4AEF224CA7FF}"/>
              </a:ext>
            </a:extLst>
          </p:cNvPr>
          <p:cNvCxnSpPr>
            <a:cxnSpLocks/>
          </p:cNvCxnSpPr>
          <p:nvPr/>
        </p:nvCxnSpPr>
        <p:spPr bwMode="auto">
          <a:xfrm flipV="1">
            <a:off x="3236913" y="3441700"/>
            <a:ext cx="3101975" cy="379413"/>
          </a:xfrm>
          <a:prstGeom prst="straightConnector1">
            <a:avLst/>
          </a:prstGeom>
          <a:ln w="28575" cap="flat" cmpd="sng" algn="ctr">
            <a:solidFill>
              <a:srgbClr val="0000FF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CD929DE5-94BF-4472-8264-133421935567}"/>
              </a:ext>
            </a:extLst>
          </p:cNvPr>
          <p:cNvCxnSpPr>
            <a:cxnSpLocks/>
            <a:endCxn id="20517" idx="1"/>
          </p:cNvCxnSpPr>
          <p:nvPr/>
        </p:nvCxnSpPr>
        <p:spPr bwMode="auto">
          <a:xfrm flipV="1">
            <a:off x="3243263" y="3692525"/>
            <a:ext cx="3057525" cy="358775"/>
          </a:xfrm>
          <a:prstGeom prst="straightConnector1">
            <a:avLst/>
          </a:prstGeom>
          <a:ln w="28575" cap="flat" cmpd="sng" algn="ctr">
            <a:solidFill>
              <a:srgbClr val="0000FF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1D99A35C-E52F-49E7-8F70-10F24A71707F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8025" y="3943350"/>
            <a:ext cx="3057525" cy="358775"/>
          </a:xfrm>
          <a:prstGeom prst="straightConnector1">
            <a:avLst/>
          </a:prstGeom>
          <a:ln w="28575" cap="flat" cmpd="sng" algn="ctr">
            <a:solidFill>
              <a:srgbClr val="0000FF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541" name="Text Box 26">
            <a:extLst>
              <a:ext uri="{FF2B5EF4-FFF2-40B4-BE49-F238E27FC236}">
                <a16:creationId xmlns:a16="http://schemas.microsoft.com/office/drawing/2014/main" id="{4A67AC56-B6A4-4315-B2CE-AB7BBF95F9D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4850" y="3103563"/>
            <a:ext cx="892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allocBlocks</a:t>
            </a:r>
          </a:p>
        </p:txBody>
      </p:sp>
      <p:sp>
        <p:nvSpPr>
          <p:cNvPr id="20542" name="Text Box 26">
            <a:extLst>
              <a:ext uri="{FF2B5EF4-FFF2-40B4-BE49-F238E27FC236}">
                <a16:creationId xmlns:a16="http://schemas.microsoft.com/office/drawing/2014/main" id="{AF1ADB59-6415-406E-BA38-BD257C4AF12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11175" y="3378200"/>
            <a:ext cx="1116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blockPointer[0]</a:t>
            </a:r>
          </a:p>
        </p:txBody>
      </p:sp>
      <p:sp>
        <p:nvSpPr>
          <p:cNvPr id="20543" name="Text Box 26">
            <a:extLst>
              <a:ext uri="{FF2B5EF4-FFF2-40B4-BE49-F238E27FC236}">
                <a16:creationId xmlns:a16="http://schemas.microsoft.com/office/drawing/2014/main" id="{6EF7E07D-262C-41C2-A033-5F021DFBB77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98475" y="3644900"/>
            <a:ext cx="1116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blockPointer[1]</a:t>
            </a:r>
          </a:p>
        </p:txBody>
      </p:sp>
      <p:sp>
        <p:nvSpPr>
          <p:cNvPr id="20544" name="Text Box 26">
            <a:extLst>
              <a:ext uri="{FF2B5EF4-FFF2-40B4-BE49-F238E27FC236}">
                <a16:creationId xmlns:a16="http://schemas.microsoft.com/office/drawing/2014/main" id="{C738B7DA-04DB-4B87-8C7E-0E7E3BD4FF2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96888" y="3897313"/>
            <a:ext cx="11160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blockPointer[2]</a:t>
            </a:r>
          </a:p>
        </p:txBody>
      </p:sp>
      <p:sp>
        <p:nvSpPr>
          <p:cNvPr id="20545" name="Text Box 26">
            <a:extLst>
              <a:ext uri="{FF2B5EF4-FFF2-40B4-BE49-F238E27FC236}">
                <a16:creationId xmlns:a16="http://schemas.microsoft.com/office/drawing/2014/main" id="{6945F6AE-4AD2-4C30-A704-939F3EC2AC7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96888" y="4156075"/>
            <a:ext cx="1116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blockPointer[3]</a:t>
            </a:r>
          </a:p>
        </p:txBody>
      </p:sp>
      <p:sp>
        <p:nvSpPr>
          <p:cNvPr id="20546" name="Text Box 26">
            <a:extLst>
              <a:ext uri="{FF2B5EF4-FFF2-40B4-BE49-F238E27FC236}">
                <a16:creationId xmlns:a16="http://schemas.microsoft.com/office/drawing/2014/main" id="{F6FBF577-3B60-4A4B-A374-8BF514F38C7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74688" y="4505325"/>
            <a:ext cx="8937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allocBlocks</a:t>
            </a:r>
          </a:p>
        </p:txBody>
      </p:sp>
      <p:sp>
        <p:nvSpPr>
          <p:cNvPr id="20547" name="Text Box 26">
            <a:extLst>
              <a:ext uri="{FF2B5EF4-FFF2-40B4-BE49-F238E27FC236}">
                <a16:creationId xmlns:a16="http://schemas.microsoft.com/office/drawing/2014/main" id="{49C3A70F-88AA-4B0C-90A9-10FA2BC574E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82600" y="4781550"/>
            <a:ext cx="1116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blockPointer[0]</a:t>
            </a:r>
          </a:p>
        </p:txBody>
      </p:sp>
      <p:sp>
        <p:nvSpPr>
          <p:cNvPr id="20548" name="Text Box 26">
            <a:extLst>
              <a:ext uri="{FF2B5EF4-FFF2-40B4-BE49-F238E27FC236}">
                <a16:creationId xmlns:a16="http://schemas.microsoft.com/office/drawing/2014/main" id="{F67BCA9C-4B30-4DD6-B065-437DE7861D3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68313" y="5048250"/>
            <a:ext cx="1116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blockPointer[1]</a:t>
            </a:r>
          </a:p>
        </p:txBody>
      </p:sp>
      <p:sp>
        <p:nvSpPr>
          <p:cNvPr id="20549" name="Text Box 26">
            <a:extLst>
              <a:ext uri="{FF2B5EF4-FFF2-40B4-BE49-F238E27FC236}">
                <a16:creationId xmlns:a16="http://schemas.microsoft.com/office/drawing/2014/main" id="{909B29DE-BFB7-462C-94AD-863060D9F78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68313" y="5300663"/>
            <a:ext cx="11160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blockPointer[2]</a:t>
            </a:r>
          </a:p>
        </p:txBody>
      </p:sp>
      <p:sp>
        <p:nvSpPr>
          <p:cNvPr id="20550" name="Text Box 26">
            <a:extLst>
              <a:ext uri="{FF2B5EF4-FFF2-40B4-BE49-F238E27FC236}">
                <a16:creationId xmlns:a16="http://schemas.microsoft.com/office/drawing/2014/main" id="{7E51436D-8846-40B2-8D57-4F1E40BE56B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68313" y="5559425"/>
            <a:ext cx="1116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blockPointer[3]</a:t>
            </a:r>
          </a:p>
        </p:txBody>
      </p:sp>
      <p:sp>
        <p:nvSpPr>
          <p:cNvPr id="20551" name="Text Box 26">
            <a:extLst>
              <a:ext uri="{FF2B5EF4-FFF2-40B4-BE49-F238E27FC236}">
                <a16:creationId xmlns:a16="http://schemas.microsoft.com/office/drawing/2014/main" id="{FC56DE18-9135-4709-A213-1D8007790F4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613525" y="2214563"/>
            <a:ext cx="5254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Inode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4">
            <a:extLst>
              <a:ext uri="{FF2B5EF4-FFF2-40B4-BE49-F238E27FC236}">
                <a16:creationId xmlns:a16="http://schemas.microsoft.com/office/drawing/2014/main" id="{436EFA98-8111-4AA0-B009-1F6FAAD48A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8E9C8F-6634-4A4B-BC44-1A1B9B325993}" type="slidenum">
              <a:rPr kumimoji="0" lang="ko-KR" altLang="en-US" sz="1200" smtClean="0">
                <a:solidFill>
                  <a:srgbClr val="80808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200">
              <a:solidFill>
                <a:srgbClr val="808080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B2B0034-FCA2-4808-BDBA-4E928F88F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158750"/>
            <a:ext cx="8258175" cy="631825"/>
          </a:xfrm>
        </p:spPr>
        <p:txBody>
          <a:bodyPr/>
          <a:lstStyle/>
          <a:p>
            <a:pPr eaLnBrk="1" hangingPunct="1"/>
            <a:r>
              <a:rPr lang="en-US" altLang="ko-KR" dirty="0" err="1"/>
              <a:t>GetInode</a:t>
            </a:r>
            <a:r>
              <a:rPr lang="en-US" altLang="ko-KR" dirty="0"/>
              <a:t>(0, </a:t>
            </a:r>
            <a:r>
              <a:rPr lang="en-US" altLang="ko-KR" dirty="0" err="1"/>
              <a:t>pInode</a:t>
            </a:r>
            <a:r>
              <a:rPr lang="en-US" altLang="ko-KR" dirty="0"/>
              <a:t>)</a:t>
            </a:r>
          </a:p>
        </p:txBody>
      </p:sp>
      <p:cxnSp>
        <p:nvCxnSpPr>
          <p:cNvPr id="21508" name="직선 연결선 62">
            <a:extLst>
              <a:ext uri="{FF2B5EF4-FFF2-40B4-BE49-F238E27FC236}">
                <a16:creationId xmlns:a16="http://schemas.microsoft.com/office/drawing/2014/main" id="{8A6FDD98-64B1-4B7B-8D61-E79D78CE508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20788" y="184150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직사각형 40">
            <a:extLst>
              <a:ext uri="{FF2B5EF4-FFF2-40B4-BE49-F238E27FC236}">
                <a16:creationId xmlns:a16="http://schemas.microsoft.com/office/drawing/2014/main" id="{78EE56B1-076B-4CDE-B4AF-1A7A5C53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5" y="1863725"/>
            <a:ext cx="1785938" cy="1374775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39275BA1-0138-4E31-97E6-EF38D78F8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703263"/>
            <a:ext cx="6215063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kern="0" dirty="0"/>
              <a:t>&gt; </a:t>
            </a:r>
            <a:r>
              <a:rPr lang="en-US" altLang="ko-KR" sz="1800" kern="0" dirty="0" err="1"/>
              <a:t>Inode</a:t>
            </a:r>
            <a:r>
              <a:rPr lang="en-US" altLang="ko-KR" sz="1800" kern="0" dirty="0"/>
              <a:t> 0</a:t>
            </a:r>
            <a:r>
              <a:rPr lang="ko-KR" altLang="en-US" sz="1800" kern="0" dirty="0"/>
              <a:t>를</a:t>
            </a:r>
            <a:r>
              <a:rPr lang="en-US" altLang="ko-KR" sz="1800" kern="0" dirty="0"/>
              <a:t> </a:t>
            </a:r>
            <a:r>
              <a:rPr lang="ko-KR" altLang="en-US" sz="1800" kern="0" dirty="0"/>
              <a:t>디스크에서 읽어서 </a:t>
            </a:r>
            <a:r>
              <a:rPr lang="en-US" altLang="ko-KR" sz="1800" kern="0" dirty="0" err="1"/>
              <a:t>pInode</a:t>
            </a:r>
            <a:r>
              <a:rPr lang="ko-KR" altLang="en-US" sz="1800" kern="0" dirty="0"/>
              <a:t>로 저장함</a:t>
            </a:r>
            <a:endParaRPr lang="en-US" altLang="ko-KR" sz="1800" kern="0" dirty="0"/>
          </a:p>
        </p:txBody>
      </p:sp>
      <p:sp>
        <p:nvSpPr>
          <p:cNvPr id="21511" name="Text Box 26">
            <a:extLst>
              <a:ext uri="{FF2B5EF4-FFF2-40B4-BE49-F238E27FC236}">
                <a16:creationId xmlns:a16="http://schemas.microsoft.com/office/drawing/2014/main" id="{6E4DE082-A008-4497-8FAA-3A56FDDFB0E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104900" y="1368425"/>
            <a:ext cx="7191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inode no</a:t>
            </a:r>
          </a:p>
        </p:txBody>
      </p:sp>
      <p:sp>
        <p:nvSpPr>
          <p:cNvPr id="21512" name="Text Box 26">
            <a:extLst>
              <a:ext uri="{FF2B5EF4-FFF2-40B4-BE49-F238E27FC236}">
                <a16:creationId xmlns:a16="http://schemas.microsoft.com/office/drawing/2014/main" id="{D27ED25A-DB57-4D91-97C2-73589ABF5CF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3650" y="16081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13" name="Text Box 26">
            <a:extLst>
              <a:ext uri="{FF2B5EF4-FFF2-40B4-BE49-F238E27FC236}">
                <a16:creationId xmlns:a16="http://schemas.microsoft.com/office/drawing/2014/main" id="{3828545D-25F5-441A-8048-1FF65650778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03388" y="16208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514" name="Text Box 26">
            <a:extLst>
              <a:ext uri="{FF2B5EF4-FFF2-40B4-BE49-F238E27FC236}">
                <a16:creationId xmlns:a16="http://schemas.microsoft.com/office/drawing/2014/main" id="{0D9A616C-1849-4F3D-A195-AC4A99ED122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43125" y="16144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515" name="Text Box 26">
            <a:extLst>
              <a:ext uri="{FF2B5EF4-FFF2-40B4-BE49-F238E27FC236}">
                <a16:creationId xmlns:a16="http://schemas.microsoft.com/office/drawing/2014/main" id="{3ED9AEFF-EEBA-44C0-BDEA-2D2D44FB049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81275" y="16097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21516" name="직선 연결선 62">
            <a:extLst>
              <a:ext uri="{FF2B5EF4-FFF2-40B4-BE49-F238E27FC236}">
                <a16:creationId xmlns:a16="http://schemas.microsoft.com/office/drawing/2014/main" id="{8CFD20B8-208A-4092-BE88-7C9A653660A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20788" y="32067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7" name="직사각형 40">
            <a:extLst>
              <a:ext uri="{FF2B5EF4-FFF2-40B4-BE49-F238E27FC236}">
                <a16:creationId xmlns:a16="http://schemas.microsoft.com/office/drawing/2014/main" id="{E33DE218-37D3-4E68-AD28-68E911EAA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5" y="3228975"/>
            <a:ext cx="1785938" cy="1374775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1518" name="직선 연결선 62">
            <a:extLst>
              <a:ext uri="{FF2B5EF4-FFF2-40B4-BE49-F238E27FC236}">
                <a16:creationId xmlns:a16="http://schemas.microsoft.com/office/drawing/2014/main" id="{C0783549-6677-4464-8CDC-DDF28D86E21C}"/>
              </a:ext>
            </a:extLst>
          </p:cNvPr>
          <p:cNvCxnSpPr>
            <a:cxnSpLocks noChangeShapeType="1"/>
            <a:stCxn id="21517" idx="2"/>
            <a:endCxn id="21517" idx="0"/>
          </p:cNvCxnSpPr>
          <p:nvPr/>
        </p:nvCxnSpPr>
        <p:spPr bwMode="auto">
          <a:xfrm flipV="1">
            <a:off x="2076450" y="3228975"/>
            <a:ext cx="0" cy="13747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직선 연결선 62">
            <a:extLst>
              <a:ext uri="{FF2B5EF4-FFF2-40B4-BE49-F238E27FC236}">
                <a16:creationId xmlns:a16="http://schemas.microsoft.com/office/drawing/2014/main" id="{3999F676-A8D0-4D7E-AF53-7B4F09AA302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00313" y="3194050"/>
            <a:ext cx="0" cy="14097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직선 연결선 62">
            <a:extLst>
              <a:ext uri="{FF2B5EF4-FFF2-40B4-BE49-F238E27FC236}">
                <a16:creationId xmlns:a16="http://schemas.microsoft.com/office/drawing/2014/main" id="{AE8A20D0-BCA3-4A17-A910-4314E819E09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08138" y="3198813"/>
            <a:ext cx="1587" cy="1404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0" name="직선 연결선 62">
            <a:extLst>
              <a:ext uri="{FF2B5EF4-FFF2-40B4-BE49-F238E27FC236}">
                <a16:creationId xmlns:a16="http://schemas.microsoft.com/office/drawing/2014/main" id="{E3B8FF01-6CC2-4474-9A4D-D874136D069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81100" y="3489325"/>
            <a:ext cx="1789113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1" name="직선 연결선 62">
            <a:extLst>
              <a:ext uri="{FF2B5EF4-FFF2-40B4-BE49-F238E27FC236}">
                <a16:creationId xmlns:a16="http://schemas.microsoft.com/office/drawing/2014/main" id="{F1B58672-1586-423B-A0CF-AC024DB466A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66813" y="3776663"/>
            <a:ext cx="1789112" cy="47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2" name="직선 연결선 62">
            <a:extLst>
              <a:ext uri="{FF2B5EF4-FFF2-40B4-BE49-F238E27FC236}">
                <a16:creationId xmlns:a16="http://schemas.microsoft.com/office/drawing/2014/main" id="{2F8EED00-4B79-4B95-AA7A-0FD2591F2A3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03325" y="4060825"/>
            <a:ext cx="1787525" cy="476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3" name="직선 연결선 62">
            <a:extLst>
              <a:ext uri="{FF2B5EF4-FFF2-40B4-BE49-F238E27FC236}">
                <a16:creationId xmlns:a16="http://schemas.microsoft.com/office/drawing/2014/main" id="{17A724B8-81B9-43F1-8EBF-250716E76E2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66813" y="4316413"/>
            <a:ext cx="1789112" cy="47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525" name="Text Box 26">
            <a:extLst>
              <a:ext uri="{FF2B5EF4-FFF2-40B4-BE49-F238E27FC236}">
                <a16:creationId xmlns:a16="http://schemas.microsoft.com/office/drawing/2014/main" id="{AEBE4FFB-462E-4D05-B4D8-E02559D14C8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976563" y="3783013"/>
            <a:ext cx="638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4</a:t>
            </a:r>
          </a:p>
        </p:txBody>
      </p:sp>
      <p:sp>
        <p:nvSpPr>
          <p:cNvPr id="21526" name="Text Box 26">
            <a:extLst>
              <a:ext uri="{FF2B5EF4-FFF2-40B4-BE49-F238E27FC236}">
                <a16:creationId xmlns:a16="http://schemas.microsoft.com/office/drawing/2014/main" id="{34D04DAF-9EFF-45DE-9311-55CC5689505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130300" y="4791075"/>
            <a:ext cx="7191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inode no</a:t>
            </a:r>
          </a:p>
        </p:txBody>
      </p:sp>
      <p:sp>
        <p:nvSpPr>
          <p:cNvPr id="21527" name="Text Box 26">
            <a:extLst>
              <a:ext uri="{FF2B5EF4-FFF2-40B4-BE49-F238E27FC236}">
                <a16:creationId xmlns:a16="http://schemas.microsoft.com/office/drawing/2014/main" id="{76D72450-B53D-409F-AC16-05A09C1C9BA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5238" y="46418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1528" name="Text Box 26">
            <a:extLst>
              <a:ext uri="{FF2B5EF4-FFF2-40B4-BE49-F238E27FC236}">
                <a16:creationId xmlns:a16="http://schemas.microsoft.com/office/drawing/2014/main" id="{4D764499-0F48-446F-89C3-5BFD366A8EC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03388" y="46545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1529" name="Text Box 26">
            <a:extLst>
              <a:ext uri="{FF2B5EF4-FFF2-40B4-BE49-F238E27FC236}">
                <a16:creationId xmlns:a16="http://schemas.microsoft.com/office/drawing/2014/main" id="{AD9FDEF5-153E-4CFF-9B5D-E02273A7804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43125" y="46482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1530" name="Text Box 26">
            <a:extLst>
              <a:ext uri="{FF2B5EF4-FFF2-40B4-BE49-F238E27FC236}">
                <a16:creationId xmlns:a16="http://schemas.microsoft.com/office/drawing/2014/main" id="{FAFE8B73-5C9F-44C2-9DC5-3C15CDCAF6F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82863" y="46434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1531" name="Text Box 26">
            <a:extLst>
              <a:ext uri="{FF2B5EF4-FFF2-40B4-BE49-F238E27FC236}">
                <a16:creationId xmlns:a16="http://schemas.microsoft.com/office/drawing/2014/main" id="{42BAAC58-01D5-4595-AACF-45D5EAFEE52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303213" y="1873250"/>
            <a:ext cx="8937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allocBlocks</a:t>
            </a:r>
          </a:p>
        </p:txBody>
      </p:sp>
      <p:sp>
        <p:nvSpPr>
          <p:cNvPr id="21532" name="Text Box 26">
            <a:extLst>
              <a:ext uri="{FF2B5EF4-FFF2-40B4-BE49-F238E27FC236}">
                <a16:creationId xmlns:a16="http://schemas.microsoft.com/office/drawing/2014/main" id="{13E10881-E951-4390-86A4-635A00D10DD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11125" y="2149475"/>
            <a:ext cx="1116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blockPointer[0]</a:t>
            </a:r>
          </a:p>
        </p:txBody>
      </p:sp>
      <p:sp>
        <p:nvSpPr>
          <p:cNvPr id="21533" name="Text Box 26">
            <a:extLst>
              <a:ext uri="{FF2B5EF4-FFF2-40B4-BE49-F238E27FC236}">
                <a16:creationId xmlns:a16="http://schemas.microsoft.com/office/drawing/2014/main" id="{0F9A1F18-83E3-419B-BC82-6469B7CC8E2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6838" y="2416175"/>
            <a:ext cx="1116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blockPointer[1]</a:t>
            </a:r>
          </a:p>
        </p:txBody>
      </p:sp>
      <p:sp>
        <p:nvSpPr>
          <p:cNvPr id="21534" name="Text Box 26">
            <a:extLst>
              <a:ext uri="{FF2B5EF4-FFF2-40B4-BE49-F238E27FC236}">
                <a16:creationId xmlns:a16="http://schemas.microsoft.com/office/drawing/2014/main" id="{BEBA1496-80EB-4ACD-85C1-375A144B529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5250" y="2668588"/>
            <a:ext cx="11160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blockPointer[2]</a:t>
            </a:r>
          </a:p>
        </p:txBody>
      </p:sp>
      <p:sp>
        <p:nvSpPr>
          <p:cNvPr id="21535" name="Text Box 26">
            <a:extLst>
              <a:ext uri="{FF2B5EF4-FFF2-40B4-BE49-F238E27FC236}">
                <a16:creationId xmlns:a16="http://schemas.microsoft.com/office/drawing/2014/main" id="{885B49A9-C3A6-4990-B38F-61275DDF469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5250" y="2927350"/>
            <a:ext cx="1116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blockPointer[3]</a:t>
            </a:r>
          </a:p>
        </p:txBody>
      </p:sp>
      <p:sp>
        <p:nvSpPr>
          <p:cNvPr id="21536" name="Text Box 26">
            <a:extLst>
              <a:ext uri="{FF2B5EF4-FFF2-40B4-BE49-F238E27FC236}">
                <a16:creationId xmlns:a16="http://schemas.microsoft.com/office/drawing/2014/main" id="{7073FF83-1234-4B89-9C51-AE31B8FC2C4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73050" y="3276600"/>
            <a:ext cx="8937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allocBlocks</a:t>
            </a:r>
          </a:p>
        </p:txBody>
      </p:sp>
      <p:sp>
        <p:nvSpPr>
          <p:cNvPr id="21537" name="Text Box 26">
            <a:extLst>
              <a:ext uri="{FF2B5EF4-FFF2-40B4-BE49-F238E27FC236}">
                <a16:creationId xmlns:a16="http://schemas.microsoft.com/office/drawing/2014/main" id="{776D85CC-473C-4598-82AF-E6522B9857D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0963" y="3552825"/>
            <a:ext cx="1116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blockPointer[0]</a:t>
            </a:r>
          </a:p>
        </p:txBody>
      </p:sp>
      <p:sp>
        <p:nvSpPr>
          <p:cNvPr id="21538" name="Text Box 26">
            <a:extLst>
              <a:ext uri="{FF2B5EF4-FFF2-40B4-BE49-F238E27FC236}">
                <a16:creationId xmlns:a16="http://schemas.microsoft.com/office/drawing/2014/main" id="{3F701F84-1EA4-4CBB-B06E-F41BE5B781D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6675" y="3819525"/>
            <a:ext cx="1116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blockPointer[1]</a:t>
            </a:r>
          </a:p>
        </p:txBody>
      </p:sp>
      <p:sp>
        <p:nvSpPr>
          <p:cNvPr id="21539" name="Text Box 26">
            <a:extLst>
              <a:ext uri="{FF2B5EF4-FFF2-40B4-BE49-F238E27FC236}">
                <a16:creationId xmlns:a16="http://schemas.microsoft.com/office/drawing/2014/main" id="{DE4CDC55-0077-484C-AF74-469970AC18F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6675" y="4071938"/>
            <a:ext cx="11160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blockPointer[2]</a:t>
            </a:r>
          </a:p>
        </p:txBody>
      </p:sp>
      <p:sp>
        <p:nvSpPr>
          <p:cNvPr id="21540" name="Text Box 26">
            <a:extLst>
              <a:ext uri="{FF2B5EF4-FFF2-40B4-BE49-F238E27FC236}">
                <a16:creationId xmlns:a16="http://schemas.microsoft.com/office/drawing/2014/main" id="{29266E97-9476-440A-830D-5323B184541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6675" y="4330700"/>
            <a:ext cx="1116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blockPointer[3]</a:t>
            </a:r>
          </a:p>
        </p:txBody>
      </p:sp>
      <p:sp>
        <p:nvSpPr>
          <p:cNvPr id="21541" name="직사각형 40">
            <a:extLst>
              <a:ext uri="{FF2B5EF4-FFF2-40B4-BE49-F238E27FC236}">
                <a16:creationId xmlns:a16="http://schemas.microsoft.com/office/drawing/2014/main" id="{38BC79DD-1078-434E-A0C7-2DC1D6EFB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913" y="2333625"/>
            <a:ext cx="1785937" cy="1374775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42" name="화살표: 오른쪽 128">
            <a:extLst>
              <a:ext uri="{FF2B5EF4-FFF2-40B4-BE49-F238E27FC236}">
                <a16:creationId xmlns:a16="http://schemas.microsoft.com/office/drawing/2014/main" id="{45A98936-2B79-425B-91EF-952B9728A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2482850"/>
            <a:ext cx="1235075" cy="242888"/>
          </a:xfrm>
          <a:prstGeom prst="rightArrow">
            <a:avLst>
              <a:gd name="adj1" fmla="val 50000"/>
              <a:gd name="adj2" fmla="val 4997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43" name="Text Box 26">
            <a:extLst>
              <a:ext uri="{FF2B5EF4-FFF2-40B4-BE49-F238E27FC236}">
                <a16:creationId xmlns:a16="http://schemas.microsoft.com/office/drawing/2014/main" id="{3249C8E4-8C1F-4B06-B598-1C1205FAFC3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938463" y="2946400"/>
            <a:ext cx="188753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(3) Block 3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을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DevReadBlock</a:t>
            </a: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함수를 통해 메모리로 읽는다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1544" name="Text Box 26">
            <a:extLst>
              <a:ext uri="{FF2B5EF4-FFF2-40B4-BE49-F238E27FC236}">
                <a16:creationId xmlns:a16="http://schemas.microsoft.com/office/drawing/2014/main" id="{213D814C-87BC-4344-A6E9-2C04DE8593B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703763" y="3757613"/>
            <a:ext cx="1844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(1) Block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크기의 메모리 할당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45" name="Text Box 26">
            <a:extLst>
              <a:ext uri="{FF2B5EF4-FFF2-40B4-BE49-F238E27FC236}">
                <a16:creationId xmlns:a16="http://schemas.microsoft.com/office/drawing/2014/main" id="{4CF9D0F7-2B3D-4101-BE91-C2534D9582A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943725" y="3832225"/>
            <a:ext cx="1814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(4)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동작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(3)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후의 메모리 상태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46" name="Text Box 26">
            <a:extLst>
              <a:ext uri="{FF2B5EF4-FFF2-40B4-BE49-F238E27FC236}">
                <a16:creationId xmlns:a16="http://schemas.microsoft.com/office/drawing/2014/main" id="{59DB5971-B4EE-4738-89CE-88CE1001FAE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610100" y="6264275"/>
            <a:ext cx="24542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(5) Inode0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의 내용을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pInode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로 복사한다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1547" name="직선 연결선 62">
            <a:extLst>
              <a:ext uri="{FF2B5EF4-FFF2-40B4-BE49-F238E27FC236}">
                <a16:creationId xmlns:a16="http://schemas.microsoft.com/office/drawing/2014/main" id="{2C984722-E381-4FCE-A920-FCB8D2541CC4}"/>
              </a:ext>
            </a:extLst>
          </p:cNvPr>
          <p:cNvCxnSpPr>
            <a:cxnSpLocks noChangeShapeType="1"/>
            <a:stCxn id="21509" idx="2"/>
            <a:endCxn id="21509" idx="0"/>
          </p:cNvCxnSpPr>
          <p:nvPr/>
        </p:nvCxnSpPr>
        <p:spPr bwMode="auto">
          <a:xfrm flipV="1">
            <a:off x="2076450" y="1863725"/>
            <a:ext cx="0" cy="13747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8" name="직선 연결선 62">
            <a:extLst>
              <a:ext uri="{FF2B5EF4-FFF2-40B4-BE49-F238E27FC236}">
                <a16:creationId xmlns:a16="http://schemas.microsoft.com/office/drawing/2014/main" id="{1B6E8B04-EDAB-49C4-8768-32B22A63676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00313" y="1860550"/>
            <a:ext cx="0" cy="13779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9" name="직선 연결선 62">
            <a:extLst>
              <a:ext uri="{FF2B5EF4-FFF2-40B4-BE49-F238E27FC236}">
                <a16:creationId xmlns:a16="http://schemas.microsoft.com/office/drawing/2014/main" id="{012C09F7-A0AC-4281-BDE8-853AE4C19E4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08138" y="1833563"/>
            <a:ext cx="1587" cy="1404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직선 연결선 62">
            <a:extLst>
              <a:ext uri="{FF2B5EF4-FFF2-40B4-BE49-F238E27FC236}">
                <a16:creationId xmlns:a16="http://schemas.microsoft.com/office/drawing/2014/main" id="{B71D1458-5018-4BA8-93E2-FB688418B39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81100" y="2124075"/>
            <a:ext cx="1789113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직선 연결선 62">
            <a:extLst>
              <a:ext uri="{FF2B5EF4-FFF2-40B4-BE49-F238E27FC236}">
                <a16:creationId xmlns:a16="http://schemas.microsoft.com/office/drawing/2014/main" id="{39836177-C1E6-4071-9FC8-6C70C0BB066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66813" y="2411413"/>
            <a:ext cx="1789112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9" name="직선 연결선 62">
            <a:extLst>
              <a:ext uri="{FF2B5EF4-FFF2-40B4-BE49-F238E27FC236}">
                <a16:creationId xmlns:a16="http://schemas.microsoft.com/office/drawing/2014/main" id="{A0F47A8A-6E2D-41EC-B050-B07C072C2BF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03325" y="2695575"/>
            <a:ext cx="1787525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직선 연결선 62">
            <a:extLst>
              <a:ext uri="{FF2B5EF4-FFF2-40B4-BE49-F238E27FC236}">
                <a16:creationId xmlns:a16="http://schemas.microsoft.com/office/drawing/2014/main" id="{75229849-7E10-456E-99A6-E4A83251FF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66813" y="2951163"/>
            <a:ext cx="1789112" cy="47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54" name="직선 연결선 62">
            <a:extLst>
              <a:ext uri="{FF2B5EF4-FFF2-40B4-BE49-F238E27FC236}">
                <a16:creationId xmlns:a16="http://schemas.microsoft.com/office/drawing/2014/main" id="{3D44B6ED-F5EB-4F7C-8548-5ED863F40D7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5000" y="234632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5" name="직사각형 40">
            <a:extLst>
              <a:ext uri="{FF2B5EF4-FFF2-40B4-BE49-F238E27FC236}">
                <a16:creationId xmlns:a16="http://schemas.microsoft.com/office/drawing/2014/main" id="{8BB7BE09-6D2F-4FBB-B196-BE884A0B7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368550"/>
            <a:ext cx="1784350" cy="1374775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56" name="Text Box 26">
            <a:extLst>
              <a:ext uri="{FF2B5EF4-FFF2-40B4-BE49-F238E27FC236}">
                <a16:creationId xmlns:a16="http://schemas.microsoft.com/office/drawing/2014/main" id="{52157846-9913-4505-AE5C-27C219727DE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27863" y="21129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57" name="Text Box 26">
            <a:extLst>
              <a:ext uri="{FF2B5EF4-FFF2-40B4-BE49-F238E27FC236}">
                <a16:creationId xmlns:a16="http://schemas.microsoft.com/office/drawing/2014/main" id="{0476AD48-7418-4DE9-8A07-B9226B1C1F1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466013" y="21256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558" name="Text Box 26">
            <a:extLst>
              <a:ext uri="{FF2B5EF4-FFF2-40B4-BE49-F238E27FC236}">
                <a16:creationId xmlns:a16="http://schemas.microsoft.com/office/drawing/2014/main" id="{7A3E4706-AB96-4177-9E42-C1864CC0CAE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905750" y="21193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559" name="Text Box 26">
            <a:extLst>
              <a:ext uri="{FF2B5EF4-FFF2-40B4-BE49-F238E27FC236}">
                <a16:creationId xmlns:a16="http://schemas.microsoft.com/office/drawing/2014/main" id="{CDE6677A-D907-49CA-A466-1B43225B988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345488" y="21145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21560" name="직선 연결선 62">
            <a:extLst>
              <a:ext uri="{FF2B5EF4-FFF2-40B4-BE49-F238E27FC236}">
                <a16:creationId xmlns:a16="http://schemas.microsoft.com/office/drawing/2014/main" id="{68075666-B550-4C90-AD60-B9FF519BDEC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5000" y="371157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1" name="직선 연결선 62">
            <a:extLst>
              <a:ext uri="{FF2B5EF4-FFF2-40B4-BE49-F238E27FC236}">
                <a16:creationId xmlns:a16="http://schemas.microsoft.com/office/drawing/2014/main" id="{4F13DAE0-C90A-4D28-833D-FEA1E4C440EC}"/>
              </a:ext>
            </a:extLst>
          </p:cNvPr>
          <p:cNvCxnSpPr>
            <a:cxnSpLocks noChangeShapeType="1"/>
            <a:stCxn id="21555" idx="2"/>
            <a:endCxn id="21555" idx="0"/>
          </p:cNvCxnSpPr>
          <p:nvPr/>
        </p:nvCxnSpPr>
        <p:spPr bwMode="auto">
          <a:xfrm flipV="1">
            <a:off x="7840663" y="2368550"/>
            <a:ext cx="0" cy="13747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2" name="직선 연결선 62">
            <a:extLst>
              <a:ext uri="{FF2B5EF4-FFF2-40B4-BE49-F238E27FC236}">
                <a16:creationId xmlns:a16="http://schemas.microsoft.com/office/drawing/2014/main" id="{9B878220-8181-4678-98B6-A8A8EFA1B66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262938" y="2365375"/>
            <a:ext cx="0" cy="13779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3" name="직선 연결선 62">
            <a:extLst>
              <a:ext uri="{FF2B5EF4-FFF2-40B4-BE49-F238E27FC236}">
                <a16:creationId xmlns:a16="http://schemas.microsoft.com/office/drawing/2014/main" id="{75FD8794-8DD0-45E8-BAE6-3C9E2EFA7CE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372350" y="2338388"/>
            <a:ext cx="1588" cy="1404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직선 연결선 62">
            <a:extLst>
              <a:ext uri="{FF2B5EF4-FFF2-40B4-BE49-F238E27FC236}">
                <a16:creationId xmlns:a16="http://schemas.microsoft.com/office/drawing/2014/main" id="{F03A1559-BF16-4BDE-B044-0FE85D986B1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45313" y="2628900"/>
            <a:ext cx="1787525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직선 연결선 62">
            <a:extLst>
              <a:ext uri="{FF2B5EF4-FFF2-40B4-BE49-F238E27FC236}">
                <a16:creationId xmlns:a16="http://schemas.microsoft.com/office/drawing/2014/main" id="{423194C8-AD34-4DDA-860C-E71A1E278EC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29438" y="2916238"/>
            <a:ext cx="1789112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직선 연결선 62">
            <a:extLst>
              <a:ext uri="{FF2B5EF4-FFF2-40B4-BE49-F238E27FC236}">
                <a16:creationId xmlns:a16="http://schemas.microsoft.com/office/drawing/2014/main" id="{1B0D1FF5-DB7C-4216-8AD3-13D3DF3F2C7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65950" y="3200400"/>
            <a:ext cx="1789113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직선 연결선 62">
            <a:extLst>
              <a:ext uri="{FF2B5EF4-FFF2-40B4-BE49-F238E27FC236}">
                <a16:creationId xmlns:a16="http://schemas.microsoft.com/office/drawing/2014/main" id="{81DAF309-7500-4E0F-A735-0D65166B87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29438" y="3455988"/>
            <a:ext cx="1789112" cy="47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568" name="Text Box 26">
            <a:extLst>
              <a:ext uri="{FF2B5EF4-FFF2-40B4-BE49-F238E27FC236}">
                <a16:creationId xmlns:a16="http://schemas.microsoft.com/office/drawing/2014/main" id="{0BC03512-9240-48BE-84E5-3872EA4CEC7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82700" y="18669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69" name="Text Box 26">
            <a:extLst>
              <a:ext uri="{FF2B5EF4-FFF2-40B4-BE49-F238E27FC236}">
                <a16:creationId xmlns:a16="http://schemas.microsoft.com/office/drawing/2014/main" id="{75F4DA9E-3ABF-4D89-A2A1-439019ACCE5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22438" y="18811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70" name="Text Box 26">
            <a:extLst>
              <a:ext uri="{FF2B5EF4-FFF2-40B4-BE49-F238E27FC236}">
                <a16:creationId xmlns:a16="http://schemas.microsoft.com/office/drawing/2014/main" id="{FAB42B7B-D2B3-4747-8FEA-955ACCE5CD4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62175" y="18748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71" name="Text Box 26">
            <a:extLst>
              <a:ext uri="{FF2B5EF4-FFF2-40B4-BE49-F238E27FC236}">
                <a16:creationId xmlns:a16="http://schemas.microsoft.com/office/drawing/2014/main" id="{EE4F5F65-14F2-413B-B28D-CA14FAA2DD1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601913" y="18684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72" name="Text Box 26">
            <a:extLst>
              <a:ext uri="{FF2B5EF4-FFF2-40B4-BE49-F238E27FC236}">
                <a16:creationId xmlns:a16="http://schemas.microsoft.com/office/drawing/2014/main" id="{27DCA0EC-B535-4CA8-B693-4A1776308EB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92225" y="21510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73" name="Text Box 26">
            <a:extLst>
              <a:ext uri="{FF2B5EF4-FFF2-40B4-BE49-F238E27FC236}">
                <a16:creationId xmlns:a16="http://schemas.microsoft.com/office/drawing/2014/main" id="{73752121-CBE0-4DB7-B7BC-A67BAB06F46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31963" y="21637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74" name="Text Box 26">
            <a:extLst>
              <a:ext uri="{FF2B5EF4-FFF2-40B4-BE49-F238E27FC236}">
                <a16:creationId xmlns:a16="http://schemas.microsoft.com/office/drawing/2014/main" id="{1E9B1179-A9A2-470C-BBE7-187B3007407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71700" y="21590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75" name="Text Box 26">
            <a:extLst>
              <a:ext uri="{FF2B5EF4-FFF2-40B4-BE49-F238E27FC236}">
                <a16:creationId xmlns:a16="http://schemas.microsoft.com/office/drawing/2014/main" id="{535C3953-F759-49D2-8422-8338A644C57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609850" y="21526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76" name="Text Box 26">
            <a:extLst>
              <a:ext uri="{FF2B5EF4-FFF2-40B4-BE49-F238E27FC236}">
                <a16:creationId xmlns:a16="http://schemas.microsoft.com/office/drawing/2014/main" id="{C214AE0E-0942-44C4-BBE2-13260DF50F5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301750" y="24352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77" name="Text Box 26">
            <a:extLst>
              <a:ext uri="{FF2B5EF4-FFF2-40B4-BE49-F238E27FC236}">
                <a16:creationId xmlns:a16="http://schemas.microsoft.com/office/drawing/2014/main" id="{F6C05843-7CA1-463C-AECD-012352A2951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41488" y="2447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78" name="Text Box 26">
            <a:extLst>
              <a:ext uri="{FF2B5EF4-FFF2-40B4-BE49-F238E27FC236}">
                <a16:creationId xmlns:a16="http://schemas.microsoft.com/office/drawing/2014/main" id="{06A7EE7A-DB43-48F4-A731-FB9BF19BB5A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79638" y="24415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79" name="Text Box 26">
            <a:extLst>
              <a:ext uri="{FF2B5EF4-FFF2-40B4-BE49-F238E27FC236}">
                <a16:creationId xmlns:a16="http://schemas.microsoft.com/office/drawing/2014/main" id="{1B1F1B5F-A953-4770-85BB-7343C13C52D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619375" y="24368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80" name="Text Box 26">
            <a:extLst>
              <a:ext uri="{FF2B5EF4-FFF2-40B4-BE49-F238E27FC236}">
                <a16:creationId xmlns:a16="http://schemas.microsoft.com/office/drawing/2014/main" id="{28B15311-30E2-4EEF-99A9-6DB1D3366F4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311275" y="27193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81" name="Text Box 26">
            <a:extLst>
              <a:ext uri="{FF2B5EF4-FFF2-40B4-BE49-F238E27FC236}">
                <a16:creationId xmlns:a16="http://schemas.microsoft.com/office/drawing/2014/main" id="{C07EA1FE-C3F7-47B3-B9C8-2CC759370DE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49425" y="27320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82" name="Text Box 26">
            <a:extLst>
              <a:ext uri="{FF2B5EF4-FFF2-40B4-BE49-F238E27FC236}">
                <a16:creationId xmlns:a16="http://schemas.microsoft.com/office/drawing/2014/main" id="{B996BA7D-3AD4-4EC1-8CAF-846C10DE870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89163" y="27257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83" name="Text Box 26">
            <a:extLst>
              <a:ext uri="{FF2B5EF4-FFF2-40B4-BE49-F238E27FC236}">
                <a16:creationId xmlns:a16="http://schemas.microsoft.com/office/drawing/2014/main" id="{691ACCED-D85D-4007-B3BC-3533FF41E11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628900" y="27193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84" name="Text Box 26">
            <a:extLst>
              <a:ext uri="{FF2B5EF4-FFF2-40B4-BE49-F238E27FC236}">
                <a16:creationId xmlns:a16="http://schemas.microsoft.com/office/drawing/2014/main" id="{3ADF4232-E33B-49B4-94E4-62C85351192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319213" y="30019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85" name="Text Box 26">
            <a:extLst>
              <a:ext uri="{FF2B5EF4-FFF2-40B4-BE49-F238E27FC236}">
                <a16:creationId xmlns:a16="http://schemas.microsoft.com/office/drawing/2014/main" id="{F7DF92F5-19D7-430A-9D3B-ED85268F10F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58950" y="30162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86" name="Text Box 26">
            <a:extLst>
              <a:ext uri="{FF2B5EF4-FFF2-40B4-BE49-F238E27FC236}">
                <a16:creationId xmlns:a16="http://schemas.microsoft.com/office/drawing/2014/main" id="{A4731EBE-F35E-431D-A68D-2693B46DBAE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98688" y="30099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87" name="Text Box 26">
            <a:extLst>
              <a:ext uri="{FF2B5EF4-FFF2-40B4-BE49-F238E27FC236}">
                <a16:creationId xmlns:a16="http://schemas.microsoft.com/office/drawing/2014/main" id="{3F1D8426-7761-46D7-83BE-2AFAB88BB12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638425" y="30035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88" name="Text Box 26">
            <a:extLst>
              <a:ext uri="{FF2B5EF4-FFF2-40B4-BE49-F238E27FC236}">
                <a16:creationId xmlns:a16="http://schemas.microsoft.com/office/drawing/2014/main" id="{751977BB-1CED-4E0D-9E0A-84EB5A64198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92225" y="32670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89" name="Text Box 26">
            <a:extLst>
              <a:ext uri="{FF2B5EF4-FFF2-40B4-BE49-F238E27FC236}">
                <a16:creationId xmlns:a16="http://schemas.microsoft.com/office/drawing/2014/main" id="{EE1E7B0C-48E5-4C0B-BCC7-983FE4686F3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31963" y="32797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90" name="Text Box 26">
            <a:extLst>
              <a:ext uri="{FF2B5EF4-FFF2-40B4-BE49-F238E27FC236}">
                <a16:creationId xmlns:a16="http://schemas.microsoft.com/office/drawing/2014/main" id="{C515084C-DCB1-4ADF-B723-138369D6430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71700" y="32750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91" name="Text Box 26">
            <a:extLst>
              <a:ext uri="{FF2B5EF4-FFF2-40B4-BE49-F238E27FC236}">
                <a16:creationId xmlns:a16="http://schemas.microsoft.com/office/drawing/2014/main" id="{450C7142-50AD-4075-86A2-02D24BE5C8C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609850" y="32686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92" name="Text Box 26">
            <a:extLst>
              <a:ext uri="{FF2B5EF4-FFF2-40B4-BE49-F238E27FC236}">
                <a16:creationId xmlns:a16="http://schemas.microsoft.com/office/drawing/2014/main" id="{57BF8C16-D1DB-4FDD-899A-F11F8110910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5238" y="35321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93" name="Text Box 26">
            <a:extLst>
              <a:ext uri="{FF2B5EF4-FFF2-40B4-BE49-F238E27FC236}">
                <a16:creationId xmlns:a16="http://schemas.microsoft.com/office/drawing/2014/main" id="{681F8F93-11F7-4C4B-A2C3-6663E4D45B7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04975" y="35448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94" name="Text Box 26">
            <a:extLst>
              <a:ext uri="{FF2B5EF4-FFF2-40B4-BE49-F238E27FC236}">
                <a16:creationId xmlns:a16="http://schemas.microsoft.com/office/drawing/2014/main" id="{7CCFE123-AD6D-4100-A1AE-6BFBC4CB95F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43125" y="35401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95" name="Text Box 26">
            <a:extLst>
              <a:ext uri="{FF2B5EF4-FFF2-40B4-BE49-F238E27FC236}">
                <a16:creationId xmlns:a16="http://schemas.microsoft.com/office/drawing/2014/main" id="{A3577425-F098-40AE-9CFB-8932741340A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82863" y="35337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96" name="Text Box 26">
            <a:extLst>
              <a:ext uri="{FF2B5EF4-FFF2-40B4-BE49-F238E27FC236}">
                <a16:creationId xmlns:a16="http://schemas.microsoft.com/office/drawing/2014/main" id="{BACAE812-578F-4948-B45B-F93B6C8B5BF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6825" y="37973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97" name="Text Box 26">
            <a:extLst>
              <a:ext uri="{FF2B5EF4-FFF2-40B4-BE49-F238E27FC236}">
                <a16:creationId xmlns:a16="http://schemas.microsoft.com/office/drawing/2014/main" id="{CC726D78-D2BF-4959-B770-36BC85FF779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06563" y="38100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98" name="Text Box 26">
            <a:extLst>
              <a:ext uri="{FF2B5EF4-FFF2-40B4-BE49-F238E27FC236}">
                <a16:creationId xmlns:a16="http://schemas.microsoft.com/office/drawing/2014/main" id="{8C1EE612-0AD5-495E-8BAE-FE89D9B85D6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44713" y="38036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99" name="Text Box 26">
            <a:extLst>
              <a:ext uri="{FF2B5EF4-FFF2-40B4-BE49-F238E27FC236}">
                <a16:creationId xmlns:a16="http://schemas.microsoft.com/office/drawing/2014/main" id="{5879D0A0-2B54-47DF-AFD0-E0759F52C16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84450" y="37988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00" name="Text Box 26">
            <a:extLst>
              <a:ext uri="{FF2B5EF4-FFF2-40B4-BE49-F238E27FC236}">
                <a16:creationId xmlns:a16="http://schemas.microsoft.com/office/drawing/2014/main" id="{06792693-6137-43E2-8D57-CE4C0A3F46C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8413" y="40624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01" name="Text Box 26">
            <a:extLst>
              <a:ext uri="{FF2B5EF4-FFF2-40B4-BE49-F238E27FC236}">
                <a16:creationId xmlns:a16="http://schemas.microsoft.com/office/drawing/2014/main" id="{D738D034-461D-4F8C-8CDF-22471556FD8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08150" y="40751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02" name="Text Box 26">
            <a:extLst>
              <a:ext uri="{FF2B5EF4-FFF2-40B4-BE49-F238E27FC236}">
                <a16:creationId xmlns:a16="http://schemas.microsoft.com/office/drawing/2014/main" id="{5E64A506-B76C-4553-90CF-FEA238FBA0B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47888" y="40687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03" name="Text Box 26">
            <a:extLst>
              <a:ext uri="{FF2B5EF4-FFF2-40B4-BE49-F238E27FC236}">
                <a16:creationId xmlns:a16="http://schemas.microsoft.com/office/drawing/2014/main" id="{93F9F9C3-335B-41E1-9955-0707522A290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86038" y="40640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04" name="Text Box 26">
            <a:extLst>
              <a:ext uri="{FF2B5EF4-FFF2-40B4-BE49-F238E27FC236}">
                <a16:creationId xmlns:a16="http://schemas.microsoft.com/office/drawing/2014/main" id="{D2D2BC8E-F07D-4286-B39A-0DE4E3FDAD1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70000" y="43275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05" name="Text Box 26">
            <a:extLst>
              <a:ext uri="{FF2B5EF4-FFF2-40B4-BE49-F238E27FC236}">
                <a16:creationId xmlns:a16="http://schemas.microsoft.com/office/drawing/2014/main" id="{EA201FBD-6E2E-4FF1-A1D1-A050D450D59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09738" y="43402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06" name="Text Box 26">
            <a:extLst>
              <a:ext uri="{FF2B5EF4-FFF2-40B4-BE49-F238E27FC236}">
                <a16:creationId xmlns:a16="http://schemas.microsoft.com/office/drawing/2014/main" id="{3003F126-3916-4E67-AA3B-BE6B843DCC9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49475" y="43338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07" name="Text Box 26">
            <a:extLst>
              <a:ext uri="{FF2B5EF4-FFF2-40B4-BE49-F238E27FC236}">
                <a16:creationId xmlns:a16="http://schemas.microsoft.com/office/drawing/2014/main" id="{1F4DBB6F-1034-4682-929F-8CB3C5616BA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87625" y="43275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08" name="Text Box 26">
            <a:extLst>
              <a:ext uri="{FF2B5EF4-FFF2-40B4-BE49-F238E27FC236}">
                <a16:creationId xmlns:a16="http://schemas.microsoft.com/office/drawing/2014/main" id="{FDC42FCD-9EC6-40C1-ABB9-706211BEC29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70725" y="24018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09" name="Text Box 26">
            <a:extLst>
              <a:ext uri="{FF2B5EF4-FFF2-40B4-BE49-F238E27FC236}">
                <a16:creationId xmlns:a16="http://schemas.microsoft.com/office/drawing/2014/main" id="{72BF3DD7-5BF9-4FC5-94EC-45C8EABBC07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10463" y="24145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10" name="Text Box 26">
            <a:extLst>
              <a:ext uri="{FF2B5EF4-FFF2-40B4-BE49-F238E27FC236}">
                <a16:creationId xmlns:a16="http://schemas.microsoft.com/office/drawing/2014/main" id="{83967172-DF07-49D6-9FF5-EC49E21DCDF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950200" y="24098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11" name="Text Box 26">
            <a:extLst>
              <a:ext uri="{FF2B5EF4-FFF2-40B4-BE49-F238E27FC236}">
                <a16:creationId xmlns:a16="http://schemas.microsoft.com/office/drawing/2014/main" id="{B6CC03FB-DA60-4F0A-8267-87CAA761C9B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388350" y="24034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12" name="Text Box 26">
            <a:extLst>
              <a:ext uri="{FF2B5EF4-FFF2-40B4-BE49-F238E27FC236}">
                <a16:creationId xmlns:a16="http://schemas.microsoft.com/office/drawing/2014/main" id="{4B97EEA5-0428-46C3-84D2-5D66260687B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88188" y="26939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13" name="Text Box 26">
            <a:extLst>
              <a:ext uri="{FF2B5EF4-FFF2-40B4-BE49-F238E27FC236}">
                <a16:creationId xmlns:a16="http://schemas.microsoft.com/office/drawing/2014/main" id="{86496427-B052-4032-9F1E-CA2DD2E57B2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27925" y="27066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14" name="Text Box 26">
            <a:extLst>
              <a:ext uri="{FF2B5EF4-FFF2-40B4-BE49-F238E27FC236}">
                <a16:creationId xmlns:a16="http://schemas.microsoft.com/office/drawing/2014/main" id="{F70E64E1-E7B8-4E36-A1C5-FEE7E6A0AF9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966075" y="27003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15" name="Text Box 26">
            <a:extLst>
              <a:ext uri="{FF2B5EF4-FFF2-40B4-BE49-F238E27FC236}">
                <a16:creationId xmlns:a16="http://schemas.microsoft.com/office/drawing/2014/main" id="{49068AE6-9100-4B52-998E-79597CAA8BB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405813" y="26955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16" name="Text Box 26">
            <a:extLst>
              <a:ext uri="{FF2B5EF4-FFF2-40B4-BE49-F238E27FC236}">
                <a16:creationId xmlns:a16="http://schemas.microsoft.com/office/drawing/2014/main" id="{44105533-1F26-4925-985E-6D459B78C83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77075" y="29527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17" name="Text Box 26">
            <a:extLst>
              <a:ext uri="{FF2B5EF4-FFF2-40B4-BE49-F238E27FC236}">
                <a16:creationId xmlns:a16="http://schemas.microsoft.com/office/drawing/2014/main" id="{0F4C7DE5-0BF9-44C3-9CC0-5731A377CD3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16813" y="29654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18" name="Text Box 26">
            <a:extLst>
              <a:ext uri="{FF2B5EF4-FFF2-40B4-BE49-F238E27FC236}">
                <a16:creationId xmlns:a16="http://schemas.microsoft.com/office/drawing/2014/main" id="{AC229CFE-0C86-4473-A585-23E6919E33B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956550" y="29606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19" name="Text Box 26">
            <a:extLst>
              <a:ext uri="{FF2B5EF4-FFF2-40B4-BE49-F238E27FC236}">
                <a16:creationId xmlns:a16="http://schemas.microsoft.com/office/drawing/2014/main" id="{877807C5-5ABD-4D08-9C6C-79C4FBD50FD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396288" y="29543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20" name="Text Box 26">
            <a:extLst>
              <a:ext uri="{FF2B5EF4-FFF2-40B4-BE49-F238E27FC236}">
                <a16:creationId xmlns:a16="http://schemas.microsoft.com/office/drawing/2014/main" id="{D7D3FF49-B7BC-4E6A-879F-96B0C6FEC5B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67550" y="32115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21" name="Text Box 26">
            <a:extLst>
              <a:ext uri="{FF2B5EF4-FFF2-40B4-BE49-F238E27FC236}">
                <a16:creationId xmlns:a16="http://schemas.microsoft.com/office/drawing/2014/main" id="{AAEA87AA-5312-4D3E-AD65-D074A34FF68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07288" y="32258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22" name="Text Box 26">
            <a:extLst>
              <a:ext uri="{FF2B5EF4-FFF2-40B4-BE49-F238E27FC236}">
                <a16:creationId xmlns:a16="http://schemas.microsoft.com/office/drawing/2014/main" id="{ED140C1F-573C-4655-8565-2E116F88080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945438" y="32194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23" name="Text Box 26">
            <a:extLst>
              <a:ext uri="{FF2B5EF4-FFF2-40B4-BE49-F238E27FC236}">
                <a16:creationId xmlns:a16="http://schemas.microsoft.com/office/drawing/2014/main" id="{88AAD0F6-CBF9-4741-8C4C-FAE52EE88E5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385175" y="32131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24" name="Text Box 26">
            <a:extLst>
              <a:ext uri="{FF2B5EF4-FFF2-40B4-BE49-F238E27FC236}">
                <a16:creationId xmlns:a16="http://schemas.microsoft.com/office/drawing/2014/main" id="{5690102F-4CAF-458F-A756-AEA7FDF7A14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56438" y="34718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25" name="Text Box 26">
            <a:extLst>
              <a:ext uri="{FF2B5EF4-FFF2-40B4-BE49-F238E27FC236}">
                <a16:creationId xmlns:a16="http://schemas.microsoft.com/office/drawing/2014/main" id="{56A69BC5-B061-4242-9D40-71B1A23AAC6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496175" y="34845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26" name="Text Box 26">
            <a:extLst>
              <a:ext uri="{FF2B5EF4-FFF2-40B4-BE49-F238E27FC236}">
                <a16:creationId xmlns:a16="http://schemas.microsoft.com/office/drawing/2014/main" id="{17006A12-1D8D-44E8-888C-074E668205D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935913" y="34782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27" name="Text Box 26">
            <a:extLst>
              <a:ext uri="{FF2B5EF4-FFF2-40B4-BE49-F238E27FC236}">
                <a16:creationId xmlns:a16="http://schemas.microsoft.com/office/drawing/2014/main" id="{4F4FB1D0-01D6-4E6C-B610-4FAEE1B5971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375650" y="34718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28" name="Text Box 26">
            <a:extLst>
              <a:ext uri="{FF2B5EF4-FFF2-40B4-BE49-F238E27FC236}">
                <a16:creationId xmlns:a16="http://schemas.microsoft.com/office/drawing/2014/main" id="{B177B296-5546-4F01-B390-A63EF390DCE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3011488" y="1760538"/>
            <a:ext cx="22002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(2) Inode 0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이 저장된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번호를 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구한다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. Block 3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이다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</a:p>
        </p:txBody>
      </p:sp>
      <p:cxnSp>
        <p:nvCxnSpPr>
          <p:cNvPr id="21629" name="직선 연결선 62">
            <a:extLst>
              <a:ext uri="{FF2B5EF4-FFF2-40B4-BE49-F238E27FC236}">
                <a16:creationId xmlns:a16="http://schemas.microsoft.com/office/drawing/2014/main" id="{357D1329-E6A5-47D2-8ECF-AC297916F02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02325" y="4716463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30" name="직사각형 40">
            <a:extLst>
              <a:ext uri="{FF2B5EF4-FFF2-40B4-BE49-F238E27FC236}">
                <a16:creationId xmlns:a16="http://schemas.microsoft.com/office/drawing/2014/main" id="{FABD42C9-7CF3-493E-B7B8-1B8DCE93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4738688"/>
            <a:ext cx="1785937" cy="1374775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631" name="Text Box 26">
            <a:extLst>
              <a:ext uri="{FF2B5EF4-FFF2-40B4-BE49-F238E27FC236}">
                <a16:creationId xmlns:a16="http://schemas.microsoft.com/office/drawing/2014/main" id="{24FE605E-3B54-442B-894D-3D6BA6A52F8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945188" y="44846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32" name="Text Box 26">
            <a:extLst>
              <a:ext uri="{FF2B5EF4-FFF2-40B4-BE49-F238E27FC236}">
                <a16:creationId xmlns:a16="http://schemas.microsoft.com/office/drawing/2014/main" id="{FD064F43-CFAB-4D9A-B357-D404E33A548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384925" y="44973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633" name="Text Box 26">
            <a:extLst>
              <a:ext uri="{FF2B5EF4-FFF2-40B4-BE49-F238E27FC236}">
                <a16:creationId xmlns:a16="http://schemas.microsoft.com/office/drawing/2014/main" id="{59955ADD-F8F0-40A2-BF9C-3F36A8A00DB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824663" y="44910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634" name="Text Box 26">
            <a:extLst>
              <a:ext uri="{FF2B5EF4-FFF2-40B4-BE49-F238E27FC236}">
                <a16:creationId xmlns:a16="http://schemas.microsoft.com/office/drawing/2014/main" id="{71DB29E5-09DF-4EAD-B942-6BF1B7F41F6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264400" y="44846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21635" name="직선 연결선 62">
            <a:extLst>
              <a:ext uri="{FF2B5EF4-FFF2-40B4-BE49-F238E27FC236}">
                <a16:creationId xmlns:a16="http://schemas.microsoft.com/office/drawing/2014/main" id="{98E82F9C-FBF6-463D-AB0A-7F2398DC601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02325" y="6081713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36" name="직선 연결선 62">
            <a:extLst>
              <a:ext uri="{FF2B5EF4-FFF2-40B4-BE49-F238E27FC236}">
                <a16:creationId xmlns:a16="http://schemas.microsoft.com/office/drawing/2014/main" id="{5260A506-9024-4A5E-8DEA-A0FCE73A40A2}"/>
              </a:ext>
            </a:extLst>
          </p:cNvPr>
          <p:cNvCxnSpPr>
            <a:cxnSpLocks noChangeShapeType="1"/>
            <a:stCxn id="21630" idx="2"/>
            <a:endCxn id="21630" idx="0"/>
          </p:cNvCxnSpPr>
          <p:nvPr/>
        </p:nvCxnSpPr>
        <p:spPr bwMode="auto">
          <a:xfrm flipV="1">
            <a:off x="6759575" y="4738688"/>
            <a:ext cx="0" cy="13747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37" name="직선 연결선 62">
            <a:extLst>
              <a:ext uri="{FF2B5EF4-FFF2-40B4-BE49-F238E27FC236}">
                <a16:creationId xmlns:a16="http://schemas.microsoft.com/office/drawing/2014/main" id="{E59CC224-E977-4C78-84C8-6E6B6F1F64A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81850" y="4737100"/>
            <a:ext cx="0" cy="13763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38" name="직선 연결선 62">
            <a:extLst>
              <a:ext uri="{FF2B5EF4-FFF2-40B4-BE49-F238E27FC236}">
                <a16:creationId xmlns:a16="http://schemas.microsoft.com/office/drawing/2014/main" id="{A363C2EF-FE66-4C44-A1EF-31E07984282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289675" y="4708525"/>
            <a:ext cx="1588" cy="1404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직선 연결선 62">
            <a:extLst>
              <a:ext uri="{FF2B5EF4-FFF2-40B4-BE49-F238E27FC236}">
                <a16:creationId xmlns:a16="http://schemas.microsoft.com/office/drawing/2014/main" id="{905608C0-ED2C-4F62-BE99-C3B3528C11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62638" y="4999038"/>
            <a:ext cx="1789112" cy="47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3" name="직선 연결선 62">
            <a:extLst>
              <a:ext uri="{FF2B5EF4-FFF2-40B4-BE49-F238E27FC236}">
                <a16:creationId xmlns:a16="http://schemas.microsoft.com/office/drawing/2014/main" id="{C22DD67E-1F7D-4000-8628-D84510FA10F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48350" y="5286375"/>
            <a:ext cx="1789113" cy="476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4" name="직선 연결선 62">
            <a:extLst>
              <a:ext uri="{FF2B5EF4-FFF2-40B4-BE49-F238E27FC236}">
                <a16:creationId xmlns:a16="http://schemas.microsoft.com/office/drawing/2014/main" id="{B9695D1C-D952-43AE-AC35-1D28D2AFFB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84863" y="5570538"/>
            <a:ext cx="1787525" cy="47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5" name="직선 연결선 62">
            <a:extLst>
              <a:ext uri="{FF2B5EF4-FFF2-40B4-BE49-F238E27FC236}">
                <a16:creationId xmlns:a16="http://schemas.microsoft.com/office/drawing/2014/main" id="{7E1D125B-AABD-4245-BE12-19924626F8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48350" y="5827713"/>
            <a:ext cx="1789113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643" name="Text Box 26">
            <a:extLst>
              <a:ext uri="{FF2B5EF4-FFF2-40B4-BE49-F238E27FC236}">
                <a16:creationId xmlns:a16="http://schemas.microsoft.com/office/drawing/2014/main" id="{53C27E15-E44F-49B7-BEED-8B32F7D1841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427788" y="47863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44" name="Text Box 26">
            <a:extLst>
              <a:ext uri="{FF2B5EF4-FFF2-40B4-BE49-F238E27FC236}">
                <a16:creationId xmlns:a16="http://schemas.microsoft.com/office/drawing/2014/main" id="{0F7B7261-F113-479D-B5E9-74AE06C7BA1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867525" y="47799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45" name="Text Box 26">
            <a:extLst>
              <a:ext uri="{FF2B5EF4-FFF2-40B4-BE49-F238E27FC236}">
                <a16:creationId xmlns:a16="http://schemas.microsoft.com/office/drawing/2014/main" id="{EA1EB39A-1854-4A89-83FE-E5712661415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07263" y="47736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46" name="Text Box 26">
            <a:extLst>
              <a:ext uri="{FF2B5EF4-FFF2-40B4-BE49-F238E27FC236}">
                <a16:creationId xmlns:a16="http://schemas.microsoft.com/office/drawing/2014/main" id="{53E5E740-B88B-4AE1-A115-E209D8E4EF1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445250" y="50784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47" name="Text Box 26">
            <a:extLst>
              <a:ext uri="{FF2B5EF4-FFF2-40B4-BE49-F238E27FC236}">
                <a16:creationId xmlns:a16="http://schemas.microsoft.com/office/drawing/2014/main" id="{0A151049-68B5-4CC4-AD8D-0887999A29F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884988" y="50720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48" name="Text Box 26">
            <a:extLst>
              <a:ext uri="{FF2B5EF4-FFF2-40B4-BE49-F238E27FC236}">
                <a16:creationId xmlns:a16="http://schemas.microsoft.com/office/drawing/2014/main" id="{C942189F-92D3-4EDF-B2DC-E3F9399638C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24725" y="50657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49" name="Text Box 26">
            <a:extLst>
              <a:ext uri="{FF2B5EF4-FFF2-40B4-BE49-F238E27FC236}">
                <a16:creationId xmlns:a16="http://schemas.microsoft.com/office/drawing/2014/main" id="{30D1A247-20C1-4B24-B323-E9CAC57E426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995988" y="53244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50" name="Text Box 26">
            <a:extLst>
              <a:ext uri="{FF2B5EF4-FFF2-40B4-BE49-F238E27FC236}">
                <a16:creationId xmlns:a16="http://schemas.microsoft.com/office/drawing/2014/main" id="{85BCC339-CEA7-48F1-9D6F-EA57588A681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435725" y="53371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51" name="Text Box 26">
            <a:extLst>
              <a:ext uri="{FF2B5EF4-FFF2-40B4-BE49-F238E27FC236}">
                <a16:creationId xmlns:a16="http://schemas.microsoft.com/office/drawing/2014/main" id="{F212019E-A5C6-4940-823E-32BC5C7CDDE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875463" y="53308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52" name="Text Box 26">
            <a:extLst>
              <a:ext uri="{FF2B5EF4-FFF2-40B4-BE49-F238E27FC236}">
                <a16:creationId xmlns:a16="http://schemas.microsoft.com/office/drawing/2014/main" id="{BE284D49-DF41-4030-85C6-D9964B7458F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13613" y="53244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53" name="Text Box 26">
            <a:extLst>
              <a:ext uri="{FF2B5EF4-FFF2-40B4-BE49-F238E27FC236}">
                <a16:creationId xmlns:a16="http://schemas.microsoft.com/office/drawing/2014/main" id="{6EF8ED47-D132-42AE-80E8-B0ECFE1CDAF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984875" y="55832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54" name="Text Box 26">
            <a:extLst>
              <a:ext uri="{FF2B5EF4-FFF2-40B4-BE49-F238E27FC236}">
                <a16:creationId xmlns:a16="http://schemas.microsoft.com/office/drawing/2014/main" id="{B710C9C7-DF91-435F-85CA-9838B33542E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424613" y="55959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55" name="Text Box 26">
            <a:extLst>
              <a:ext uri="{FF2B5EF4-FFF2-40B4-BE49-F238E27FC236}">
                <a16:creationId xmlns:a16="http://schemas.microsoft.com/office/drawing/2014/main" id="{4E272FA4-52A1-4C91-939A-0A8DB3BCA41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864350" y="55895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56" name="Text Box 26">
            <a:extLst>
              <a:ext uri="{FF2B5EF4-FFF2-40B4-BE49-F238E27FC236}">
                <a16:creationId xmlns:a16="http://schemas.microsoft.com/office/drawing/2014/main" id="{C8873E41-3424-433F-9CC6-1401DE640FA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04088" y="55832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57" name="Text Box 26">
            <a:extLst>
              <a:ext uri="{FF2B5EF4-FFF2-40B4-BE49-F238E27FC236}">
                <a16:creationId xmlns:a16="http://schemas.microsoft.com/office/drawing/2014/main" id="{386118E0-CB6B-48EB-8363-0513DA69B4B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975350" y="58420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58" name="Text Box 26">
            <a:extLst>
              <a:ext uri="{FF2B5EF4-FFF2-40B4-BE49-F238E27FC236}">
                <a16:creationId xmlns:a16="http://schemas.microsoft.com/office/drawing/2014/main" id="{12D13534-737A-4C49-BB01-AD0217C20B5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415088" y="58547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59" name="Text Box 26">
            <a:extLst>
              <a:ext uri="{FF2B5EF4-FFF2-40B4-BE49-F238E27FC236}">
                <a16:creationId xmlns:a16="http://schemas.microsoft.com/office/drawing/2014/main" id="{79A932A0-3D36-4E6B-A7F7-0039C357B5E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854825" y="58483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60" name="Text Box 26">
            <a:extLst>
              <a:ext uri="{FF2B5EF4-FFF2-40B4-BE49-F238E27FC236}">
                <a16:creationId xmlns:a16="http://schemas.microsoft.com/office/drawing/2014/main" id="{51993569-784F-42B1-8FB5-D405E2F4043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292975" y="58435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61" name="Text Box 26">
            <a:extLst>
              <a:ext uri="{FF2B5EF4-FFF2-40B4-BE49-F238E27FC236}">
                <a16:creationId xmlns:a16="http://schemas.microsoft.com/office/drawing/2014/main" id="{DE1F4414-784C-4427-AB4F-9F7085F63E1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957888" y="47672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62" name="Text Box 26">
            <a:extLst>
              <a:ext uri="{FF2B5EF4-FFF2-40B4-BE49-F238E27FC236}">
                <a16:creationId xmlns:a16="http://schemas.microsoft.com/office/drawing/2014/main" id="{412C4BC1-A96D-47FD-82FB-3001D830458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975350" y="50514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63" name="타원 311">
            <a:extLst>
              <a:ext uri="{FF2B5EF4-FFF2-40B4-BE49-F238E27FC236}">
                <a16:creationId xmlns:a16="http://schemas.microsoft.com/office/drawing/2014/main" id="{132B05DB-03B4-43F3-A461-505CE6783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4656138"/>
            <a:ext cx="450850" cy="1538287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sp>
        <p:nvSpPr>
          <p:cNvPr id="21664" name="화살표: 오른쪽 188">
            <a:extLst>
              <a:ext uri="{FF2B5EF4-FFF2-40B4-BE49-F238E27FC236}">
                <a16:creationId xmlns:a16="http://schemas.microsoft.com/office/drawing/2014/main" id="{A3744FEC-3EA7-49B8-9846-EDFF67B34C2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640263" y="5391150"/>
            <a:ext cx="1235075" cy="242888"/>
          </a:xfrm>
          <a:prstGeom prst="rightArrow">
            <a:avLst>
              <a:gd name="adj1" fmla="val 50000"/>
              <a:gd name="adj2" fmla="val 4997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665" name="직사각형 40">
            <a:extLst>
              <a:ext uri="{FF2B5EF4-FFF2-40B4-BE49-F238E27FC236}">
                <a16:creationId xmlns:a16="http://schemas.microsoft.com/office/drawing/2014/main" id="{A45204C0-1A10-4F2B-A65A-2BEF9D6FD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4800600"/>
            <a:ext cx="468313" cy="1374775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0B100979-B50A-4CE9-8C9E-37382E0574A9}"/>
              </a:ext>
            </a:extLst>
          </p:cNvPr>
          <p:cNvCxnSpPr>
            <a:cxnSpLocks/>
          </p:cNvCxnSpPr>
          <p:nvPr/>
        </p:nvCxnSpPr>
        <p:spPr bwMode="auto">
          <a:xfrm flipV="1">
            <a:off x="3290888" y="4799013"/>
            <a:ext cx="795337" cy="527050"/>
          </a:xfrm>
          <a:prstGeom prst="straightConnector1">
            <a:avLst/>
          </a:pr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667" name="Text Box 26">
            <a:extLst>
              <a:ext uri="{FF2B5EF4-FFF2-40B4-BE49-F238E27FC236}">
                <a16:creationId xmlns:a16="http://schemas.microsoft.com/office/drawing/2014/main" id="{5F1DC0C6-2237-4C3E-93DA-B78C0CFA587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27300" y="5378450"/>
            <a:ext cx="1027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b="1">
                <a:solidFill>
                  <a:srgbClr val="FF0000"/>
                </a:solidFill>
                <a:latin typeface="Arial" panose="020B0604020202020204" pitchFamily="34" charset="0"/>
              </a:rPr>
              <a:t>pInode</a:t>
            </a:r>
          </a:p>
        </p:txBody>
      </p:sp>
      <p:sp>
        <p:nvSpPr>
          <p:cNvPr id="21668" name="Text Box 26">
            <a:extLst>
              <a:ext uri="{FF2B5EF4-FFF2-40B4-BE49-F238E27FC236}">
                <a16:creationId xmlns:a16="http://schemas.microsoft.com/office/drawing/2014/main" id="{735C7099-8165-4C4F-96AB-4D6EA5E94AC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976563" y="2700338"/>
            <a:ext cx="638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rgbClr val="FF0000"/>
                </a:solidFill>
                <a:latin typeface="Arial" panose="020B0604020202020204" pitchFamily="34" charset="0"/>
              </a:rPr>
              <a:t>Block 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4">
            <a:extLst>
              <a:ext uri="{FF2B5EF4-FFF2-40B4-BE49-F238E27FC236}">
                <a16:creationId xmlns:a16="http://schemas.microsoft.com/office/drawing/2014/main" id="{2D6C1A35-E7E4-4C90-BB46-BB5B11E73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97AD33-F7EB-48BB-9B2D-894C16076665}" type="slidenum">
              <a:rPr kumimoji="0" lang="ko-KR" altLang="en-US" sz="1200" smtClean="0">
                <a:solidFill>
                  <a:srgbClr val="80808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200">
              <a:solidFill>
                <a:srgbClr val="808080"/>
              </a:solidFill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09B88A1-6D5C-4706-9D8C-0BB5031AE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158750"/>
            <a:ext cx="8258175" cy="631825"/>
          </a:xfrm>
        </p:spPr>
        <p:txBody>
          <a:bodyPr/>
          <a:lstStyle/>
          <a:p>
            <a:pPr eaLnBrk="1" hangingPunct="1"/>
            <a:r>
              <a:rPr lang="en-US" altLang="ko-KR" dirty="0" err="1"/>
              <a:t>GetInode</a:t>
            </a:r>
            <a:r>
              <a:rPr lang="en-US" altLang="ko-KR" dirty="0"/>
              <a:t>(5, </a:t>
            </a:r>
            <a:r>
              <a:rPr lang="en-US" altLang="ko-KR" dirty="0" err="1"/>
              <a:t>pInode</a:t>
            </a:r>
            <a:r>
              <a:rPr lang="en-US" altLang="ko-KR" dirty="0"/>
              <a:t>)</a:t>
            </a:r>
          </a:p>
        </p:txBody>
      </p:sp>
      <p:cxnSp>
        <p:nvCxnSpPr>
          <p:cNvPr id="22532" name="직선 연결선 62">
            <a:extLst>
              <a:ext uri="{FF2B5EF4-FFF2-40B4-BE49-F238E27FC236}">
                <a16:creationId xmlns:a16="http://schemas.microsoft.com/office/drawing/2014/main" id="{D95A67A8-2920-4D74-81DE-3F68DB411A8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20788" y="184150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3" name="직사각형 40">
            <a:extLst>
              <a:ext uri="{FF2B5EF4-FFF2-40B4-BE49-F238E27FC236}">
                <a16:creationId xmlns:a16="http://schemas.microsoft.com/office/drawing/2014/main" id="{A68DB557-873C-4DEF-A6F0-D4365187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5" y="1863725"/>
            <a:ext cx="1785938" cy="1374775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39275BA1-0138-4E31-97E6-EF38D78F8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703263"/>
            <a:ext cx="6215063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kern="0" dirty="0"/>
              <a:t>&gt; </a:t>
            </a:r>
            <a:r>
              <a:rPr lang="en-US" altLang="ko-KR" sz="1800" kern="0" dirty="0" err="1"/>
              <a:t>Inode</a:t>
            </a:r>
            <a:r>
              <a:rPr lang="en-US" altLang="ko-KR" sz="1800" kern="0" dirty="0"/>
              <a:t> 5</a:t>
            </a:r>
            <a:r>
              <a:rPr lang="ko-KR" altLang="en-US" sz="1800" kern="0" dirty="0"/>
              <a:t>를</a:t>
            </a:r>
            <a:r>
              <a:rPr lang="en-US" altLang="ko-KR" sz="1800" kern="0" dirty="0"/>
              <a:t> </a:t>
            </a:r>
            <a:r>
              <a:rPr lang="ko-KR" altLang="en-US" sz="1800" kern="0" dirty="0"/>
              <a:t>디스크에서 읽어서 </a:t>
            </a:r>
            <a:r>
              <a:rPr lang="en-US" altLang="ko-KR" sz="1800" kern="0" dirty="0" err="1"/>
              <a:t>pInode</a:t>
            </a:r>
            <a:r>
              <a:rPr lang="ko-KR" altLang="en-US" sz="1800" kern="0" dirty="0"/>
              <a:t>로 저장함</a:t>
            </a:r>
            <a:endParaRPr lang="en-US" altLang="ko-KR" sz="1800" kern="0" dirty="0"/>
          </a:p>
        </p:txBody>
      </p:sp>
      <p:sp>
        <p:nvSpPr>
          <p:cNvPr id="22535" name="Text Box 26">
            <a:extLst>
              <a:ext uri="{FF2B5EF4-FFF2-40B4-BE49-F238E27FC236}">
                <a16:creationId xmlns:a16="http://schemas.microsoft.com/office/drawing/2014/main" id="{EDC5B16A-EE30-4325-88DC-14195D560EF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104900" y="1368425"/>
            <a:ext cx="7191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inode no</a:t>
            </a:r>
          </a:p>
        </p:txBody>
      </p:sp>
      <p:sp>
        <p:nvSpPr>
          <p:cNvPr id="22536" name="Text Box 26">
            <a:extLst>
              <a:ext uri="{FF2B5EF4-FFF2-40B4-BE49-F238E27FC236}">
                <a16:creationId xmlns:a16="http://schemas.microsoft.com/office/drawing/2014/main" id="{B14B89C1-0A23-4370-8548-6C2D44FDFE4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3650" y="16081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37" name="Text Box 26">
            <a:extLst>
              <a:ext uri="{FF2B5EF4-FFF2-40B4-BE49-F238E27FC236}">
                <a16:creationId xmlns:a16="http://schemas.microsoft.com/office/drawing/2014/main" id="{1382AD33-3BBB-4490-B158-E20A0B3D96F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03388" y="16208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38" name="Text Box 26">
            <a:extLst>
              <a:ext uri="{FF2B5EF4-FFF2-40B4-BE49-F238E27FC236}">
                <a16:creationId xmlns:a16="http://schemas.microsoft.com/office/drawing/2014/main" id="{B4C431DE-39FC-4944-97CB-581FB29E5CD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43125" y="16144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2539" name="Text Box 26">
            <a:extLst>
              <a:ext uri="{FF2B5EF4-FFF2-40B4-BE49-F238E27FC236}">
                <a16:creationId xmlns:a16="http://schemas.microsoft.com/office/drawing/2014/main" id="{BD557C25-9C50-48F1-A1DD-3977732109A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81275" y="16097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22540" name="직선 연결선 62">
            <a:extLst>
              <a:ext uri="{FF2B5EF4-FFF2-40B4-BE49-F238E27FC236}">
                <a16:creationId xmlns:a16="http://schemas.microsoft.com/office/drawing/2014/main" id="{4360636A-B8AD-47A6-8F85-DBA21D06A61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20788" y="32067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1" name="직사각형 40">
            <a:extLst>
              <a:ext uri="{FF2B5EF4-FFF2-40B4-BE49-F238E27FC236}">
                <a16:creationId xmlns:a16="http://schemas.microsoft.com/office/drawing/2014/main" id="{46195E68-8448-45DD-AB2A-D57FDA6E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5" y="3228975"/>
            <a:ext cx="1785938" cy="1374775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2542" name="직선 연결선 62">
            <a:extLst>
              <a:ext uri="{FF2B5EF4-FFF2-40B4-BE49-F238E27FC236}">
                <a16:creationId xmlns:a16="http://schemas.microsoft.com/office/drawing/2014/main" id="{8F61C824-0360-4594-AD06-D04CC50E483E}"/>
              </a:ext>
            </a:extLst>
          </p:cNvPr>
          <p:cNvCxnSpPr>
            <a:cxnSpLocks noChangeShapeType="1"/>
            <a:stCxn id="22541" idx="2"/>
            <a:endCxn id="22541" idx="0"/>
          </p:cNvCxnSpPr>
          <p:nvPr/>
        </p:nvCxnSpPr>
        <p:spPr bwMode="auto">
          <a:xfrm flipV="1">
            <a:off x="2076450" y="3228975"/>
            <a:ext cx="0" cy="13747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직선 연결선 62">
            <a:extLst>
              <a:ext uri="{FF2B5EF4-FFF2-40B4-BE49-F238E27FC236}">
                <a16:creationId xmlns:a16="http://schemas.microsoft.com/office/drawing/2014/main" id="{7D89E97C-362B-4BC5-9B31-4B31FF87BF3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00313" y="3194050"/>
            <a:ext cx="0" cy="14097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직선 연결선 62">
            <a:extLst>
              <a:ext uri="{FF2B5EF4-FFF2-40B4-BE49-F238E27FC236}">
                <a16:creationId xmlns:a16="http://schemas.microsoft.com/office/drawing/2014/main" id="{E2ED5ECA-1079-4EC4-B351-E986C28C1BE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08138" y="3198813"/>
            <a:ext cx="1587" cy="1404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0" name="직선 연결선 62">
            <a:extLst>
              <a:ext uri="{FF2B5EF4-FFF2-40B4-BE49-F238E27FC236}">
                <a16:creationId xmlns:a16="http://schemas.microsoft.com/office/drawing/2014/main" id="{E3B8FF01-6CC2-4474-9A4D-D874136D069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81100" y="3489325"/>
            <a:ext cx="1789113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1" name="직선 연결선 62">
            <a:extLst>
              <a:ext uri="{FF2B5EF4-FFF2-40B4-BE49-F238E27FC236}">
                <a16:creationId xmlns:a16="http://schemas.microsoft.com/office/drawing/2014/main" id="{F1B58672-1586-423B-A0CF-AC024DB466A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66813" y="3776663"/>
            <a:ext cx="1789112" cy="47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2" name="직선 연결선 62">
            <a:extLst>
              <a:ext uri="{FF2B5EF4-FFF2-40B4-BE49-F238E27FC236}">
                <a16:creationId xmlns:a16="http://schemas.microsoft.com/office/drawing/2014/main" id="{2F8EED00-4B79-4B95-AA7A-0FD2591F2A3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03325" y="4060825"/>
            <a:ext cx="1787525" cy="476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3" name="직선 연결선 62">
            <a:extLst>
              <a:ext uri="{FF2B5EF4-FFF2-40B4-BE49-F238E27FC236}">
                <a16:creationId xmlns:a16="http://schemas.microsoft.com/office/drawing/2014/main" id="{17A724B8-81B9-43F1-8EBF-250716E76E2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66813" y="4316413"/>
            <a:ext cx="1789112" cy="47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549" name="Text Box 26">
            <a:extLst>
              <a:ext uri="{FF2B5EF4-FFF2-40B4-BE49-F238E27FC236}">
                <a16:creationId xmlns:a16="http://schemas.microsoft.com/office/drawing/2014/main" id="{AF7F1F7B-7D66-43BE-A3AA-916BB2FBD8D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130300" y="4791075"/>
            <a:ext cx="7191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inode no</a:t>
            </a:r>
          </a:p>
        </p:txBody>
      </p:sp>
      <p:sp>
        <p:nvSpPr>
          <p:cNvPr id="22550" name="Text Box 26">
            <a:extLst>
              <a:ext uri="{FF2B5EF4-FFF2-40B4-BE49-F238E27FC236}">
                <a16:creationId xmlns:a16="http://schemas.microsoft.com/office/drawing/2014/main" id="{FFEBCDF6-96D0-47B9-ADDB-66B8AD1C378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5238" y="46418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2551" name="Text Box 26">
            <a:extLst>
              <a:ext uri="{FF2B5EF4-FFF2-40B4-BE49-F238E27FC236}">
                <a16:creationId xmlns:a16="http://schemas.microsoft.com/office/drawing/2014/main" id="{29BB23D9-433B-4ADB-98AC-8BAD9A2C2E5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03388" y="46545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2552" name="Text Box 26">
            <a:extLst>
              <a:ext uri="{FF2B5EF4-FFF2-40B4-BE49-F238E27FC236}">
                <a16:creationId xmlns:a16="http://schemas.microsoft.com/office/drawing/2014/main" id="{14FB9B5F-923C-42EA-A18C-D5EB314839A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43125" y="46482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2553" name="Text Box 26">
            <a:extLst>
              <a:ext uri="{FF2B5EF4-FFF2-40B4-BE49-F238E27FC236}">
                <a16:creationId xmlns:a16="http://schemas.microsoft.com/office/drawing/2014/main" id="{2B5D4B18-1407-4C3B-8355-CE26238B338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82863" y="46434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2554" name="Text Box 26">
            <a:extLst>
              <a:ext uri="{FF2B5EF4-FFF2-40B4-BE49-F238E27FC236}">
                <a16:creationId xmlns:a16="http://schemas.microsoft.com/office/drawing/2014/main" id="{1620FAF4-78FE-408F-8398-46453F92F20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303213" y="1873250"/>
            <a:ext cx="8937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allocBlocks</a:t>
            </a:r>
          </a:p>
        </p:txBody>
      </p:sp>
      <p:sp>
        <p:nvSpPr>
          <p:cNvPr id="22555" name="Text Box 26">
            <a:extLst>
              <a:ext uri="{FF2B5EF4-FFF2-40B4-BE49-F238E27FC236}">
                <a16:creationId xmlns:a16="http://schemas.microsoft.com/office/drawing/2014/main" id="{04215417-FF52-42B1-BE8F-FF76C15210A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11125" y="2149475"/>
            <a:ext cx="1116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blockPointer[0]</a:t>
            </a:r>
          </a:p>
        </p:txBody>
      </p:sp>
      <p:sp>
        <p:nvSpPr>
          <p:cNvPr id="22556" name="Text Box 26">
            <a:extLst>
              <a:ext uri="{FF2B5EF4-FFF2-40B4-BE49-F238E27FC236}">
                <a16:creationId xmlns:a16="http://schemas.microsoft.com/office/drawing/2014/main" id="{2BFDBFBD-7B08-4945-8A13-441AB45A52F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6838" y="2416175"/>
            <a:ext cx="1116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blockPointer[1]</a:t>
            </a:r>
          </a:p>
        </p:txBody>
      </p:sp>
      <p:sp>
        <p:nvSpPr>
          <p:cNvPr id="22557" name="Text Box 26">
            <a:extLst>
              <a:ext uri="{FF2B5EF4-FFF2-40B4-BE49-F238E27FC236}">
                <a16:creationId xmlns:a16="http://schemas.microsoft.com/office/drawing/2014/main" id="{CCF6B24A-D54A-4B20-8E39-8B2A8B20BB4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5250" y="2668588"/>
            <a:ext cx="11160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blockPointer[2]</a:t>
            </a:r>
          </a:p>
        </p:txBody>
      </p:sp>
      <p:sp>
        <p:nvSpPr>
          <p:cNvPr id="22558" name="Text Box 26">
            <a:extLst>
              <a:ext uri="{FF2B5EF4-FFF2-40B4-BE49-F238E27FC236}">
                <a16:creationId xmlns:a16="http://schemas.microsoft.com/office/drawing/2014/main" id="{B600C554-829D-49E8-9C7E-E633979C0F9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5250" y="2927350"/>
            <a:ext cx="1116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blockPointer[3]</a:t>
            </a:r>
          </a:p>
        </p:txBody>
      </p:sp>
      <p:sp>
        <p:nvSpPr>
          <p:cNvPr id="22559" name="Text Box 26">
            <a:extLst>
              <a:ext uri="{FF2B5EF4-FFF2-40B4-BE49-F238E27FC236}">
                <a16:creationId xmlns:a16="http://schemas.microsoft.com/office/drawing/2014/main" id="{966C0C01-6AAD-4538-A999-1F110BA7616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73050" y="3276600"/>
            <a:ext cx="8937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allocBlocks</a:t>
            </a:r>
          </a:p>
        </p:txBody>
      </p:sp>
      <p:sp>
        <p:nvSpPr>
          <p:cNvPr id="22560" name="Text Box 26">
            <a:extLst>
              <a:ext uri="{FF2B5EF4-FFF2-40B4-BE49-F238E27FC236}">
                <a16:creationId xmlns:a16="http://schemas.microsoft.com/office/drawing/2014/main" id="{ABE1FCC6-09F1-4413-BB00-2C068CB8160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0963" y="3552825"/>
            <a:ext cx="1116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blockPointer[0]</a:t>
            </a:r>
          </a:p>
        </p:txBody>
      </p:sp>
      <p:sp>
        <p:nvSpPr>
          <p:cNvPr id="22561" name="Text Box 26">
            <a:extLst>
              <a:ext uri="{FF2B5EF4-FFF2-40B4-BE49-F238E27FC236}">
                <a16:creationId xmlns:a16="http://schemas.microsoft.com/office/drawing/2014/main" id="{885F05A5-935C-4411-86B9-12A6DA8C9BC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6675" y="3819525"/>
            <a:ext cx="1116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blockPointer[1]</a:t>
            </a:r>
          </a:p>
        </p:txBody>
      </p:sp>
      <p:sp>
        <p:nvSpPr>
          <p:cNvPr id="22562" name="Text Box 26">
            <a:extLst>
              <a:ext uri="{FF2B5EF4-FFF2-40B4-BE49-F238E27FC236}">
                <a16:creationId xmlns:a16="http://schemas.microsoft.com/office/drawing/2014/main" id="{72FD9CD0-DAEC-4CCE-8184-BD620BDC8E2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6675" y="4071938"/>
            <a:ext cx="11160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blockPointer[2]</a:t>
            </a:r>
          </a:p>
        </p:txBody>
      </p:sp>
      <p:sp>
        <p:nvSpPr>
          <p:cNvPr id="22563" name="Text Box 26">
            <a:extLst>
              <a:ext uri="{FF2B5EF4-FFF2-40B4-BE49-F238E27FC236}">
                <a16:creationId xmlns:a16="http://schemas.microsoft.com/office/drawing/2014/main" id="{38216AF4-33E3-41AC-81EC-DE60267440D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6675" y="4330700"/>
            <a:ext cx="1116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blockPointer[3]</a:t>
            </a:r>
          </a:p>
        </p:txBody>
      </p:sp>
      <p:sp>
        <p:nvSpPr>
          <p:cNvPr id="22564" name="직사각형 40">
            <a:extLst>
              <a:ext uri="{FF2B5EF4-FFF2-40B4-BE49-F238E27FC236}">
                <a16:creationId xmlns:a16="http://schemas.microsoft.com/office/drawing/2014/main" id="{8801183A-65EC-4401-88D7-1A665A5EA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913" y="2333625"/>
            <a:ext cx="1785937" cy="1374775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65" name="화살표: 오른쪽 128">
            <a:extLst>
              <a:ext uri="{FF2B5EF4-FFF2-40B4-BE49-F238E27FC236}">
                <a16:creationId xmlns:a16="http://schemas.microsoft.com/office/drawing/2014/main" id="{1D978095-9CB1-45A9-9AC4-A2E90C1B7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2482850"/>
            <a:ext cx="1235075" cy="242888"/>
          </a:xfrm>
          <a:prstGeom prst="rightArrow">
            <a:avLst>
              <a:gd name="adj1" fmla="val 50000"/>
              <a:gd name="adj2" fmla="val 4997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66" name="Text Box 26">
            <a:extLst>
              <a:ext uri="{FF2B5EF4-FFF2-40B4-BE49-F238E27FC236}">
                <a16:creationId xmlns:a16="http://schemas.microsoft.com/office/drawing/2014/main" id="{0176A0FC-4C32-4958-A00D-E44BED5E6DB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938463" y="2946400"/>
            <a:ext cx="188753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(3) Block 3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을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DevReadBlock</a:t>
            </a: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함수를 통해 메모리로 읽는다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2567" name="Text Box 26">
            <a:extLst>
              <a:ext uri="{FF2B5EF4-FFF2-40B4-BE49-F238E27FC236}">
                <a16:creationId xmlns:a16="http://schemas.microsoft.com/office/drawing/2014/main" id="{35436A2F-2062-4AAA-9D8C-24A6654AC1F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703763" y="3757613"/>
            <a:ext cx="1844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(1) Block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크기의 메모리 할당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68" name="Text Box 26">
            <a:extLst>
              <a:ext uri="{FF2B5EF4-FFF2-40B4-BE49-F238E27FC236}">
                <a16:creationId xmlns:a16="http://schemas.microsoft.com/office/drawing/2014/main" id="{7D12C57B-9EBB-4289-A313-8971A11F034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943725" y="3832225"/>
            <a:ext cx="1814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(4)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동작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(3)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후의 메모리 상태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69" name="Text Box 26">
            <a:extLst>
              <a:ext uri="{FF2B5EF4-FFF2-40B4-BE49-F238E27FC236}">
                <a16:creationId xmlns:a16="http://schemas.microsoft.com/office/drawing/2014/main" id="{E4CD6E35-1E2F-499B-B85E-16710AB3B13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610100" y="6264275"/>
            <a:ext cx="24542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(5) Inode5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의 내용을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pInode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로 복사한다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2570" name="직선 연결선 62">
            <a:extLst>
              <a:ext uri="{FF2B5EF4-FFF2-40B4-BE49-F238E27FC236}">
                <a16:creationId xmlns:a16="http://schemas.microsoft.com/office/drawing/2014/main" id="{D7C32B36-45E8-4423-B0E2-D257C56017D9}"/>
              </a:ext>
            </a:extLst>
          </p:cNvPr>
          <p:cNvCxnSpPr>
            <a:cxnSpLocks noChangeShapeType="1"/>
            <a:stCxn id="22533" idx="2"/>
            <a:endCxn id="22533" idx="0"/>
          </p:cNvCxnSpPr>
          <p:nvPr/>
        </p:nvCxnSpPr>
        <p:spPr bwMode="auto">
          <a:xfrm flipV="1">
            <a:off x="2076450" y="1863725"/>
            <a:ext cx="0" cy="13747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1" name="직선 연결선 62">
            <a:extLst>
              <a:ext uri="{FF2B5EF4-FFF2-40B4-BE49-F238E27FC236}">
                <a16:creationId xmlns:a16="http://schemas.microsoft.com/office/drawing/2014/main" id="{97A2AE3E-EE98-48D6-8CA3-616744D951F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00313" y="1860550"/>
            <a:ext cx="0" cy="13779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2" name="직선 연결선 62">
            <a:extLst>
              <a:ext uri="{FF2B5EF4-FFF2-40B4-BE49-F238E27FC236}">
                <a16:creationId xmlns:a16="http://schemas.microsoft.com/office/drawing/2014/main" id="{9C553BE8-194C-417A-867C-8F46CD6C4F5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08138" y="1833563"/>
            <a:ext cx="1587" cy="1404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직선 연결선 62">
            <a:extLst>
              <a:ext uri="{FF2B5EF4-FFF2-40B4-BE49-F238E27FC236}">
                <a16:creationId xmlns:a16="http://schemas.microsoft.com/office/drawing/2014/main" id="{B71D1458-5018-4BA8-93E2-FB688418B39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81100" y="2124075"/>
            <a:ext cx="1789113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직선 연결선 62">
            <a:extLst>
              <a:ext uri="{FF2B5EF4-FFF2-40B4-BE49-F238E27FC236}">
                <a16:creationId xmlns:a16="http://schemas.microsoft.com/office/drawing/2014/main" id="{39836177-C1E6-4071-9FC8-6C70C0BB066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66813" y="2411413"/>
            <a:ext cx="1789112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9" name="직선 연결선 62">
            <a:extLst>
              <a:ext uri="{FF2B5EF4-FFF2-40B4-BE49-F238E27FC236}">
                <a16:creationId xmlns:a16="http://schemas.microsoft.com/office/drawing/2014/main" id="{A0F47A8A-6E2D-41EC-B050-B07C072C2BF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03325" y="2695575"/>
            <a:ext cx="1787525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직선 연결선 62">
            <a:extLst>
              <a:ext uri="{FF2B5EF4-FFF2-40B4-BE49-F238E27FC236}">
                <a16:creationId xmlns:a16="http://schemas.microsoft.com/office/drawing/2014/main" id="{75229849-7E10-456E-99A6-E4A83251FF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66813" y="2951163"/>
            <a:ext cx="1789112" cy="47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577" name="직선 연결선 62">
            <a:extLst>
              <a:ext uri="{FF2B5EF4-FFF2-40B4-BE49-F238E27FC236}">
                <a16:creationId xmlns:a16="http://schemas.microsoft.com/office/drawing/2014/main" id="{10457207-9D97-4353-971D-C63434677A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5000" y="234632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8" name="직사각형 40">
            <a:extLst>
              <a:ext uri="{FF2B5EF4-FFF2-40B4-BE49-F238E27FC236}">
                <a16:creationId xmlns:a16="http://schemas.microsoft.com/office/drawing/2014/main" id="{CEC649D5-23F1-48CB-AE51-7F870550C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368550"/>
            <a:ext cx="1784350" cy="1374775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79" name="Text Box 26">
            <a:extLst>
              <a:ext uri="{FF2B5EF4-FFF2-40B4-BE49-F238E27FC236}">
                <a16:creationId xmlns:a16="http://schemas.microsoft.com/office/drawing/2014/main" id="{F1A96218-7677-4C44-AA43-99B3B9996F2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27863" y="21129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80" name="Text Box 26">
            <a:extLst>
              <a:ext uri="{FF2B5EF4-FFF2-40B4-BE49-F238E27FC236}">
                <a16:creationId xmlns:a16="http://schemas.microsoft.com/office/drawing/2014/main" id="{88586CF2-1D63-410E-81A2-1D5D2348347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466013" y="21256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81" name="Text Box 26">
            <a:extLst>
              <a:ext uri="{FF2B5EF4-FFF2-40B4-BE49-F238E27FC236}">
                <a16:creationId xmlns:a16="http://schemas.microsoft.com/office/drawing/2014/main" id="{73D428F6-A99F-46F9-A3A5-C2B96E8647C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905750" y="21193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2582" name="Text Box 26">
            <a:extLst>
              <a:ext uri="{FF2B5EF4-FFF2-40B4-BE49-F238E27FC236}">
                <a16:creationId xmlns:a16="http://schemas.microsoft.com/office/drawing/2014/main" id="{6A318CBF-84B9-45B8-A168-32AD1F02DD0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345488" y="21145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22583" name="직선 연결선 62">
            <a:extLst>
              <a:ext uri="{FF2B5EF4-FFF2-40B4-BE49-F238E27FC236}">
                <a16:creationId xmlns:a16="http://schemas.microsoft.com/office/drawing/2014/main" id="{347498C8-266B-4992-A14A-97D22E3DA36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5000" y="371157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4" name="직선 연결선 62">
            <a:extLst>
              <a:ext uri="{FF2B5EF4-FFF2-40B4-BE49-F238E27FC236}">
                <a16:creationId xmlns:a16="http://schemas.microsoft.com/office/drawing/2014/main" id="{63FB8C7F-158A-4E9C-A770-2DAFBF1E42E5}"/>
              </a:ext>
            </a:extLst>
          </p:cNvPr>
          <p:cNvCxnSpPr>
            <a:cxnSpLocks noChangeShapeType="1"/>
            <a:stCxn id="22578" idx="2"/>
            <a:endCxn id="22578" idx="0"/>
          </p:cNvCxnSpPr>
          <p:nvPr/>
        </p:nvCxnSpPr>
        <p:spPr bwMode="auto">
          <a:xfrm flipV="1">
            <a:off x="7840663" y="2368550"/>
            <a:ext cx="0" cy="13747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5" name="직선 연결선 62">
            <a:extLst>
              <a:ext uri="{FF2B5EF4-FFF2-40B4-BE49-F238E27FC236}">
                <a16:creationId xmlns:a16="http://schemas.microsoft.com/office/drawing/2014/main" id="{953F3D4F-E358-47CB-AB79-553DFB437AE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262938" y="2365375"/>
            <a:ext cx="0" cy="13779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6" name="직선 연결선 62">
            <a:extLst>
              <a:ext uri="{FF2B5EF4-FFF2-40B4-BE49-F238E27FC236}">
                <a16:creationId xmlns:a16="http://schemas.microsoft.com/office/drawing/2014/main" id="{66A504B0-BC84-4489-A7E5-27B5FB5AC55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372350" y="2338388"/>
            <a:ext cx="1588" cy="1404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직선 연결선 62">
            <a:extLst>
              <a:ext uri="{FF2B5EF4-FFF2-40B4-BE49-F238E27FC236}">
                <a16:creationId xmlns:a16="http://schemas.microsoft.com/office/drawing/2014/main" id="{F03A1559-BF16-4BDE-B044-0FE85D986B1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45313" y="2628900"/>
            <a:ext cx="1787525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직선 연결선 62">
            <a:extLst>
              <a:ext uri="{FF2B5EF4-FFF2-40B4-BE49-F238E27FC236}">
                <a16:creationId xmlns:a16="http://schemas.microsoft.com/office/drawing/2014/main" id="{423194C8-AD34-4DDA-860C-E71A1E278EC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29438" y="2916238"/>
            <a:ext cx="1789112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직선 연결선 62">
            <a:extLst>
              <a:ext uri="{FF2B5EF4-FFF2-40B4-BE49-F238E27FC236}">
                <a16:creationId xmlns:a16="http://schemas.microsoft.com/office/drawing/2014/main" id="{1B0D1FF5-DB7C-4216-8AD3-13D3DF3F2C7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65950" y="3200400"/>
            <a:ext cx="1789113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직선 연결선 62">
            <a:extLst>
              <a:ext uri="{FF2B5EF4-FFF2-40B4-BE49-F238E27FC236}">
                <a16:creationId xmlns:a16="http://schemas.microsoft.com/office/drawing/2014/main" id="{81DAF309-7500-4E0F-A735-0D65166B87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29438" y="3455988"/>
            <a:ext cx="1789112" cy="47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591" name="Text Box 26">
            <a:extLst>
              <a:ext uri="{FF2B5EF4-FFF2-40B4-BE49-F238E27FC236}">
                <a16:creationId xmlns:a16="http://schemas.microsoft.com/office/drawing/2014/main" id="{18F58A41-5B9C-43B1-B7F9-7364C222751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82700" y="18669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92" name="Text Box 26">
            <a:extLst>
              <a:ext uri="{FF2B5EF4-FFF2-40B4-BE49-F238E27FC236}">
                <a16:creationId xmlns:a16="http://schemas.microsoft.com/office/drawing/2014/main" id="{2ECD85D6-7C95-48A0-A537-30F12854015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22438" y="18811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93" name="Text Box 26">
            <a:extLst>
              <a:ext uri="{FF2B5EF4-FFF2-40B4-BE49-F238E27FC236}">
                <a16:creationId xmlns:a16="http://schemas.microsoft.com/office/drawing/2014/main" id="{7AB82AE1-4D25-4DDD-8813-8B6079DC8C2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62175" y="18748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94" name="Text Box 26">
            <a:extLst>
              <a:ext uri="{FF2B5EF4-FFF2-40B4-BE49-F238E27FC236}">
                <a16:creationId xmlns:a16="http://schemas.microsoft.com/office/drawing/2014/main" id="{87653429-E6A6-4258-A4A3-5ACACA23FD7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601913" y="18684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95" name="Text Box 26">
            <a:extLst>
              <a:ext uri="{FF2B5EF4-FFF2-40B4-BE49-F238E27FC236}">
                <a16:creationId xmlns:a16="http://schemas.microsoft.com/office/drawing/2014/main" id="{D42BD272-0C3F-4E68-A40D-8BFCBE062D9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92225" y="21510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96" name="Text Box 26">
            <a:extLst>
              <a:ext uri="{FF2B5EF4-FFF2-40B4-BE49-F238E27FC236}">
                <a16:creationId xmlns:a16="http://schemas.microsoft.com/office/drawing/2014/main" id="{FF9BC97F-6B5E-4E3F-9E80-4AB50C61B84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31963" y="21637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97" name="Text Box 26">
            <a:extLst>
              <a:ext uri="{FF2B5EF4-FFF2-40B4-BE49-F238E27FC236}">
                <a16:creationId xmlns:a16="http://schemas.microsoft.com/office/drawing/2014/main" id="{DD392A87-F07A-4917-BD29-2DDB20B8F20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71700" y="21590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98" name="Text Box 26">
            <a:extLst>
              <a:ext uri="{FF2B5EF4-FFF2-40B4-BE49-F238E27FC236}">
                <a16:creationId xmlns:a16="http://schemas.microsoft.com/office/drawing/2014/main" id="{65655A04-DF06-41B4-9EA8-577BFB0B856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609850" y="21526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99" name="Text Box 26">
            <a:extLst>
              <a:ext uri="{FF2B5EF4-FFF2-40B4-BE49-F238E27FC236}">
                <a16:creationId xmlns:a16="http://schemas.microsoft.com/office/drawing/2014/main" id="{AA668EC2-4620-429F-9C87-CFE2015C9EB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301750" y="24352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00" name="Text Box 26">
            <a:extLst>
              <a:ext uri="{FF2B5EF4-FFF2-40B4-BE49-F238E27FC236}">
                <a16:creationId xmlns:a16="http://schemas.microsoft.com/office/drawing/2014/main" id="{9570BE21-E9EE-4971-B00D-7FCA7B35A4D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41488" y="2447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01" name="Text Box 26">
            <a:extLst>
              <a:ext uri="{FF2B5EF4-FFF2-40B4-BE49-F238E27FC236}">
                <a16:creationId xmlns:a16="http://schemas.microsoft.com/office/drawing/2014/main" id="{CEEC340F-ADB9-43F8-A250-9048FB91D5B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79638" y="24415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02" name="Text Box 26">
            <a:extLst>
              <a:ext uri="{FF2B5EF4-FFF2-40B4-BE49-F238E27FC236}">
                <a16:creationId xmlns:a16="http://schemas.microsoft.com/office/drawing/2014/main" id="{076FE4A8-F673-4E27-8544-B5E7B7E5A05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619375" y="24368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03" name="Text Box 26">
            <a:extLst>
              <a:ext uri="{FF2B5EF4-FFF2-40B4-BE49-F238E27FC236}">
                <a16:creationId xmlns:a16="http://schemas.microsoft.com/office/drawing/2014/main" id="{AD0DF033-5A84-46E6-9C9E-FCAF997544A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311275" y="27193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04" name="Text Box 26">
            <a:extLst>
              <a:ext uri="{FF2B5EF4-FFF2-40B4-BE49-F238E27FC236}">
                <a16:creationId xmlns:a16="http://schemas.microsoft.com/office/drawing/2014/main" id="{5A5418FD-DB62-40AA-AE88-FFD9045E41D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49425" y="27320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05" name="Text Box 26">
            <a:extLst>
              <a:ext uri="{FF2B5EF4-FFF2-40B4-BE49-F238E27FC236}">
                <a16:creationId xmlns:a16="http://schemas.microsoft.com/office/drawing/2014/main" id="{A8C03555-A3AE-4B84-B5F5-B4E95416546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89163" y="27257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06" name="Text Box 26">
            <a:extLst>
              <a:ext uri="{FF2B5EF4-FFF2-40B4-BE49-F238E27FC236}">
                <a16:creationId xmlns:a16="http://schemas.microsoft.com/office/drawing/2014/main" id="{0F41F68A-19B8-4FF9-ACAD-2975D4264C8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628900" y="27193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07" name="Text Box 26">
            <a:extLst>
              <a:ext uri="{FF2B5EF4-FFF2-40B4-BE49-F238E27FC236}">
                <a16:creationId xmlns:a16="http://schemas.microsoft.com/office/drawing/2014/main" id="{4156148C-43CE-4A75-BE0D-ECAAA6CF062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319213" y="30019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08" name="Text Box 26">
            <a:extLst>
              <a:ext uri="{FF2B5EF4-FFF2-40B4-BE49-F238E27FC236}">
                <a16:creationId xmlns:a16="http://schemas.microsoft.com/office/drawing/2014/main" id="{5A0895A2-7472-409E-9C5F-24E414AE489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58950" y="30162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09" name="Text Box 26">
            <a:extLst>
              <a:ext uri="{FF2B5EF4-FFF2-40B4-BE49-F238E27FC236}">
                <a16:creationId xmlns:a16="http://schemas.microsoft.com/office/drawing/2014/main" id="{CDD27A54-71A5-42F4-954D-D2D4B23B738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98688" y="30099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10" name="Text Box 26">
            <a:extLst>
              <a:ext uri="{FF2B5EF4-FFF2-40B4-BE49-F238E27FC236}">
                <a16:creationId xmlns:a16="http://schemas.microsoft.com/office/drawing/2014/main" id="{D37D07FD-CEA5-40EB-9371-1BC9FA07254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638425" y="30035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11" name="Text Box 26">
            <a:extLst>
              <a:ext uri="{FF2B5EF4-FFF2-40B4-BE49-F238E27FC236}">
                <a16:creationId xmlns:a16="http://schemas.microsoft.com/office/drawing/2014/main" id="{ECF37A0F-123C-4B82-ABF1-24D165A8282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92225" y="32670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12" name="Text Box 26">
            <a:extLst>
              <a:ext uri="{FF2B5EF4-FFF2-40B4-BE49-F238E27FC236}">
                <a16:creationId xmlns:a16="http://schemas.microsoft.com/office/drawing/2014/main" id="{3BCF2A73-310B-427F-9C95-13D287BAB81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31963" y="32797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13" name="Text Box 26">
            <a:extLst>
              <a:ext uri="{FF2B5EF4-FFF2-40B4-BE49-F238E27FC236}">
                <a16:creationId xmlns:a16="http://schemas.microsoft.com/office/drawing/2014/main" id="{984CAD45-A3AA-4B7D-B901-61EEAF1397E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71700" y="32750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14" name="Text Box 26">
            <a:extLst>
              <a:ext uri="{FF2B5EF4-FFF2-40B4-BE49-F238E27FC236}">
                <a16:creationId xmlns:a16="http://schemas.microsoft.com/office/drawing/2014/main" id="{47588AF8-04CB-403A-B99A-7CA6FC2B8C8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609850" y="32686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15" name="Text Box 26">
            <a:extLst>
              <a:ext uri="{FF2B5EF4-FFF2-40B4-BE49-F238E27FC236}">
                <a16:creationId xmlns:a16="http://schemas.microsoft.com/office/drawing/2014/main" id="{2723BA18-519C-467D-A51A-2BC3CFC7AF4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5238" y="35321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16" name="Text Box 26">
            <a:extLst>
              <a:ext uri="{FF2B5EF4-FFF2-40B4-BE49-F238E27FC236}">
                <a16:creationId xmlns:a16="http://schemas.microsoft.com/office/drawing/2014/main" id="{D9189BE7-CBB6-495F-8295-F80500172D9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04975" y="35448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17" name="Text Box 26">
            <a:extLst>
              <a:ext uri="{FF2B5EF4-FFF2-40B4-BE49-F238E27FC236}">
                <a16:creationId xmlns:a16="http://schemas.microsoft.com/office/drawing/2014/main" id="{99008F65-B573-47B8-B2BF-D70CE1B93BD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43125" y="35401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18" name="Text Box 26">
            <a:extLst>
              <a:ext uri="{FF2B5EF4-FFF2-40B4-BE49-F238E27FC236}">
                <a16:creationId xmlns:a16="http://schemas.microsoft.com/office/drawing/2014/main" id="{E54FEBE0-5C9D-4FD9-9756-B1BA0F73488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82863" y="35337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19" name="Text Box 26">
            <a:extLst>
              <a:ext uri="{FF2B5EF4-FFF2-40B4-BE49-F238E27FC236}">
                <a16:creationId xmlns:a16="http://schemas.microsoft.com/office/drawing/2014/main" id="{8AFD7ECE-187D-4A44-8567-94139542A06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6825" y="37973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20" name="Text Box 26">
            <a:extLst>
              <a:ext uri="{FF2B5EF4-FFF2-40B4-BE49-F238E27FC236}">
                <a16:creationId xmlns:a16="http://schemas.microsoft.com/office/drawing/2014/main" id="{23E08F86-639C-4DFD-AD3C-60092622BBF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06563" y="38100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21" name="Text Box 26">
            <a:extLst>
              <a:ext uri="{FF2B5EF4-FFF2-40B4-BE49-F238E27FC236}">
                <a16:creationId xmlns:a16="http://schemas.microsoft.com/office/drawing/2014/main" id="{88A4879E-F6E4-49EE-9091-FE0C7406EC3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44713" y="38036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22" name="Text Box 26">
            <a:extLst>
              <a:ext uri="{FF2B5EF4-FFF2-40B4-BE49-F238E27FC236}">
                <a16:creationId xmlns:a16="http://schemas.microsoft.com/office/drawing/2014/main" id="{02372369-5B15-4846-A5F0-805BD7FC562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84450" y="37988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23" name="Text Box 26">
            <a:extLst>
              <a:ext uri="{FF2B5EF4-FFF2-40B4-BE49-F238E27FC236}">
                <a16:creationId xmlns:a16="http://schemas.microsoft.com/office/drawing/2014/main" id="{79E0801A-996B-4109-8D42-9ED6391104F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8413" y="40624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24" name="Text Box 26">
            <a:extLst>
              <a:ext uri="{FF2B5EF4-FFF2-40B4-BE49-F238E27FC236}">
                <a16:creationId xmlns:a16="http://schemas.microsoft.com/office/drawing/2014/main" id="{39ED925C-6C78-4688-ADA9-91FE0A674A1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08150" y="40751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25" name="Text Box 26">
            <a:extLst>
              <a:ext uri="{FF2B5EF4-FFF2-40B4-BE49-F238E27FC236}">
                <a16:creationId xmlns:a16="http://schemas.microsoft.com/office/drawing/2014/main" id="{742E7D04-D070-4B1D-8B07-A3AE7CEB41D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47888" y="40687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26" name="Text Box 26">
            <a:extLst>
              <a:ext uri="{FF2B5EF4-FFF2-40B4-BE49-F238E27FC236}">
                <a16:creationId xmlns:a16="http://schemas.microsoft.com/office/drawing/2014/main" id="{E84553BC-953C-418C-967A-189965BD221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86038" y="40640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27" name="Text Box 26">
            <a:extLst>
              <a:ext uri="{FF2B5EF4-FFF2-40B4-BE49-F238E27FC236}">
                <a16:creationId xmlns:a16="http://schemas.microsoft.com/office/drawing/2014/main" id="{33FBFA4A-AEB2-47B5-96D6-98E93BEB55A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70000" y="43275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28" name="Text Box 26">
            <a:extLst>
              <a:ext uri="{FF2B5EF4-FFF2-40B4-BE49-F238E27FC236}">
                <a16:creationId xmlns:a16="http://schemas.microsoft.com/office/drawing/2014/main" id="{9906E1F1-8958-4334-8F97-9BAE8D104D8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09738" y="43402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29" name="Text Box 26">
            <a:extLst>
              <a:ext uri="{FF2B5EF4-FFF2-40B4-BE49-F238E27FC236}">
                <a16:creationId xmlns:a16="http://schemas.microsoft.com/office/drawing/2014/main" id="{6FED1DBD-19B9-4615-AED0-B7FEF219511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49475" y="43338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30" name="Text Box 26">
            <a:extLst>
              <a:ext uri="{FF2B5EF4-FFF2-40B4-BE49-F238E27FC236}">
                <a16:creationId xmlns:a16="http://schemas.microsoft.com/office/drawing/2014/main" id="{DF8D374C-4F3D-4D1D-B4BD-BAD180794AE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87625" y="43275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31" name="Text Box 26">
            <a:extLst>
              <a:ext uri="{FF2B5EF4-FFF2-40B4-BE49-F238E27FC236}">
                <a16:creationId xmlns:a16="http://schemas.microsoft.com/office/drawing/2014/main" id="{85A99F65-C93A-415A-AEC9-330ED9FB8D6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70725" y="24018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32" name="Text Box 26">
            <a:extLst>
              <a:ext uri="{FF2B5EF4-FFF2-40B4-BE49-F238E27FC236}">
                <a16:creationId xmlns:a16="http://schemas.microsoft.com/office/drawing/2014/main" id="{7DDA0DE6-652A-4723-8B77-D4214758660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10463" y="24145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33" name="Text Box 26">
            <a:extLst>
              <a:ext uri="{FF2B5EF4-FFF2-40B4-BE49-F238E27FC236}">
                <a16:creationId xmlns:a16="http://schemas.microsoft.com/office/drawing/2014/main" id="{975B9477-5329-44C2-AAAD-0A0F5930ADC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950200" y="24098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34" name="Text Box 26">
            <a:extLst>
              <a:ext uri="{FF2B5EF4-FFF2-40B4-BE49-F238E27FC236}">
                <a16:creationId xmlns:a16="http://schemas.microsoft.com/office/drawing/2014/main" id="{5E0DD445-C17F-4117-9DED-C26703621DB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388350" y="24034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35" name="Text Box 26">
            <a:extLst>
              <a:ext uri="{FF2B5EF4-FFF2-40B4-BE49-F238E27FC236}">
                <a16:creationId xmlns:a16="http://schemas.microsoft.com/office/drawing/2014/main" id="{11AAC966-53A0-473B-8B48-C1CABF80DE4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88188" y="26939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36" name="Text Box 26">
            <a:extLst>
              <a:ext uri="{FF2B5EF4-FFF2-40B4-BE49-F238E27FC236}">
                <a16:creationId xmlns:a16="http://schemas.microsoft.com/office/drawing/2014/main" id="{A319F33B-35CE-4E36-ABA3-C088C695DF3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27925" y="27066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37" name="Text Box 26">
            <a:extLst>
              <a:ext uri="{FF2B5EF4-FFF2-40B4-BE49-F238E27FC236}">
                <a16:creationId xmlns:a16="http://schemas.microsoft.com/office/drawing/2014/main" id="{9951A901-C593-4E36-8444-FD652DB2275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966075" y="27003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38" name="Text Box 26">
            <a:extLst>
              <a:ext uri="{FF2B5EF4-FFF2-40B4-BE49-F238E27FC236}">
                <a16:creationId xmlns:a16="http://schemas.microsoft.com/office/drawing/2014/main" id="{5F70751C-BE8E-483B-A971-BA4C41014FF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405813" y="26955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39" name="Text Box 26">
            <a:extLst>
              <a:ext uri="{FF2B5EF4-FFF2-40B4-BE49-F238E27FC236}">
                <a16:creationId xmlns:a16="http://schemas.microsoft.com/office/drawing/2014/main" id="{843185F4-D45F-413A-B280-D78C1C465B9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77075" y="29527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40" name="Text Box 26">
            <a:extLst>
              <a:ext uri="{FF2B5EF4-FFF2-40B4-BE49-F238E27FC236}">
                <a16:creationId xmlns:a16="http://schemas.microsoft.com/office/drawing/2014/main" id="{AD6DFA09-5323-4103-9202-B80118FD288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16813" y="29654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41" name="Text Box 26">
            <a:extLst>
              <a:ext uri="{FF2B5EF4-FFF2-40B4-BE49-F238E27FC236}">
                <a16:creationId xmlns:a16="http://schemas.microsoft.com/office/drawing/2014/main" id="{D7F1987A-3983-488D-BBD3-03B92CEBF62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956550" y="29606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42" name="Text Box 26">
            <a:extLst>
              <a:ext uri="{FF2B5EF4-FFF2-40B4-BE49-F238E27FC236}">
                <a16:creationId xmlns:a16="http://schemas.microsoft.com/office/drawing/2014/main" id="{370FEE6F-4761-49A8-ADB4-E68F3716266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396288" y="29543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43" name="Text Box 26">
            <a:extLst>
              <a:ext uri="{FF2B5EF4-FFF2-40B4-BE49-F238E27FC236}">
                <a16:creationId xmlns:a16="http://schemas.microsoft.com/office/drawing/2014/main" id="{75500E60-D113-4715-9217-64A168F1E96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67550" y="32115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44" name="Text Box 26">
            <a:extLst>
              <a:ext uri="{FF2B5EF4-FFF2-40B4-BE49-F238E27FC236}">
                <a16:creationId xmlns:a16="http://schemas.microsoft.com/office/drawing/2014/main" id="{B46534B7-0637-4949-AA28-255C9EA3FC0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07288" y="32258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45" name="Text Box 26">
            <a:extLst>
              <a:ext uri="{FF2B5EF4-FFF2-40B4-BE49-F238E27FC236}">
                <a16:creationId xmlns:a16="http://schemas.microsoft.com/office/drawing/2014/main" id="{CB7CF648-3BDD-48C1-996D-A84F7B6C800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945438" y="32194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46" name="Text Box 26">
            <a:extLst>
              <a:ext uri="{FF2B5EF4-FFF2-40B4-BE49-F238E27FC236}">
                <a16:creationId xmlns:a16="http://schemas.microsoft.com/office/drawing/2014/main" id="{FC53D905-333C-4C36-AFF8-0386BF491A7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385175" y="32131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47" name="Text Box 26">
            <a:extLst>
              <a:ext uri="{FF2B5EF4-FFF2-40B4-BE49-F238E27FC236}">
                <a16:creationId xmlns:a16="http://schemas.microsoft.com/office/drawing/2014/main" id="{5095124B-6E57-40BF-ACB8-AD1028492D7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56438" y="34718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48" name="Text Box 26">
            <a:extLst>
              <a:ext uri="{FF2B5EF4-FFF2-40B4-BE49-F238E27FC236}">
                <a16:creationId xmlns:a16="http://schemas.microsoft.com/office/drawing/2014/main" id="{DD7FF647-FDBE-44C7-B715-9F64BED2823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496175" y="34845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49" name="Text Box 26">
            <a:extLst>
              <a:ext uri="{FF2B5EF4-FFF2-40B4-BE49-F238E27FC236}">
                <a16:creationId xmlns:a16="http://schemas.microsoft.com/office/drawing/2014/main" id="{07819ADA-5F57-4E29-9BC8-E8C7D194A97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935913" y="34782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50" name="Text Box 26">
            <a:extLst>
              <a:ext uri="{FF2B5EF4-FFF2-40B4-BE49-F238E27FC236}">
                <a16:creationId xmlns:a16="http://schemas.microsoft.com/office/drawing/2014/main" id="{EE4A60EE-AFB6-4072-B46D-0C44AEFD50E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375650" y="34718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51" name="Text Box 26">
            <a:extLst>
              <a:ext uri="{FF2B5EF4-FFF2-40B4-BE49-F238E27FC236}">
                <a16:creationId xmlns:a16="http://schemas.microsoft.com/office/drawing/2014/main" id="{A9828F6E-FD46-4714-AD68-5781F20B666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3011488" y="1760538"/>
            <a:ext cx="22002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(2) Inode 5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가 저장된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번호를 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구한다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. Block 4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이다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</a:p>
        </p:txBody>
      </p:sp>
      <p:cxnSp>
        <p:nvCxnSpPr>
          <p:cNvPr id="22652" name="직선 연결선 62">
            <a:extLst>
              <a:ext uri="{FF2B5EF4-FFF2-40B4-BE49-F238E27FC236}">
                <a16:creationId xmlns:a16="http://schemas.microsoft.com/office/drawing/2014/main" id="{90F3E7D9-7355-4F06-8AD4-E5B35B97D7E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02325" y="4716463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53" name="직사각형 40">
            <a:extLst>
              <a:ext uri="{FF2B5EF4-FFF2-40B4-BE49-F238E27FC236}">
                <a16:creationId xmlns:a16="http://schemas.microsoft.com/office/drawing/2014/main" id="{871ED8D4-CD6F-4582-9438-64CB4E77C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4738688"/>
            <a:ext cx="1785937" cy="1374775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654" name="Text Box 26">
            <a:extLst>
              <a:ext uri="{FF2B5EF4-FFF2-40B4-BE49-F238E27FC236}">
                <a16:creationId xmlns:a16="http://schemas.microsoft.com/office/drawing/2014/main" id="{81AF40B7-23D3-4D05-99B4-4472523ADC2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945188" y="44846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2655" name="Text Box 26">
            <a:extLst>
              <a:ext uri="{FF2B5EF4-FFF2-40B4-BE49-F238E27FC236}">
                <a16:creationId xmlns:a16="http://schemas.microsoft.com/office/drawing/2014/main" id="{E5EBF68D-92B4-4DBE-A75E-57A532F423B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384925" y="44973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2656" name="Text Box 26">
            <a:extLst>
              <a:ext uri="{FF2B5EF4-FFF2-40B4-BE49-F238E27FC236}">
                <a16:creationId xmlns:a16="http://schemas.microsoft.com/office/drawing/2014/main" id="{ECCE3ADD-1685-45F4-8C15-77F0091B6FA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824663" y="44910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2657" name="Text Box 26">
            <a:extLst>
              <a:ext uri="{FF2B5EF4-FFF2-40B4-BE49-F238E27FC236}">
                <a16:creationId xmlns:a16="http://schemas.microsoft.com/office/drawing/2014/main" id="{000A94A4-A1FA-4C21-8800-55E4830338D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264400" y="44846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cxnSp>
        <p:nvCxnSpPr>
          <p:cNvPr id="22658" name="직선 연결선 62">
            <a:extLst>
              <a:ext uri="{FF2B5EF4-FFF2-40B4-BE49-F238E27FC236}">
                <a16:creationId xmlns:a16="http://schemas.microsoft.com/office/drawing/2014/main" id="{399FEB99-4BEF-43B2-98A8-93E5C8F8471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02325" y="6081713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59" name="직선 연결선 62">
            <a:extLst>
              <a:ext uri="{FF2B5EF4-FFF2-40B4-BE49-F238E27FC236}">
                <a16:creationId xmlns:a16="http://schemas.microsoft.com/office/drawing/2014/main" id="{48A7D0D4-31D5-4E72-9002-142D4193CB36}"/>
              </a:ext>
            </a:extLst>
          </p:cNvPr>
          <p:cNvCxnSpPr>
            <a:cxnSpLocks noChangeShapeType="1"/>
            <a:stCxn id="22653" idx="2"/>
            <a:endCxn id="22653" idx="0"/>
          </p:cNvCxnSpPr>
          <p:nvPr/>
        </p:nvCxnSpPr>
        <p:spPr bwMode="auto">
          <a:xfrm flipV="1">
            <a:off x="6759575" y="4738688"/>
            <a:ext cx="0" cy="13747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60" name="직선 연결선 62">
            <a:extLst>
              <a:ext uri="{FF2B5EF4-FFF2-40B4-BE49-F238E27FC236}">
                <a16:creationId xmlns:a16="http://schemas.microsoft.com/office/drawing/2014/main" id="{ABD5781F-B9D6-476F-8368-4904AF08FD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81850" y="4737100"/>
            <a:ext cx="0" cy="13763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61" name="직선 연결선 62">
            <a:extLst>
              <a:ext uri="{FF2B5EF4-FFF2-40B4-BE49-F238E27FC236}">
                <a16:creationId xmlns:a16="http://schemas.microsoft.com/office/drawing/2014/main" id="{845B72C3-7FD3-40AB-A8B7-843E6C8C6BA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289675" y="4708525"/>
            <a:ext cx="1588" cy="1404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직선 연결선 62">
            <a:extLst>
              <a:ext uri="{FF2B5EF4-FFF2-40B4-BE49-F238E27FC236}">
                <a16:creationId xmlns:a16="http://schemas.microsoft.com/office/drawing/2014/main" id="{905608C0-ED2C-4F62-BE99-C3B3528C11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62638" y="4999038"/>
            <a:ext cx="1789112" cy="47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3" name="직선 연결선 62">
            <a:extLst>
              <a:ext uri="{FF2B5EF4-FFF2-40B4-BE49-F238E27FC236}">
                <a16:creationId xmlns:a16="http://schemas.microsoft.com/office/drawing/2014/main" id="{C22DD67E-1F7D-4000-8628-D84510FA10F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48350" y="5286375"/>
            <a:ext cx="1789113" cy="476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4" name="직선 연결선 62">
            <a:extLst>
              <a:ext uri="{FF2B5EF4-FFF2-40B4-BE49-F238E27FC236}">
                <a16:creationId xmlns:a16="http://schemas.microsoft.com/office/drawing/2014/main" id="{B9695D1C-D952-43AE-AC35-1D28D2AFFB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84863" y="5570538"/>
            <a:ext cx="1787525" cy="47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5" name="직선 연결선 62">
            <a:extLst>
              <a:ext uri="{FF2B5EF4-FFF2-40B4-BE49-F238E27FC236}">
                <a16:creationId xmlns:a16="http://schemas.microsoft.com/office/drawing/2014/main" id="{7E1D125B-AABD-4245-BE12-19924626F8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48350" y="5827713"/>
            <a:ext cx="1789113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666" name="Text Box 26">
            <a:extLst>
              <a:ext uri="{FF2B5EF4-FFF2-40B4-BE49-F238E27FC236}">
                <a16:creationId xmlns:a16="http://schemas.microsoft.com/office/drawing/2014/main" id="{810E2DC3-39ED-4C4E-96E0-49F79C6176C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427788" y="47863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67" name="Text Box 26">
            <a:extLst>
              <a:ext uri="{FF2B5EF4-FFF2-40B4-BE49-F238E27FC236}">
                <a16:creationId xmlns:a16="http://schemas.microsoft.com/office/drawing/2014/main" id="{741D0941-FBD8-460E-9DDD-233B91588A1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867525" y="47799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68" name="Text Box 26">
            <a:extLst>
              <a:ext uri="{FF2B5EF4-FFF2-40B4-BE49-F238E27FC236}">
                <a16:creationId xmlns:a16="http://schemas.microsoft.com/office/drawing/2014/main" id="{2F55D9DB-BFAF-4646-9E20-311B078A9B5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07263" y="47736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69" name="Text Box 26">
            <a:extLst>
              <a:ext uri="{FF2B5EF4-FFF2-40B4-BE49-F238E27FC236}">
                <a16:creationId xmlns:a16="http://schemas.microsoft.com/office/drawing/2014/main" id="{9CDA963A-675C-4A0B-BE9D-43F173B497D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445250" y="50784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70" name="Text Box 26">
            <a:extLst>
              <a:ext uri="{FF2B5EF4-FFF2-40B4-BE49-F238E27FC236}">
                <a16:creationId xmlns:a16="http://schemas.microsoft.com/office/drawing/2014/main" id="{CF965B55-CA32-48CA-AEBD-D442888B6AA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884988" y="50720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71" name="Text Box 26">
            <a:extLst>
              <a:ext uri="{FF2B5EF4-FFF2-40B4-BE49-F238E27FC236}">
                <a16:creationId xmlns:a16="http://schemas.microsoft.com/office/drawing/2014/main" id="{AD1D072E-5E23-4324-B7F6-86C8913BF7D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24725" y="50657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72" name="Text Box 26">
            <a:extLst>
              <a:ext uri="{FF2B5EF4-FFF2-40B4-BE49-F238E27FC236}">
                <a16:creationId xmlns:a16="http://schemas.microsoft.com/office/drawing/2014/main" id="{0388E4F8-BBE5-4A37-92A8-3FBBAA04F6A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995988" y="53244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73" name="Text Box 26">
            <a:extLst>
              <a:ext uri="{FF2B5EF4-FFF2-40B4-BE49-F238E27FC236}">
                <a16:creationId xmlns:a16="http://schemas.microsoft.com/office/drawing/2014/main" id="{94B38908-38D5-4F11-9786-1E33175EA4D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435725" y="53371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74" name="Text Box 26">
            <a:extLst>
              <a:ext uri="{FF2B5EF4-FFF2-40B4-BE49-F238E27FC236}">
                <a16:creationId xmlns:a16="http://schemas.microsoft.com/office/drawing/2014/main" id="{03B9228E-D4D7-4052-AEC8-B30E57FCB6B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875463" y="53308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75" name="Text Box 26">
            <a:extLst>
              <a:ext uri="{FF2B5EF4-FFF2-40B4-BE49-F238E27FC236}">
                <a16:creationId xmlns:a16="http://schemas.microsoft.com/office/drawing/2014/main" id="{A84968E5-E6FA-4848-827C-FF3E9F3714E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13613" y="53244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76" name="Text Box 26">
            <a:extLst>
              <a:ext uri="{FF2B5EF4-FFF2-40B4-BE49-F238E27FC236}">
                <a16:creationId xmlns:a16="http://schemas.microsoft.com/office/drawing/2014/main" id="{336421EA-964B-437C-8353-8292F04E85C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984875" y="55832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77" name="Text Box 26">
            <a:extLst>
              <a:ext uri="{FF2B5EF4-FFF2-40B4-BE49-F238E27FC236}">
                <a16:creationId xmlns:a16="http://schemas.microsoft.com/office/drawing/2014/main" id="{8A1FAF11-058B-4AF7-A11F-9B37CF6F172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424613" y="55959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78" name="Text Box 26">
            <a:extLst>
              <a:ext uri="{FF2B5EF4-FFF2-40B4-BE49-F238E27FC236}">
                <a16:creationId xmlns:a16="http://schemas.microsoft.com/office/drawing/2014/main" id="{B38F2EDB-E644-4324-8CA6-B53FD483DD6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864350" y="55895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79" name="Text Box 26">
            <a:extLst>
              <a:ext uri="{FF2B5EF4-FFF2-40B4-BE49-F238E27FC236}">
                <a16:creationId xmlns:a16="http://schemas.microsoft.com/office/drawing/2014/main" id="{A2E1622F-F7E7-404F-B50B-B25D0784F1C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04088" y="55832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80" name="Text Box 26">
            <a:extLst>
              <a:ext uri="{FF2B5EF4-FFF2-40B4-BE49-F238E27FC236}">
                <a16:creationId xmlns:a16="http://schemas.microsoft.com/office/drawing/2014/main" id="{6D0CE02C-A5A1-4D06-8539-6925BFB1C9C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975350" y="58420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81" name="Text Box 26">
            <a:extLst>
              <a:ext uri="{FF2B5EF4-FFF2-40B4-BE49-F238E27FC236}">
                <a16:creationId xmlns:a16="http://schemas.microsoft.com/office/drawing/2014/main" id="{EFBA1443-6815-4C65-9E75-121191725F4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415088" y="58547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82" name="Text Box 26">
            <a:extLst>
              <a:ext uri="{FF2B5EF4-FFF2-40B4-BE49-F238E27FC236}">
                <a16:creationId xmlns:a16="http://schemas.microsoft.com/office/drawing/2014/main" id="{315245F6-DAED-471E-9F1A-E847C109BCE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854825" y="58483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83" name="Text Box 26">
            <a:extLst>
              <a:ext uri="{FF2B5EF4-FFF2-40B4-BE49-F238E27FC236}">
                <a16:creationId xmlns:a16="http://schemas.microsoft.com/office/drawing/2014/main" id="{BB69126E-D69A-4960-A424-AB1B0EBB975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292975" y="58435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84" name="Text Box 26">
            <a:extLst>
              <a:ext uri="{FF2B5EF4-FFF2-40B4-BE49-F238E27FC236}">
                <a16:creationId xmlns:a16="http://schemas.microsoft.com/office/drawing/2014/main" id="{84BCE5BE-6A05-465E-B17C-AA4466A964D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957888" y="47672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85" name="Text Box 26">
            <a:extLst>
              <a:ext uri="{FF2B5EF4-FFF2-40B4-BE49-F238E27FC236}">
                <a16:creationId xmlns:a16="http://schemas.microsoft.com/office/drawing/2014/main" id="{1F9B6495-54F7-466B-A263-483CFC77C18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975350" y="50514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86" name="타원 311">
            <a:extLst>
              <a:ext uri="{FF2B5EF4-FFF2-40B4-BE49-F238E27FC236}">
                <a16:creationId xmlns:a16="http://schemas.microsoft.com/office/drawing/2014/main" id="{05F00290-683B-433F-BE40-515D70D60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5" y="4657725"/>
            <a:ext cx="450850" cy="1538288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sp>
        <p:nvSpPr>
          <p:cNvPr id="22687" name="화살표: 오른쪽 188">
            <a:extLst>
              <a:ext uri="{FF2B5EF4-FFF2-40B4-BE49-F238E27FC236}">
                <a16:creationId xmlns:a16="http://schemas.microsoft.com/office/drawing/2014/main" id="{1D6644EB-D691-4D66-B527-7551096FF92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640263" y="5391150"/>
            <a:ext cx="1235075" cy="242888"/>
          </a:xfrm>
          <a:prstGeom prst="rightArrow">
            <a:avLst>
              <a:gd name="adj1" fmla="val 50000"/>
              <a:gd name="adj2" fmla="val 4997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688" name="직사각형 40">
            <a:extLst>
              <a:ext uri="{FF2B5EF4-FFF2-40B4-BE49-F238E27FC236}">
                <a16:creationId xmlns:a16="http://schemas.microsoft.com/office/drawing/2014/main" id="{733CA1AF-C689-4EE4-8580-97CE8FADE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4800600"/>
            <a:ext cx="468313" cy="1374775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0B100979-B50A-4CE9-8C9E-37382E0574A9}"/>
              </a:ext>
            </a:extLst>
          </p:cNvPr>
          <p:cNvCxnSpPr>
            <a:cxnSpLocks/>
          </p:cNvCxnSpPr>
          <p:nvPr/>
        </p:nvCxnSpPr>
        <p:spPr bwMode="auto">
          <a:xfrm flipV="1">
            <a:off x="3290888" y="4799013"/>
            <a:ext cx="795337" cy="527050"/>
          </a:xfrm>
          <a:prstGeom prst="straightConnector1">
            <a:avLst/>
          </a:pr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690" name="Text Box 26">
            <a:extLst>
              <a:ext uri="{FF2B5EF4-FFF2-40B4-BE49-F238E27FC236}">
                <a16:creationId xmlns:a16="http://schemas.microsoft.com/office/drawing/2014/main" id="{04EDF656-536D-440E-B84F-BB88FC2EBF0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27300" y="5378450"/>
            <a:ext cx="1027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b="1">
                <a:solidFill>
                  <a:srgbClr val="FF0000"/>
                </a:solidFill>
                <a:latin typeface="Arial" panose="020B0604020202020204" pitchFamily="34" charset="0"/>
              </a:rPr>
              <a:t>pInode</a:t>
            </a:r>
          </a:p>
        </p:txBody>
      </p:sp>
      <p:sp>
        <p:nvSpPr>
          <p:cNvPr id="22691" name="Text Box 26">
            <a:extLst>
              <a:ext uri="{FF2B5EF4-FFF2-40B4-BE49-F238E27FC236}">
                <a16:creationId xmlns:a16="http://schemas.microsoft.com/office/drawing/2014/main" id="{6DFF0278-D8AE-4B2A-B7F6-49BDBEEDC8E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976563" y="3783013"/>
            <a:ext cx="638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rgbClr val="FF0000"/>
                </a:solidFill>
                <a:latin typeface="Arial" panose="020B0604020202020204" pitchFamily="34" charset="0"/>
              </a:rPr>
              <a:t>Block 4</a:t>
            </a:r>
          </a:p>
        </p:txBody>
      </p:sp>
      <p:sp>
        <p:nvSpPr>
          <p:cNvPr id="22692" name="Text Box 26">
            <a:extLst>
              <a:ext uri="{FF2B5EF4-FFF2-40B4-BE49-F238E27FC236}">
                <a16:creationId xmlns:a16="http://schemas.microsoft.com/office/drawing/2014/main" id="{6D65DAC2-7618-4F6A-BF69-5E001D17CA9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976563" y="2700338"/>
            <a:ext cx="638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4">
            <a:extLst>
              <a:ext uri="{FF2B5EF4-FFF2-40B4-BE49-F238E27FC236}">
                <a16:creationId xmlns:a16="http://schemas.microsoft.com/office/drawing/2014/main" id="{2D2F470D-158C-4A63-A189-A2B395DE7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DB2C56-B488-4C05-B584-DD14318E6117}" type="slidenum">
              <a:rPr kumimoji="0" lang="ko-KR" altLang="en-US" sz="1200" smtClean="0">
                <a:solidFill>
                  <a:srgbClr val="80808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200">
              <a:solidFill>
                <a:srgbClr val="808080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85226A1-BE3F-4A09-B0A8-D79450A7F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158750"/>
            <a:ext cx="8258175" cy="600075"/>
          </a:xfrm>
        </p:spPr>
        <p:txBody>
          <a:bodyPr/>
          <a:lstStyle/>
          <a:p>
            <a:pPr eaLnBrk="1" hangingPunct="1"/>
            <a:r>
              <a:rPr lang="en-US" altLang="ko-KR" dirty="0" err="1"/>
              <a:t>PutInode</a:t>
            </a:r>
            <a:r>
              <a:rPr lang="en-US" altLang="ko-KR" dirty="0"/>
              <a:t>(5, </a:t>
            </a:r>
            <a:r>
              <a:rPr lang="en-US" altLang="ko-KR" dirty="0" err="1"/>
              <a:t>pInode</a:t>
            </a:r>
            <a:r>
              <a:rPr lang="en-US" altLang="ko-KR" dirty="0"/>
              <a:t>)</a:t>
            </a:r>
          </a:p>
        </p:txBody>
      </p:sp>
      <p:cxnSp>
        <p:nvCxnSpPr>
          <p:cNvPr id="23556" name="직선 연결선 62">
            <a:extLst>
              <a:ext uri="{FF2B5EF4-FFF2-40B4-BE49-F238E27FC236}">
                <a16:creationId xmlns:a16="http://schemas.microsoft.com/office/drawing/2014/main" id="{6F532079-7761-48DB-B92C-5708DE1FD74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20788" y="184150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7" name="직사각형 40">
            <a:extLst>
              <a:ext uri="{FF2B5EF4-FFF2-40B4-BE49-F238E27FC236}">
                <a16:creationId xmlns:a16="http://schemas.microsoft.com/office/drawing/2014/main" id="{1432A2E7-002C-43EE-A5E7-EAAC3798D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5" y="1863725"/>
            <a:ext cx="1785938" cy="1374775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39275BA1-0138-4E31-97E6-EF38D78F8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703263"/>
            <a:ext cx="6215063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kern="0" dirty="0"/>
              <a:t>&gt; </a:t>
            </a:r>
            <a:r>
              <a:rPr lang="en-US" altLang="ko-KR" sz="1800" kern="0" dirty="0" err="1"/>
              <a:t>pInode</a:t>
            </a:r>
            <a:r>
              <a:rPr lang="ko-KR" altLang="en-US" sz="1800" kern="0" dirty="0"/>
              <a:t>에 저장된 </a:t>
            </a:r>
            <a:r>
              <a:rPr lang="en-US" altLang="ko-KR" sz="1800" kern="0" dirty="0" err="1"/>
              <a:t>Inode</a:t>
            </a:r>
            <a:r>
              <a:rPr lang="en-US" altLang="ko-KR" sz="1800" kern="0" dirty="0"/>
              <a:t> 5</a:t>
            </a:r>
            <a:r>
              <a:rPr lang="ko-KR" altLang="en-US" sz="1800" kern="0" dirty="0"/>
              <a:t>의 내용을</a:t>
            </a:r>
            <a:r>
              <a:rPr lang="en-US" altLang="ko-KR" sz="1800" kern="0" dirty="0"/>
              <a:t> </a:t>
            </a:r>
            <a:r>
              <a:rPr lang="ko-KR" altLang="en-US" sz="1800" kern="0" dirty="0"/>
              <a:t>디스크에 저장한다</a:t>
            </a:r>
            <a:r>
              <a:rPr lang="en-US" altLang="ko-KR" sz="1800" kern="0" dirty="0"/>
              <a:t>.</a:t>
            </a:r>
          </a:p>
        </p:txBody>
      </p:sp>
      <p:sp>
        <p:nvSpPr>
          <p:cNvPr id="23559" name="Text Box 26">
            <a:extLst>
              <a:ext uri="{FF2B5EF4-FFF2-40B4-BE49-F238E27FC236}">
                <a16:creationId xmlns:a16="http://schemas.microsoft.com/office/drawing/2014/main" id="{0E743AE1-C806-41A9-856A-02309D3CD3A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104900" y="1368425"/>
            <a:ext cx="7191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inode no</a:t>
            </a:r>
          </a:p>
        </p:txBody>
      </p:sp>
      <p:sp>
        <p:nvSpPr>
          <p:cNvPr id="23560" name="Text Box 26">
            <a:extLst>
              <a:ext uri="{FF2B5EF4-FFF2-40B4-BE49-F238E27FC236}">
                <a16:creationId xmlns:a16="http://schemas.microsoft.com/office/drawing/2014/main" id="{DD287CB5-34D4-4A16-A8B0-F749A76A6B7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3650" y="16081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561" name="Text Box 26">
            <a:extLst>
              <a:ext uri="{FF2B5EF4-FFF2-40B4-BE49-F238E27FC236}">
                <a16:creationId xmlns:a16="http://schemas.microsoft.com/office/drawing/2014/main" id="{EA60FC23-7314-4590-9DBD-4364C83E787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03388" y="16208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562" name="Text Box 26">
            <a:extLst>
              <a:ext uri="{FF2B5EF4-FFF2-40B4-BE49-F238E27FC236}">
                <a16:creationId xmlns:a16="http://schemas.microsoft.com/office/drawing/2014/main" id="{E5DB4161-87E6-4601-A30A-AE744AA5537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43125" y="16144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3563" name="Text Box 26">
            <a:extLst>
              <a:ext uri="{FF2B5EF4-FFF2-40B4-BE49-F238E27FC236}">
                <a16:creationId xmlns:a16="http://schemas.microsoft.com/office/drawing/2014/main" id="{40A52F3A-F72B-4BC9-821E-F01538E69C6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81275" y="16097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23564" name="직선 연결선 62">
            <a:extLst>
              <a:ext uri="{FF2B5EF4-FFF2-40B4-BE49-F238E27FC236}">
                <a16:creationId xmlns:a16="http://schemas.microsoft.com/office/drawing/2014/main" id="{CDC1729D-B334-4241-9F32-5780821E41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20788" y="32067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5" name="직사각형 40">
            <a:extLst>
              <a:ext uri="{FF2B5EF4-FFF2-40B4-BE49-F238E27FC236}">
                <a16:creationId xmlns:a16="http://schemas.microsoft.com/office/drawing/2014/main" id="{E069979E-13E3-48DC-AA6A-3B452AC5F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5" y="3228975"/>
            <a:ext cx="1785938" cy="1374775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3566" name="직선 연결선 62">
            <a:extLst>
              <a:ext uri="{FF2B5EF4-FFF2-40B4-BE49-F238E27FC236}">
                <a16:creationId xmlns:a16="http://schemas.microsoft.com/office/drawing/2014/main" id="{6CDB7317-8A5C-442F-9E9F-0702A9688A55}"/>
              </a:ext>
            </a:extLst>
          </p:cNvPr>
          <p:cNvCxnSpPr>
            <a:cxnSpLocks noChangeShapeType="1"/>
            <a:stCxn id="23565" idx="2"/>
            <a:endCxn id="23565" idx="0"/>
          </p:cNvCxnSpPr>
          <p:nvPr/>
        </p:nvCxnSpPr>
        <p:spPr bwMode="auto">
          <a:xfrm flipV="1">
            <a:off x="2076450" y="3228975"/>
            <a:ext cx="0" cy="13747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직선 연결선 62">
            <a:extLst>
              <a:ext uri="{FF2B5EF4-FFF2-40B4-BE49-F238E27FC236}">
                <a16:creationId xmlns:a16="http://schemas.microsoft.com/office/drawing/2014/main" id="{F07104E2-1438-4BB0-B419-E7007B1120E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00313" y="3194050"/>
            <a:ext cx="0" cy="14097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직선 연결선 62">
            <a:extLst>
              <a:ext uri="{FF2B5EF4-FFF2-40B4-BE49-F238E27FC236}">
                <a16:creationId xmlns:a16="http://schemas.microsoft.com/office/drawing/2014/main" id="{8FA63EC6-A59F-40E8-A2D4-C0EBADDE327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08138" y="3198813"/>
            <a:ext cx="1587" cy="1404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0" name="직선 연결선 62">
            <a:extLst>
              <a:ext uri="{FF2B5EF4-FFF2-40B4-BE49-F238E27FC236}">
                <a16:creationId xmlns:a16="http://schemas.microsoft.com/office/drawing/2014/main" id="{E3B8FF01-6CC2-4474-9A4D-D874136D069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81100" y="3489325"/>
            <a:ext cx="1789113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1" name="직선 연결선 62">
            <a:extLst>
              <a:ext uri="{FF2B5EF4-FFF2-40B4-BE49-F238E27FC236}">
                <a16:creationId xmlns:a16="http://schemas.microsoft.com/office/drawing/2014/main" id="{F1B58672-1586-423B-A0CF-AC024DB466A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66813" y="3776663"/>
            <a:ext cx="1789112" cy="47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2" name="직선 연결선 62">
            <a:extLst>
              <a:ext uri="{FF2B5EF4-FFF2-40B4-BE49-F238E27FC236}">
                <a16:creationId xmlns:a16="http://schemas.microsoft.com/office/drawing/2014/main" id="{2F8EED00-4B79-4B95-AA7A-0FD2591F2A3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03325" y="4060825"/>
            <a:ext cx="1787525" cy="476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3" name="직선 연결선 62">
            <a:extLst>
              <a:ext uri="{FF2B5EF4-FFF2-40B4-BE49-F238E27FC236}">
                <a16:creationId xmlns:a16="http://schemas.microsoft.com/office/drawing/2014/main" id="{17A724B8-81B9-43F1-8EBF-250716E76E2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66813" y="4316413"/>
            <a:ext cx="1789112" cy="47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573" name="Text Box 26">
            <a:extLst>
              <a:ext uri="{FF2B5EF4-FFF2-40B4-BE49-F238E27FC236}">
                <a16:creationId xmlns:a16="http://schemas.microsoft.com/office/drawing/2014/main" id="{0A93E84D-2020-4022-A8CF-0971D5EBCEC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130300" y="4791075"/>
            <a:ext cx="7191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inode no</a:t>
            </a:r>
          </a:p>
        </p:txBody>
      </p:sp>
      <p:sp>
        <p:nvSpPr>
          <p:cNvPr id="23574" name="Text Box 26">
            <a:extLst>
              <a:ext uri="{FF2B5EF4-FFF2-40B4-BE49-F238E27FC236}">
                <a16:creationId xmlns:a16="http://schemas.microsoft.com/office/drawing/2014/main" id="{666D5E40-964B-4808-9816-D844CBAA19A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5238" y="46418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3575" name="Text Box 26">
            <a:extLst>
              <a:ext uri="{FF2B5EF4-FFF2-40B4-BE49-F238E27FC236}">
                <a16:creationId xmlns:a16="http://schemas.microsoft.com/office/drawing/2014/main" id="{AACA37BF-D63F-4585-8616-8D922E1ACEC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03388" y="46545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3576" name="Text Box 26">
            <a:extLst>
              <a:ext uri="{FF2B5EF4-FFF2-40B4-BE49-F238E27FC236}">
                <a16:creationId xmlns:a16="http://schemas.microsoft.com/office/drawing/2014/main" id="{28F1BB44-7EDA-422E-802D-9195125F927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43125" y="46482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3577" name="Text Box 26">
            <a:extLst>
              <a:ext uri="{FF2B5EF4-FFF2-40B4-BE49-F238E27FC236}">
                <a16:creationId xmlns:a16="http://schemas.microsoft.com/office/drawing/2014/main" id="{A83A8F00-449F-4894-8F93-E192546A5CA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82863" y="46434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3578" name="Text Box 26">
            <a:extLst>
              <a:ext uri="{FF2B5EF4-FFF2-40B4-BE49-F238E27FC236}">
                <a16:creationId xmlns:a16="http://schemas.microsoft.com/office/drawing/2014/main" id="{C1CDA577-3332-446D-BE6C-656984A8727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303213" y="1873250"/>
            <a:ext cx="8937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allocBlocks</a:t>
            </a:r>
          </a:p>
        </p:txBody>
      </p:sp>
      <p:sp>
        <p:nvSpPr>
          <p:cNvPr id="23579" name="Text Box 26">
            <a:extLst>
              <a:ext uri="{FF2B5EF4-FFF2-40B4-BE49-F238E27FC236}">
                <a16:creationId xmlns:a16="http://schemas.microsoft.com/office/drawing/2014/main" id="{7400BACC-5A4D-444D-BE39-551B7FC7360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11125" y="2149475"/>
            <a:ext cx="1116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blockPointer[0]</a:t>
            </a:r>
          </a:p>
        </p:txBody>
      </p:sp>
      <p:sp>
        <p:nvSpPr>
          <p:cNvPr id="23580" name="Text Box 26">
            <a:extLst>
              <a:ext uri="{FF2B5EF4-FFF2-40B4-BE49-F238E27FC236}">
                <a16:creationId xmlns:a16="http://schemas.microsoft.com/office/drawing/2014/main" id="{A2E03D56-2F3E-478C-8276-0D765E83D85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6838" y="2416175"/>
            <a:ext cx="1116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blockPointer[1]</a:t>
            </a:r>
          </a:p>
        </p:txBody>
      </p:sp>
      <p:sp>
        <p:nvSpPr>
          <p:cNvPr id="23581" name="Text Box 26">
            <a:extLst>
              <a:ext uri="{FF2B5EF4-FFF2-40B4-BE49-F238E27FC236}">
                <a16:creationId xmlns:a16="http://schemas.microsoft.com/office/drawing/2014/main" id="{0A9C73FC-6EF6-4D91-AD42-35885E729EA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5250" y="2668588"/>
            <a:ext cx="11160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blockPointer[2]</a:t>
            </a:r>
          </a:p>
        </p:txBody>
      </p:sp>
      <p:sp>
        <p:nvSpPr>
          <p:cNvPr id="23582" name="Text Box 26">
            <a:extLst>
              <a:ext uri="{FF2B5EF4-FFF2-40B4-BE49-F238E27FC236}">
                <a16:creationId xmlns:a16="http://schemas.microsoft.com/office/drawing/2014/main" id="{B8E5AE04-F091-49F3-801E-2C9573CAC7B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5250" y="2927350"/>
            <a:ext cx="1116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blockPointer[3]</a:t>
            </a:r>
          </a:p>
        </p:txBody>
      </p:sp>
      <p:sp>
        <p:nvSpPr>
          <p:cNvPr id="23583" name="Text Box 26">
            <a:extLst>
              <a:ext uri="{FF2B5EF4-FFF2-40B4-BE49-F238E27FC236}">
                <a16:creationId xmlns:a16="http://schemas.microsoft.com/office/drawing/2014/main" id="{26D4A13B-C432-402A-B35A-F0ABF9EFB67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73050" y="3276600"/>
            <a:ext cx="8937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allocBlocks</a:t>
            </a:r>
          </a:p>
        </p:txBody>
      </p:sp>
      <p:sp>
        <p:nvSpPr>
          <p:cNvPr id="23584" name="Text Box 26">
            <a:extLst>
              <a:ext uri="{FF2B5EF4-FFF2-40B4-BE49-F238E27FC236}">
                <a16:creationId xmlns:a16="http://schemas.microsoft.com/office/drawing/2014/main" id="{5E9D77E3-6B1C-47D1-8B0B-2B682EE1B7D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0963" y="3552825"/>
            <a:ext cx="1116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blockPointer[0]</a:t>
            </a:r>
          </a:p>
        </p:txBody>
      </p:sp>
      <p:sp>
        <p:nvSpPr>
          <p:cNvPr id="23585" name="Text Box 26">
            <a:extLst>
              <a:ext uri="{FF2B5EF4-FFF2-40B4-BE49-F238E27FC236}">
                <a16:creationId xmlns:a16="http://schemas.microsoft.com/office/drawing/2014/main" id="{5D03D620-571D-46B5-B805-C74E2EB9C6A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6675" y="3819525"/>
            <a:ext cx="1116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blockPointer[1]</a:t>
            </a:r>
          </a:p>
        </p:txBody>
      </p:sp>
      <p:sp>
        <p:nvSpPr>
          <p:cNvPr id="23586" name="Text Box 26">
            <a:extLst>
              <a:ext uri="{FF2B5EF4-FFF2-40B4-BE49-F238E27FC236}">
                <a16:creationId xmlns:a16="http://schemas.microsoft.com/office/drawing/2014/main" id="{C1A01887-F8D9-4E79-8F88-05AA1F3E0F2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6675" y="4071938"/>
            <a:ext cx="11160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blockPointer[2]</a:t>
            </a:r>
          </a:p>
        </p:txBody>
      </p:sp>
      <p:sp>
        <p:nvSpPr>
          <p:cNvPr id="23587" name="Text Box 26">
            <a:extLst>
              <a:ext uri="{FF2B5EF4-FFF2-40B4-BE49-F238E27FC236}">
                <a16:creationId xmlns:a16="http://schemas.microsoft.com/office/drawing/2014/main" id="{CB6A8B8A-D16F-4890-8807-A49AD0F82BB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6675" y="4330700"/>
            <a:ext cx="1116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blockPointer[3]</a:t>
            </a:r>
          </a:p>
        </p:txBody>
      </p:sp>
      <p:sp>
        <p:nvSpPr>
          <p:cNvPr id="23588" name="직사각형 40">
            <a:extLst>
              <a:ext uri="{FF2B5EF4-FFF2-40B4-BE49-F238E27FC236}">
                <a16:creationId xmlns:a16="http://schemas.microsoft.com/office/drawing/2014/main" id="{0C84B8EC-12D3-40DF-991B-040B9C155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913" y="2333625"/>
            <a:ext cx="1785937" cy="1374775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89" name="화살표: 오른쪽 128">
            <a:extLst>
              <a:ext uri="{FF2B5EF4-FFF2-40B4-BE49-F238E27FC236}">
                <a16:creationId xmlns:a16="http://schemas.microsoft.com/office/drawing/2014/main" id="{0E286632-BF31-4004-817A-AFDF3E4BF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2482850"/>
            <a:ext cx="1235075" cy="242888"/>
          </a:xfrm>
          <a:prstGeom prst="rightArrow">
            <a:avLst>
              <a:gd name="adj1" fmla="val 50000"/>
              <a:gd name="adj2" fmla="val 4997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90" name="Text Box 26">
            <a:extLst>
              <a:ext uri="{FF2B5EF4-FFF2-40B4-BE49-F238E27FC236}">
                <a16:creationId xmlns:a16="http://schemas.microsoft.com/office/drawing/2014/main" id="{3E4EB96A-4EA7-4348-BBDE-5EFC5BCF6EA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938463" y="2946400"/>
            <a:ext cx="188753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(3) Block 3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을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DevReadBlock</a:t>
            </a: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함수를 통해 메모리로 읽는다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3591" name="Text Box 26">
            <a:extLst>
              <a:ext uri="{FF2B5EF4-FFF2-40B4-BE49-F238E27FC236}">
                <a16:creationId xmlns:a16="http://schemas.microsoft.com/office/drawing/2014/main" id="{47BCBF54-D98B-4487-B93C-B45B29BC0BD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703763" y="3757613"/>
            <a:ext cx="1844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(1) Block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크기의 메모리 할당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92" name="Text Box 26">
            <a:extLst>
              <a:ext uri="{FF2B5EF4-FFF2-40B4-BE49-F238E27FC236}">
                <a16:creationId xmlns:a16="http://schemas.microsoft.com/office/drawing/2014/main" id="{8611881F-50CB-47D1-9DD6-5C82EA47080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943725" y="3832225"/>
            <a:ext cx="1814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(4)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동작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(3)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후의 메모리 상태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93" name="Text Box 26">
            <a:extLst>
              <a:ext uri="{FF2B5EF4-FFF2-40B4-BE49-F238E27FC236}">
                <a16:creationId xmlns:a16="http://schemas.microsoft.com/office/drawing/2014/main" id="{5BEF4EFF-D9EC-430D-89BC-E3FDB7E05CE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502150" y="6099175"/>
            <a:ext cx="29956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(5) pInode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의 내용을 메모리의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Inode5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에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복사한다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3594" name="직선 연결선 62">
            <a:extLst>
              <a:ext uri="{FF2B5EF4-FFF2-40B4-BE49-F238E27FC236}">
                <a16:creationId xmlns:a16="http://schemas.microsoft.com/office/drawing/2014/main" id="{BB069AD0-49D6-4E7B-AFDA-F73C1A414083}"/>
              </a:ext>
            </a:extLst>
          </p:cNvPr>
          <p:cNvCxnSpPr>
            <a:cxnSpLocks noChangeShapeType="1"/>
            <a:stCxn id="23557" idx="2"/>
            <a:endCxn id="23557" idx="0"/>
          </p:cNvCxnSpPr>
          <p:nvPr/>
        </p:nvCxnSpPr>
        <p:spPr bwMode="auto">
          <a:xfrm flipV="1">
            <a:off x="2076450" y="1863725"/>
            <a:ext cx="0" cy="13747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5" name="직선 연결선 62">
            <a:extLst>
              <a:ext uri="{FF2B5EF4-FFF2-40B4-BE49-F238E27FC236}">
                <a16:creationId xmlns:a16="http://schemas.microsoft.com/office/drawing/2014/main" id="{419A1986-8F37-4F21-B33C-7B987A50460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00313" y="1860550"/>
            <a:ext cx="0" cy="13779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6" name="직선 연결선 62">
            <a:extLst>
              <a:ext uri="{FF2B5EF4-FFF2-40B4-BE49-F238E27FC236}">
                <a16:creationId xmlns:a16="http://schemas.microsoft.com/office/drawing/2014/main" id="{B0D6DAE4-B89E-4E7A-A6BE-2132B03351C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08138" y="1833563"/>
            <a:ext cx="1587" cy="1404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직선 연결선 62">
            <a:extLst>
              <a:ext uri="{FF2B5EF4-FFF2-40B4-BE49-F238E27FC236}">
                <a16:creationId xmlns:a16="http://schemas.microsoft.com/office/drawing/2014/main" id="{B71D1458-5018-4BA8-93E2-FB688418B39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81100" y="2124075"/>
            <a:ext cx="1789113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직선 연결선 62">
            <a:extLst>
              <a:ext uri="{FF2B5EF4-FFF2-40B4-BE49-F238E27FC236}">
                <a16:creationId xmlns:a16="http://schemas.microsoft.com/office/drawing/2014/main" id="{39836177-C1E6-4071-9FC8-6C70C0BB066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66813" y="2411413"/>
            <a:ext cx="1789112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9" name="직선 연결선 62">
            <a:extLst>
              <a:ext uri="{FF2B5EF4-FFF2-40B4-BE49-F238E27FC236}">
                <a16:creationId xmlns:a16="http://schemas.microsoft.com/office/drawing/2014/main" id="{A0F47A8A-6E2D-41EC-B050-B07C072C2BF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03325" y="2695575"/>
            <a:ext cx="1787525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직선 연결선 62">
            <a:extLst>
              <a:ext uri="{FF2B5EF4-FFF2-40B4-BE49-F238E27FC236}">
                <a16:creationId xmlns:a16="http://schemas.microsoft.com/office/drawing/2014/main" id="{75229849-7E10-456E-99A6-E4A83251FF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66813" y="2951163"/>
            <a:ext cx="1789112" cy="47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601" name="직선 연결선 62">
            <a:extLst>
              <a:ext uri="{FF2B5EF4-FFF2-40B4-BE49-F238E27FC236}">
                <a16:creationId xmlns:a16="http://schemas.microsoft.com/office/drawing/2014/main" id="{4F102F8C-39EE-4D26-906C-8E6597A3B9C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5000" y="234632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02" name="직사각형 40">
            <a:extLst>
              <a:ext uri="{FF2B5EF4-FFF2-40B4-BE49-F238E27FC236}">
                <a16:creationId xmlns:a16="http://schemas.microsoft.com/office/drawing/2014/main" id="{E579C13F-4F0B-424B-8104-66CA25014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368550"/>
            <a:ext cx="1784350" cy="1374775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603" name="Text Box 26">
            <a:extLst>
              <a:ext uri="{FF2B5EF4-FFF2-40B4-BE49-F238E27FC236}">
                <a16:creationId xmlns:a16="http://schemas.microsoft.com/office/drawing/2014/main" id="{81486D3E-C5E9-44B3-B7CF-E55B9FF2F10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27863" y="21129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04" name="Text Box 26">
            <a:extLst>
              <a:ext uri="{FF2B5EF4-FFF2-40B4-BE49-F238E27FC236}">
                <a16:creationId xmlns:a16="http://schemas.microsoft.com/office/drawing/2014/main" id="{4B3693AC-39B5-4437-A05A-8B3B45B0520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466013" y="21256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605" name="Text Box 26">
            <a:extLst>
              <a:ext uri="{FF2B5EF4-FFF2-40B4-BE49-F238E27FC236}">
                <a16:creationId xmlns:a16="http://schemas.microsoft.com/office/drawing/2014/main" id="{10FD0028-394A-4367-BB29-3D6CA405DA6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905750" y="21193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3606" name="Text Box 26">
            <a:extLst>
              <a:ext uri="{FF2B5EF4-FFF2-40B4-BE49-F238E27FC236}">
                <a16:creationId xmlns:a16="http://schemas.microsoft.com/office/drawing/2014/main" id="{9D3E6A5A-E431-48E6-8EA1-05690459804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345488" y="21145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23607" name="직선 연결선 62">
            <a:extLst>
              <a:ext uri="{FF2B5EF4-FFF2-40B4-BE49-F238E27FC236}">
                <a16:creationId xmlns:a16="http://schemas.microsoft.com/office/drawing/2014/main" id="{4628346F-BC10-414A-8AB3-95ECD9A83A5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5000" y="371157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8" name="직선 연결선 62">
            <a:extLst>
              <a:ext uri="{FF2B5EF4-FFF2-40B4-BE49-F238E27FC236}">
                <a16:creationId xmlns:a16="http://schemas.microsoft.com/office/drawing/2014/main" id="{D7D81754-D6BF-48B0-81CE-F57B141AD2F4}"/>
              </a:ext>
            </a:extLst>
          </p:cNvPr>
          <p:cNvCxnSpPr>
            <a:cxnSpLocks noChangeShapeType="1"/>
            <a:stCxn id="23602" idx="2"/>
            <a:endCxn id="23602" idx="0"/>
          </p:cNvCxnSpPr>
          <p:nvPr/>
        </p:nvCxnSpPr>
        <p:spPr bwMode="auto">
          <a:xfrm flipV="1">
            <a:off x="7840663" y="2368550"/>
            <a:ext cx="0" cy="13747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9" name="직선 연결선 62">
            <a:extLst>
              <a:ext uri="{FF2B5EF4-FFF2-40B4-BE49-F238E27FC236}">
                <a16:creationId xmlns:a16="http://schemas.microsoft.com/office/drawing/2014/main" id="{4F16553F-141D-4838-AFD0-9097EE41F27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262938" y="2365375"/>
            <a:ext cx="0" cy="13779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0" name="직선 연결선 62">
            <a:extLst>
              <a:ext uri="{FF2B5EF4-FFF2-40B4-BE49-F238E27FC236}">
                <a16:creationId xmlns:a16="http://schemas.microsoft.com/office/drawing/2014/main" id="{8D223F5D-A293-42C2-8A7E-FD224386970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372350" y="2338388"/>
            <a:ext cx="1588" cy="1404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직선 연결선 62">
            <a:extLst>
              <a:ext uri="{FF2B5EF4-FFF2-40B4-BE49-F238E27FC236}">
                <a16:creationId xmlns:a16="http://schemas.microsoft.com/office/drawing/2014/main" id="{F03A1559-BF16-4BDE-B044-0FE85D986B1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45313" y="2628900"/>
            <a:ext cx="1787525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직선 연결선 62">
            <a:extLst>
              <a:ext uri="{FF2B5EF4-FFF2-40B4-BE49-F238E27FC236}">
                <a16:creationId xmlns:a16="http://schemas.microsoft.com/office/drawing/2014/main" id="{423194C8-AD34-4DDA-860C-E71A1E278EC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29438" y="2916238"/>
            <a:ext cx="1789112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직선 연결선 62">
            <a:extLst>
              <a:ext uri="{FF2B5EF4-FFF2-40B4-BE49-F238E27FC236}">
                <a16:creationId xmlns:a16="http://schemas.microsoft.com/office/drawing/2014/main" id="{1B0D1FF5-DB7C-4216-8AD3-13D3DF3F2C7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65950" y="3200400"/>
            <a:ext cx="1789113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직선 연결선 62">
            <a:extLst>
              <a:ext uri="{FF2B5EF4-FFF2-40B4-BE49-F238E27FC236}">
                <a16:creationId xmlns:a16="http://schemas.microsoft.com/office/drawing/2014/main" id="{81DAF309-7500-4E0F-A735-0D65166B87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29438" y="3455988"/>
            <a:ext cx="1789112" cy="47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15" name="Text Box 26">
            <a:extLst>
              <a:ext uri="{FF2B5EF4-FFF2-40B4-BE49-F238E27FC236}">
                <a16:creationId xmlns:a16="http://schemas.microsoft.com/office/drawing/2014/main" id="{ED11C890-66B6-4C0D-ABD1-A9E4EDB4235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82700" y="18669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16" name="Text Box 26">
            <a:extLst>
              <a:ext uri="{FF2B5EF4-FFF2-40B4-BE49-F238E27FC236}">
                <a16:creationId xmlns:a16="http://schemas.microsoft.com/office/drawing/2014/main" id="{7EC79C93-D1EF-420D-B855-AE12104CC76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22438" y="18811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17" name="Text Box 26">
            <a:extLst>
              <a:ext uri="{FF2B5EF4-FFF2-40B4-BE49-F238E27FC236}">
                <a16:creationId xmlns:a16="http://schemas.microsoft.com/office/drawing/2014/main" id="{1A969AF7-D300-43C5-B651-1D699FBA28F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62175" y="18748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18" name="Text Box 26">
            <a:extLst>
              <a:ext uri="{FF2B5EF4-FFF2-40B4-BE49-F238E27FC236}">
                <a16:creationId xmlns:a16="http://schemas.microsoft.com/office/drawing/2014/main" id="{1A2B5576-1532-4C6C-8B1B-E013E4B8099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601913" y="18684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19" name="Text Box 26">
            <a:extLst>
              <a:ext uri="{FF2B5EF4-FFF2-40B4-BE49-F238E27FC236}">
                <a16:creationId xmlns:a16="http://schemas.microsoft.com/office/drawing/2014/main" id="{1F7BFA99-0EA5-4357-A00A-F3D64D9542F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92225" y="21510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20" name="Text Box 26">
            <a:extLst>
              <a:ext uri="{FF2B5EF4-FFF2-40B4-BE49-F238E27FC236}">
                <a16:creationId xmlns:a16="http://schemas.microsoft.com/office/drawing/2014/main" id="{BB745706-589E-4142-BD5A-B3989ABBAA7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31963" y="21637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21" name="Text Box 26">
            <a:extLst>
              <a:ext uri="{FF2B5EF4-FFF2-40B4-BE49-F238E27FC236}">
                <a16:creationId xmlns:a16="http://schemas.microsoft.com/office/drawing/2014/main" id="{627D193E-8113-4454-BFF1-CBB891D85B4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71700" y="21590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22" name="Text Box 26">
            <a:extLst>
              <a:ext uri="{FF2B5EF4-FFF2-40B4-BE49-F238E27FC236}">
                <a16:creationId xmlns:a16="http://schemas.microsoft.com/office/drawing/2014/main" id="{576B89E9-4244-41BA-B0F9-2D8B2A725A2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609850" y="21526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23" name="Text Box 26">
            <a:extLst>
              <a:ext uri="{FF2B5EF4-FFF2-40B4-BE49-F238E27FC236}">
                <a16:creationId xmlns:a16="http://schemas.microsoft.com/office/drawing/2014/main" id="{F7D63ACA-670A-4747-80D2-C5EFD3306A3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301750" y="24352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24" name="Text Box 26">
            <a:extLst>
              <a:ext uri="{FF2B5EF4-FFF2-40B4-BE49-F238E27FC236}">
                <a16:creationId xmlns:a16="http://schemas.microsoft.com/office/drawing/2014/main" id="{6002415D-ADE0-4521-8061-B65F7B38D85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41488" y="2447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25" name="Text Box 26">
            <a:extLst>
              <a:ext uri="{FF2B5EF4-FFF2-40B4-BE49-F238E27FC236}">
                <a16:creationId xmlns:a16="http://schemas.microsoft.com/office/drawing/2014/main" id="{6AE2B628-B964-45CA-8428-F7C9F77092A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79638" y="24415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26" name="Text Box 26">
            <a:extLst>
              <a:ext uri="{FF2B5EF4-FFF2-40B4-BE49-F238E27FC236}">
                <a16:creationId xmlns:a16="http://schemas.microsoft.com/office/drawing/2014/main" id="{F5DB7EEB-B78D-4BBB-980E-EAE75A8803E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619375" y="24368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27" name="Text Box 26">
            <a:extLst>
              <a:ext uri="{FF2B5EF4-FFF2-40B4-BE49-F238E27FC236}">
                <a16:creationId xmlns:a16="http://schemas.microsoft.com/office/drawing/2014/main" id="{145C1643-A8AB-4F27-A295-253045E7210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311275" y="27193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28" name="Text Box 26">
            <a:extLst>
              <a:ext uri="{FF2B5EF4-FFF2-40B4-BE49-F238E27FC236}">
                <a16:creationId xmlns:a16="http://schemas.microsoft.com/office/drawing/2014/main" id="{AB7F5AC0-2736-483A-ABFF-05370BBDE73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49425" y="27320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29" name="Text Box 26">
            <a:extLst>
              <a:ext uri="{FF2B5EF4-FFF2-40B4-BE49-F238E27FC236}">
                <a16:creationId xmlns:a16="http://schemas.microsoft.com/office/drawing/2014/main" id="{A7BF125F-1473-4105-9339-489A3EFC926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89163" y="27257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30" name="Text Box 26">
            <a:extLst>
              <a:ext uri="{FF2B5EF4-FFF2-40B4-BE49-F238E27FC236}">
                <a16:creationId xmlns:a16="http://schemas.microsoft.com/office/drawing/2014/main" id="{7EE27322-DD77-4BB8-87A7-873E30BE247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628900" y="27193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31" name="Text Box 26">
            <a:extLst>
              <a:ext uri="{FF2B5EF4-FFF2-40B4-BE49-F238E27FC236}">
                <a16:creationId xmlns:a16="http://schemas.microsoft.com/office/drawing/2014/main" id="{DC44E3EB-81EE-43E7-9DAA-927B89FF163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319213" y="30019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32" name="Text Box 26">
            <a:extLst>
              <a:ext uri="{FF2B5EF4-FFF2-40B4-BE49-F238E27FC236}">
                <a16:creationId xmlns:a16="http://schemas.microsoft.com/office/drawing/2014/main" id="{62B3390F-724C-4703-BF10-09D820A4790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58950" y="30162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33" name="Text Box 26">
            <a:extLst>
              <a:ext uri="{FF2B5EF4-FFF2-40B4-BE49-F238E27FC236}">
                <a16:creationId xmlns:a16="http://schemas.microsoft.com/office/drawing/2014/main" id="{97AB3A61-D337-48D0-AE81-B951390627B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98688" y="30099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34" name="Text Box 26">
            <a:extLst>
              <a:ext uri="{FF2B5EF4-FFF2-40B4-BE49-F238E27FC236}">
                <a16:creationId xmlns:a16="http://schemas.microsoft.com/office/drawing/2014/main" id="{C9AAFA5E-B4FC-4503-8526-C92C6731C30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638425" y="30035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35" name="Text Box 26">
            <a:extLst>
              <a:ext uri="{FF2B5EF4-FFF2-40B4-BE49-F238E27FC236}">
                <a16:creationId xmlns:a16="http://schemas.microsoft.com/office/drawing/2014/main" id="{9A078F6B-6E6C-45A2-B707-A18D1B6167B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92225" y="32670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36" name="Text Box 26">
            <a:extLst>
              <a:ext uri="{FF2B5EF4-FFF2-40B4-BE49-F238E27FC236}">
                <a16:creationId xmlns:a16="http://schemas.microsoft.com/office/drawing/2014/main" id="{9C6CFE17-AA52-4A3D-B6BB-C3BFB539AB5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31963" y="32797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37" name="Text Box 26">
            <a:extLst>
              <a:ext uri="{FF2B5EF4-FFF2-40B4-BE49-F238E27FC236}">
                <a16:creationId xmlns:a16="http://schemas.microsoft.com/office/drawing/2014/main" id="{B3F8F36B-DAA7-4EAA-A900-0F8E16185A1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71700" y="32750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38" name="Text Box 26">
            <a:extLst>
              <a:ext uri="{FF2B5EF4-FFF2-40B4-BE49-F238E27FC236}">
                <a16:creationId xmlns:a16="http://schemas.microsoft.com/office/drawing/2014/main" id="{9075F64C-D6B4-44A0-B89E-D4586B18067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609850" y="32686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39" name="Text Box 26">
            <a:extLst>
              <a:ext uri="{FF2B5EF4-FFF2-40B4-BE49-F238E27FC236}">
                <a16:creationId xmlns:a16="http://schemas.microsoft.com/office/drawing/2014/main" id="{1229D4B8-8862-4073-A7E9-E0C03BE3D7A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5238" y="35321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40" name="Text Box 26">
            <a:extLst>
              <a:ext uri="{FF2B5EF4-FFF2-40B4-BE49-F238E27FC236}">
                <a16:creationId xmlns:a16="http://schemas.microsoft.com/office/drawing/2014/main" id="{9B8FB5C3-84EA-437F-958A-CD974D75353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04975" y="35448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41" name="Text Box 26">
            <a:extLst>
              <a:ext uri="{FF2B5EF4-FFF2-40B4-BE49-F238E27FC236}">
                <a16:creationId xmlns:a16="http://schemas.microsoft.com/office/drawing/2014/main" id="{19872964-2655-4B4F-A819-FB1A97C3E5D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43125" y="35401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42" name="Text Box 26">
            <a:extLst>
              <a:ext uri="{FF2B5EF4-FFF2-40B4-BE49-F238E27FC236}">
                <a16:creationId xmlns:a16="http://schemas.microsoft.com/office/drawing/2014/main" id="{DDF2BD34-364A-4D5D-9E34-D94700F0B44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82863" y="35337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43" name="Text Box 26">
            <a:extLst>
              <a:ext uri="{FF2B5EF4-FFF2-40B4-BE49-F238E27FC236}">
                <a16:creationId xmlns:a16="http://schemas.microsoft.com/office/drawing/2014/main" id="{2B45701E-612A-4C12-B7FD-A031E4539B3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6825" y="37973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44" name="Text Box 26">
            <a:extLst>
              <a:ext uri="{FF2B5EF4-FFF2-40B4-BE49-F238E27FC236}">
                <a16:creationId xmlns:a16="http://schemas.microsoft.com/office/drawing/2014/main" id="{160B6B8F-A663-4BE9-B817-7CC34E7502D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06563" y="38100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45" name="Text Box 26">
            <a:extLst>
              <a:ext uri="{FF2B5EF4-FFF2-40B4-BE49-F238E27FC236}">
                <a16:creationId xmlns:a16="http://schemas.microsoft.com/office/drawing/2014/main" id="{513A43BB-F007-485E-A8F7-7A4B1F38124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44713" y="38036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46" name="Text Box 26">
            <a:extLst>
              <a:ext uri="{FF2B5EF4-FFF2-40B4-BE49-F238E27FC236}">
                <a16:creationId xmlns:a16="http://schemas.microsoft.com/office/drawing/2014/main" id="{98EBD9F0-33C6-4886-89F8-65A401BF634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84450" y="37988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47" name="Text Box 26">
            <a:extLst>
              <a:ext uri="{FF2B5EF4-FFF2-40B4-BE49-F238E27FC236}">
                <a16:creationId xmlns:a16="http://schemas.microsoft.com/office/drawing/2014/main" id="{EE4E2B8F-5C42-4993-A563-AE05474B862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8413" y="40624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48" name="Text Box 26">
            <a:extLst>
              <a:ext uri="{FF2B5EF4-FFF2-40B4-BE49-F238E27FC236}">
                <a16:creationId xmlns:a16="http://schemas.microsoft.com/office/drawing/2014/main" id="{9F3C76F3-1B3D-4B19-BDAF-D113F599B06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08150" y="40751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49" name="Text Box 26">
            <a:extLst>
              <a:ext uri="{FF2B5EF4-FFF2-40B4-BE49-F238E27FC236}">
                <a16:creationId xmlns:a16="http://schemas.microsoft.com/office/drawing/2014/main" id="{E026E1C2-88B4-477A-9D39-BC52B9EAEF4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47888" y="40687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50" name="Text Box 26">
            <a:extLst>
              <a:ext uri="{FF2B5EF4-FFF2-40B4-BE49-F238E27FC236}">
                <a16:creationId xmlns:a16="http://schemas.microsoft.com/office/drawing/2014/main" id="{A411A84A-079E-4BAA-9765-AA0CECD354A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86038" y="40640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51" name="Text Box 26">
            <a:extLst>
              <a:ext uri="{FF2B5EF4-FFF2-40B4-BE49-F238E27FC236}">
                <a16:creationId xmlns:a16="http://schemas.microsoft.com/office/drawing/2014/main" id="{274E63F7-29D5-43E3-A2CA-A3B891EEC47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70000" y="43275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52" name="Text Box 26">
            <a:extLst>
              <a:ext uri="{FF2B5EF4-FFF2-40B4-BE49-F238E27FC236}">
                <a16:creationId xmlns:a16="http://schemas.microsoft.com/office/drawing/2014/main" id="{4B21B436-61AC-41D0-A5B9-C161AD23EBF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09738" y="43402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53" name="Text Box 26">
            <a:extLst>
              <a:ext uri="{FF2B5EF4-FFF2-40B4-BE49-F238E27FC236}">
                <a16:creationId xmlns:a16="http://schemas.microsoft.com/office/drawing/2014/main" id="{B52E03FD-E1A7-4530-BF38-925FA2AF723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49475" y="43338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54" name="Text Box 26">
            <a:extLst>
              <a:ext uri="{FF2B5EF4-FFF2-40B4-BE49-F238E27FC236}">
                <a16:creationId xmlns:a16="http://schemas.microsoft.com/office/drawing/2014/main" id="{980A6858-AE83-4ED2-A20A-CCAD18485B9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87625" y="43275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55" name="Text Box 26">
            <a:extLst>
              <a:ext uri="{FF2B5EF4-FFF2-40B4-BE49-F238E27FC236}">
                <a16:creationId xmlns:a16="http://schemas.microsoft.com/office/drawing/2014/main" id="{ACCA98DC-B7D4-4D2A-B699-082132CD29F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70725" y="24018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56" name="Text Box 26">
            <a:extLst>
              <a:ext uri="{FF2B5EF4-FFF2-40B4-BE49-F238E27FC236}">
                <a16:creationId xmlns:a16="http://schemas.microsoft.com/office/drawing/2014/main" id="{924F6E0D-E12B-4E8D-A04B-E4B84F13BC3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10463" y="24145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57" name="Text Box 26">
            <a:extLst>
              <a:ext uri="{FF2B5EF4-FFF2-40B4-BE49-F238E27FC236}">
                <a16:creationId xmlns:a16="http://schemas.microsoft.com/office/drawing/2014/main" id="{ACCEFD79-316A-4446-A4AD-7CC8BBECD9B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950200" y="24098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58" name="Text Box 26">
            <a:extLst>
              <a:ext uri="{FF2B5EF4-FFF2-40B4-BE49-F238E27FC236}">
                <a16:creationId xmlns:a16="http://schemas.microsoft.com/office/drawing/2014/main" id="{05B56FF7-BDBB-49CA-925C-0E17746B9B3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388350" y="24034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59" name="Text Box 26">
            <a:extLst>
              <a:ext uri="{FF2B5EF4-FFF2-40B4-BE49-F238E27FC236}">
                <a16:creationId xmlns:a16="http://schemas.microsoft.com/office/drawing/2014/main" id="{AF74BAFF-92A0-4948-B540-16F8F56EC4A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88188" y="26939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60" name="Text Box 26">
            <a:extLst>
              <a:ext uri="{FF2B5EF4-FFF2-40B4-BE49-F238E27FC236}">
                <a16:creationId xmlns:a16="http://schemas.microsoft.com/office/drawing/2014/main" id="{C1B327B2-CB61-4D8C-A496-C9546EE6D48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27925" y="27066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61" name="Text Box 26">
            <a:extLst>
              <a:ext uri="{FF2B5EF4-FFF2-40B4-BE49-F238E27FC236}">
                <a16:creationId xmlns:a16="http://schemas.microsoft.com/office/drawing/2014/main" id="{DEA5C25E-95F3-4061-8DF4-BAF594FFD15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966075" y="27003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62" name="Text Box 26">
            <a:extLst>
              <a:ext uri="{FF2B5EF4-FFF2-40B4-BE49-F238E27FC236}">
                <a16:creationId xmlns:a16="http://schemas.microsoft.com/office/drawing/2014/main" id="{23EF0728-3F73-4DB7-88BB-FDF6E16CB2F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405813" y="26955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63" name="Text Box 26">
            <a:extLst>
              <a:ext uri="{FF2B5EF4-FFF2-40B4-BE49-F238E27FC236}">
                <a16:creationId xmlns:a16="http://schemas.microsoft.com/office/drawing/2014/main" id="{6C15C49F-81D5-476E-87A7-085C75ED6AE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77075" y="29527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64" name="Text Box 26">
            <a:extLst>
              <a:ext uri="{FF2B5EF4-FFF2-40B4-BE49-F238E27FC236}">
                <a16:creationId xmlns:a16="http://schemas.microsoft.com/office/drawing/2014/main" id="{3BFD3A39-FD12-44BB-A907-DBB5CFE9273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16813" y="29654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65" name="Text Box 26">
            <a:extLst>
              <a:ext uri="{FF2B5EF4-FFF2-40B4-BE49-F238E27FC236}">
                <a16:creationId xmlns:a16="http://schemas.microsoft.com/office/drawing/2014/main" id="{6296F075-BEAE-4E70-9267-52DC78261B1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956550" y="29606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66" name="Text Box 26">
            <a:extLst>
              <a:ext uri="{FF2B5EF4-FFF2-40B4-BE49-F238E27FC236}">
                <a16:creationId xmlns:a16="http://schemas.microsoft.com/office/drawing/2014/main" id="{F9ABE488-8E98-497A-9B23-636BD5904BA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396288" y="29543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67" name="Text Box 26">
            <a:extLst>
              <a:ext uri="{FF2B5EF4-FFF2-40B4-BE49-F238E27FC236}">
                <a16:creationId xmlns:a16="http://schemas.microsoft.com/office/drawing/2014/main" id="{93B1582D-1D74-46DD-95BF-1D14A8A89C4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67550" y="32115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68" name="Text Box 26">
            <a:extLst>
              <a:ext uri="{FF2B5EF4-FFF2-40B4-BE49-F238E27FC236}">
                <a16:creationId xmlns:a16="http://schemas.microsoft.com/office/drawing/2014/main" id="{DF7DFBB9-D7D6-4A86-AC0C-098677CD6B3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07288" y="32258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69" name="Text Box 26">
            <a:extLst>
              <a:ext uri="{FF2B5EF4-FFF2-40B4-BE49-F238E27FC236}">
                <a16:creationId xmlns:a16="http://schemas.microsoft.com/office/drawing/2014/main" id="{1E1C8A4E-0BFA-40FD-8400-07327F855C5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945438" y="32194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70" name="Text Box 26">
            <a:extLst>
              <a:ext uri="{FF2B5EF4-FFF2-40B4-BE49-F238E27FC236}">
                <a16:creationId xmlns:a16="http://schemas.microsoft.com/office/drawing/2014/main" id="{C6088D15-9018-4228-97C3-CC3365A6E29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385175" y="32131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71" name="Text Box 26">
            <a:extLst>
              <a:ext uri="{FF2B5EF4-FFF2-40B4-BE49-F238E27FC236}">
                <a16:creationId xmlns:a16="http://schemas.microsoft.com/office/drawing/2014/main" id="{990F646F-5006-4DB8-9FCA-4DAF87E8BE1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56438" y="34718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72" name="Text Box 26">
            <a:extLst>
              <a:ext uri="{FF2B5EF4-FFF2-40B4-BE49-F238E27FC236}">
                <a16:creationId xmlns:a16="http://schemas.microsoft.com/office/drawing/2014/main" id="{5B86F01C-3FD9-4B05-A1A9-CBD241EBA87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496175" y="34845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73" name="Text Box 26">
            <a:extLst>
              <a:ext uri="{FF2B5EF4-FFF2-40B4-BE49-F238E27FC236}">
                <a16:creationId xmlns:a16="http://schemas.microsoft.com/office/drawing/2014/main" id="{1ED3A545-BFD8-43E7-9C59-7C514D55C84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935913" y="34782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74" name="Text Box 26">
            <a:extLst>
              <a:ext uri="{FF2B5EF4-FFF2-40B4-BE49-F238E27FC236}">
                <a16:creationId xmlns:a16="http://schemas.microsoft.com/office/drawing/2014/main" id="{F5FD220C-7849-4890-B007-046AA005006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375650" y="34718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75" name="Text Box 26">
            <a:extLst>
              <a:ext uri="{FF2B5EF4-FFF2-40B4-BE49-F238E27FC236}">
                <a16:creationId xmlns:a16="http://schemas.microsoft.com/office/drawing/2014/main" id="{5D3253C7-582B-4DBA-AE39-A3D10EEC4FD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3011488" y="1760538"/>
            <a:ext cx="22002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(2) Inode 5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가 저장된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번호를 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구한다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. Block 4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이다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</a:p>
        </p:txBody>
      </p:sp>
      <p:cxnSp>
        <p:nvCxnSpPr>
          <p:cNvPr id="23676" name="직선 연결선 62">
            <a:extLst>
              <a:ext uri="{FF2B5EF4-FFF2-40B4-BE49-F238E27FC236}">
                <a16:creationId xmlns:a16="http://schemas.microsoft.com/office/drawing/2014/main" id="{1DF875FA-4710-4C67-9EE3-B2BD04F8AAD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608513" y="456406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77" name="직사각형 40">
            <a:extLst>
              <a:ext uri="{FF2B5EF4-FFF2-40B4-BE49-F238E27FC236}">
                <a16:creationId xmlns:a16="http://schemas.microsoft.com/office/drawing/2014/main" id="{9C8B1508-47A0-4D10-80DD-208115B8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86288"/>
            <a:ext cx="1785938" cy="1374775"/>
          </a:xfrm>
          <a:prstGeom prst="rect">
            <a:avLst/>
          </a:prstGeom>
          <a:solidFill>
            <a:srgbClr val="FFCCFF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678" name="Text Box 26">
            <a:extLst>
              <a:ext uri="{FF2B5EF4-FFF2-40B4-BE49-F238E27FC236}">
                <a16:creationId xmlns:a16="http://schemas.microsoft.com/office/drawing/2014/main" id="{175FE386-5122-4D9B-A7F6-9641570AC38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651375" y="43322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3679" name="Text Box 26">
            <a:extLst>
              <a:ext uri="{FF2B5EF4-FFF2-40B4-BE49-F238E27FC236}">
                <a16:creationId xmlns:a16="http://schemas.microsoft.com/office/drawing/2014/main" id="{85406865-22DD-4CBF-A041-E4734490A4E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091113" y="43449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3680" name="Text Box 26">
            <a:extLst>
              <a:ext uri="{FF2B5EF4-FFF2-40B4-BE49-F238E27FC236}">
                <a16:creationId xmlns:a16="http://schemas.microsoft.com/office/drawing/2014/main" id="{16E0471C-F95A-41E6-AAF5-8F8B35F822A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530850" y="43386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3681" name="Text Box 26">
            <a:extLst>
              <a:ext uri="{FF2B5EF4-FFF2-40B4-BE49-F238E27FC236}">
                <a16:creationId xmlns:a16="http://schemas.microsoft.com/office/drawing/2014/main" id="{91F7C29E-FF53-4275-BE26-B03387C228C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969000" y="43322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cxnSp>
        <p:nvCxnSpPr>
          <p:cNvPr id="23682" name="직선 연결선 62">
            <a:extLst>
              <a:ext uri="{FF2B5EF4-FFF2-40B4-BE49-F238E27FC236}">
                <a16:creationId xmlns:a16="http://schemas.microsoft.com/office/drawing/2014/main" id="{A9C52AB0-B353-4F46-8619-03F0713B33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608513" y="592931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83" name="직선 연결선 62">
            <a:extLst>
              <a:ext uri="{FF2B5EF4-FFF2-40B4-BE49-F238E27FC236}">
                <a16:creationId xmlns:a16="http://schemas.microsoft.com/office/drawing/2014/main" id="{1186F554-D5E8-454F-9AC3-400509F41C10}"/>
              </a:ext>
            </a:extLst>
          </p:cNvPr>
          <p:cNvCxnSpPr>
            <a:cxnSpLocks noChangeShapeType="1"/>
            <a:stCxn id="23677" idx="2"/>
            <a:endCxn id="23677" idx="0"/>
          </p:cNvCxnSpPr>
          <p:nvPr/>
        </p:nvCxnSpPr>
        <p:spPr bwMode="auto">
          <a:xfrm flipV="1">
            <a:off x="5464175" y="4586288"/>
            <a:ext cx="0" cy="13747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84" name="직선 연결선 62">
            <a:extLst>
              <a:ext uri="{FF2B5EF4-FFF2-40B4-BE49-F238E27FC236}">
                <a16:creationId xmlns:a16="http://schemas.microsoft.com/office/drawing/2014/main" id="{C146B6F1-398B-422B-9E0F-0A0B7E2A8F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88038" y="4584700"/>
            <a:ext cx="0" cy="13763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85" name="직선 연결선 62">
            <a:extLst>
              <a:ext uri="{FF2B5EF4-FFF2-40B4-BE49-F238E27FC236}">
                <a16:creationId xmlns:a16="http://schemas.microsoft.com/office/drawing/2014/main" id="{BA31E654-F5C5-4C2B-B30E-FD3F372200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95863" y="4556125"/>
            <a:ext cx="1587" cy="1404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직선 연결선 62">
            <a:extLst>
              <a:ext uri="{FF2B5EF4-FFF2-40B4-BE49-F238E27FC236}">
                <a16:creationId xmlns:a16="http://schemas.microsoft.com/office/drawing/2014/main" id="{905608C0-ED2C-4F62-BE99-C3B3528C11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68825" y="4846638"/>
            <a:ext cx="1789113" cy="47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3" name="직선 연결선 62">
            <a:extLst>
              <a:ext uri="{FF2B5EF4-FFF2-40B4-BE49-F238E27FC236}">
                <a16:creationId xmlns:a16="http://schemas.microsoft.com/office/drawing/2014/main" id="{C22DD67E-1F7D-4000-8628-D84510FA10F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54538" y="5133975"/>
            <a:ext cx="1787525" cy="476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4" name="직선 연결선 62">
            <a:extLst>
              <a:ext uri="{FF2B5EF4-FFF2-40B4-BE49-F238E27FC236}">
                <a16:creationId xmlns:a16="http://schemas.microsoft.com/office/drawing/2014/main" id="{B9695D1C-D952-43AE-AC35-1D28D2AFFB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89463" y="5418138"/>
            <a:ext cx="1789112" cy="47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5" name="직선 연결선 62">
            <a:extLst>
              <a:ext uri="{FF2B5EF4-FFF2-40B4-BE49-F238E27FC236}">
                <a16:creationId xmlns:a16="http://schemas.microsoft.com/office/drawing/2014/main" id="{7E1D125B-AABD-4245-BE12-19924626F8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54538" y="5675313"/>
            <a:ext cx="1787525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90" name="Text Box 26">
            <a:extLst>
              <a:ext uri="{FF2B5EF4-FFF2-40B4-BE49-F238E27FC236}">
                <a16:creationId xmlns:a16="http://schemas.microsoft.com/office/drawing/2014/main" id="{55788EB1-DB0A-41AC-82AA-F937F9854EC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111750" y="458628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691" name="Text Box 26">
            <a:extLst>
              <a:ext uri="{FF2B5EF4-FFF2-40B4-BE49-F238E27FC236}">
                <a16:creationId xmlns:a16="http://schemas.microsoft.com/office/drawing/2014/main" id="{F476E58F-582C-4663-8DBB-C16013E8C01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573713" y="46275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92" name="Text Box 26">
            <a:extLst>
              <a:ext uri="{FF2B5EF4-FFF2-40B4-BE49-F238E27FC236}">
                <a16:creationId xmlns:a16="http://schemas.microsoft.com/office/drawing/2014/main" id="{E793AA70-DA1E-49B5-97BC-4554E4B265B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013450" y="46212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93" name="Text Box 26">
            <a:extLst>
              <a:ext uri="{FF2B5EF4-FFF2-40B4-BE49-F238E27FC236}">
                <a16:creationId xmlns:a16="http://schemas.microsoft.com/office/drawing/2014/main" id="{D6D15A32-442F-4DEF-8720-3E291FF40B0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035550" y="4859338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3694" name="Text Box 26">
            <a:extLst>
              <a:ext uri="{FF2B5EF4-FFF2-40B4-BE49-F238E27FC236}">
                <a16:creationId xmlns:a16="http://schemas.microsoft.com/office/drawing/2014/main" id="{718DAA10-C727-421C-9DCF-0BCA0238C93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591175" y="49196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95" name="Text Box 26">
            <a:extLst>
              <a:ext uri="{FF2B5EF4-FFF2-40B4-BE49-F238E27FC236}">
                <a16:creationId xmlns:a16="http://schemas.microsoft.com/office/drawing/2014/main" id="{4F106F18-A2C7-48CE-87E5-CB7CA151C26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030913" y="49133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96" name="Text Box 26">
            <a:extLst>
              <a:ext uri="{FF2B5EF4-FFF2-40B4-BE49-F238E27FC236}">
                <a16:creationId xmlns:a16="http://schemas.microsoft.com/office/drawing/2014/main" id="{6E28D8E1-D611-47A6-98A7-52D8FAF80A8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702175" y="51720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97" name="Text Box 26">
            <a:extLst>
              <a:ext uri="{FF2B5EF4-FFF2-40B4-BE49-F238E27FC236}">
                <a16:creationId xmlns:a16="http://schemas.microsoft.com/office/drawing/2014/main" id="{E81D5E0C-A2A5-4E56-BC2E-33EC67656BD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141913" y="51847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98" name="Text Box 26">
            <a:extLst>
              <a:ext uri="{FF2B5EF4-FFF2-40B4-BE49-F238E27FC236}">
                <a16:creationId xmlns:a16="http://schemas.microsoft.com/office/drawing/2014/main" id="{3F8DE7CA-5873-4D62-BAC6-39FDFA598BE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580063" y="51784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99" name="Text Box 26">
            <a:extLst>
              <a:ext uri="{FF2B5EF4-FFF2-40B4-BE49-F238E27FC236}">
                <a16:creationId xmlns:a16="http://schemas.microsoft.com/office/drawing/2014/main" id="{7471A067-3FE2-49C2-83D5-E7ED6F20035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019800" y="51720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00" name="Text Box 26">
            <a:extLst>
              <a:ext uri="{FF2B5EF4-FFF2-40B4-BE49-F238E27FC236}">
                <a16:creationId xmlns:a16="http://schemas.microsoft.com/office/drawing/2014/main" id="{31B5CECE-38DA-43BD-B249-A0BEF7B4FCC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691063" y="54308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01" name="Text Box 26">
            <a:extLst>
              <a:ext uri="{FF2B5EF4-FFF2-40B4-BE49-F238E27FC236}">
                <a16:creationId xmlns:a16="http://schemas.microsoft.com/office/drawing/2014/main" id="{BB38EB3A-A184-49F7-A19F-51178F085D2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130800" y="54435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02" name="Text Box 26">
            <a:extLst>
              <a:ext uri="{FF2B5EF4-FFF2-40B4-BE49-F238E27FC236}">
                <a16:creationId xmlns:a16="http://schemas.microsoft.com/office/drawing/2014/main" id="{4F3151F7-C8B1-4855-BD93-785A7EFE7E4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570538" y="54371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03" name="Text Box 26">
            <a:extLst>
              <a:ext uri="{FF2B5EF4-FFF2-40B4-BE49-F238E27FC236}">
                <a16:creationId xmlns:a16="http://schemas.microsoft.com/office/drawing/2014/main" id="{44415DE1-0F14-4DAD-B741-5C43EA1CD36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010275" y="54308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04" name="Text Box 26">
            <a:extLst>
              <a:ext uri="{FF2B5EF4-FFF2-40B4-BE49-F238E27FC236}">
                <a16:creationId xmlns:a16="http://schemas.microsoft.com/office/drawing/2014/main" id="{93BA7B7F-DD4C-446C-9E58-B2DB0E8C578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681538" y="56896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05" name="Text Box 26">
            <a:extLst>
              <a:ext uri="{FF2B5EF4-FFF2-40B4-BE49-F238E27FC236}">
                <a16:creationId xmlns:a16="http://schemas.microsoft.com/office/drawing/2014/main" id="{D24895D7-00EE-4F6E-BBFD-C111864C5F8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119688" y="57023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06" name="Text Box 26">
            <a:extLst>
              <a:ext uri="{FF2B5EF4-FFF2-40B4-BE49-F238E27FC236}">
                <a16:creationId xmlns:a16="http://schemas.microsoft.com/office/drawing/2014/main" id="{983A61AA-A441-4B42-8471-D97F116F606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559425" y="56959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07" name="Text Box 26">
            <a:extLst>
              <a:ext uri="{FF2B5EF4-FFF2-40B4-BE49-F238E27FC236}">
                <a16:creationId xmlns:a16="http://schemas.microsoft.com/office/drawing/2014/main" id="{FEDF857C-4A64-499D-8257-D0F0514433F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999163" y="56911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08" name="Text Box 26">
            <a:extLst>
              <a:ext uri="{FF2B5EF4-FFF2-40B4-BE49-F238E27FC236}">
                <a16:creationId xmlns:a16="http://schemas.microsoft.com/office/drawing/2014/main" id="{E8ED0FB1-7B28-4F45-AB8D-8BB94C5E08C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664075" y="46148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09" name="Text Box 26">
            <a:extLst>
              <a:ext uri="{FF2B5EF4-FFF2-40B4-BE49-F238E27FC236}">
                <a16:creationId xmlns:a16="http://schemas.microsoft.com/office/drawing/2014/main" id="{C3D2E084-CA51-4EEE-95FA-B9959C1CDB1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681538" y="48990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10" name="타원 311">
            <a:extLst>
              <a:ext uri="{FF2B5EF4-FFF2-40B4-BE49-F238E27FC236}">
                <a16:creationId xmlns:a16="http://schemas.microsoft.com/office/drawing/2014/main" id="{F887A6F2-321F-469C-9C45-47EDE1D7D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263" y="4505325"/>
            <a:ext cx="450850" cy="1538288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sp>
        <p:nvSpPr>
          <p:cNvPr id="23711" name="화살표: 오른쪽 188">
            <a:extLst>
              <a:ext uri="{FF2B5EF4-FFF2-40B4-BE49-F238E27FC236}">
                <a16:creationId xmlns:a16="http://schemas.microsoft.com/office/drawing/2014/main" id="{7798FFE3-1648-4270-8299-3876615201A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49888" y="4799013"/>
            <a:ext cx="1382712" cy="242887"/>
          </a:xfrm>
          <a:prstGeom prst="rightArrow">
            <a:avLst>
              <a:gd name="adj1" fmla="val 50000"/>
              <a:gd name="adj2" fmla="val 4997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712" name="직사각형 40">
            <a:extLst>
              <a:ext uri="{FF2B5EF4-FFF2-40B4-BE49-F238E27FC236}">
                <a16:creationId xmlns:a16="http://schemas.microsoft.com/office/drawing/2014/main" id="{FF17319F-1DB5-4AC2-84C8-768CD207C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565650"/>
            <a:ext cx="468313" cy="1374775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0B100979-B50A-4CE9-8C9E-37382E0574A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400925" y="4533900"/>
            <a:ext cx="760413" cy="719138"/>
          </a:xfrm>
          <a:prstGeom prst="straightConnector1">
            <a:avLst/>
          </a:pr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714" name="Text Box 26">
            <a:extLst>
              <a:ext uri="{FF2B5EF4-FFF2-40B4-BE49-F238E27FC236}">
                <a16:creationId xmlns:a16="http://schemas.microsoft.com/office/drawing/2014/main" id="{1F04BF12-5E39-4BA7-B546-D1B64D32195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751763" y="5395913"/>
            <a:ext cx="1027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b="1">
                <a:solidFill>
                  <a:srgbClr val="FF0000"/>
                </a:solidFill>
                <a:latin typeface="Arial" panose="020B0604020202020204" pitchFamily="34" charset="0"/>
              </a:rPr>
              <a:t>pInode</a:t>
            </a:r>
          </a:p>
        </p:txBody>
      </p:sp>
      <p:sp>
        <p:nvSpPr>
          <p:cNvPr id="23715" name="Text Box 26">
            <a:extLst>
              <a:ext uri="{FF2B5EF4-FFF2-40B4-BE49-F238E27FC236}">
                <a16:creationId xmlns:a16="http://schemas.microsoft.com/office/drawing/2014/main" id="{2C27E9E3-174F-4DBC-89B2-3F56CBECDF2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976563" y="3783013"/>
            <a:ext cx="638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rgbClr val="FF0000"/>
                </a:solidFill>
                <a:latin typeface="Arial" panose="020B0604020202020204" pitchFamily="34" charset="0"/>
              </a:rPr>
              <a:t>Block 4</a:t>
            </a:r>
          </a:p>
        </p:txBody>
      </p:sp>
      <p:sp>
        <p:nvSpPr>
          <p:cNvPr id="23716" name="Text Box 26">
            <a:extLst>
              <a:ext uri="{FF2B5EF4-FFF2-40B4-BE49-F238E27FC236}">
                <a16:creationId xmlns:a16="http://schemas.microsoft.com/office/drawing/2014/main" id="{2A1CFADB-9115-4BFB-8CEF-D0E3970EFF9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976563" y="2700338"/>
            <a:ext cx="638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3</a:t>
            </a:r>
          </a:p>
        </p:txBody>
      </p:sp>
      <p:cxnSp>
        <p:nvCxnSpPr>
          <p:cNvPr id="196" name="직선 연결선 62">
            <a:extLst>
              <a:ext uri="{FF2B5EF4-FFF2-40B4-BE49-F238E27FC236}">
                <a16:creationId xmlns:a16="http://schemas.microsoft.com/office/drawing/2014/main" id="{D8124868-E6C1-47CE-97C9-EC4B4D3E04F7}"/>
              </a:ext>
            </a:extLst>
          </p:cNvPr>
          <p:cNvCxnSpPr>
            <a:cxnSpLocks noChangeShapeType="1"/>
            <a:stCxn id="23712" idx="1"/>
            <a:endCxn id="23712" idx="3"/>
          </p:cNvCxnSpPr>
          <p:nvPr/>
        </p:nvCxnSpPr>
        <p:spPr bwMode="auto">
          <a:xfrm>
            <a:off x="6892925" y="5253038"/>
            <a:ext cx="468313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직선 연결선 62">
            <a:extLst>
              <a:ext uri="{FF2B5EF4-FFF2-40B4-BE49-F238E27FC236}">
                <a16:creationId xmlns:a16="http://schemas.microsoft.com/office/drawing/2014/main" id="{62C288A4-6896-4FFA-91BC-D549C4FAAF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32613" y="4926013"/>
            <a:ext cx="468312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직선 연결선 62">
            <a:extLst>
              <a:ext uri="{FF2B5EF4-FFF2-40B4-BE49-F238E27FC236}">
                <a16:creationId xmlns:a16="http://schemas.microsoft.com/office/drawing/2014/main" id="{F9C2C69A-5C20-4B3A-A45B-0B92E96131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92925" y="5567363"/>
            <a:ext cx="468313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720" name="Text Box 26">
            <a:extLst>
              <a:ext uri="{FF2B5EF4-FFF2-40B4-BE49-F238E27FC236}">
                <a16:creationId xmlns:a16="http://schemas.microsoft.com/office/drawing/2014/main" id="{66924265-2715-41FD-B52B-35779554D8F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964363" y="4646613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721" name="Text Box 26">
            <a:extLst>
              <a:ext uri="{FF2B5EF4-FFF2-40B4-BE49-F238E27FC236}">
                <a16:creationId xmlns:a16="http://schemas.microsoft.com/office/drawing/2014/main" id="{06875547-6DCB-4434-9A9B-8EC6E21764F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915150" y="4991100"/>
            <a:ext cx="411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1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3722" name="Text Box 26">
            <a:extLst>
              <a:ext uri="{FF2B5EF4-FFF2-40B4-BE49-F238E27FC236}">
                <a16:creationId xmlns:a16="http://schemas.microsoft.com/office/drawing/2014/main" id="{32817BC9-3D61-442F-8972-9B0AAC8B331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992938" y="5303838"/>
            <a:ext cx="2555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23" name="Text Box 26">
            <a:extLst>
              <a:ext uri="{FF2B5EF4-FFF2-40B4-BE49-F238E27FC236}">
                <a16:creationId xmlns:a16="http://schemas.microsoft.com/office/drawing/2014/main" id="{F73150A7-7B47-4FA7-AD95-C71632AC5FF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980238" y="56197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23724" name="직선 연결선 62">
            <a:extLst>
              <a:ext uri="{FF2B5EF4-FFF2-40B4-BE49-F238E27FC236}">
                <a16:creationId xmlns:a16="http://schemas.microsoft.com/office/drawing/2014/main" id="{A9480BBD-C320-4553-BBCB-C5DDA92F1E6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16025" y="5086350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25" name="직사각형 40">
            <a:extLst>
              <a:ext uri="{FF2B5EF4-FFF2-40B4-BE49-F238E27FC236}">
                <a16:creationId xmlns:a16="http://schemas.microsoft.com/office/drawing/2014/main" id="{F4172B8A-F427-4F7A-A162-3921C5DDD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13" y="5108575"/>
            <a:ext cx="1785937" cy="1374775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3726" name="직선 연결선 62">
            <a:extLst>
              <a:ext uri="{FF2B5EF4-FFF2-40B4-BE49-F238E27FC236}">
                <a16:creationId xmlns:a16="http://schemas.microsoft.com/office/drawing/2014/main" id="{1341EF48-B8B1-4D66-9D0F-686C05B85AC0}"/>
              </a:ext>
            </a:extLst>
          </p:cNvPr>
          <p:cNvCxnSpPr>
            <a:cxnSpLocks noChangeShapeType="1"/>
            <a:stCxn id="23725" idx="2"/>
            <a:endCxn id="23725" idx="0"/>
          </p:cNvCxnSpPr>
          <p:nvPr/>
        </p:nvCxnSpPr>
        <p:spPr bwMode="auto">
          <a:xfrm flipV="1">
            <a:off x="2071688" y="5108575"/>
            <a:ext cx="0" cy="13747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27" name="직선 연결선 62">
            <a:extLst>
              <a:ext uri="{FF2B5EF4-FFF2-40B4-BE49-F238E27FC236}">
                <a16:creationId xmlns:a16="http://schemas.microsoft.com/office/drawing/2014/main" id="{20B1F9DD-4ACE-426B-ABBA-34563A92CF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95550" y="5073650"/>
            <a:ext cx="0" cy="14097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28" name="직선 연결선 62">
            <a:extLst>
              <a:ext uri="{FF2B5EF4-FFF2-40B4-BE49-F238E27FC236}">
                <a16:creationId xmlns:a16="http://schemas.microsoft.com/office/drawing/2014/main" id="{AC15EC21-C6E9-4BAA-9D7A-0E92AF6DB1F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03375" y="5078413"/>
            <a:ext cx="1588" cy="1404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직선 연결선 62">
            <a:extLst>
              <a:ext uri="{FF2B5EF4-FFF2-40B4-BE49-F238E27FC236}">
                <a16:creationId xmlns:a16="http://schemas.microsoft.com/office/drawing/2014/main" id="{F5A9F695-C6CC-4B82-9A59-E12F533C052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76338" y="5368925"/>
            <a:ext cx="1789112" cy="31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직선 연결선 62">
            <a:extLst>
              <a:ext uri="{FF2B5EF4-FFF2-40B4-BE49-F238E27FC236}">
                <a16:creationId xmlns:a16="http://schemas.microsoft.com/office/drawing/2014/main" id="{0903486E-2FF1-4E82-9F81-59C29F989A7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62050" y="5656263"/>
            <a:ext cx="1787525" cy="47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직선 연결선 62">
            <a:extLst>
              <a:ext uri="{FF2B5EF4-FFF2-40B4-BE49-F238E27FC236}">
                <a16:creationId xmlns:a16="http://schemas.microsoft.com/office/drawing/2014/main" id="{9415EFEA-FE39-4AB4-8EBD-79D5AA1FED2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96975" y="5940425"/>
            <a:ext cx="1789113" cy="476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직선 연결선 62">
            <a:extLst>
              <a:ext uri="{FF2B5EF4-FFF2-40B4-BE49-F238E27FC236}">
                <a16:creationId xmlns:a16="http://schemas.microsoft.com/office/drawing/2014/main" id="{BAFB22C7-CCD1-4A0C-BD33-3E07BFC8B27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62050" y="6196013"/>
            <a:ext cx="1787525" cy="47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733" name="Text Box 26">
            <a:extLst>
              <a:ext uri="{FF2B5EF4-FFF2-40B4-BE49-F238E27FC236}">
                <a16:creationId xmlns:a16="http://schemas.microsoft.com/office/drawing/2014/main" id="{D7948C20-17F4-430A-AC52-24E2826E453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87463" y="51466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34" name="Text Box 26">
            <a:extLst>
              <a:ext uri="{FF2B5EF4-FFF2-40B4-BE49-F238E27FC236}">
                <a16:creationId xmlns:a16="http://schemas.microsoft.com/office/drawing/2014/main" id="{09752204-BF73-4AC5-A06C-F8DD8E8240B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27200" y="51609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35" name="Text Box 26">
            <a:extLst>
              <a:ext uri="{FF2B5EF4-FFF2-40B4-BE49-F238E27FC236}">
                <a16:creationId xmlns:a16="http://schemas.microsoft.com/office/drawing/2014/main" id="{EE52463E-E068-479F-AC51-A841F1D147F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66938" y="51546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36" name="Text Box 26">
            <a:extLst>
              <a:ext uri="{FF2B5EF4-FFF2-40B4-BE49-F238E27FC236}">
                <a16:creationId xmlns:a16="http://schemas.microsoft.com/office/drawing/2014/main" id="{A9BAF8BF-1254-4D57-BD86-C13CC83C36C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605088" y="51482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37" name="Text Box 26">
            <a:extLst>
              <a:ext uri="{FF2B5EF4-FFF2-40B4-BE49-F238E27FC236}">
                <a16:creationId xmlns:a16="http://schemas.microsoft.com/office/drawing/2014/main" id="{E481046B-1091-4147-BC9F-3B32B8DF312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0475" y="54117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38" name="Text Box 26">
            <a:extLst>
              <a:ext uri="{FF2B5EF4-FFF2-40B4-BE49-F238E27FC236}">
                <a16:creationId xmlns:a16="http://schemas.microsoft.com/office/drawing/2014/main" id="{F12C3A79-896D-4D82-9C14-3DEF771F74A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98625" y="54244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39" name="Text Box 26">
            <a:extLst>
              <a:ext uri="{FF2B5EF4-FFF2-40B4-BE49-F238E27FC236}">
                <a16:creationId xmlns:a16="http://schemas.microsoft.com/office/drawing/2014/main" id="{14ED0105-7DEC-46D7-8A7D-B818FE6A5BB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38363" y="54197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40" name="Text Box 26">
            <a:extLst>
              <a:ext uri="{FF2B5EF4-FFF2-40B4-BE49-F238E27FC236}">
                <a16:creationId xmlns:a16="http://schemas.microsoft.com/office/drawing/2014/main" id="{61A12885-D0E5-4D07-9EE7-F95E7823F82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78100" y="54133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41" name="Text Box 26">
            <a:extLst>
              <a:ext uri="{FF2B5EF4-FFF2-40B4-BE49-F238E27FC236}">
                <a16:creationId xmlns:a16="http://schemas.microsoft.com/office/drawing/2014/main" id="{430A945E-AAAC-41D2-A603-EF59840F2DB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2063" y="56769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42" name="Text Box 26">
            <a:extLst>
              <a:ext uri="{FF2B5EF4-FFF2-40B4-BE49-F238E27FC236}">
                <a16:creationId xmlns:a16="http://schemas.microsoft.com/office/drawing/2014/main" id="{1A5CBBE6-D295-4C91-80E4-CEEBFE6830F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01800" y="56896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43" name="Text Box 26">
            <a:extLst>
              <a:ext uri="{FF2B5EF4-FFF2-40B4-BE49-F238E27FC236}">
                <a16:creationId xmlns:a16="http://schemas.microsoft.com/office/drawing/2014/main" id="{C98CC7E5-11D0-4565-ABBB-9AB6476A30B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39950" y="56848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44" name="Text Box 26">
            <a:extLst>
              <a:ext uri="{FF2B5EF4-FFF2-40B4-BE49-F238E27FC236}">
                <a16:creationId xmlns:a16="http://schemas.microsoft.com/office/drawing/2014/main" id="{D0F9145E-7D37-4674-8676-F4DE321BE6E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79688" y="56784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45" name="Text Box 26">
            <a:extLst>
              <a:ext uri="{FF2B5EF4-FFF2-40B4-BE49-F238E27FC236}">
                <a16:creationId xmlns:a16="http://schemas.microsoft.com/office/drawing/2014/main" id="{443CB59A-63F3-4E46-ABDB-0861D313D1F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3650" y="59420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46" name="Text Box 26">
            <a:extLst>
              <a:ext uri="{FF2B5EF4-FFF2-40B4-BE49-F238E27FC236}">
                <a16:creationId xmlns:a16="http://schemas.microsoft.com/office/drawing/2014/main" id="{251C6F7D-212A-4474-B434-4D85FAE1706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03388" y="59547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47" name="Text Box 26">
            <a:extLst>
              <a:ext uri="{FF2B5EF4-FFF2-40B4-BE49-F238E27FC236}">
                <a16:creationId xmlns:a16="http://schemas.microsoft.com/office/drawing/2014/main" id="{75A958C2-4AC2-4F3D-89B0-4974FCA87CA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41538" y="59483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48" name="Text Box 26">
            <a:extLst>
              <a:ext uri="{FF2B5EF4-FFF2-40B4-BE49-F238E27FC236}">
                <a16:creationId xmlns:a16="http://schemas.microsoft.com/office/drawing/2014/main" id="{D92C13F0-41E2-449A-82C9-AF1625AE3D1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81275" y="59436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49" name="Text Box 26">
            <a:extLst>
              <a:ext uri="{FF2B5EF4-FFF2-40B4-BE49-F238E27FC236}">
                <a16:creationId xmlns:a16="http://schemas.microsoft.com/office/drawing/2014/main" id="{722D4A3D-AED1-4C0E-9F6D-D1695A116C9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5238" y="62071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50" name="Text Box 26">
            <a:extLst>
              <a:ext uri="{FF2B5EF4-FFF2-40B4-BE49-F238E27FC236}">
                <a16:creationId xmlns:a16="http://schemas.microsoft.com/office/drawing/2014/main" id="{7204A965-D0C8-4190-8AE8-DCECCF6116D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04975" y="62198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51" name="Text Box 26">
            <a:extLst>
              <a:ext uri="{FF2B5EF4-FFF2-40B4-BE49-F238E27FC236}">
                <a16:creationId xmlns:a16="http://schemas.microsoft.com/office/drawing/2014/main" id="{C6575006-3B9C-4DF0-AB8E-3C20AC1F35F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44713" y="62134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52" name="Text Box 26">
            <a:extLst>
              <a:ext uri="{FF2B5EF4-FFF2-40B4-BE49-F238E27FC236}">
                <a16:creationId xmlns:a16="http://schemas.microsoft.com/office/drawing/2014/main" id="{F9CC239C-E299-47B4-8104-E4894FD9FDC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82863" y="62071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753" name="Text Box 26">
            <a:extLst>
              <a:ext uri="{FF2B5EF4-FFF2-40B4-BE49-F238E27FC236}">
                <a16:creationId xmlns:a16="http://schemas.microsoft.com/office/drawing/2014/main" id="{1FD27B68-33FC-4B6C-A670-2AB77E052CB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971800" y="5662613"/>
            <a:ext cx="638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rgbClr val="FF0000"/>
                </a:solidFill>
                <a:latin typeface="Arial" panose="020B0604020202020204" pitchFamily="34" charset="0"/>
              </a:rPr>
              <a:t>Block 4</a:t>
            </a:r>
          </a:p>
        </p:txBody>
      </p:sp>
      <p:sp>
        <p:nvSpPr>
          <p:cNvPr id="23754" name="화살표: 오른쪽 188">
            <a:extLst>
              <a:ext uri="{FF2B5EF4-FFF2-40B4-BE49-F238E27FC236}">
                <a16:creationId xmlns:a16="http://schemas.microsoft.com/office/drawing/2014/main" id="{FAE85757-7868-47A4-89B4-843BBBC679F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151188" y="5253038"/>
            <a:ext cx="1227137" cy="242887"/>
          </a:xfrm>
          <a:prstGeom prst="rightArrow">
            <a:avLst>
              <a:gd name="adj1" fmla="val 50000"/>
              <a:gd name="adj2" fmla="val 50008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755" name="Text Box 26">
            <a:extLst>
              <a:ext uri="{FF2B5EF4-FFF2-40B4-BE49-F238E27FC236}">
                <a16:creationId xmlns:a16="http://schemas.microsoft.com/office/drawing/2014/main" id="{7B153274-F279-4E7C-AD39-03CB267C318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978150" y="4630738"/>
            <a:ext cx="13033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(6) Block 4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에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DevWriteBlock</a:t>
            </a: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함수를 통해 저장함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4">
            <a:extLst>
              <a:ext uri="{FF2B5EF4-FFF2-40B4-BE49-F238E27FC236}">
                <a16:creationId xmlns:a16="http://schemas.microsoft.com/office/drawing/2014/main" id="{EA4F59A3-C67B-42DF-A195-0BCE97D6D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43079B-48DA-42ED-917B-21205547B237}" type="slidenum">
              <a:rPr kumimoji="0" lang="ko-KR" altLang="en-US" sz="1200" smtClean="0">
                <a:solidFill>
                  <a:srgbClr val="80808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200">
              <a:solidFill>
                <a:srgbClr val="808080"/>
              </a:solidFill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0E65CF8-24D6-441B-88FA-E735C92DE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58175" cy="587375"/>
          </a:xfrm>
        </p:spPr>
        <p:txBody>
          <a:bodyPr/>
          <a:lstStyle/>
          <a:p>
            <a:pPr eaLnBrk="1" hangingPunct="1"/>
            <a:r>
              <a:rPr lang="en-US" altLang="ko-KR" dirty="0" err="1"/>
              <a:t>GetFreeInodeNum</a:t>
            </a:r>
            <a:endParaRPr lang="en-US" altLang="ko-KR" dirty="0"/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4C1516B6-57FB-4C4D-AFB7-20DBD6D0E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913" y="704850"/>
            <a:ext cx="8529637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 err="1"/>
              <a:t>int</a:t>
            </a:r>
            <a:r>
              <a:rPr lang="en-US" altLang="ko-KR" kern="0" dirty="0"/>
              <a:t> </a:t>
            </a:r>
            <a:r>
              <a:rPr lang="en-US" altLang="ko-KR" kern="0" dirty="0" err="1"/>
              <a:t>GetFreeInodeNum</a:t>
            </a:r>
            <a:r>
              <a:rPr lang="en-US" altLang="ko-KR" kern="0" dirty="0"/>
              <a:t>(void)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/>
              <a:t>   &gt; </a:t>
            </a:r>
            <a:r>
              <a:rPr lang="ko-KR" altLang="en-US" kern="0" dirty="0"/>
              <a:t>할당되지 않은 </a:t>
            </a:r>
            <a:r>
              <a:rPr lang="en-US" altLang="ko-KR" kern="0" dirty="0" err="1"/>
              <a:t>inode</a:t>
            </a:r>
            <a:r>
              <a:rPr lang="en-US" altLang="ko-KR" kern="0" dirty="0"/>
              <a:t> </a:t>
            </a:r>
            <a:r>
              <a:rPr lang="ko-KR" altLang="en-US" kern="0" dirty="0"/>
              <a:t>번호를 획득한다</a:t>
            </a:r>
            <a:r>
              <a:rPr lang="en-US" altLang="ko-KR" kern="0" dirty="0"/>
              <a:t>.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/>
              <a:t>   &gt; </a:t>
            </a:r>
            <a:r>
              <a:rPr lang="en-US" altLang="ko-KR" kern="0" dirty="0" err="1"/>
              <a:t>Inode</a:t>
            </a:r>
            <a:r>
              <a:rPr lang="en-US" altLang="ko-KR" kern="0" dirty="0"/>
              <a:t> bitmap (</a:t>
            </a:r>
            <a:r>
              <a:rPr lang="en-US" altLang="ko-KR" kern="0" dirty="0">
                <a:solidFill>
                  <a:srgbClr val="FF0000"/>
                </a:solidFill>
              </a:rPr>
              <a:t>block1</a:t>
            </a:r>
            <a:r>
              <a:rPr lang="en-US" altLang="ko-KR" kern="0" dirty="0"/>
              <a:t>)</a:t>
            </a:r>
            <a:r>
              <a:rPr lang="ko-KR" altLang="en-US" kern="0" dirty="0"/>
              <a:t>에서 </a:t>
            </a:r>
            <a:r>
              <a:rPr lang="en-US" altLang="ko-KR" kern="0" dirty="0"/>
              <a:t>First fit searching </a:t>
            </a:r>
            <a:r>
              <a:rPr lang="ko-KR" altLang="en-US" kern="0" dirty="0"/>
              <a:t>방법 사용함</a:t>
            </a:r>
            <a:endParaRPr lang="en-US" altLang="ko-KR" kern="0" dirty="0"/>
          </a:p>
        </p:txBody>
      </p:sp>
      <p:sp>
        <p:nvSpPr>
          <p:cNvPr id="24581" name="화살표: 오른쪽 128">
            <a:extLst>
              <a:ext uri="{FF2B5EF4-FFF2-40B4-BE49-F238E27FC236}">
                <a16:creationId xmlns:a16="http://schemas.microsoft.com/office/drawing/2014/main" id="{6CBBC8C5-9F3F-41F6-91FB-C95EE9DC8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225" y="3173413"/>
            <a:ext cx="1235075" cy="244475"/>
          </a:xfrm>
          <a:prstGeom prst="rightArrow">
            <a:avLst>
              <a:gd name="adj1" fmla="val 50000"/>
              <a:gd name="adj2" fmla="val 4965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2" name="Text Box 26">
            <a:extLst>
              <a:ext uri="{FF2B5EF4-FFF2-40B4-BE49-F238E27FC236}">
                <a16:creationId xmlns:a16="http://schemas.microsoft.com/office/drawing/2014/main" id="{88B4361A-A922-4E01-8ED6-A5DB0AC30FA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85988" y="2370138"/>
            <a:ext cx="18859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(2) Block 1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을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DevReadBlock</a:t>
            </a: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함수를 통해 메모리로 읽는다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4583" name="Text Box 26">
            <a:extLst>
              <a:ext uri="{FF2B5EF4-FFF2-40B4-BE49-F238E27FC236}">
                <a16:creationId xmlns:a16="http://schemas.microsoft.com/office/drawing/2014/main" id="{4435E823-227A-4A29-B99D-CE6E48AEAC7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014788" y="3925888"/>
            <a:ext cx="1844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(1) Block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크기의 메모리 할당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4" name="Text Box 26">
            <a:extLst>
              <a:ext uri="{FF2B5EF4-FFF2-40B4-BE49-F238E27FC236}">
                <a16:creationId xmlns:a16="http://schemas.microsoft.com/office/drawing/2014/main" id="{0423364C-0084-4124-A058-5C05FFEFE40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562725" y="3919538"/>
            <a:ext cx="18145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(3)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동작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(2)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후의 메모리 상태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Text Box 26">
            <a:extLst>
              <a:ext uri="{FF2B5EF4-FFF2-40B4-BE49-F238E27FC236}">
                <a16:creationId xmlns:a16="http://schemas.microsoft.com/office/drawing/2014/main" id="{1AE0FD39-7AF2-4392-9D43-33E5D425328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947988" y="6002338"/>
            <a:ext cx="4446587" cy="522287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(4) Bit0</a:t>
            </a:r>
            <a:r>
              <a:rPr kumimoji="0" lang="ko-KR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부터 </a:t>
            </a:r>
            <a:r>
              <a:rPr kumimoji="0"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kumimoji="0" lang="ko-KR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씩 증가하면서 </a:t>
            </a:r>
            <a:r>
              <a:rPr kumimoji="0"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kumimoji="0" lang="ko-KR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을 가지는 </a:t>
            </a:r>
            <a:r>
              <a:rPr kumimoji="0"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Bit</a:t>
            </a:r>
            <a:r>
              <a:rPr kumimoji="0" lang="ko-KR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를 찾는다</a:t>
            </a:r>
            <a:r>
              <a:rPr kumimoji="0"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. </a:t>
            </a: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이 방법이 </a:t>
            </a:r>
            <a:r>
              <a:rPr kumimoji="0"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First bit searching</a:t>
            </a:r>
            <a:r>
              <a:rPr kumimoji="0" lang="ko-KR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이다</a:t>
            </a:r>
            <a:r>
              <a:rPr kumimoji="0"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. Bit</a:t>
            </a:r>
            <a:r>
              <a:rPr kumimoji="0" lang="ko-KR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  <a:r>
              <a:rPr kumimoji="0" lang="ko-KR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을 찾았다</a:t>
            </a:r>
            <a:r>
              <a:rPr kumimoji="0"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24586" name="Text Box 26">
            <a:extLst>
              <a:ext uri="{FF2B5EF4-FFF2-40B4-BE49-F238E27FC236}">
                <a16:creationId xmlns:a16="http://schemas.microsoft.com/office/drawing/2014/main" id="{A815BB51-3195-49C2-97F2-0E4406D504E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81038" y="6013450"/>
            <a:ext cx="1973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(5) GetFreeInodeNum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함수는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10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을 반환한다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4587" name="직사각형 40">
            <a:extLst>
              <a:ext uri="{FF2B5EF4-FFF2-40B4-BE49-F238E27FC236}">
                <a16:creationId xmlns:a16="http://schemas.microsoft.com/office/drawing/2014/main" id="{143DC106-F5FE-4132-B984-2361000D3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2409825"/>
            <a:ext cx="1403350" cy="1360488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8" name="직사각형 40">
            <a:extLst>
              <a:ext uri="{FF2B5EF4-FFF2-40B4-BE49-F238E27FC236}">
                <a16:creationId xmlns:a16="http://schemas.microsoft.com/office/drawing/2014/main" id="{07E77CA0-3798-4D15-8CE5-E8949A6A7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2409825"/>
            <a:ext cx="1403350" cy="1360488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4589" name="직선 연결선 62">
            <a:extLst>
              <a:ext uri="{FF2B5EF4-FFF2-40B4-BE49-F238E27FC236}">
                <a16:creationId xmlns:a16="http://schemas.microsoft.com/office/drawing/2014/main" id="{694711C5-39F5-49E4-8A25-CD3C6481B9CB}"/>
              </a:ext>
            </a:extLst>
          </p:cNvPr>
          <p:cNvCxnSpPr>
            <a:cxnSpLocks noChangeShapeType="1"/>
            <a:stCxn id="24588" idx="2"/>
            <a:endCxn id="24588" idx="0"/>
          </p:cNvCxnSpPr>
          <p:nvPr/>
        </p:nvCxnSpPr>
        <p:spPr bwMode="auto">
          <a:xfrm flipV="1">
            <a:off x="1393825" y="240982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직선 연결선 62">
            <a:extLst>
              <a:ext uri="{FF2B5EF4-FFF2-40B4-BE49-F238E27FC236}">
                <a16:creationId xmlns:a16="http://schemas.microsoft.com/office/drawing/2014/main" id="{58EC2C10-F22E-4497-A03C-A06E9E315A6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28788" y="239871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직선 연결선 62">
            <a:extLst>
              <a:ext uri="{FF2B5EF4-FFF2-40B4-BE49-F238E27FC236}">
                <a16:creationId xmlns:a16="http://schemas.microsoft.com/office/drawing/2014/main" id="{9FF56AFC-A088-4E5E-9EBA-6AAD9C76F22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44575" y="2387600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2" name="Text Box 26">
            <a:extLst>
              <a:ext uri="{FF2B5EF4-FFF2-40B4-BE49-F238E27FC236}">
                <a16:creationId xmlns:a16="http://schemas.microsoft.com/office/drawing/2014/main" id="{996E618C-66C9-444F-BF82-94FFC067185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42950" y="24606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593" name="Text Box 26">
            <a:extLst>
              <a:ext uri="{FF2B5EF4-FFF2-40B4-BE49-F238E27FC236}">
                <a16:creationId xmlns:a16="http://schemas.microsoft.com/office/drawing/2014/main" id="{250188C8-03AF-4792-95D8-F429D9979BC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077913" y="24685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594" name="Text Box 26">
            <a:extLst>
              <a:ext uri="{FF2B5EF4-FFF2-40B4-BE49-F238E27FC236}">
                <a16:creationId xmlns:a16="http://schemas.microsoft.com/office/drawing/2014/main" id="{CCB0E4A2-8608-4486-B828-82E67DD453E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411288" y="24780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595" name="Text Box 26">
            <a:extLst>
              <a:ext uri="{FF2B5EF4-FFF2-40B4-BE49-F238E27FC236}">
                <a16:creationId xmlns:a16="http://schemas.microsoft.com/office/drawing/2014/main" id="{762DE7EE-B351-4303-BF42-4FFBE7B646C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46250" y="24876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596" name="Text Box 26">
            <a:extLst>
              <a:ext uri="{FF2B5EF4-FFF2-40B4-BE49-F238E27FC236}">
                <a16:creationId xmlns:a16="http://schemas.microsoft.com/office/drawing/2014/main" id="{C9CB3856-0705-47AD-AB3A-2015F8DE4F2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7238" y="28019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597" name="Text Box 26">
            <a:extLst>
              <a:ext uri="{FF2B5EF4-FFF2-40B4-BE49-F238E27FC236}">
                <a16:creationId xmlns:a16="http://schemas.microsoft.com/office/drawing/2014/main" id="{6D587FA9-D75C-4B01-9C8F-A01E1200072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092200" y="28114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598" name="Text Box 26">
            <a:extLst>
              <a:ext uri="{FF2B5EF4-FFF2-40B4-BE49-F238E27FC236}">
                <a16:creationId xmlns:a16="http://schemas.microsoft.com/office/drawing/2014/main" id="{2919E87B-BB0E-4EA7-BFD8-E635F3842BB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425575" y="28209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599" name="Text Box 26">
            <a:extLst>
              <a:ext uri="{FF2B5EF4-FFF2-40B4-BE49-F238E27FC236}">
                <a16:creationId xmlns:a16="http://schemas.microsoft.com/office/drawing/2014/main" id="{BBF284F6-C357-4D1B-9D5D-878BDBA85A8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60538" y="2828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00" name="Text Box 26">
            <a:extLst>
              <a:ext uri="{FF2B5EF4-FFF2-40B4-BE49-F238E27FC236}">
                <a16:creationId xmlns:a16="http://schemas.microsoft.com/office/drawing/2014/main" id="{8FFC6D8C-0A88-4388-8D77-68F9C1A3A89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71525" y="31432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01" name="Text Box 26">
            <a:extLst>
              <a:ext uri="{FF2B5EF4-FFF2-40B4-BE49-F238E27FC236}">
                <a16:creationId xmlns:a16="http://schemas.microsoft.com/office/drawing/2014/main" id="{DC12621F-774B-429C-8565-A4D50170C19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104900" y="31527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02" name="Text Box 26">
            <a:extLst>
              <a:ext uri="{FF2B5EF4-FFF2-40B4-BE49-F238E27FC236}">
                <a16:creationId xmlns:a16="http://schemas.microsoft.com/office/drawing/2014/main" id="{0CB83458-BE2E-431B-ADAA-C92D80B9E4A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439863" y="31623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603" name="Text Box 26">
            <a:extLst>
              <a:ext uri="{FF2B5EF4-FFF2-40B4-BE49-F238E27FC236}">
                <a16:creationId xmlns:a16="http://schemas.microsoft.com/office/drawing/2014/main" id="{9AF81064-6FA6-4E2A-ACA9-75E3B94537B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74825" y="31718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04" name="Text Box 26">
            <a:extLst>
              <a:ext uri="{FF2B5EF4-FFF2-40B4-BE49-F238E27FC236}">
                <a16:creationId xmlns:a16="http://schemas.microsoft.com/office/drawing/2014/main" id="{1020FD6E-8357-4DFF-A1AC-2F8FEE45299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84225" y="34861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605" name="Text Box 26">
            <a:extLst>
              <a:ext uri="{FF2B5EF4-FFF2-40B4-BE49-F238E27FC236}">
                <a16:creationId xmlns:a16="http://schemas.microsoft.com/office/drawing/2014/main" id="{F36FE72E-7C67-4FFD-8018-3B53CA9B859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119188" y="34940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606" name="Text Box 26">
            <a:extLst>
              <a:ext uri="{FF2B5EF4-FFF2-40B4-BE49-F238E27FC236}">
                <a16:creationId xmlns:a16="http://schemas.microsoft.com/office/drawing/2014/main" id="{009A65E0-8F2B-4D44-8E98-AEA046A86A8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454150" y="35036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607" name="Text Box 26">
            <a:extLst>
              <a:ext uri="{FF2B5EF4-FFF2-40B4-BE49-F238E27FC236}">
                <a16:creationId xmlns:a16="http://schemas.microsoft.com/office/drawing/2014/main" id="{2FCF467C-605B-4F2D-9379-193DEB201D2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87525" y="35131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608" name="Text Box 26">
            <a:extLst>
              <a:ext uri="{FF2B5EF4-FFF2-40B4-BE49-F238E27FC236}">
                <a16:creationId xmlns:a16="http://schemas.microsoft.com/office/drawing/2014/main" id="{B0224EEA-0CCF-4A93-B5CD-3A027BA1638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0800" y="3008313"/>
            <a:ext cx="638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1</a:t>
            </a:r>
          </a:p>
        </p:txBody>
      </p:sp>
      <p:cxnSp>
        <p:nvCxnSpPr>
          <p:cNvPr id="24609" name="직선 연결선 62">
            <a:extLst>
              <a:ext uri="{FF2B5EF4-FFF2-40B4-BE49-F238E27FC236}">
                <a16:creationId xmlns:a16="http://schemas.microsoft.com/office/drawing/2014/main" id="{6D580DB7-AA88-4499-A3DE-C6D749F9B8D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8663" y="273050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0" name="직선 연결선 62">
            <a:extLst>
              <a:ext uri="{FF2B5EF4-FFF2-40B4-BE49-F238E27FC236}">
                <a16:creationId xmlns:a16="http://schemas.microsoft.com/office/drawing/2014/main" id="{F6E6760C-9A1C-400D-B54A-67ED17A941E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8663" y="307498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1" name="직선 연결선 62">
            <a:extLst>
              <a:ext uri="{FF2B5EF4-FFF2-40B4-BE49-F238E27FC236}">
                <a16:creationId xmlns:a16="http://schemas.microsoft.com/office/drawing/2014/main" id="{82479D6C-ABF3-4498-8624-39F76BFF9E1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8663" y="341788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2" name="직사각형 40">
            <a:extLst>
              <a:ext uri="{FF2B5EF4-FFF2-40B4-BE49-F238E27FC236}">
                <a16:creationId xmlns:a16="http://schemas.microsoft.com/office/drawing/2014/main" id="{FD067098-B4B9-4500-88CF-2CE67E2AD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8" y="2395538"/>
            <a:ext cx="1403350" cy="1360487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4613" name="직선 연결선 62">
            <a:extLst>
              <a:ext uri="{FF2B5EF4-FFF2-40B4-BE49-F238E27FC236}">
                <a16:creationId xmlns:a16="http://schemas.microsoft.com/office/drawing/2014/main" id="{4F75E5FE-0EC9-4E12-8F42-A377373C8A34}"/>
              </a:ext>
            </a:extLst>
          </p:cNvPr>
          <p:cNvCxnSpPr>
            <a:cxnSpLocks noChangeShapeType="1"/>
            <a:stCxn id="24612" idx="2"/>
            <a:endCxn id="24612" idx="0"/>
          </p:cNvCxnSpPr>
          <p:nvPr/>
        </p:nvCxnSpPr>
        <p:spPr bwMode="auto">
          <a:xfrm flipV="1">
            <a:off x="7542213" y="2395538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4" name="직선 연결선 62">
            <a:extLst>
              <a:ext uri="{FF2B5EF4-FFF2-40B4-BE49-F238E27FC236}">
                <a16:creationId xmlns:a16="http://schemas.microsoft.com/office/drawing/2014/main" id="{2F406D34-CF8F-4A8E-B29C-CDA3369D659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877175" y="238442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5" name="직선 연결선 62">
            <a:extLst>
              <a:ext uri="{FF2B5EF4-FFF2-40B4-BE49-F238E27FC236}">
                <a16:creationId xmlns:a16="http://schemas.microsoft.com/office/drawing/2014/main" id="{BBDD541D-1CCE-4920-B4F0-E18B750A76B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92963" y="237172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6" name="Text Box 26">
            <a:extLst>
              <a:ext uri="{FF2B5EF4-FFF2-40B4-BE49-F238E27FC236}">
                <a16:creationId xmlns:a16="http://schemas.microsoft.com/office/drawing/2014/main" id="{57D8451C-5097-434F-B91A-F02AEFA0BA2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891338" y="2444750"/>
            <a:ext cx="255587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17" name="Text Box 26">
            <a:extLst>
              <a:ext uri="{FF2B5EF4-FFF2-40B4-BE49-F238E27FC236}">
                <a16:creationId xmlns:a16="http://schemas.microsoft.com/office/drawing/2014/main" id="{F14488C9-65B3-45F2-9340-AF3A448506D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226300" y="2454275"/>
            <a:ext cx="255588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18" name="Text Box 26">
            <a:extLst>
              <a:ext uri="{FF2B5EF4-FFF2-40B4-BE49-F238E27FC236}">
                <a16:creationId xmlns:a16="http://schemas.microsoft.com/office/drawing/2014/main" id="{D5CD154B-6DAA-4AE5-B086-74249FE2EB7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61263" y="2463800"/>
            <a:ext cx="255587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19" name="Text Box 26">
            <a:extLst>
              <a:ext uri="{FF2B5EF4-FFF2-40B4-BE49-F238E27FC236}">
                <a16:creationId xmlns:a16="http://schemas.microsoft.com/office/drawing/2014/main" id="{B6CA36E9-AADB-435F-876D-FDDF33E2868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894638" y="2471738"/>
            <a:ext cx="255587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20" name="Text Box 26">
            <a:extLst>
              <a:ext uri="{FF2B5EF4-FFF2-40B4-BE49-F238E27FC236}">
                <a16:creationId xmlns:a16="http://schemas.microsoft.com/office/drawing/2014/main" id="{D449C49D-B341-4651-ADB3-090119AB41A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905625" y="2786063"/>
            <a:ext cx="255588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21" name="Text Box 26">
            <a:extLst>
              <a:ext uri="{FF2B5EF4-FFF2-40B4-BE49-F238E27FC236}">
                <a16:creationId xmlns:a16="http://schemas.microsoft.com/office/drawing/2014/main" id="{FDDB88FF-001B-4806-BC26-81F2DD3B6F2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240588" y="2795588"/>
            <a:ext cx="255587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22" name="Text Box 26">
            <a:extLst>
              <a:ext uri="{FF2B5EF4-FFF2-40B4-BE49-F238E27FC236}">
                <a16:creationId xmlns:a16="http://schemas.microsoft.com/office/drawing/2014/main" id="{A3914B1F-A8D5-40DA-9BC3-93580FA6CDC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73963" y="2805113"/>
            <a:ext cx="255587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23" name="Text Box 26">
            <a:extLst>
              <a:ext uri="{FF2B5EF4-FFF2-40B4-BE49-F238E27FC236}">
                <a16:creationId xmlns:a16="http://schemas.microsoft.com/office/drawing/2014/main" id="{1D436FA4-D7C7-4A41-B552-1A907498B5F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908925" y="2814638"/>
            <a:ext cx="255588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24" name="Text Box 26">
            <a:extLst>
              <a:ext uri="{FF2B5EF4-FFF2-40B4-BE49-F238E27FC236}">
                <a16:creationId xmlns:a16="http://schemas.microsoft.com/office/drawing/2014/main" id="{D27CC8D8-8EE8-41FD-90F5-38B501A250E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919913" y="3128963"/>
            <a:ext cx="255587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25" name="Text Box 26">
            <a:extLst>
              <a:ext uri="{FF2B5EF4-FFF2-40B4-BE49-F238E27FC236}">
                <a16:creationId xmlns:a16="http://schemas.microsoft.com/office/drawing/2014/main" id="{F2A7CB07-5680-4246-B187-48351254D8D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253288" y="3136900"/>
            <a:ext cx="255587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26" name="Text Box 26">
            <a:extLst>
              <a:ext uri="{FF2B5EF4-FFF2-40B4-BE49-F238E27FC236}">
                <a16:creationId xmlns:a16="http://schemas.microsoft.com/office/drawing/2014/main" id="{375646D1-6478-439A-95DE-FE8B135AA59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88250" y="3146425"/>
            <a:ext cx="255588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627" name="Text Box 26">
            <a:extLst>
              <a:ext uri="{FF2B5EF4-FFF2-40B4-BE49-F238E27FC236}">
                <a16:creationId xmlns:a16="http://schemas.microsoft.com/office/drawing/2014/main" id="{75833AAC-3009-469E-9992-F74A0CD63F4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923213" y="3155950"/>
            <a:ext cx="255587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28" name="Text Box 26">
            <a:extLst>
              <a:ext uri="{FF2B5EF4-FFF2-40B4-BE49-F238E27FC236}">
                <a16:creationId xmlns:a16="http://schemas.microsoft.com/office/drawing/2014/main" id="{38C1761F-1AA3-4E87-9E96-619DE3D0D17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934200" y="3470275"/>
            <a:ext cx="255588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629" name="Text Box 26">
            <a:extLst>
              <a:ext uri="{FF2B5EF4-FFF2-40B4-BE49-F238E27FC236}">
                <a16:creationId xmlns:a16="http://schemas.microsoft.com/office/drawing/2014/main" id="{9A563572-26DD-4E62-9F91-33157589D6D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267575" y="3479800"/>
            <a:ext cx="255588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630" name="Text Box 26">
            <a:extLst>
              <a:ext uri="{FF2B5EF4-FFF2-40B4-BE49-F238E27FC236}">
                <a16:creationId xmlns:a16="http://schemas.microsoft.com/office/drawing/2014/main" id="{91243FD5-139A-4B06-A3A0-A55787BB4A3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602538" y="3487738"/>
            <a:ext cx="255587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631" name="Text Box 26">
            <a:extLst>
              <a:ext uri="{FF2B5EF4-FFF2-40B4-BE49-F238E27FC236}">
                <a16:creationId xmlns:a16="http://schemas.microsoft.com/office/drawing/2014/main" id="{8B4FDECF-BBA2-4EFF-94D2-D4136ABA44A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935913" y="3497263"/>
            <a:ext cx="255587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24632" name="직선 연결선 62">
            <a:extLst>
              <a:ext uri="{FF2B5EF4-FFF2-40B4-BE49-F238E27FC236}">
                <a16:creationId xmlns:a16="http://schemas.microsoft.com/office/drawing/2014/main" id="{3E969E6B-E6DA-4BEE-AFB3-04F556C6ECD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77050" y="2716213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33" name="직선 연결선 62">
            <a:extLst>
              <a:ext uri="{FF2B5EF4-FFF2-40B4-BE49-F238E27FC236}">
                <a16:creationId xmlns:a16="http://schemas.microsoft.com/office/drawing/2014/main" id="{197557AD-079C-4A2F-A307-9B5F0D03438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77050" y="3060700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34" name="직선 연결선 62">
            <a:extLst>
              <a:ext uri="{FF2B5EF4-FFF2-40B4-BE49-F238E27FC236}">
                <a16:creationId xmlns:a16="http://schemas.microsoft.com/office/drawing/2014/main" id="{AD16CEC6-D033-456C-A1FB-E65CE5E0E1A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77050" y="3403600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35" name="직사각형 40">
            <a:extLst>
              <a:ext uri="{FF2B5EF4-FFF2-40B4-BE49-F238E27FC236}">
                <a16:creationId xmlns:a16="http://schemas.microsoft.com/office/drawing/2014/main" id="{F07168FC-44C4-4519-8A18-3C20E6A5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4494213"/>
            <a:ext cx="1403350" cy="1360487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4636" name="직선 연결선 62">
            <a:extLst>
              <a:ext uri="{FF2B5EF4-FFF2-40B4-BE49-F238E27FC236}">
                <a16:creationId xmlns:a16="http://schemas.microsoft.com/office/drawing/2014/main" id="{FF2E9ECA-7A74-44F7-A6E9-167C9E71FFBE}"/>
              </a:ext>
            </a:extLst>
          </p:cNvPr>
          <p:cNvCxnSpPr>
            <a:cxnSpLocks noChangeShapeType="1"/>
            <a:stCxn id="24635" idx="2"/>
            <a:endCxn id="24635" idx="0"/>
          </p:cNvCxnSpPr>
          <p:nvPr/>
        </p:nvCxnSpPr>
        <p:spPr bwMode="auto">
          <a:xfrm flipV="1">
            <a:off x="4943475" y="449421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37" name="직선 연결선 62">
            <a:extLst>
              <a:ext uri="{FF2B5EF4-FFF2-40B4-BE49-F238E27FC236}">
                <a16:creationId xmlns:a16="http://schemas.microsoft.com/office/drawing/2014/main" id="{C6DC3545-B34F-4EB1-888F-CD757C587C3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78438" y="4483100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38" name="직선 연결선 62">
            <a:extLst>
              <a:ext uri="{FF2B5EF4-FFF2-40B4-BE49-F238E27FC236}">
                <a16:creationId xmlns:a16="http://schemas.microsoft.com/office/drawing/2014/main" id="{ECE43531-75F5-4015-BAB2-AC235A65653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94225" y="4470400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39" name="Text Box 26">
            <a:extLst>
              <a:ext uri="{FF2B5EF4-FFF2-40B4-BE49-F238E27FC236}">
                <a16:creationId xmlns:a16="http://schemas.microsoft.com/office/drawing/2014/main" id="{DDB0AFAB-14D8-44F8-A764-A5952C921F9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92600" y="4543425"/>
            <a:ext cx="255588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40" name="Text Box 26">
            <a:extLst>
              <a:ext uri="{FF2B5EF4-FFF2-40B4-BE49-F238E27FC236}">
                <a16:creationId xmlns:a16="http://schemas.microsoft.com/office/drawing/2014/main" id="{F5C47409-EF0C-452C-9809-6CE91615614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627563" y="4552950"/>
            <a:ext cx="255587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41" name="Text Box 26">
            <a:extLst>
              <a:ext uri="{FF2B5EF4-FFF2-40B4-BE49-F238E27FC236}">
                <a16:creationId xmlns:a16="http://schemas.microsoft.com/office/drawing/2014/main" id="{2BA82951-6B20-4DA4-85CA-C3024A2A986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960938" y="4562475"/>
            <a:ext cx="255587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42" name="Text Box 26">
            <a:extLst>
              <a:ext uri="{FF2B5EF4-FFF2-40B4-BE49-F238E27FC236}">
                <a16:creationId xmlns:a16="http://schemas.microsoft.com/office/drawing/2014/main" id="{2D106E78-E229-42E1-B6D6-84F710675AE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295900" y="4572000"/>
            <a:ext cx="255588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43" name="Text Box 26">
            <a:extLst>
              <a:ext uri="{FF2B5EF4-FFF2-40B4-BE49-F238E27FC236}">
                <a16:creationId xmlns:a16="http://schemas.microsoft.com/office/drawing/2014/main" id="{BC5EA2D5-CF4C-403D-B81F-CB0BD697505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306888" y="4886325"/>
            <a:ext cx="255587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44" name="Text Box 26">
            <a:extLst>
              <a:ext uri="{FF2B5EF4-FFF2-40B4-BE49-F238E27FC236}">
                <a16:creationId xmlns:a16="http://schemas.microsoft.com/office/drawing/2014/main" id="{808FEA24-EA19-4833-8048-F67C50F65A1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641850" y="4894263"/>
            <a:ext cx="255588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45" name="Text Box 26">
            <a:extLst>
              <a:ext uri="{FF2B5EF4-FFF2-40B4-BE49-F238E27FC236}">
                <a16:creationId xmlns:a16="http://schemas.microsoft.com/office/drawing/2014/main" id="{04519DCC-CB2F-41DD-9A17-D8FBBE437CA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975225" y="4903788"/>
            <a:ext cx="255588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46" name="Text Box 26">
            <a:extLst>
              <a:ext uri="{FF2B5EF4-FFF2-40B4-BE49-F238E27FC236}">
                <a16:creationId xmlns:a16="http://schemas.microsoft.com/office/drawing/2014/main" id="{8DB0389D-99B6-427F-A30C-DE56D094CF6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310188" y="4913313"/>
            <a:ext cx="255587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47" name="Text Box 26">
            <a:extLst>
              <a:ext uri="{FF2B5EF4-FFF2-40B4-BE49-F238E27FC236}">
                <a16:creationId xmlns:a16="http://schemas.microsoft.com/office/drawing/2014/main" id="{2060A6A0-5515-4B69-8A66-A8A278FED78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321175" y="5227638"/>
            <a:ext cx="255588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48" name="Text Box 26">
            <a:extLst>
              <a:ext uri="{FF2B5EF4-FFF2-40B4-BE49-F238E27FC236}">
                <a16:creationId xmlns:a16="http://schemas.microsoft.com/office/drawing/2014/main" id="{BAF58CE1-2E07-4F48-9A1B-F06F34FC9FF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654550" y="5237163"/>
            <a:ext cx="255588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49" name="Text Box 26">
            <a:extLst>
              <a:ext uri="{FF2B5EF4-FFF2-40B4-BE49-F238E27FC236}">
                <a16:creationId xmlns:a16="http://schemas.microsoft.com/office/drawing/2014/main" id="{5FBA1E1C-221B-4E43-8E59-4879EC1A020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989513" y="5245100"/>
            <a:ext cx="255587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650" name="Text Box 26">
            <a:extLst>
              <a:ext uri="{FF2B5EF4-FFF2-40B4-BE49-F238E27FC236}">
                <a16:creationId xmlns:a16="http://schemas.microsoft.com/office/drawing/2014/main" id="{6280CA25-DCE3-478C-B952-D9B7DB3E197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324475" y="5254625"/>
            <a:ext cx="255588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51" name="Text Box 26">
            <a:extLst>
              <a:ext uri="{FF2B5EF4-FFF2-40B4-BE49-F238E27FC236}">
                <a16:creationId xmlns:a16="http://schemas.microsoft.com/office/drawing/2014/main" id="{F98797D3-5B75-49C0-8057-5ADD31667DB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333875" y="5568950"/>
            <a:ext cx="255588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652" name="Text Box 26">
            <a:extLst>
              <a:ext uri="{FF2B5EF4-FFF2-40B4-BE49-F238E27FC236}">
                <a16:creationId xmlns:a16="http://schemas.microsoft.com/office/drawing/2014/main" id="{D521E4D4-2217-4959-876C-F3F626D9331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668838" y="5578475"/>
            <a:ext cx="255587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653" name="Text Box 26">
            <a:extLst>
              <a:ext uri="{FF2B5EF4-FFF2-40B4-BE49-F238E27FC236}">
                <a16:creationId xmlns:a16="http://schemas.microsoft.com/office/drawing/2014/main" id="{FDCB5AC1-C64D-4802-BCB6-7685E6F72C2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003800" y="5588000"/>
            <a:ext cx="255588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654" name="Text Box 26">
            <a:extLst>
              <a:ext uri="{FF2B5EF4-FFF2-40B4-BE49-F238E27FC236}">
                <a16:creationId xmlns:a16="http://schemas.microsoft.com/office/drawing/2014/main" id="{22169FF1-E586-465F-B9D5-1D3E16069A9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337175" y="5595938"/>
            <a:ext cx="255588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24655" name="직선 연결선 62">
            <a:extLst>
              <a:ext uri="{FF2B5EF4-FFF2-40B4-BE49-F238E27FC236}">
                <a16:creationId xmlns:a16="http://schemas.microsoft.com/office/drawing/2014/main" id="{6F0E8123-EE95-49C3-8F87-F60F46140A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78313" y="481488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56" name="직선 연결선 62">
            <a:extLst>
              <a:ext uri="{FF2B5EF4-FFF2-40B4-BE49-F238E27FC236}">
                <a16:creationId xmlns:a16="http://schemas.microsoft.com/office/drawing/2014/main" id="{D439045E-C6F7-43B4-8906-3CFABB87D44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78313" y="5159375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57" name="직선 연결선 62">
            <a:extLst>
              <a:ext uri="{FF2B5EF4-FFF2-40B4-BE49-F238E27FC236}">
                <a16:creationId xmlns:a16="http://schemas.microsoft.com/office/drawing/2014/main" id="{7DC42F44-6154-4831-902E-8FF36F7AAC8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78313" y="5502275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58" name="직선 화살표 연결선 3">
            <a:extLst>
              <a:ext uri="{FF2B5EF4-FFF2-40B4-BE49-F238E27FC236}">
                <a16:creationId xmlns:a16="http://schemas.microsoft.com/office/drawing/2014/main" id="{0C8A425D-28D4-49C8-917D-8D72D49A53A9}"/>
              </a:ext>
            </a:extLst>
          </p:cNvPr>
          <p:cNvCxnSpPr>
            <a:cxnSpLocks/>
          </p:cNvCxnSpPr>
          <p:nvPr/>
        </p:nvCxnSpPr>
        <p:spPr bwMode="auto">
          <a:xfrm flipV="1">
            <a:off x="4322763" y="4652963"/>
            <a:ext cx="1143000" cy="142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24659" name="직선 화살표 연결선 274">
            <a:extLst>
              <a:ext uri="{FF2B5EF4-FFF2-40B4-BE49-F238E27FC236}">
                <a16:creationId xmlns:a16="http://schemas.microsoft.com/office/drawing/2014/main" id="{06A2A284-73F7-454C-BC1C-CC82CCFB2A4D}"/>
              </a:ext>
            </a:extLst>
          </p:cNvPr>
          <p:cNvCxnSpPr>
            <a:cxnSpLocks/>
          </p:cNvCxnSpPr>
          <p:nvPr/>
        </p:nvCxnSpPr>
        <p:spPr bwMode="auto">
          <a:xfrm flipV="1">
            <a:off x="4332288" y="4995863"/>
            <a:ext cx="1143000" cy="142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24660" name="직선 화살표 연결선 275">
            <a:extLst>
              <a:ext uri="{FF2B5EF4-FFF2-40B4-BE49-F238E27FC236}">
                <a16:creationId xmlns:a16="http://schemas.microsoft.com/office/drawing/2014/main" id="{AE442F63-2238-4D4F-9467-747C80F3C039}"/>
              </a:ext>
            </a:extLst>
          </p:cNvPr>
          <p:cNvCxnSpPr>
            <a:cxnSpLocks/>
            <a:stCxn id="24647" idx="1"/>
            <a:endCxn id="24649" idx="1"/>
          </p:cNvCxnSpPr>
          <p:nvPr/>
        </p:nvCxnSpPr>
        <p:spPr bwMode="auto">
          <a:xfrm>
            <a:off x="4321175" y="5349875"/>
            <a:ext cx="668338" cy="1905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24661" name="직선 화살표 연결선 279">
            <a:extLst>
              <a:ext uri="{FF2B5EF4-FFF2-40B4-BE49-F238E27FC236}">
                <a16:creationId xmlns:a16="http://schemas.microsoft.com/office/drawing/2014/main" id="{5CF62BFD-39D5-4C5E-8B33-34C05893EF57}"/>
              </a:ext>
            </a:extLst>
          </p:cNvPr>
          <p:cNvCxnSpPr>
            <a:cxnSpLocks/>
            <a:stCxn id="24642" idx="1"/>
            <a:endCxn id="24643" idx="0"/>
          </p:cNvCxnSpPr>
          <p:nvPr/>
        </p:nvCxnSpPr>
        <p:spPr bwMode="auto">
          <a:xfrm flipH="1">
            <a:off x="4433888" y="4694238"/>
            <a:ext cx="862012" cy="1920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24662" name="직선 화살표 연결선 283">
            <a:extLst>
              <a:ext uri="{FF2B5EF4-FFF2-40B4-BE49-F238E27FC236}">
                <a16:creationId xmlns:a16="http://schemas.microsoft.com/office/drawing/2014/main" id="{297FE666-A4DA-410A-AD35-E865F53AD84D}"/>
              </a:ext>
            </a:extLst>
          </p:cNvPr>
          <p:cNvCxnSpPr>
            <a:cxnSpLocks/>
            <a:stCxn id="24646" idx="1"/>
            <a:endCxn id="24647" idx="0"/>
          </p:cNvCxnSpPr>
          <p:nvPr/>
        </p:nvCxnSpPr>
        <p:spPr bwMode="auto">
          <a:xfrm flipH="1">
            <a:off x="4448175" y="5035550"/>
            <a:ext cx="862013" cy="1920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24663" name="타원 286">
            <a:extLst>
              <a:ext uri="{FF2B5EF4-FFF2-40B4-BE49-F238E27FC236}">
                <a16:creationId xmlns:a16="http://schemas.microsoft.com/office/drawing/2014/main" id="{E978487C-D8DB-4B0B-8A2E-8FA42DA3B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688" y="5240338"/>
            <a:ext cx="274637" cy="25717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4">
            <a:extLst>
              <a:ext uri="{FF2B5EF4-FFF2-40B4-BE49-F238E27FC236}">
                <a16:creationId xmlns:a16="http://schemas.microsoft.com/office/drawing/2014/main" id="{AB75B93C-9010-4C6A-A8C9-2EE3C27523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16DB75-9CA6-4F1A-BC9F-C454575C899C}" type="slidenum">
              <a:rPr kumimoji="0" lang="ko-KR" altLang="en-US" sz="1200" smtClean="0">
                <a:solidFill>
                  <a:srgbClr val="80808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200">
              <a:solidFill>
                <a:srgbClr val="808080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7788E11-4CF7-4981-8B5A-145CA1BCD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58175" cy="587375"/>
          </a:xfrm>
        </p:spPr>
        <p:txBody>
          <a:bodyPr/>
          <a:lstStyle/>
          <a:p>
            <a:pPr eaLnBrk="1" hangingPunct="1"/>
            <a:r>
              <a:rPr lang="en-US" altLang="ko-KR" dirty="0" err="1"/>
              <a:t>GetFreeBlockNum</a:t>
            </a:r>
            <a:endParaRPr lang="en-US" altLang="ko-KR" dirty="0"/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4C1516B6-57FB-4C4D-AFB7-20DBD6D0E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913" y="704850"/>
            <a:ext cx="8529637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 err="1"/>
              <a:t>int</a:t>
            </a:r>
            <a:r>
              <a:rPr lang="en-US" altLang="ko-KR" kern="0" dirty="0"/>
              <a:t> </a:t>
            </a:r>
            <a:r>
              <a:rPr lang="en-US" altLang="ko-KR" kern="0" dirty="0" err="1"/>
              <a:t>GetFreeBlockNum</a:t>
            </a:r>
            <a:r>
              <a:rPr lang="en-US" altLang="ko-KR" kern="0" dirty="0"/>
              <a:t>(void)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/>
              <a:t>   &gt; </a:t>
            </a:r>
            <a:r>
              <a:rPr lang="ko-KR" altLang="en-US" kern="0" dirty="0"/>
              <a:t>할당되지 않은 </a:t>
            </a:r>
            <a:r>
              <a:rPr lang="en-US" altLang="ko-KR" kern="0" dirty="0"/>
              <a:t>Block </a:t>
            </a:r>
            <a:r>
              <a:rPr lang="ko-KR" altLang="en-US" kern="0" dirty="0"/>
              <a:t>번호를 획득한다</a:t>
            </a:r>
            <a:r>
              <a:rPr lang="en-US" altLang="ko-KR" kern="0" dirty="0"/>
              <a:t>.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/>
              <a:t>   &gt; Block bitmap (</a:t>
            </a:r>
            <a:r>
              <a:rPr lang="en-US" altLang="ko-KR" kern="0" dirty="0">
                <a:solidFill>
                  <a:srgbClr val="FF0000"/>
                </a:solidFill>
              </a:rPr>
              <a:t>block2</a:t>
            </a:r>
            <a:r>
              <a:rPr lang="en-US" altLang="ko-KR" kern="0" dirty="0"/>
              <a:t>)</a:t>
            </a:r>
            <a:r>
              <a:rPr lang="ko-KR" altLang="en-US" kern="0" dirty="0"/>
              <a:t>에서 </a:t>
            </a:r>
            <a:r>
              <a:rPr lang="en-US" altLang="ko-KR" kern="0" dirty="0"/>
              <a:t>First fit searching </a:t>
            </a:r>
            <a:r>
              <a:rPr lang="ko-KR" altLang="en-US" kern="0" dirty="0"/>
              <a:t>방법 사용함</a:t>
            </a:r>
            <a:endParaRPr lang="en-US" altLang="ko-KR" kern="0" dirty="0"/>
          </a:p>
        </p:txBody>
      </p:sp>
      <p:sp>
        <p:nvSpPr>
          <p:cNvPr id="25605" name="화살표: 오른쪽 128">
            <a:extLst>
              <a:ext uri="{FF2B5EF4-FFF2-40B4-BE49-F238E27FC236}">
                <a16:creationId xmlns:a16="http://schemas.microsoft.com/office/drawing/2014/main" id="{2BD5D7E8-6EE9-488E-9071-A60E68877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225" y="3173413"/>
            <a:ext cx="1235075" cy="244475"/>
          </a:xfrm>
          <a:prstGeom prst="rightArrow">
            <a:avLst>
              <a:gd name="adj1" fmla="val 50000"/>
              <a:gd name="adj2" fmla="val 4965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6" name="Text Box 26">
            <a:extLst>
              <a:ext uri="{FF2B5EF4-FFF2-40B4-BE49-F238E27FC236}">
                <a16:creationId xmlns:a16="http://schemas.microsoft.com/office/drawing/2014/main" id="{318512A0-5518-4477-8FAA-272F821BC99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85988" y="2370138"/>
            <a:ext cx="18859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(2) Block 2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을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DevReadBlock</a:t>
            </a: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함수를 통해 메모리로 읽는다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5607" name="Text Box 26">
            <a:extLst>
              <a:ext uri="{FF2B5EF4-FFF2-40B4-BE49-F238E27FC236}">
                <a16:creationId xmlns:a16="http://schemas.microsoft.com/office/drawing/2014/main" id="{27676671-10BD-4B99-A1EB-A7DA09585ED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014788" y="3925888"/>
            <a:ext cx="1844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(1) Block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크기의 메모리 할당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8" name="Text Box 26">
            <a:extLst>
              <a:ext uri="{FF2B5EF4-FFF2-40B4-BE49-F238E27FC236}">
                <a16:creationId xmlns:a16="http://schemas.microsoft.com/office/drawing/2014/main" id="{D60D888A-5C38-4B03-9910-4DBAF971A5E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562725" y="3919538"/>
            <a:ext cx="18145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(3)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동작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(2)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후의 메모리 상태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9" name="Text Box 26">
            <a:extLst>
              <a:ext uri="{FF2B5EF4-FFF2-40B4-BE49-F238E27FC236}">
                <a16:creationId xmlns:a16="http://schemas.microsoft.com/office/drawing/2014/main" id="{92AB3F3A-FF1D-41E9-809A-0A603D162A4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947988" y="6002338"/>
            <a:ext cx="4446587" cy="522287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(4) Bit0</a:t>
            </a:r>
            <a:r>
              <a:rPr kumimoji="0" lang="ko-KR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부터 </a:t>
            </a:r>
            <a:r>
              <a:rPr kumimoji="0"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kumimoji="0" lang="ko-KR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씩 증가하면서 </a:t>
            </a:r>
            <a:r>
              <a:rPr kumimoji="0"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kumimoji="0" lang="ko-KR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을 가지는 </a:t>
            </a:r>
            <a:r>
              <a:rPr kumimoji="0"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Bit</a:t>
            </a:r>
            <a:r>
              <a:rPr kumimoji="0" lang="ko-KR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를 찾는다</a:t>
            </a:r>
            <a:r>
              <a:rPr kumimoji="0"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. </a:t>
            </a: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이 방법이 </a:t>
            </a:r>
            <a:r>
              <a:rPr kumimoji="0"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First bit searching</a:t>
            </a:r>
            <a:r>
              <a:rPr kumimoji="0" lang="ko-KR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이다</a:t>
            </a:r>
            <a:r>
              <a:rPr kumimoji="0"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. Bit</a:t>
            </a:r>
            <a:r>
              <a:rPr kumimoji="0" lang="ko-KR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r>
              <a:rPr kumimoji="0" lang="ko-KR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을 찾았다</a:t>
            </a:r>
            <a:r>
              <a:rPr kumimoji="0"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25610" name="Text Box 26">
            <a:extLst>
              <a:ext uri="{FF2B5EF4-FFF2-40B4-BE49-F238E27FC236}">
                <a16:creationId xmlns:a16="http://schemas.microsoft.com/office/drawing/2014/main" id="{0EC1FB7C-C6A0-48B4-B325-5B0F396E0F6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95325" y="6013450"/>
            <a:ext cx="1944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(5) GetFreeBlockNum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함수는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을 반환한다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5611" name="직사각형 40">
            <a:extLst>
              <a:ext uri="{FF2B5EF4-FFF2-40B4-BE49-F238E27FC236}">
                <a16:creationId xmlns:a16="http://schemas.microsoft.com/office/drawing/2014/main" id="{7FDB000E-1858-452F-909E-54C68266C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2409825"/>
            <a:ext cx="1403350" cy="1360488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12" name="직사각형 40">
            <a:extLst>
              <a:ext uri="{FF2B5EF4-FFF2-40B4-BE49-F238E27FC236}">
                <a16:creationId xmlns:a16="http://schemas.microsoft.com/office/drawing/2014/main" id="{17A4F8E4-9F74-4627-8046-1166552E6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2409825"/>
            <a:ext cx="1403350" cy="1360488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5613" name="직선 연결선 62">
            <a:extLst>
              <a:ext uri="{FF2B5EF4-FFF2-40B4-BE49-F238E27FC236}">
                <a16:creationId xmlns:a16="http://schemas.microsoft.com/office/drawing/2014/main" id="{4686A531-3C31-40B8-A2E6-E8E12CCB0B77}"/>
              </a:ext>
            </a:extLst>
          </p:cNvPr>
          <p:cNvCxnSpPr>
            <a:cxnSpLocks noChangeShapeType="1"/>
            <a:stCxn id="25612" idx="2"/>
            <a:endCxn id="25612" idx="0"/>
          </p:cNvCxnSpPr>
          <p:nvPr/>
        </p:nvCxnSpPr>
        <p:spPr bwMode="auto">
          <a:xfrm flipV="1">
            <a:off x="1393825" y="240982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직선 연결선 62">
            <a:extLst>
              <a:ext uri="{FF2B5EF4-FFF2-40B4-BE49-F238E27FC236}">
                <a16:creationId xmlns:a16="http://schemas.microsoft.com/office/drawing/2014/main" id="{3D7B9E52-596C-4D3B-AE98-DE1DA4EA55B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28788" y="239871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직선 연결선 62">
            <a:extLst>
              <a:ext uri="{FF2B5EF4-FFF2-40B4-BE49-F238E27FC236}">
                <a16:creationId xmlns:a16="http://schemas.microsoft.com/office/drawing/2014/main" id="{9B39BD51-A668-45CF-B58D-65FB0B9EECC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44575" y="2387600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6" name="Text Box 26">
            <a:extLst>
              <a:ext uri="{FF2B5EF4-FFF2-40B4-BE49-F238E27FC236}">
                <a16:creationId xmlns:a16="http://schemas.microsoft.com/office/drawing/2014/main" id="{4071CC73-3B2D-4BB3-BA22-A81BF6FDE5E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42950" y="24606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17" name="Text Box 26">
            <a:extLst>
              <a:ext uri="{FF2B5EF4-FFF2-40B4-BE49-F238E27FC236}">
                <a16:creationId xmlns:a16="http://schemas.microsoft.com/office/drawing/2014/main" id="{4FB8AA4C-1354-42ED-A710-179171E6394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077913" y="24685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18" name="Text Box 26">
            <a:extLst>
              <a:ext uri="{FF2B5EF4-FFF2-40B4-BE49-F238E27FC236}">
                <a16:creationId xmlns:a16="http://schemas.microsoft.com/office/drawing/2014/main" id="{89E3C05A-FA3B-4F37-BC4C-31E3DC3F5F7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411288" y="24780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19" name="Text Box 26">
            <a:extLst>
              <a:ext uri="{FF2B5EF4-FFF2-40B4-BE49-F238E27FC236}">
                <a16:creationId xmlns:a16="http://schemas.microsoft.com/office/drawing/2014/main" id="{CE68E21B-E0EF-49B7-A764-34A1B71924B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46250" y="24876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20" name="Text Box 26">
            <a:extLst>
              <a:ext uri="{FF2B5EF4-FFF2-40B4-BE49-F238E27FC236}">
                <a16:creationId xmlns:a16="http://schemas.microsoft.com/office/drawing/2014/main" id="{4F3D45B9-432F-4923-B213-DBB998E6677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7238" y="28019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21" name="Text Box 26">
            <a:extLst>
              <a:ext uri="{FF2B5EF4-FFF2-40B4-BE49-F238E27FC236}">
                <a16:creationId xmlns:a16="http://schemas.microsoft.com/office/drawing/2014/main" id="{D8125DAA-C5D2-457F-BC41-FACF0C102EB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092200" y="28114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22" name="Text Box 26">
            <a:extLst>
              <a:ext uri="{FF2B5EF4-FFF2-40B4-BE49-F238E27FC236}">
                <a16:creationId xmlns:a16="http://schemas.microsoft.com/office/drawing/2014/main" id="{EB564A10-DB14-4782-A38A-BB57848E8E7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425575" y="28209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23" name="Text Box 26">
            <a:extLst>
              <a:ext uri="{FF2B5EF4-FFF2-40B4-BE49-F238E27FC236}">
                <a16:creationId xmlns:a16="http://schemas.microsoft.com/office/drawing/2014/main" id="{D26C0584-A975-41CF-9EEC-B94E4678B62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60538" y="2828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24" name="Text Box 26">
            <a:extLst>
              <a:ext uri="{FF2B5EF4-FFF2-40B4-BE49-F238E27FC236}">
                <a16:creationId xmlns:a16="http://schemas.microsoft.com/office/drawing/2014/main" id="{14EE4F29-6C76-4BD4-BA1B-EAB6AB9E402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71525" y="31432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25" name="Text Box 26">
            <a:extLst>
              <a:ext uri="{FF2B5EF4-FFF2-40B4-BE49-F238E27FC236}">
                <a16:creationId xmlns:a16="http://schemas.microsoft.com/office/drawing/2014/main" id="{DF9A1BBC-7362-4A5F-A8FB-90F9751CB0D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104900" y="31527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26" name="Text Box 26">
            <a:extLst>
              <a:ext uri="{FF2B5EF4-FFF2-40B4-BE49-F238E27FC236}">
                <a16:creationId xmlns:a16="http://schemas.microsoft.com/office/drawing/2014/main" id="{349B3E7D-1FE6-4BDB-9AF3-35762547C9A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439863" y="31623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27" name="Text Box 26">
            <a:extLst>
              <a:ext uri="{FF2B5EF4-FFF2-40B4-BE49-F238E27FC236}">
                <a16:creationId xmlns:a16="http://schemas.microsoft.com/office/drawing/2014/main" id="{0280C146-0DE6-4260-AC57-9CF6EEBDFFD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74825" y="31718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28" name="Text Box 26">
            <a:extLst>
              <a:ext uri="{FF2B5EF4-FFF2-40B4-BE49-F238E27FC236}">
                <a16:creationId xmlns:a16="http://schemas.microsoft.com/office/drawing/2014/main" id="{57FE800C-9750-48EC-A866-288AD227A41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84225" y="34861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29" name="Text Box 26">
            <a:extLst>
              <a:ext uri="{FF2B5EF4-FFF2-40B4-BE49-F238E27FC236}">
                <a16:creationId xmlns:a16="http://schemas.microsoft.com/office/drawing/2014/main" id="{15F4ABC6-C876-423C-B9B3-4E5703D6508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119188" y="34940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30" name="Text Box 26">
            <a:extLst>
              <a:ext uri="{FF2B5EF4-FFF2-40B4-BE49-F238E27FC236}">
                <a16:creationId xmlns:a16="http://schemas.microsoft.com/office/drawing/2014/main" id="{D39F8FD9-A88C-421E-8961-128477CAA4B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454150" y="35036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31" name="Text Box 26">
            <a:extLst>
              <a:ext uri="{FF2B5EF4-FFF2-40B4-BE49-F238E27FC236}">
                <a16:creationId xmlns:a16="http://schemas.microsoft.com/office/drawing/2014/main" id="{17AEFED6-42C2-4514-9B10-D487631FBFC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87525" y="35131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32" name="Text Box 26">
            <a:extLst>
              <a:ext uri="{FF2B5EF4-FFF2-40B4-BE49-F238E27FC236}">
                <a16:creationId xmlns:a16="http://schemas.microsoft.com/office/drawing/2014/main" id="{4733F9D6-5282-47A7-945E-495E9502CEC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0800" y="3008313"/>
            <a:ext cx="638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rgbClr val="FF0000"/>
                </a:solidFill>
                <a:latin typeface="Arial" panose="020B0604020202020204" pitchFamily="34" charset="0"/>
              </a:rPr>
              <a:t>Block 2</a:t>
            </a:r>
          </a:p>
        </p:txBody>
      </p:sp>
      <p:cxnSp>
        <p:nvCxnSpPr>
          <p:cNvPr id="25633" name="직선 연결선 62">
            <a:extLst>
              <a:ext uri="{FF2B5EF4-FFF2-40B4-BE49-F238E27FC236}">
                <a16:creationId xmlns:a16="http://schemas.microsoft.com/office/drawing/2014/main" id="{BE146184-9EC4-4870-B14A-71A90F5C5B8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8663" y="273050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4" name="직선 연결선 62">
            <a:extLst>
              <a:ext uri="{FF2B5EF4-FFF2-40B4-BE49-F238E27FC236}">
                <a16:creationId xmlns:a16="http://schemas.microsoft.com/office/drawing/2014/main" id="{4C754247-7243-46F0-A404-C5C63B0997C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8663" y="307498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5" name="직선 연결선 62">
            <a:extLst>
              <a:ext uri="{FF2B5EF4-FFF2-40B4-BE49-F238E27FC236}">
                <a16:creationId xmlns:a16="http://schemas.microsoft.com/office/drawing/2014/main" id="{D5C14605-424B-442A-A9D8-756074C8403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8663" y="341788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6" name="직사각형 40">
            <a:extLst>
              <a:ext uri="{FF2B5EF4-FFF2-40B4-BE49-F238E27FC236}">
                <a16:creationId xmlns:a16="http://schemas.microsoft.com/office/drawing/2014/main" id="{B60CBB37-5000-4514-9243-965B3D785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8" y="2395538"/>
            <a:ext cx="1403350" cy="1360487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5637" name="직선 연결선 62">
            <a:extLst>
              <a:ext uri="{FF2B5EF4-FFF2-40B4-BE49-F238E27FC236}">
                <a16:creationId xmlns:a16="http://schemas.microsoft.com/office/drawing/2014/main" id="{904595F2-4F7D-49F7-91B2-E183CEB9BB57}"/>
              </a:ext>
            </a:extLst>
          </p:cNvPr>
          <p:cNvCxnSpPr>
            <a:cxnSpLocks noChangeShapeType="1"/>
            <a:stCxn id="25636" idx="2"/>
            <a:endCxn id="25636" idx="0"/>
          </p:cNvCxnSpPr>
          <p:nvPr/>
        </p:nvCxnSpPr>
        <p:spPr bwMode="auto">
          <a:xfrm flipV="1">
            <a:off x="7542213" y="2395538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8" name="직선 연결선 62">
            <a:extLst>
              <a:ext uri="{FF2B5EF4-FFF2-40B4-BE49-F238E27FC236}">
                <a16:creationId xmlns:a16="http://schemas.microsoft.com/office/drawing/2014/main" id="{9FC24629-3D5B-4D13-881F-71303A2FD4F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877175" y="238442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9" name="직선 연결선 62">
            <a:extLst>
              <a:ext uri="{FF2B5EF4-FFF2-40B4-BE49-F238E27FC236}">
                <a16:creationId xmlns:a16="http://schemas.microsoft.com/office/drawing/2014/main" id="{121C3D49-A784-4E67-9966-D212EC912E1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92963" y="237172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40" name="Text Box 26">
            <a:extLst>
              <a:ext uri="{FF2B5EF4-FFF2-40B4-BE49-F238E27FC236}">
                <a16:creationId xmlns:a16="http://schemas.microsoft.com/office/drawing/2014/main" id="{547D4485-A552-47F4-A8AA-11A1502C54D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891338" y="2444750"/>
            <a:ext cx="255587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41" name="Text Box 26">
            <a:extLst>
              <a:ext uri="{FF2B5EF4-FFF2-40B4-BE49-F238E27FC236}">
                <a16:creationId xmlns:a16="http://schemas.microsoft.com/office/drawing/2014/main" id="{6C9B45C3-8B63-4378-BC65-3CE843E3931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226300" y="2454275"/>
            <a:ext cx="255588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42" name="Text Box 26">
            <a:extLst>
              <a:ext uri="{FF2B5EF4-FFF2-40B4-BE49-F238E27FC236}">
                <a16:creationId xmlns:a16="http://schemas.microsoft.com/office/drawing/2014/main" id="{81F42F09-6A98-4D08-8534-82CF2121038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61263" y="2463800"/>
            <a:ext cx="255587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43" name="Text Box 26">
            <a:extLst>
              <a:ext uri="{FF2B5EF4-FFF2-40B4-BE49-F238E27FC236}">
                <a16:creationId xmlns:a16="http://schemas.microsoft.com/office/drawing/2014/main" id="{5AEA383F-BEFE-4C58-89AF-2E6B02C71ED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894638" y="2471738"/>
            <a:ext cx="255587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44" name="Text Box 26">
            <a:extLst>
              <a:ext uri="{FF2B5EF4-FFF2-40B4-BE49-F238E27FC236}">
                <a16:creationId xmlns:a16="http://schemas.microsoft.com/office/drawing/2014/main" id="{966A2D7D-2656-461A-ADD4-AB7E389A135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905625" y="2786063"/>
            <a:ext cx="255588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45" name="Text Box 26">
            <a:extLst>
              <a:ext uri="{FF2B5EF4-FFF2-40B4-BE49-F238E27FC236}">
                <a16:creationId xmlns:a16="http://schemas.microsoft.com/office/drawing/2014/main" id="{A525AF09-3F44-4259-AEE2-391C7482F45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240588" y="2795588"/>
            <a:ext cx="255587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46" name="Text Box 26">
            <a:extLst>
              <a:ext uri="{FF2B5EF4-FFF2-40B4-BE49-F238E27FC236}">
                <a16:creationId xmlns:a16="http://schemas.microsoft.com/office/drawing/2014/main" id="{364ACD71-6C60-435C-94EF-501462C7CA5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73963" y="2805113"/>
            <a:ext cx="255587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47" name="Text Box 26">
            <a:extLst>
              <a:ext uri="{FF2B5EF4-FFF2-40B4-BE49-F238E27FC236}">
                <a16:creationId xmlns:a16="http://schemas.microsoft.com/office/drawing/2014/main" id="{D577BC8C-D15C-47FA-A7C7-4E462B5F2B2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908925" y="2814638"/>
            <a:ext cx="255588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48" name="Text Box 26">
            <a:extLst>
              <a:ext uri="{FF2B5EF4-FFF2-40B4-BE49-F238E27FC236}">
                <a16:creationId xmlns:a16="http://schemas.microsoft.com/office/drawing/2014/main" id="{CE9A2DA4-355F-45B7-8BCB-8791C8AF64F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919913" y="3128963"/>
            <a:ext cx="255587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49" name="Text Box 26">
            <a:extLst>
              <a:ext uri="{FF2B5EF4-FFF2-40B4-BE49-F238E27FC236}">
                <a16:creationId xmlns:a16="http://schemas.microsoft.com/office/drawing/2014/main" id="{22BCB772-B19B-4D02-B5BD-1486F0D72D3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253288" y="3136900"/>
            <a:ext cx="255587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50" name="Text Box 26">
            <a:extLst>
              <a:ext uri="{FF2B5EF4-FFF2-40B4-BE49-F238E27FC236}">
                <a16:creationId xmlns:a16="http://schemas.microsoft.com/office/drawing/2014/main" id="{B3C20A43-93FB-4800-BE90-2D1CDF2BAF7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588250" y="3146425"/>
            <a:ext cx="255588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51" name="Text Box 26">
            <a:extLst>
              <a:ext uri="{FF2B5EF4-FFF2-40B4-BE49-F238E27FC236}">
                <a16:creationId xmlns:a16="http://schemas.microsoft.com/office/drawing/2014/main" id="{E8CF0C7D-7888-4BE4-B24C-61AB7C88430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923213" y="3155950"/>
            <a:ext cx="255587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52" name="Text Box 26">
            <a:extLst>
              <a:ext uri="{FF2B5EF4-FFF2-40B4-BE49-F238E27FC236}">
                <a16:creationId xmlns:a16="http://schemas.microsoft.com/office/drawing/2014/main" id="{CD6302D8-1D4D-42E3-B4F1-225B7AF4978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934200" y="3470275"/>
            <a:ext cx="255588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53" name="Text Box 26">
            <a:extLst>
              <a:ext uri="{FF2B5EF4-FFF2-40B4-BE49-F238E27FC236}">
                <a16:creationId xmlns:a16="http://schemas.microsoft.com/office/drawing/2014/main" id="{F3BA50EB-B3AB-4503-A7D2-0E8BDD1A549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267575" y="3479800"/>
            <a:ext cx="255588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54" name="Text Box 26">
            <a:extLst>
              <a:ext uri="{FF2B5EF4-FFF2-40B4-BE49-F238E27FC236}">
                <a16:creationId xmlns:a16="http://schemas.microsoft.com/office/drawing/2014/main" id="{0E3AB9AB-5110-4C3F-B6BF-1899FBC0230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602538" y="3487738"/>
            <a:ext cx="255587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55" name="Text Box 26">
            <a:extLst>
              <a:ext uri="{FF2B5EF4-FFF2-40B4-BE49-F238E27FC236}">
                <a16:creationId xmlns:a16="http://schemas.microsoft.com/office/drawing/2014/main" id="{6C8F24F6-F5E6-4C4A-B255-230199D9E20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935913" y="3497263"/>
            <a:ext cx="255587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25656" name="직선 연결선 62">
            <a:extLst>
              <a:ext uri="{FF2B5EF4-FFF2-40B4-BE49-F238E27FC236}">
                <a16:creationId xmlns:a16="http://schemas.microsoft.com/office/drawing/2014/main" id="{18AFEAB1-5F4D-48F8-ADCA-3A728AB9F2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77050" y="2716213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7" name="직선 연결선 62">
            <a:extLst>
              <a:ext uri="{FF2B5EF4-FFF2-40B4-BE49-F238E27FC236}">
                <a16:creationId xmlns:a16="http://schemas.microsoft.com/office/drawing/2014/main" id="{D52926D9-2FFC-4095-A1E3-E7BA9D80933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77050" y="3060700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8" name="직선 연결선 62">
            <a:extLst>
              <a:ext uri="{FF2B5EF4-FFF2-40B4-BE49-F238E27FC236}">
                <a16:creationId xmlns:a16="http://schemas.microsoft.com/office/drawing/2014/main" id="{0AA493E9-4969-42F1-90F1-E1AA7F24E78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77050" y="3403600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59" name="직사각형 40">
            <a:extLst>
              <a:ext uri="{FF2B5EF4-FFF2-40B4-BE49-F238E27FC236}">
                <a16:creationId xmlns:a16="http://schemas.microsoft.com/office/drawing/2014/main" id="{CE9D81AF-2BD6-448D-89D2-21D9FFAF9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4494213"/>
            <a:ext cx="1403350" cy="1360487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5660" name="직선 연결선 62">
            <a:extLst>
              <a:ext uri="{FF2B5EF4-FFF2-40B4-BE49-F238E27FC236}">
                <a16:creationId xmlns:a16="http://schemas.microsoft.com/office/drawing/2014/main" id="{5C92B583-9314-4448-89FD-D42CC7485F4D}"/>
              </a:ext>
            </a:extLst>
          </p:cNvPr>
          <p:cNvCxnSpPr>
            <a:cxnSpLocks noChangeShapeType="1"/>
            <a:stCxn id="25659" idx="2"/>
            <a:endCxn id="25659" idx="0"/>
          </p:cNvCxnSpPr>
          <p:nvPr/>
        </p:nvCxnSpPr>
        <p:spPr bwMode="auto">
          <a:xfrm flipV="1">
            <a:off x="4943475" y="449421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1" name="직선 연결선 62">
            <a:extLst>
              <a:ext uri="{FF2B5EF4-FFF2-40B4-BE49-F238E27FC236}">
                <a16:creationId xmlns:a16="http://schemas.microsoft.com/office/drawing/2014/main" id="{A118E268-A5EF-4178-A263-F1414ED85BD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78438" y="4483100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2" name="직선 연결선 62">
            <a:extLst>
              <a:ext uri="{FF2B5EF4-FFF2-40B4-BE49-F238E27FC236}">
                <a16:creationId xmlns:a16="http://schemas.microsoft.com/office/drawing/2014/main" id="{BD4FF9A2-47DC-469B-A5CB-E4BC2E6577C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94225" y="4470400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3" name="Text Box 26">
            <a:extLst>
              <a:ext uri="{FF2B5EF4-FFF2-40B4-BE49-F238E27FC236}">
                <a16:creationId xmlns:a16="http://schemas.microsoft.com/office/drawing/2014/main" id="{66EDD0BB-BB30-4624-85FC-7561784F2BE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92600" y="4543425"/>
            <a:ext cx="255588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64" name="Text Box 26">
            <a:extLst>
              <a:ext uri="{FF2B5EF4-FFF2-40B4-BE49-F238E27FC236}">
                <a16:creationId xmlns:a16="http://schemas.microsoft.com/office/drawing/2014/main" id="{429F15A6-64FD-4FE8-B41F-A7742EEC9F8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627563" y="4552950"/>
            <a:ext cx="255587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65" name="Text Box 26">
            <a:extLst>
              <a:ext uri="{FF2B5EF4-FFF2-40B4-BE49-F238E27FC236}">
                <a16:creationId xmlns:a16="http://schemas.microsoft.com/office/drawing/2014/main" id="{C4E33F75-72CF-4A57-AE60-AA38FC63616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960938" y="4562475"/>
            <a:ext cx="255587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66" name="Text Box 26">
            <a:extLst>
              <a:ext uri="{FF2B5EF4-FFF2-40B4-BE49-F238E27FC236}">
                <a16:creationId xmlns:a16="http://schemas.microsoft.com/office/drawing/2014/main" id="{2DF7F31D-B698-420D-8479-C4EBFE406AF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295900" y="4572000"/>
            <a:ext cx="255588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67" name="Text Box 26">
            <a:extLst>
              <a:ext uri="{FF2B5EF4-FFF2-40B4-BE49-F238E27FC236}">
                <a16:creationId xmlns:a16="http://schemas.microsoft.com/office/drawing/2014/main" id="{B444F515-2129-4C42-A6CC-4C515E26967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306888" y="4886325"/>
            <a:ext cx="255587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68" name="Text Box 26">
            <a:extLst>
              <a:ext uri="{FF2B5EF4-FFF2-40B4-BE49-F238E27FC236}">
                <a16:creationId xmlns:a16="http://schemas.microsoft.com/office/drawing/2014/main" id="{789C50CD-11DB-4B83-8320-75585BE7CD0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641850" y="4894263"/>
            <a:ext cx="255588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69" name="Text Box 26">
            <a:extLst>
              <a:ext uri="{FF2B5EF4-FFF2-40B4-BE49-F238E27FC236}">
                <a16:creationId xmlns:a16="http://schemas.microsoft.com/office/drawing/2014/main" id="{3CE375E5-3C8A-47AF-A7EB-00BD788EE01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975225" y="4903788"/>
            <a:ext cx="255588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70" name="Text Box 26">
            <a:extLst>
              <a:ext uri="{FF2B5EF4-FFF2-40B4-BE49-F238E27FC236}">
                <a16:creationId xmlns:a16="http://schemas.microsoft.com/office/drawing/2014/main" id="{20A07825-099A-4A5C-8786-75E14E07357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310188" y="4913313"/>
            <a:ext cx="255587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71" name="Text Box 26">
            <a:extLst>
              <a:ext uri="{FF2B5EF4-FFF2-40B4-BE49-F238E27FC236}">
                <a16:creationId xmlns:a16="http://schemas.microsoft.com/office/drawing/2014/main" id="{1A1CDA24-D4D7-4885-9C11-0550F96480B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321175" y="5227638"/>
            <a:ext cx="255588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72" name="Text Box 26">
            <a:extLst>
              <a:ext uri="{FF2B5EF4-FFF2-40B4-BE49-F238E27FC236}">
                <a16:creationId xmlns:a16="http://schemas.microsoft.com/office/drawing/2014/main" id="{F26AF4CB-D9D0-465F-91F1-B98A1247C51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654550" y="5237163"/>
            <a:ext cx="255588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73" name="Text Box 26">
            <a:extLst>
              <a:ext uri="{FF2B5EF4-FFF2-40B4-BE49-F238E27FC236}">
                <a16:creationId xmlns:a16="http://schemas.microsoft.com/office/drawing/2014/main" id="{B097B92C-4757-47E8-B53B-EB18642E51D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989513" y="5245100"/>
            <a:ext cx="255587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74" name="Text Box 26">
            <a:extLst>
              <a:ext uri="{FF2B5EF4-FFF2-40B4-BE49-F238E27FC236}">
                <a16:creationId xmlns:a16="http://schemas.microsoft.com/office/drawing/2014/main" id="{58360AAA-F653-422C-9AFC-C527F10D9DE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324475" y="5254625"/>
            <a:ext cx="255588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75" name="Text Box 26">
            <a:extLst>
              <a:ext uri="{FF2B5EF4-FFF2-40B4-BE49-F238E27FC236}">
                <a16:creationId xmlns:a16="http://schemas.microsoft.com/office/drawing/2014/main" id="{72424865-1469-449D-BC9A-DE58074EB5A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333875" y="5568950"/>
            <a:ext cx="255588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76" name="Text Box 26">
            <a:extLst>
              <a:ext uri="{FF2B5EF4-FFF2-40B4-BE49-F238E27FC236}">
                <a16:creationId xmlns:a16="http://schemas.microsoft.com/office/drawing/2014/main" id="{6B8B47D5-32E4-462F-8086-4CA0BA09326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668838" y="5578475"/>
            <a:ext cx="255587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77" name="Text Box 26">
            <a:extLst>
              <a:ext uri="{FF2B5EF4-FFF2-40B4-BE49-F238E27FC236}">
                <a16:creationId xmlns:a16="http://schemas.microsoft.com/office/drawing/2014/main" id="{2980F4F9-5CCA-41E9-B117-F85FC9ECC7F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003800" y="5588000"/>
            <a:ext cx="255588" cy="246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78" name="Text Box 26">
            <a:extLst>
              <a:ext uri="{FF2B5EF4-FFF2-40B4-BE49-F238E27FC236}">
                <a16:creationId xmlns:a16="http://schemas.microsoft.com/office/drawing/2014/main" id="{ACDDBC77-C3BB-4D4D-A7F1-DB29F119D9F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337175" y="5595938"/>
            <a:ext cx="255588" cy="246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25679" name="직선 연결선 62">
            <a:extLst>
              <a:ext uri="{FF2B5EF4-FFF2-40B4-BE49-F238E27FC236}">
                <a16:creationId xmlns:a16="http://schemas.microsoft.com/office/drawing/2014/main" id="{A98B8A95-9896-416F-A22E-8F3CCDD26E6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78313" y="481488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80" name="직선 연결선 62">
            <a:extLst>
              <a:ext uri="{FF2B5EF4-FFF2-40B4-BE49-F238E27FC236}">
                <a16:creationId xmlns:a16="http://schemas.microsoft.com/office/drawing/2014/main" id="{73A4DF12-E959-4BE6-B866-48065D11AF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78313" y="5159375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81" name="직선 연결선 62">
            <a:extLst>
              <a:ext uri="{FF2B5EF4-FFF2-40B4-BE49-F238E27FC236}">
                <a16:creationId xmlns:a16="http://schemas.microsoft.com/office/drawing/2014/main" id="{13BD2DB5-024A-49CD-81A0-036415034B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78313" y="5502275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82" name="직선 화살표 연결선 3">
            <a:extLst>
              <a:ext uri="{FF2B5EF4-FFF2-40B4-BE49-F238E27FC236}">
                <a16:creationId xmlns:a16="http://schemas.microsoft.com/office/drawing/2014/main" id="{33265E4B-32BC-4008-96B1-43AD623C6CE5}"/>
              </a:ext>
            </a:extLst>
          </p:cNvPr>
          <p:cNvCxnSpPr>
            <a:cxnSpLocks/>
          </p:cNvCxnSpPr>
          <p:nvPr/>
        </p:nvCxnSpPr>
        <p:spPr bwMode="auto">
          <a:xfrm flipV="1">
            <a:off x="4322763" y="4652963"/>
            <a:ext cx="1143000" cy="142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25683" name="직선 화살표 연결선 274">
            <a:extLst>
              <a:ext uri="{FF2B5EF4-FFF2-40B4-BE49-F238E27FC236}">
                <a16:creationId xmlns:a16="http://schemas.microsoft.com/office/drawing/2014/main" id="{34B02C2D-3573-4622-A2E1-A6464F30A39C}"/>
              </a:ext>
            </a:extLst>
          </p:cNvPr>
          <p:cNvCxnSpPr>
            <a:cxnSpLocks/>
            <a:endCxn id="25669" idx="1"/>
          </p:cNvCxnSpPr>
          <p:nvPr/>
        </p:nvCxnSpPr>
        <p:spPr bwMode="auto">
          <a:xfrm>
            <a:off x="4332288" y="5010150"/>
            <a:ext cx="642937" cy="17463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25684" name="직선 화살표 연결선 279">
            <a:extLst>
              <a:ext uri="{FF2B5EF4-FFF2-40B4-BE49-F238E27FC236}">
                <a16:creationId xmlns:a16="http://schemas.microsoft.com/office/drawing/2014/main" id="{69F00FC7-A0BA-4F6A-B8D3-4656027EB5E4}"/>
              </a:ext>
            </a:extLst>
          </p:cNvPr>
          <p:cNvCxnSpPr>
            <a:cxnSpLocks/>
            <a:stCxn id="25666" idx="1"/>
            <a:endCxn id="25667" idx="0"/>
          </p:cNvCxnSpPr>
          <p:nvPr/>
        </p:nvCxnSpPr>
        <p:spPr bwMode="auto">
          <a:xfrm flipH="1">
            <a:off x="4433888" y="4694238"/>
            <a:ext cx="862012" cy="1920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25685" name="타원 286">
            <a:extLst>
              <a:ext uri="{FF2B5EF4-FFF2-40B4-BE49-F238E27FC236}">
                <a16:creationId xmlns:a16="http://schemas.microsoft.com/office/drawing/2014/main" id="{439F4471-CADA-4D88-93E3-8A37971D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4876800"/>
            <a:ext cx="273050" cy="258763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4">
            <a:extLst>
              <a:ext uri="{FF2B5EF4-FFF2-40B4-BE49-F238E27FC236}">
                <a16:creationId xmlns:a16="http://schemas.microsoft.com/office/drawing/2014/main" id="{112A6731-28D9-4570-9558-FCD932532F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8CBA52-12A2-41E2-A652-94DDE877E776}" type="slidenum">
              <a:rPr kumimoji="0" lang="ko-KR" altLang="en-US" sz="1200" smtClean="0">
                <a:solidFill>
                  <a:srgbClr val="80808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200">
              <a:solidFill>
                <a:srgbClr val="808080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009262A-0C8C-4B30-B402-019FB0036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The Relation of File System &amp; Disk</a:t>
            </a:r>
          </a:p>
        </p:txBody>
      </p:sp>
      <p:sp>
        <p:nvSpPr>
          <p:cNvPr id="9220" name="AutoShape 4">
            <a:extLst>
              <a:ext uri="{FF2B5EF4-FFF2-40B4-BE49-F238E27FC236}">
                <a16:creationId xmlns:a16="http://schemas.microsoft.com/office/drawing/2014/main" id="{C8FF8764-5641-4126-9663-3F62A291D5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43325" y="3176588"/>
            <a:ext cx="1476375" cy="935037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20870" name="Text Box 6">
            <a:extLst>
              <a:ext uri="{FF2B5EF4-FFF2-40B4-BE49-F238E27FC236}">
                <a16:creationId xmlns:a16="http://schemas.microsoft.com/office/drawing/2014/main" id="{051C095F-CB5F-4B0E-8635-199C33BF1F4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024188" y="3608388"/>
            <a:ext cx="6127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>
              <a:spcBef>
                <a:spcPct val="50000"/>
              </a:spcBef>
              <a:defRPr/>
            </a:pPr>
            <a:r>
              <a:rPr kumimoji="1"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Disk</a:t>
            </a:r>
          </a:p>
        </p:txBody>
      </p:sp>
      <p:sp>
        <p:nvSpPr>
          <p:cNvPr id="9222" name="Oval 18">
            <a:extLst>
              <a:ext uri="{FF2B5EF4-FFF2-40B4-BE49-F238E27FC236}">
                <a16:creationId xmlns:a16="http://schemas.microsoft.com/office/drawing/2014/main" id="{BD25E444-06CC-4BDD-A3B6-245B1E3F3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700" y="3322638"/>
            <a:ext cx="287338" cy="6191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9223" name="Group 19">
            <a:extLst>
              <a:ext uri="{FF2B5EF4-FFF2-40B4-BE49-F238E27FC236}">
                <a16:creationId xmlns:a16="http://schemas.microsoft.com/office/drawing/2014/main" id="{5956D5CB-E274-4191-8759-951EB74E0BE8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3611563"/>
            <a:ext cx="401637" cy="309562"/>
            <a:chOff x="1725" y="1511"/>
            <a:chExt cx="253" cy="195"/>
          </a:xfrm>
        </p:grpSpPr>
        <p:sp>
          <p:nvSpPr>
            <p:cNvPr id="9237" name="Rectangle 20">
              <a:extLst>
                <a:ext uri="{FF2B5EF4-FFF2-40B4-BE49-F238E27FC236}">
                  <a16:creationId xmlns:a16="http://schemas.microsoft.com/office/drawing/2014/main" id="{99801926-6AAF-4105-8742-A8D6620737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47" y="1511"/>
              <a:ext cx="200" cy="191"/>
            </a:xfrm>
            <a:prstGeom prst="rect">
              <a:avLst/>
            </a:prstGeom>
            <a:solidFill>
              <a:srgbClr val="C7E20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3399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9900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16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1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38" name="Text Box 21">
              <a:extLst>
                <a:ext uri="{FF2B5EF4-FFF2-40B4-BE49-F238E27FC236}">
                  <a16:creationId xmlns:a16="http://schemas.microsoft.com/office/drawing/2014/main" id="{36BEA9AD-2831-4A2F-8633-95BBD9B6481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25" y="1514"/>
              <a:ext cx="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3399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9900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16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chemeClr val="tx1"/>
                  </a:solidFill>
                  <a:latin typeface="Arial" panose="020B0604020202020204" pitchFamily="34" charset="0"/>
                </a:rPr>
                <a:t>B2</a:t>
              </a:r>
            </a:p>
          </p:txBody>
        </p:sp>
      </p:grpSp>
      <p:grpSp>
        <p:nvGrpSpPr>
          <p:cNvPr id="9224" name="Group 22">
            <a:extLst>
              <a:ext uri="{FF2B5EF4-FFF2-40B4-BE49-F238E27FC236}">
                <a16:creationId xmlns:a16="http://schemas.microsoft.com/office/drawing/2014/main" id="{2F6F6428-D45E-4840-BE27-547C9DA984DD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3608388"/>
            <a:ext cx="401637" cy="319087"/>
            <a:chOff x="1398" y="1665"/>
            <a:chExt cx="253" cy="201"/>
          </a:xfrm>
        </p:grpSpPr>
        <p:sp>
          <p:nvSpPr>
            <p:cNvPr id="9235" name="Rectangle 23">
              <a:extLst>
                <a:ext uri="{FF2B5EF4-FFF2-40B4-BE49-F238E27FC236}">
                  <a16:creationId xmlns:a16="http://schemas.microsoft.com/office/drawing/2014/main" id="{B8966603-FE77-4694-A687-18BD522281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1" y="1665"/>
              <a:ext cx="200" cy="1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3399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9900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16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1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36" name="Text Box 24">
              <a:extLst>
                <a:ext uri="{FF2B5EF4-FFF2-40B4-BE49-F238E27FC236}">
                  <a16:creationId xmlns:a16="http://schemas.microsoft.com/office/drawing/2014/main" id="{BB3F5850-E4A5-4DA1-951C-D66D12B0310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98" y="1674"/>
              <a:ext cx="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3399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9900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16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chemeClr val="tx1"/>
                  </a:solidFill>
                  <a:latin typeface="Arial" panose="020B0604020202020204" pitchFamily="34" charset="0"/>
                </a:rPr>
                <a:t>B0</a:t>
              </a:r>
            </a:p>
          </p:txBody>
        </p:sp>
      </p:grpSp>
      <p:grpSp>
        <p:nvGrpSpPr>
          <p:cNvPr id="9225" name="Group 28">
            <a:extLst>
              <a:ext uri="{FF2B5EF4-FFF2-40B4-BE49-F238E27FC236}">
                <a16:creationId xmlns:a16="http://schemas.microsoft.com/office/drawing/2014/main" id="{4EA9617D-F799-400D-8EFC-2ACC64FB27A3}"/>
              </a:ext>
            </a:extLst>
          </p:cNvPr>
          <p:cNvGrpSpPr>
            <a:grpSpLocks/>
          </p:cNvGrpSpPr>
          <p:nvPr/>
        </p:nvGrpSpPr>
        <p:grpSpPr bwMode="auto">
          <a:xfrm>
            <a:off x="4746625" y="3643313"/>
            <a:ext cx="401638" cy="319087"/>
            <a:chOff x="1398" y="1665"/>
            <a:chExt cx="253" cy="201"/>
          </a:xfrm>
        </p:grpSpPr>
        <p:sp>
          <p:nvSpPr>
            <p:cNvPr id="9233" name="Rectangle 29">
              <a:extLst>
                <a:ext uri="{FF2B5EF4-FFF2-40B4-BE49-F238E27FC236}">
                  <a16:creationId xmlns:a16="http://schemas.microsoft.com/office/drawing/2014/main" id="{8B1D72E9-EDF5-48B6-A9AE-5E41E0F1B3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1" y="1665"/>
              <a:ext cx="200" cy="1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3399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9900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16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1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34" name="Text Box 30">
              <a:extLst>
                <a:ext uri="{FF2B5EF4-FFF2-40B4-BE49-F238E27FC236}">
                  <a16:creationId xmlns:a16="http://schemas.microsoft.com/office/drawing/2014/main" id="{7A3B6972-5FDF-44CF-A7A7-60FFFBD53CA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98" y="1674"/>
              <a:ext cx="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3399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9900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16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rgbClr val="5F5F5F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chemeClr val="tx1"/>
                  </a:solidFill>
                  <a:latin typeface="Arial" panose="020B0604020202020204" pitchFamily="34" charset="0"/>
                </a:rPr>
                <a:t>B1</a:t>
              </a:r>
            </a:p>
          </p:txBody>
        </p:sp>
      </p:grpSp>
      <p:sp>
        <p:nvSpPr>
          <p:cNvPr id="9226" name="Rectangle 32">
            <a:extLst>
              <a:ext uri="{FF2B5EF4-FFF2-40B4-BE49-F238E27FC236}">
                <a16:creationId xmlns:a16="http://schemas.microsoft.com/office/drawing/2014/main" id="{0056DAE0-E037-4051-9B74-08507E8EC2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90675" y="1773238"/>
            <a:ext cx="5688013" cy="563562"/>
          </a:xfrm>
          <a:prstGeom prst="rect">
            <a:avLst/>
          </a:prstGeom>
          <a:solidFill>
            <a:srgbClr val="FFFF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27" name="Text Box 33">
            <a:extLst>
              <a:ext uri="{FF2B5EF4-FFF2-40B4-BE49-F238E27FC236}">
                <a16:creationId xmlns:a16="http://schemas.microsoft.com/office/drawing/2014/main" id="{1B0C65D2-6153-4F52-8E42-185BBD6F746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75000" y="1881188"/>
            <a:ext cx="1222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solidFill>
                  <a:schemeClr val="tx1"/>
                </a:solidFill>
                <a:latin typeface="Arial" panose="020B0604020202020204" pitchFamily="34" charset="0"/>
              </a:rPr>
              <a:t>File system</a:t>
            </a:r>
          </a:p>
        </p:txBody>
      </p:sp>
      <p:sp>
        <p:nvSpPr>
          <p:cNvPr id="9228" name="AutoShape 34">
            <a:extLst>
              <a:ext uri="{FF2B5EF4-FFF2-40B4-BE49-F238E27FC236}">
                <a16:creationId xmlns:a16="http://schemas.microsoft.com/office/drawing/2014/main" id="{1B4AF555-4AEB-414C-8FE9-560B54E912AA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518694" y="2585244"/>
            <a:ext cx="863600" cy="195262"/>
          </a:xfrm>
          <a:prstGeom prst="rightArrow">
            <a:avLst>
              <a:gd name="adj1" fmla="val 50000"/>
              <a:gd name="adj2" fmla="val 11056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29" name="AutoShape 48">
            <a:extLst>
              <a:ext uri="{FF2B5EF4-FFF2-40B4-BE49-F238E27FC236}">
                <a16:creationId xmlns:a16="http://schemas.microsoft.com/office/drawing/2014/main" id="{915343E1-8D25-40C1-8DCB-486C838796E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626769" y="2596357"/>
            <a:ext cx="863600" cy="195262"/>
          </a:xfrm>
          <a:prstGeom prst="rightArrow">
            <a:avLst>
              <a:gd name="adj1" fmla="val 50000"/>
              <a:gd name="adj2" fmla="val 11056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30" name="Rectangle 56">
            <a:extLst>
              <a:ext uri="{FF2B5EF4-FFF2-40B4-BE49-F238E27FC236}">
                <a16:creationId xmlns:a16="http://schemas.microsoft.com/office/drawing/2014/main" id="{80D84BE2-BA19-471F-BE33-7E073D293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5049838"/>
            <a:ext cx="8269288" cy="1350962"/>
          </a:xfrm>
          <a:noFill/>
        </p:spPr>
        <p:txBody>
          <a:bodyPr/>
          <a:lstStyle/>
          <a:p>
            <a:pPr eaLnBrk="1" hangingPunct="1"/>
            <a:r>
              <a:rPr lang="en-US" altLang="ko-KR" dirty="0"/>
              <a:t>Two functions is given for read/writing a block from/to disk.</a:t>
            </a:r>
          </a:p>
          <a:p>
            <a:pPr lvl="1" eaLnBrk="1" hangingPunct="1"/>
            <a:r>
              <a:rPr lang="en-US" altLang="ko-KR" dirty="0" err="1"/>
              <a:t>DevReadBlock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blkno</a:t>
            </a:r>
            <a:r>
              <a:rPr lang="en-US" altLang="ko-KR" dirty="0"/>
              <a:t>, char* </a:t>
            </a:r>
            <a:r>
              <a:rPr lang="en-US" altLang="ko-KR" dirty="0" err="1"/>
              <a:t>pBuf</a:t>
            </a:r>
            <a:r>
              <a:rPr lang="en-US" altLang="ko-KR" dirty="0"/>
              <a:t>);</a:t>
            </a:r>
          </a:p>
          <a:p>
            <a:pPr lvl="1" eaLnBrk="1" hangingPunct="1"/>
            <a:r>
              <a:rPr lang="en-US" altLang="ko-KR" dirty="0" err="1"/>
              <a:t>DevWriteBlock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blkno</a:t>
            </a:r>
            <a:r>
              <a:rPr lang="en-US" altLang="ko-KR" dirty="0"/>
              <a:t>, char* </a:t>
            </a:r>
            <a:r>
              <a:rPr lang="en-US" altLang="ko-KR" dirty="0" err="1"/>
              <a:t>pBuf</a:t>
            </a:r>
            <a:r>
              <a:rPr lang="en-US" altLang="ko-KR" dirty="0"/>
              <a:t>);</a:t>
            </a:r>
          </a:p>
          <a:p>
            <a:pPr eaLnBrk="1" hangingPunct="1"/>
            <a:endParaRPr lang="en-US" altLang="ko-KR" dirty="0"/>
          </a:p>
        </p:txBody>
      </p:sp>
      <p:sp>
        <p:nvSpPr>
          <p:cNvPr id="47" name="Text Box 6">
            <a:extLst>
              <a:ext uri="{FF2B5EF4-FFF2-40B4-BE49-F238E27FC236}">
                <a16:creationId xmlns:a16="http://schemas.microsoft.com/office/drawing/2014/main" id="{CB875073-6664-4647-AC5D-89806837BDB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322513" y="2468563"/>
            <a:ext cx="1628775" cy="33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>
              <a:spcBef>
                <a:spcPct val="50000"/>
              </a:spcBef>
              <a:defRPr/>
            </a:pPr>
            <a:r>
              <a:rPr kumimoji="1" lang="en-US" altLang="ko-K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DevWriteBlock</a:t>
            </a:r>
            <a:endParaRPr kumimoji="1" lang="en-US" altLang="ko-KR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8" name="Text Box 6">
            <a:extLst>
              <a:ext uri="{FF2B5EF4-FFF2-40B4-BE49-F238E27FC236}">
                <a16:creationId xmlns:a16="http://schemas.microsoft.com/office/drawing/2014/main" id="{B10C7647-E22E-44B8-9C06-BC082D94413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64138" y="2513013"/>
            <a:ext cx="1617662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>
              <a:spcBef>
                <a:spcPct val="50000"/>
              </a:spcBef>
              <a:defRPr/>
            </a:pPr>
            <a:r>
              <a:rPr kumimoji="1" lang="en-US" altLang="ko-K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DevReadBlock</a:t>
            </a:r>
            <a:endParaRPr kumimoji="1" lang="en-US" altLang="ko-KR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60EC05E5-1F5C-4437-BDA2-DD27F4845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58175" cy="557213"/>
          </a:xfrm>
        </p:spPr>
        <p:txBody>
          <a:bodyPr/>
          <a:lstStyle/>
          <a:p>
            <a:r>
              <a:rPr lang="ko-KR" altLang="en-US" dirty="0"/>
              <a:t>유의 사항</a:t>
            </a:r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F9C983C5-F372-403F-91C3-B92E180C4D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785813"/>
            <a:ext cx="8269287" cy="3111500"/>
          </a:xfrm>
        </p:spPr>
        <p:txBody>
          <a:bodyPr/>
          <a:lstStyle/>
          <a:p>
            <a:r>
              <a:rPr lang="ko-KR" altLang="en-US"/>
              <a:t>구현 해야할 함수들</a:t>
            </a:r>
            <a:endParaRPr lang="en-US" altLang="ko-KR"/>
          </a:p>
          <a:p>
            <a:pPr lvl="1"/>
            <a:r>
              <a:rPr lang="en-US" altLang="ko-KR" sz="1600"/>
              <a:t>FileSysInit, SetInodeBitmap, ResetInodeBitmap,SetBlockBitmap, ResetBlockBitmap, PutInode, GetInode, GetFreeInodeNum, GetFreeBlockNum</a:t>
            </a:r>
          </a:p>
          <a:p>
            <a:r>
              <a:rPr lang="ko-KR" altLang="en-US"/>
              <a:t>구현 해야할 파일들</a:t>
            </a:r>
            <a:endParaRPr lang="en-US" altLang="ko-KR"/>
          </a:p>
          <a:p>
            <a:pPr lvl="1"/>
            <a:r>
              <a:rPr lang="en-US" altLang="ko-KR"/>
              <a:t>fs.c </a:t>
            </a:r>
            <a:r>
              <a:rPr lang="ko-KR" altLang="en-US"/>
              <a:t>구현</a:t>
            </a:r>
            <a:r>
              <a:rPr lang="en-US" altLang="ko-KR"/>
              <a:t>. fs.c</a:t>
            </a:r>
            <a:r>
              <a:rPr lang="ko-KR" altLang="en-US"/>
              <a:t>에 임의의 헤더 파일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,  temp.h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을 </a:t>
            </a:r>
            <a:r>
              <a:rPr lang="en-US" altLang="ko-KR"/>
              <a:t>include </a:t>
            </a:r>
            <a:r>
              <a:rPr lang="ko-KR" altLang="en-US"/>
              <a:t>가능</a:t>
            </a:r>
            <a:endParaRPr lang="en-US" altLang="ko-KR"/>
          </a:p>
          <a:p>
            <a:pPr lvl="1"/>
            <a:r>
              <a:rPr lang="en-US" altLang="ko-KR"/>
              <a:t>fs.h, disk.c, disk.h </a:t>
            </a:r>
            <a:r>
              <a:rPr lang="ko-KR" altLang="en-US"/>
              <a:t>제공됨</a:t>
            </a:r>
            <a:r>
              <a:rPr lang="en-US" altLang="ko-KR"/>
              <a:t>. </a:t>
            </a:r>
            <a:r>
              <a:rPr lang="ko-KR" altLang="en-US"/>
              <a:t>수정 불가</a:t>
            </a:r>
            <a:r>
              <a:rPr lang="en-US" altLang="ko-KR"/>
              <a:t>(</a:t>
            </a:r>
            <a:r>
              <a:rPr lang="ko-KR" altLang="en-US"/>
              <a:t>수정하면 감점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Fs.h</a:t>
            </a:r>
            <a:r>
              <a:rPr lang="ko-KR" altLang="en-US"/>
              <a:t>에는 구현 해야 할 </a:t>
            </a:r>
            <a:r>
              <a:rPr lang="en-US" altLang="ko-KR"/>
              <a:t>function prototype </a:t>
            </a:r>
            <a:r>
              <a:rPr lang="ko-KR" altLang="en-US"/>
              <a:t>선언함</a:t>
            </a:r>
            <a:r>
              <a:rPr lang="en-US" altLang="ko-KR"/>
              <a:t>. 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en-US" altLang="ko-KR"/>
              <a:t>main.c</a:t>
            </a:r>
            <a:r>
              <a:rPr lang="ko-KR" altLang="en-US"/>
              <a:t>에서 </a:t>
            </a:r>
            <a:r>
              <a:rPr lang="en-US" altLang="ko-KR"/>
              <a:t>fs.h</a:t>
            </a:r>
            <a:r>
              <a:rPr lang="ko-KR" altLang="en-US"/>
              <a:t>를 </a:t>
            </a:r>
            <a:r>
              <a:rPr lang="en-US" altLang="ko-KR"/>
              <a:t>include</a:t>
            </a:r>
            <a:r>
              <a:rPr lang="ko-KR" altLang="en-US"/>
              <a:t>해서 </a:t>
            </a:r>
            <a:r>
              <a:rPr lang="en-US" altLang="ko-KR"/>
              <a:t>testcase</a:t>
            </a:r>
            <a:r>
              <a:rPr lang="ko-KR" altLang="en-US"/>
              <a:t>가 제공되기 전에 각자 테스트함</a:t>
            </a:r>
            <a:endParaRPr lang="en-US" altLang="ko-KR"/>
          </a:p>
          <a:p>
            <a:pPr lvl="1"/>
            <a:r>
              <a:rPr lang="ko-KR" altLang="en-US"/>
              <a:t>향후 </a:t>
            </a:r>
            <a:r>
              <a:rPr lang="en-US" altLang="ko-KR"/>
              <a:t>testcase</a:t>
            </a:r>
            <a:r>
              <a:rPr lang="ko-KR" altLang="en-US"/>
              <a:t>를 포함하는 </a:t>
            </a:r>
            <a:r>
              <a:rPr lang="en-US" altLang="ko-KR"/>
              <a:t>main.c</a:t>
            </a:r>
            <a:r>
              <a:rPr lang="ko-KR" altLang="en-US"/>
              <a:t>을 제공할 계획</a:t>
            </a:r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071FC8BC-A90C-4281-AF67-63BE4D6C77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FE26E7-B543-4ABD-A4EE-A8782B3CCD69}" type="slidenum">
              <a:rPr kumimoji="0" lang="ko-KR" altLang="en-US" sz="1200" smtClean="0">
                <a:solidFill>
                  <a:srgbClr val="80808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200">
              <a:solidFill>
                <a:srgbClr val="808080"/>
              </a:solidFill>
            </a:endParaRP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A61A2B89-2822-4B54-9D19-A8B125F8D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3875088"/>
            <a:ext cx="3814763" cy="289083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chemeClr val="tx1"/>
                </a:solidFill>
                <a:latin typeface="Courier New" panose="02070309020205020404" pitchFamily="49" charset="0"/>
              </a:rPr>
              <a:t>#include &lt;stdio.h&gt;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chemeClr val="tx1"/>
                </a:solidFill>
                <a:latin typeface="Courier New" panose="02070309020205020404" pitchFamily="49" charset="0"/>
              </a:rPr>
              <a:t>#include</a:t>
            </a:r>
            <a:r>
              <a:rPr kumimoji="0" lang="ko-KR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ko-KR" sz="1400" b="1">
                <a:solidFill>
                  <a:schemeClr val="tx1"/>
                </a:solidFill>
                <a:latin typeface="Courier New" panose="02070309020205020404" pitchFamily="49" charset="0"/>
              </a:rPr>
              <a:t>“fat.h”</a:t>
            </a:r>
            <a:r>
              <a:rPr kumimoji="0" lang="ko-KR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endParaRPr kumimoji="0" lang="en-US" altLang="ko-KR" sz="1400" b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400" b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chemeClr val="tx1"/>
                </a:solidFill>
                <a:latin typeface="Courier New" panose="02070309020205020404" pitchFamily="49" charset="0"/>
              </a:rPr>
              <a:t>main(void)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chemeClr val="tx1"/>
                </a:solidFill>
                <a:latin typeface="Courier New" panose="02070309020205020404" pitchFamily="49" charset="0"/>
              </a:rPr>
              <a:t>{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chemeClr val="tx1"/>
                </a:solidFill>
                <a:latin typeface="Courier New" panose="02070309020205020404" pitchFamily="49" charset="0"/>
              </a:rPr>
              <a:t>  int blkno, inodeno;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chemeClr val="tx1"/>
                </a:solidFill>
                <a:latin typeface="Courier New" panose="02070309020205020404" pitchFamily="49" charset="0"/>
              </a:rPr>
              <a:t>  FileSysInit();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chemeClr val="tx1"/>
                </a:solidFill>
                <a:latin typeface="Courier New" panose="02070309020205020404" pitchFamily="49" charset="0"/>
              </a:rPr>
              <a:t>  inodeno = GetFreeInodeNum();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chemeClr val="tx1"/>
                </a:solidFill>
                <a:latin typeface="Courier New" panose="02070309020205020404" pitchFamily="49" charset="0"/>
              </a:rPr>
              <a:t>  SetInodeBitmap(inode);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chemeClr val="tx1"/>
                </a:solidFill>
                <a:latin typeface="Courier New" panose="02070309020205020404" pitchFamily="49" charset="0"/>
              </a:rPr>
              <a:t>  blkno = GetFreeBlockNum();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chemeClr val="tx1"/>
                </a:solidFill>
                <a:latin typeface="Courier New" panose="02070309020205020404" pitchFamily="49" charset="0"/>
              </a:rPr>
              <a:t>  SetBlockBitmap(blkno);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chemeClr val="tx1"/>
                </a:solidFill>
                <a:latin typeface="Courier New" panose="02070309020205020404" pitchFamily="49" charset="0"/>
              </a:rPr>
              <a:t>  ...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630" name="Rectangle 5">
            <a:extLst>
              <a:ext uri="{FF2B5EF4-FFF2-40B4-BE49-F238E27FC236}">
                <a16:creationId xmlns:a16="http://schemas.microsoft.com/office/drawing/2014/main" id="{F61A9067-A179-4F54-9B84-3BCE3BC0E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3" y="3897313"/>
            <a:ext cx="3814762" cy="2890837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chemeClr val="tx1"/>
                </a:solidFill>
                <a:latin typeface="Courier New" panose="02070309020205020404" pitchFamily="49" charset="0"/>
              </a:rPr>
              <a:t>#include “fat.h”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400" b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chemeClr val="tx1"/>
                </a:solidFill>
                <a:latin typeface="Courier New" panose="02070309020205020404" pitchFamily="49" charset="0"/>
              </a:rPr>
              <a:t>Void SetInodeBitmap(void)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chemeClr val="tx1"/>
                </a:solidFill>
                <a:latin typeface="Courier New" panose="02070309020205020404" pitchFamily="49" charset="0"/>
              </a:rPr>
              <a:t>{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chemeClr val="tx1"/>
                </a:solidFill>
                <a:latin typeface="Courier New" panose="02070309020205020404" pitchFamily="49" charset="0"/>
              </a:rPr>
              <a:t>  int pMem = malloc(...);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chemeClr val="tx1"/>
                </a:solidFill>
                <a:latin typeface="Courier New" panose="02070309020205020404" pitchFamily="49" charset="0"/>
              </a:rPr>
              <a:t>  ...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chemeClr val="tx1"/>
                </a:solidFill>
                <a:latin typeface="Courier New" panose="02070309020205020404" pitchFamily="49" charset="0"/>
              </a:rPr>
              <a:t>}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chemeClr val="tx1"/>
                </a:solidFill>
                <a:latin typeface="Courier New" panose="02070309020205020404" pitchFamily="49" charset="0"/>
              </a:rPr>
              <a:t>Void PutInode(int lastBlkNum, int newBlkNum)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chemeClr val="tx1"/>
                </a:solidFill>
                <a:latin typeface="Courier New" panose="02070309020205020404" pitchFamily="49" charset="0"/>
              </a:rPr>
              <a:t>  ... // implement this func.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chemeClr val="tx1"/>
                </a:solidFill>
                <a:latin typeface="Courier New" panose="02070309020205020404" pitchFamily="49" charset="0"/>
              </a:rPr>
              <a:t>}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26631" name="Text Box 26">
            <a:extLst>
              <a:ext uri="{FF2B5EF4-FFF2-40B4-BE49-F238E27FC236}">
                <a16:creationId xmlns:a16="http://schemas.microsoft.com/office/drawing/2014/main" id="{41A01934-C873-43A2-9D60-B5A3B7322FA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3095625" y="4167188"/>
            <a:ext cx="915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FF0000"/>
                </a:solidFill>
                <a:latin typeface="Arial" panose="020B0604020202020204" pitchFamily="34" charset="0"/>
              </a:rPr>
              <a:t>main.c</a:t>
            </a:r>
          </a:p>
        </p:txBody>
      </p:sp>
      <p:sp>
        <p:nvSpPr>
          <p:cNvPr id="26632" name="Text Box 26">
            <a:extLst>
              <a:ext uri="{FF2B5EF4-FFF2-40B4-BE49-F238E27FC236}">
                <a16:creationId xmlns:a16="http://schemas.microsoft.com/office/drawing/2014/main" id="{E078345E-033D-4495-AC75-1D5B64F48C4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778750" y="4149725"/>
            <a:ext cx="58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FF0000"/>
                </a:solidFill>
                <a:latin typeface="Arial" panose="020B0604020202020204" pitchFamily="34" charset="0"/>
              </a:rPr>
              <a:t>fs.c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71AB46DC-EC17-465F-B052-C47FDFCA6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Bit manipulation Tips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991AE-92F5-4BB5-AB73-76F9BB829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https://stackoverflow.com/questions/29185661/understanding-bit-manipulation-set-clear-in-c-programming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https://stackoverflow.com/questions/47981/how-do-you-set-clear-and-toggle-a-single-bit</a:t>
            </a:r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A18053B6-3227-4949-B376-BB1A8010B9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B0F4AE3-5C44-4231-83F0-F0131FBD1226}" type="slidenum">
              <a:rPr lang="ko-KR" altLang="en-US" sz="1200" smtClean="0">
                <a:solidFill>
                  <a:srgbClr val="808080"/>
                </a:solidFill>
                <a:latin typeface="Tahoma" panose="020B0604030504040204" pitchFamily="34" charset="0"/>
              </a:rPr>
              <a:pPr/>
              <a:t>21</a:t>
            </a:fld>
            <a:endParaRPr lang="en-US" altLang="ko-KR" sz="1200">
              <a:solidFill>
                <a:srgbClr val="80808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6CECE-C02C-45E6-BF62-13498989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3B33F-F80B-48AF-B027-5A022377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948153-5B1C-4E0D-AC7D-35F8449A47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6C398D-9AD6-4483-99F3-E00C907700E4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DD38BB-6777-48A1-A8C7-00EC2511038B}"/>
              </a:ext>
            </a:extLst>
          </p:cNvPr>
          <p:cNvSpPr/>
          <p:nvPr/>
        </p:nvSpPr>
        <p:spPr bwMode="auto">
          <a:xfrm>
            <a:off x="504825" y="2168860"/>
            <a:ext cx="934827" cy="23396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EB03DE-8BA7-41F7-90F5-E594D28993E2}"/>
              </a:ext>
            </a:extLst>
          </p:cNvPr>
          <p:cNvSpPr/>
          <p:nvPr/>
        </p:nvSpPr>
        <p:spPr>
          <a:xfrm>
            <a:off x="1763688" y="2326016"/>
            <a:ext cx="3545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a.c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01ACD4-3376-42B9-92F3-1A691D6B24B3}"/>
              </a:ext>
            </a:extLst>
          </p:cNvPr>
          <p:cNvSpPr/>
          <p:nvPr/>
        </p:nvSpPr>
        <p:spPr bwMode="auto">
          <a:xfrm>
            <a:off x="7092280" y="2168860"/>
            <a:ext cx="934827" cy="23396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5E258E-39AF-4BE9-840F-F05962DB26C9}"/>
              </a:ext>
            </a:extLst>
          </p:cNvPr>
          <p:cNvSpPr/>
          <p:nvPr/>
        </p:nvSpPr>
        <p:spPr>
          <a:xfrm>
            <a:off x="8170776" y="2326015"/>
            <a:ext cx="3545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b.c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2CEF63-D333-4964-970E-26CEE87D7287}"/>
              </a:ext>
            </a:extLst>
          </p:cNvPr>
          <p:cNvSpPr/>
          <p:nvPr/>
        </p:nvSpPr>
        <p:spPr>
          <a:xfrm>
            <a:off x="2442308" y="2398938"/>
            <a:ext cx="4828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block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54FF350-389B-4048-BC02-086A68E70248}"/>
              </a:ext>
            </a:extLst>
          </p:cNvPr>
          <p:cNvCxnSpPr/>
          <p:nvPr/>
        </p:nvCxnSpPr>
        <p:spPr bwMode="auto">
          <a:xfrm>
            <a:off x="504825" y="2852936"/>
            <a:ext cx="273502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DAF1A1B-DF2E-4E7D-98B1-7922BC2A8B3C}"/>
              </a:ext>
            </a:extLst>
          </p:cNvPr>
          <p:cNvCxnSpPr/>
          <p:nvPr/>
        </p:nvCxnSpPr>
        <p:spPr bwMode="auto">
          <a:xfrm>
            <a:off x="504825" y="3793356"/>
            <a:ext cx="273502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5116F4-736E-4415-B664-E43ABCFDC158}"/>
              </a:ext>
            </a:extLst>
          </p:cNvPr>
          <p:cNvCxnSpPr/>
          <p:nvPr/>
        </p:nvCxnSpPr>
        <p:spPr bwMode="auto">
          <a:xfrm>
            <a:off x="2375756" y="2168860"/>
            <a:ext cx="0" cy="6840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850C128-5A78-4AEB-9416-BC7B45D66042}"/>
              </a:ext>
            </a:extLst>
          </p:cNvPr>
          <p:cNvCxnSpPr/>
          <p:nvPr/>
        </p:nvCxnSpPr>
        <p:spPr bwMode="auto">
          <a:xfrm>
            <a:off x="2375756" y="2852936"/>
            <a:ext cx="0" cy="9404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EC628B-3A77-4C3D-BAB1-AF879ABFD0D9}"/>
              </a:ext>
            </a:extLst>
          </p:cNvPr>
          <p:cNvSpPr/>
          <p:nvPr/>
        </p:nvSpPr>
        <p:spPr>
          <a:xfrm>
            <a:off x="149615" y="2398938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079250-FE1D-4B38-B34A-93C32C0C0F0C}"/>
              </a:ext>
            </a:extLst>
          </p:cNvPr>
          <p:cNvSpPr/>
          <p:nvPr/>
        </p:nvSpPr>
        <p:spPr>
          <a:xfrm>
            <a:off x="194344" y="3215569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8560AC-414E-4D31-90CD-DA7378E219A4}"/>
              </a:ext>
            </a:extLst>
          </p:cNvPr>
          <p:cNvSpPr/>
          <p:nvPr/>
        </p:nvSpPr>
        <p:spPr>
          <a:xfrm>
            <a:off x="178991" y="4032200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C5CE25-5B50-4997-A8F2-642DDC483001}"/>
              </a:ext>
            </a:extLst>
          </p:cNvPr>
          <p:cNvSpPr/>
          <p:nvPr/>
        </p:nvSpPr>
        <p:spPr>
          <a:xfrm>
            <a:off x="9029763" y="2288641"/>
            <a:ext cx="4828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block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F3D5534-E486-42EB-8C1F-5BDC180F5C50}"/>
              </a:ext>
            </a:extLst>
          </p:cNvPr>
          <p:cNvCxnSpPr/>
          <p:nvPr/>
        </p:nvCxnSpPr>
        <p:spPr bwMode="auto">
          <a:xfrm>
            <a:off x="7128284" y="2742639"/>
            <a:ext cx="18680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2A11619-6FB2-4EA1-B8B5-6CA6DAE41C35}"/>
              </a:ext>
            </a:extLst>
          </p:cNvPr>
          <p:cNvCxnSpPr/>
          <p:nvPr/>
        </p:nvCxnSpPr>
        <p:spPr bwMode="auto">
          <a:xfrm>
            <a:off x="7128284" y="3683059"/>
            <a:ext cx="18680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B248E63-F6BA-42E0-A097-BBF2D524FB5D}"/>
              </a:ext>
            </a:extLst>
          </p:cNvPr>
          <p:cNvCxnSpPr/>
          <p:nvPr/>
        </p:nvCxnSpPr>
        <p:spPr bwMode="auto">
          <a:xfrm>
            <a:off x="8963211" y="2058563"/>
            <a:ext cx="0" cy="6840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2EF19F9-EED5-42D4-83E1-66E091F1FA13}"/>
              </a:ext>
            </a:extLst>
          </p:cNvPr>
          <p:cNvSpPr/>
          <p:nvPr/>
        </p:nvSpPr>
        <p:spPr>
          <a:xfrm>
            <a:off x="6737070" y="2288641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88A092-743C-4CA3-8E8C-6CD62463920D}"/>
              </a:ext>
            </a:extLst>
          </p:cNvPr>
          <p:cNvSpPr/>
          <p:nvPr/>
        </p:nvSpPr>
        <p:spPr>
          <a:xfrm>
            <a:off x="6781799" y="3105272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2C344E3-A84A-4D7F-92D8-8711BB03E8A4}"/>
              </a:ext>
            </a:extLst>
          </p:cNvPr>
          <p:cNvSpPr/>
          <p:nvPr/>
        </p:nvSpPr>
        <p:spPr>
          <a:xfrm>
            <a:off x="6766446" y="3921903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17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17">
            <a:extLst>
              <a:ext uri="{FF2B5EF4-FFF2-40B4-BE49-F238E27FC236}">
                <a16:creationId xmlns:a16="http://schemas.microsoft.com/office/drawing/2014/main" id="{8D60D9A1-928B-4772-A92A-F383770D3A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DBB1ED41-62AC-4442-970D-ED5E1B689704}" type="slidenum">
              <a:rPr lang="ko-KR" altLang="en-US" sz="1200" smtClean="0">
                <a:solidFill>
                  <a:srgbClr val="808080"/>
                </a:solidFill>
                <a:latin typeface="Tahoma" panose="020B0604030504040204" pitchFamily="34" charset="0"/>
              </a:rPr>
              <a:pPr/>
              <a:t>4</a:t>
            </a:fld>
            <a:endParaRPr lang="en-US" altLang="ko-KR" sz="1200">
              <a:solidFill>
                <a:srgbClr val="808080"/>
              </a:solidFill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E4A6CF2-8002-4395-9C9A-EFA9EF409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Free Space Management – Bit Map</a:t>
            </a:r>
            <a:endParaRPr lang="ko-KR" altLang="en-US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3648E19-A382-4BF2-8BAC-127B9D221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Bit map</a:t>
            </a:r>
          </a:p>
          <a:p>
            <a:pPr lvl="1" eaLnBrk="1" hangingPunct="1"/>
            <a:r>
              <a:rPr lang="en-US" altLang="ko-KR"/>
              <a:t>Free space is represented as a bit map or bit vector.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eaLnBrk="1" hangingPunct="1"/>
            <a:r>
              <a:rPr lang="en-US" altLang="ko-KR"/>
              <a:t>Example</a:t>
            </a:r>
          </a:p>
          <a:p>
            <a:pPr lvl="1" eaLnBrk="1" hangingPunct="1"/>
            <a:r>
              <a:rPr lang="en-US" altLang="ko-KR"/>
              <a:t>Blocks 2,3,4,5,8,9,10,12,13,17,25,26, and 27 are allocated.</a:t>
            </a:r>
          </a:p>
          <a:p>
            <a:pPr lvl="1" eaLnBrk="1" hangingPunct="1"/>
            <a:r>
              <a:rPr lang="en-US" altLang="ko-KR"/>
              <a:t>Bit map: 0011110011111100011000000111100000</a:t>
            </a:r>
          </a:p>
          <a:p>
            <a:pPr eaLnBrk="1" hangingPunct="1"/>
            <a:r>
              <a:rPr lang="en-US" altLang="ko-KR"/>
              <a:t>Implementation</a:t>
            </a:r>
          </a:p>
          <a:p>
            <a:pPr lvl="1" eaLnBrk="1" hangingPunct="1"/>
            <a:r>
              <a:rPr lang="en-US" altLang="ko-KR"/>
              <a:t>Bit map is cached in memory to reduce disk accesses.</a:t>
            </a:r>
          </a:p>
          <a:p>
            <a:pPr eaLnBrk="1" hangingPunct="1"/>
            <a:r>
              <a:rPr lang="en-US" altLang="ko-KR"/>
              <a:t>Advantage</a:t>
            </a:r>
          </a:p>
          <a:p>
            <a:pPr lvl="1" eaLnBrk="1" hangingPunct="1"/>
            <a:r>
              <a:rPr lang="en-US" altLang="ko-KR"/>
              <a:t>Simplicity</a:t>
            </a:r>
          </a:p>
          <a:p>
            <a:pPr lvl="1" eaLnBrk="1" hangingPunct="1"/>
            <a:r>
              <a:rPr lang="en-US" altLang="ko-KR"/>
              <a:t>Performance – many computers supply bit-manipulation instructions that can be used effectively for that purpose.</a:t>
            </a: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7CCC03BF-B8C1-4FF9-BFBC-EE3CAA951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2260600"/>
            <a:ext cx="360363" cy="3619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EDDF372A-1739-4D9F-9E76-33122E87D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2260600"/>
            <a:ext cx="360362" cy="3619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7" name="Rectangle 6">
            <a:extLst>
              <a:ext uri="{FF2B5EF4-FFF2-40B4-BE49-F238E27FC236}">
                <a16:creationId xmlns:a16="http://schemas.microsoft.com/office/drawing/2014/main" id="{B82AB7E8-90A4-4298-9610-4DD85CD7C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2260600"/>
            <a:ext cx="360363" cy="3619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8" name="Rectangle 7">
            <a:extLst>
              <a:ext uri="{FF2B5EF4-FFF2-40B4-BE49-F238E27FC236}">
                <a16:creationId xmlns:a16="http://schemas.microsoft.com/office/drawing/2014/main" id="{3970D404-1464-42AC-AE5B-64559A05D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2260600"/>
            <a:ext cx="360362" cy="3619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9" name="Rectangle 8">
            <a:extLst>
              <a:ext uri="{FF2B5EF4-FFF2-40B4-BE49-F238E27FC236}">
                <a16:creationId xmlns:a16="http://schemas.microsoft.com/office/drawing/2014/main" id="{913B7233-B604-4571-86E2-FD902EFF7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475" y="2260600"/>
            <a:ext cx="360363" cy="3619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50" name="Rectangle 9">
            <a:extLst>
              <a:ext uri="{FF2B5EF4-FFF2-40B4-BE49-F238E27FC236}">
                <a16:creationId xmlns:a16="http://schemas.microsoft.com/office/drawing/2014/main" id="{5406F77C-23DC-4B83-A14C-2D6C63C41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088" y="2260600"/>
            <a:ext cx="360362" cy="3619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51" name="Rectangle 10">
            <a:extLst>
              <a:ext uri="{FF2B5EF4-FFF2-40B4-BE49-F238E27FC236}">
                <a16:creationId xmlns:a16="http://schemas.microsoft.com/office/drawing/2014/main" id="{5CD6C787-74B4-4513-B2B8-3FE475212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038" y="2260600"/>
            <a:ext cx="1219200" cy="3619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>
                <a:solidFill>
                  <a:schemeClr val="tx1"/>
                </a:solidFill>
                <a:latin typeface="Helvetica" panose="020B0604020202020204" pitchFamily="34" charset="0"/>
              </a:rPr>
              <a:t>…</a:t>
            </a:r>
            <a:endParaRPr kumimoji="0" lang="en-US" altLang="ko-KR" sz="180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10252" name="Rectangle 11">
            <a:extLst>
              <a:ext uri="{FF2B5EF4-FFF2-40B4-BE49-F238E27FC236}">
                <a16:creationId xmlns:a16="http://schemas.microsoft.com/office/drawing/2014/main" id="{86C59219-9312-4002-969D-157259908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238" y="2260600"/>
            <a:ext cx="360362" cy="3619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53" name="Text Box 12">
            <a:extLst>
              <a:ext uri="{FF2B5EF4-FFF2-40B4-BE49-F238E27FC236}">
                <a16:creationId xmlns:a16="http://schemas.microsoft.com/office/drawing/2014/main" id="{B06971EE-C456-4C34-90B8-655D394D2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1916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solidFill>
                  <a:schemeClr val="tx1"/>
                </a:solidFill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10254" name="Text Box 13">
            <a:extLst>
              <a:ext uri="{FF2B5EF4-FFF2-40B4-BE49-F238E27FC236}">
                <a16:creationId xmlns:a16="http://schemas.microsoft.com/office/drawing/2014/main" id="{8E47F12F-BB33-4861-A6FF-A9935C4CF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1916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solidFill>
                  <a:schemeClr val="tx1"/>
                </a:solidFill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0255" name="Text Box 14">
            <a:extLst>
              <a:ext uri="{FF2B5EF4-FFF2-40B4-BE49-F238E27FC236}">
                <a16:creationId xmlns:a16="http://schemas.microsoft.com/office/drawing/2014/main" id="{81211872-B7C1-48F8-BA78-1ADE5A710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838" y="1916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solidFill>
                  <a:schemeClr val="tx1"/>
                </a:solidFill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0256" name="Text Box 15">
            <a:extLst>
              <a:ext uri="{FF2B5EF4-FFF2-40B4-BE49-F238E27FC236}">
                <a16:creationId xmlns:a16="http://schemas.microsoft.com/office/drawing/2014/main" id="{18B74A44-9394-45BB-B8D0-3AAE03B8B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638" y="1916113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solidFill>
                  <a:schemeClr val="tx1"/>
                </a:solidFill>
                <a:latin typeface="Helvetica" panose="020B0604020202020204" pitchFamily="34" charset="0"/>
              </a:rPr>
              <a:t>n-1</a:t>
            </a:r>
          </a:p>
        </p:txBody>
      </p:sp>
      <p:sp>
        <p:nvSpPr>
          <p:cNvPr id="10257" name="Text Box 16">
            <a:extLst>
              <a:ext uri="{FF2B5EF4-FFF2-40B4-BE49-F238E27FC236}">
                <a16:creationId xmlns:a16="http://schemas.microsoft.com/office/drawing/2014/main" id="{B8AE20B6-3154-49A4-9551-1A56DE722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840038"/>
            <a:ext cx="800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solidFill>
                  <a:schemeClr val="tx1"/>
                </a:solidFill>
                <a:latin typeface="Helvetica" panose="020B0604020202020204" pitchFamily="34" charset="0"/>
              </a:rPr>
              <a:t>bit[</a:t>
            </a:r>
            <a:r>
              <a:rPr kumimoji="0" lang="en-US" altLang="ko-KR" sz="1800" i="1">
                <a:solidFill>
                  <a:schemeClr val="tx1"/>
                </a:solidFill>
                <a:latin typeface="Helvetica" panose="020B0604020202020204" pitchFamily="34" charset="0"/>
              </a:rPr>
              <a:t>i</a:t>
            </a:r>
            <a:r>
              <a:rPr kumimoji="0" lang="en-US" altLang="ko-KR" sz="1800">
                <a:solidFill>
                  <a:schemeClr val="tx1"/>
                </a:solidFill>
                <a:latin typeface="Helvetica" panose="020B0604020202020204" pitchFamily="34" charset="0"/>
              </a:rPr>
              <a:t>] =</a:t>
            </a:r>
          </a:p>
        </p:txBody>
      </p:sp>
      <p:sp>
        <p:nvSpPr>
          <p:cNvPr id="10258" name="Text Box 18">
            <a:extLst>
              <a:ext uri="{FF2B5EF4-FFF2-40B4-BE49-F238E27FC236}">
                <a16:creationId xmlns:a16="http://schemas.microsoft.com/office/drawing/2014/main" id="{BA5C59FE-1918-4E0D-AE4A-FD0972AE0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038" y="2643188"/>
            <a:ext cx="235267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solidFill>
                  <a:schemeClr val="tx1"/>
                </a:solidFill>
                <a:latin typeface="Helvetica" panose="020B0604020202020204" pitchFamily="34" charset="0"/>
              </a:rPr>
              <a:t>0 </a:t>
            </a:r>
            <a:r>
              <a:rPr kumimoji="0" lang="en-US" altLang="ko-KR" sz="1800">
                <a:solidFill>
                  <a:schemeClr val="tx1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 block </a:t>
            </a:r>
            <a:r>
              <a:rPr kumimoji="0" lang="en-US" altLang="ko-KR" sz="1800" i="1">
                <a:solidFill>
                  <a:schemeClr val="tx1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i</a:t>
            </a:r>
            <a:r>
              <a:rPr kumimoji="0" lang="en-US" altLang="ko-KR" sz="1800">
                <a:solidFill>
                  <a:schemeClr val="tx1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free</a:t>
            </a:r>
          </a:p>
          <a:p>
            <a:pPr latinLnBrk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solidFill>
                  <a:schemeClr val="tx1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1 </a:t>
            </a:r>
            <a:r>
              <a:rPr kumimoji="0" lang="en-US" altLang="ko-KR" sz="1800">
                <a:solidFill>
                  <a:schemeClr val="tx1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ko-KR" sz="1800">
                <a:solidFill>
                  <a:schemeClr val="tx1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 block </a:t>
            </a:r>
            <a:r>
              <a:rPr kumimoji="0" lang="en-US" altLang="ko-KR" sz="1800" i="1">
                <a:solidFill>
                  <a:schemeClr val="tx1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i</a:t>
            </a:r>
            <a:r>
              <a:rPr kumimoji="0" lang="en-US" altLang="ko-KR" sz="1800">
                <a:solidFill>
                  <a:schemeClr val="tx1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allocated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4">
            <a:extLst>
              <a:ext uri="{FF2B5EF4-FFF2-40B4-BE49-F238E27FC236}">
                <a16:creationId xmlns:a16="http://schemas.microsoft.com/office/drawing/2014/main" id="{B74E129A-EEE6-436D-955D-2D21BCD2DD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A8BB16-21B2-4916-B340-741D19613BE8}" type="slidenum">
              <a:rPr kumimoji="0" lang="ko-KR" altLang="en-US" sz="1200" smtClean="0">
                <a:solidFill>
                  <a:srgbClr val="80808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200">
              <a:solidFill>
                <a:srgbClr val="808080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E000884-FDF5-4CE6-B893-EE6684A81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013" y="136525"/>
            <a:ext cx="8258175" cy="771525"/>
          </a:xfrm>
        </p:spPr>
        <p:txBody>
          <a:bodyPr/>
          <a:lstStyle/>
          <a:p>
            <a:pPr eaLnBrk="1" hangingPunct="1"/>
            <a:r>
              <a:rPr lang="en-US" altLang="ko-KR"/>
              <a:t>Basic Disk Layout</a:t>
            </a:r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8C932A2E-15C8-47DC-A311-EFF937AA2197}"/>
              </a:ext>
            </a:extLst>
          </p:cNvPr>
          <p:cNvSpPr>
            <a:spLocks noChangeArrowheads="1"/>
          </p:cNvSpPr>
          <p:nvPr/>
        </p:nvSpPr>
        <p:spPr bwMode="gray">
          <a:xfrm rot="-5400000">
            <a:off x="2505075" y="228600"/>
            <a:ext cx="1385888" cy="42370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1269" name="직선 연결선 62">
            <a:extLst>
              <a:ext uri="{FF2B5EF4-FFF2-40B4-BE49-F238E27FC236}">
                <a16:creationId xmlns:a16="http://schemas.microsoft.com/office/drawing/2014/main" id="{7E5934ED-4E4A-4611-84B3-C78352E03EB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1863725" y="2335213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0" name="Text Box 26">
            <a:extLst>
              <a:ext uri="{FF2B5EF4-FFF2-40B4-BE49-F238E27FC236}">
                <a16:creationId xmlns:a16="http://schemas.microsoft.com/office/drawing/2014/main" id="{1664BF20-B272-46D6-BCE4-177436B0F65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330825" y="13985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271" name="Text Box 26">
            <a:extLst>
              <a:ext uri="{FF2B5EF4-FFF2-40B4-BE49-F238E27FC236}">
                <a16:creationId xmlns:a16="http://schemas.microsoft.com/office/drawing/2014/main" id="{C8366B94-517E-4E4A-83BE-3E93214AD45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673725" y="13985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272" name="Text Box 26">
            <a:extLst>
              <a:ext uri="{FF2B5EF4-FFF2-40B4-BE49-F238E27FC236}">
                <a16:creationId xmlns:a16="http://schemas.microsoft.com/office/drawing/2014/main" id="{5E89D1EA-D46D-480C-A459-11ADAAF109B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034088" y="13954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73" name="Text Box 26">
            <a:extLst>
              <a:ext uri="{FF2B5EF4-FFF2-40B4-BE49-F238E27FC236}">
                <a16:creationId xmlns:a16="http://schemas.microsoft.com/office/drawing/2014/main" id="{9AC0DA7E-259A-4B7E-8ECD-E3B511B2B8F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446838" y="13922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274" name="Text Box 26">
            <a:extLst>
              <a:ext uri="{FF2B5EF4-FFF2-40B4-BE49-F238E27FC236}">
                <a16:creationId xmlns:a16="http://schemas.microsoft.com/office/drawing/2014/main" id="{1A0CC62A-66B5-4652-81EB-F0A5E21A094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208588" y="1181100"/>
            <a:ext cx="5191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Index</a:t>
            </a:r>
          </a:p>
        </p:txBody>
      </p:sp>
      <p:cxnSp>
        <p:nvCxnSpPr>
          <p:cNvPr id="11275" name="직선 연결선 62">
            <a:extLst>
              <a:ext uri="{FF2B5EF4-FFF2-40B4-BE49-F238E27FC236}">
                <a16:creationId xmlns:a16="http://schemas.microsoft.com/office/drawing/2014/main" id="{96284B88-C150-4352-9AF3-A976CCCA581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208213" y="233521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직선 연결선 62">
            <a:extLst>
              <a:ext uri="{FF2B5EF4-FFF2-40B4-BE49-F238E27FC236}">
                <a16:creationId xmlns:a16="http://schemas.microsoft.com/office/drawing/2014/main" id="{B8098D98-A16D-46EE-8482-032D40F03C1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551113" y="233521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직선 연결선 62">
            <a:extLst>
              <a:ext uri="{FF2B5EF4-FFF2-40B4-BE49-F238E27FC236}">
                <a16:creationId xmlns:a16="http://schemas.microsoft.com/office/drawing/2014/main" id="{2804F2D4-5FBF-464F-BFC7-7FA47CB7797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894013" y="233521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직선 연결선 62">
            <a:extLst>
              <a:ext uri="{FF2B5EF4-FFF2-40B4-BE49-F238E27FC236}">
                <a16:creationId xmlns:a16="http://schemas.microsoft.com/office/drawing/2014/main" id="{436E8EE8-11E4-4D96-BECE-6CA5F9E19A7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238500" y="2335213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직선 연결선 62">
            <a:extLst>
              <a:ext uri="{FF2B5EF4-FFF2-40B4-BE49-F238E27FC236}">
                <a16:creationId xmlns:a16="http://schemas.microsoft.com/office/drawing/2014/main" id="{EC659059-8300-49A4-A944-7A4512A2AF5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581400" y="2335213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직선 연결선 62">
            <a:extLst>
              <a:ext uri="{FF2B5EF4-FFF2-40B4-BE49-F238E27FC236}">
                <a16:creationId xmlns:a16="http://schemas.microsoft.com/office/drawing/2014/main" id="{3B540E42-A85B-443E-BC8D-4558F38BD5A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924300" y="2335213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직선 연결선 62">
            <a:extLst>
              <a:ext uri="{FF2B5EF4-FFF2-40B4-BE49-F238E27FC236}">
                <a16:creationId xmlns:a16="http://schemas.microsoft.com/office/drawing/2014/main" id="{8924F836-F40C-4D4F-A3E0-AA548365D3E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268788" y="233521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직선 연결선 62">
            <a:extLst>
              <a:ext uri="{FF2B5EF4-FFF2-40B4-BE49-F238E27FC236}">
                <a16:creationId xmlns:a16="http://schemas.microsoft.com/office/drawing/2014/main" id="{C8C65E98-9C1C-40C2-AC56-FCA4D6194A9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611688" y="235743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3" name="직사각형 3">
            <a:extLst>
              <a:ext uri="{FF2B5EF4-FFF2-40B4-BE49-F238E27FC236}">
                <a16:creationId xmlns:a16="http://schemas.microsoft.com/office/drawing/2014/main" id="{1D30C76B-6544-4850-91C7-5A6975889F1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118394" y="1626394"/>
            <a:ext cx="1403350" cy="1481138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84" name="직사각형 40">
            <a:extLst>
              <a:ext uri="{FF2B5EF4-FFF2-40B4-BE49-F238E27FC236}">
                <a16:creationId xmlns:a16="http://schemas.microsoft.com/office/drawing/2014/main" id="{63CCB1DA-846B-4115-879C-11A8A0568B3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553494" y="1686719"/>
            <a:ext cx="1403350" cy="1360488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85" name="직사각형 41">
            <a:extLst>
              <a:ext uri="{FF2B5EF4-FFF2-40B4-BE49-F238E27FC236}">
                <a16:creationId xmlns:a16="http://schemas.microsoft.com/office/drawing/2014/main" id="{42E76EE6-4549-4922-B677-05AE2EFB72A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901282" y="1677194"/>
            <a:ext cx="1403350" cy="1379537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86" name="Text Box 26">
            <a:extLst>
              <a:ext uri="{FF2B5EF4-FFF2-40B4-BE49-F238E27FC236}">
                <a16:creationId xmlns:a16="http://schemas.microsoft.com/office/drawing/2014/main" id="{7A56916B-F008-4488-B763-A1D161B4385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811963" y="13843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1287" name="Text Box 26">
            <a:extLst>
              <a:ext uri="{FF2B5EF4-FFF2-40B4-BE49-F238E27FC236}">
                <a16:creationId xmlns:a16="http://schemas.microsoft.com/office/drawing/2014/main" id="{AB779A4B-6D48-428E-B567-57942771778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178675" y="13922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1288" name="Text Box 26">
            <a:extLst>
              <a:ext uri="{FF2B5EF4-FFF2-40B4-BE49-F238E27FC236}">
                <a16:creationId xmlns:a16="http://schemas.microsoft.com/office/drawing/2014/main" id="{3EEDA638-A716-45D7-8B40-31E6BBFA286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489825" y="13954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1289" name="Text Box 26">
            <a:extLst>
              <a:ext uri="{FF2B5EF4-FFF2-40B4-BE49-F238E27FC236}">
                <a16:creationId xmlns:a16="http://schemas.microsoft.com/office/drawing/2014/main" id="{30B9DF7E-5AB7-4900-9408-B8318601A77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800975" y="13922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1290" name="Text Box 26">
            <a:extLst>
              <a:ext uri="{FF2B5EF4-FFF2-40B4-BE49-F238E27FC236}">
                <a16:creationId xmlns:a16="http://schemas.microsoft.com/office/drawing/2014/main" id="{41D3F3B6-4041-427D-BE37-ED3F6E8F312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449388" y="3168650"/>
            <a:ext cx="6381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0</a:t>
            </a:r>
          </a:p>
        </p:txBody>
      </p:sp>
      <p:sp>
        <p:nvSpPr>
          <p:cNvPr id="11291" name="Text Box 26">
            <a:extLst>
              <a:ext uri="{FF2B5EF4-FFF2-40B4-BE49-F238E27FC236}">
                <a16:creationId xmlns:a16="http://schemas.microsoft.com/office/drawing/2014/main" id="{2C7CAF31-19C2-4AAD-9214-A6EED8A745E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952750" y="3170238"/>
            <a:ext cx="638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1</a:t>
            </a:r>
          </a:p>
        </p:txBody>
      </p:sp>
      <p:sp>
        <p:nvSpPr>
          <p:cNvPr id="11292" name="Text Box 26">
            <a:extLst>
              <a:ext uri="{FF2B5EF4-FFF2-40B4-BE49-F238E27FC236}">
                <a16:creationId xmlns:a16="http://schemas.microsoft.com/office/drawing/2014/main" id="{1C5F3648-134D-4EC1-AAC6-A02DC5260D1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48150" y="3160713"/>
            <a:ext cx="638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2</a:t>
            </a:r>
          </a:p>
        </p:txBody>
      </p:sp>
      <p:cxnSp>
        <p:nvCxnSpPr>
          <p:cNvPr id="11293" name="직선 연결선 62">
            <a:extLst>
              <a:ext uri="{FF2B5EF4-FFF2-40B4-BE49-F238E27FC236}">
                <a16:creationId xmlns:a16="http://schemas.microsoft.com/office/drawing/2014/main" id="{51AF243F-9531-4AC2-918C-8D57FC9BB84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621213" y="233521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4" name="직선 연결선 62">
            <a:extLst>
              <a:ext uri="{FF2B5EF4-FFF2-40B4-BE49-F238E27FC236}">
                <a16:creationId xmlns:a16="http://schemas.microsoft.com/office/drawing/2014/main" id="{AC5E17E0-498F-4747-B304-04D54F613B0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965700" y="2335213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5" name="직선 연결선 62">
            <a:extLst>
              <a:ext uri="{FF2B5EF4-FFF2-40B4-BE49-F238E27FC236}">
                <a16:creationId xmlns:a16="http://schemas.microsoft.com/office/drawing/2014/main" id="{9199F691-3BE1-46CC-94D9-CB23EC3CCF2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5308600" y="2335213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6" name="직선 연결선 62">
            <a:extLst>
              <a:ext uri="{FF2B5EF4-FFF2-40B4-BE49-F238E27FC236}">
                <a16:creationId xmlns:a16="http://schemas.microsoft.com/office/drawing/2014/main" id="{FA6D1AC3-FBB0-4D6F-BA1F-378C11FA520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5651500" y="2335213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7" name="직선 연결선 62">
            <a:extLst>
              <a:ext uri="{FF2B5EF4-FFF2-40B4-BE49-F238E27FC236}">
                <a16:creationId xmlns:a16="http://schemas.microsoft.com/office/drawing/2014/main" id="{DB49608A-30CB-479F-88FA-61B812ADF44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5995988" y="233521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8" name="직사각형 67">
            <a:extLst>
              <a:ext uri="{FF2B5EF4-FFF2-40B4-BE49-F238E27FC236}">
                <a16:creationId xmlns:a16="http://schemas.microsoft.com/office/drawing/2014/main" id="{2B629409-68B7-4256-917E-1B23E672476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284788" y="1676400"/>
            <a:ext cx="1403350" cy="1381125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99" name="Text Box 26">
            <a:extLst>
              <a:ext uri="{FF2B5EF4-FFF2-40B4-BE49-F238E27FC236}">
                <a16:creationId xmlns:a16="http://schemas.microsoft.com/office/drawing/2014/main" id="{339FD0BF-6F85-4BF7-9410-63C11C1CA55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654675" y="3168650"/>
            <a:ext cx="6381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3</a:t>
            </a:r>
          </a:p>
        </p:txBody>
      </p:sp>
      <p:sp>
        <p:nvSpPr>
          <p:cNvPr id="11300" name="직사각형 67">
            <a:extLst>
              <a:ext uri="{FF2B5EF4-FFF2-40B4-BE49-F238E27FC236}">
                <a16:creationId xmlns:a16="http://schemas.microsoft.com/office/drawing/2014/main" id="{4805686B-6C95-443B-B6B6-C6B030C1DAF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688138" y="1676400"/>
            <a:ext cx="1403350" cy="1381125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01" name="Rectangle 5">
            <a:extLst>
              <a:ext uri="{FF2B5EF4-FFF2-40B4-BE49-F238E27FC236}">
                <a16:creationId xmlns:a16="http://schemas.microsoft.com/office/drawing/2014/main" id="{73E10F38-56BF-439E-9B58-2ACD46CEFCE7}"/>
              </a:ext>
            </a:extLst>
          </p:cNvPr>
          <p:cNvSpPr>
            <a:spLocks noChangeArrowheads="1"/>
          </p:cNvSpPr>
          <p:nvPr/>
        </p:nvSpPr>
        <p:spPr bwMode="gray">
          <a:xfrm rot="-5400000">
            <a:off x="2500313" y="3021013"/>
            <a:ext cx="1385887" cy="42370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1302" name="직선 연결선 62">
            <a:extLst>
              <a:ext uri="{FF2B5EF4-FFF2-40B4-BE49-F238E27FC236}">
                <a16:creationId xmlns:a16="http://schemas.microsoft.com/office/drawing/2014/main" id="{EEDB02BF-C0E3-47DC-9359-C95F872940E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606925" y="5149850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03" name="직사각형 41">
            <a:extLst>
              <a:ext uri="{FF2B5EF4-FFF2-40B4-BE49-F238E27FC236}">
                <a16:creationId xmlns:a16="http://schemas.microsoft.com/office/drawing/2014/main" id="{D38A7020-B7F4-433E-813F-427770D8410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896519" y="4469606"/>
            <a:ext cx="1403350" cy="1379538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04" name="Text Box 26">
            <a:extLst>
              <a:ext uri="{FF2B5EF4-FFF2-40B4-BE49-F238E27FC236}">
                <a16:creationId xmlns:a16="http://schemas.microsoft.com/office/drawing/2014/main" id="{9433A1A4-34B7-4EB2-B5F9-5EB00804CF1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443038" y="5959475"/>
            <a:ext cx="6381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5</a:t>
            </a:r>
          </a:p>
        </p:txBody>
      </p:sp>
      <p:sp>
        <p:nvSpPr>
          <p:cNvPr id="11305" name="Text Box 26">
            <a:extLst>
              <a:ext uri="{FF2B5EF4-FFF2-40B4-BE49-F238E27FC236}">
                <a16:creationId xmlns:a16="http://schemas.microsoft.com/office/drawing/2014/main" id="{24ABFA6B-54DD-4109-AC9C-BF55AA5CF1B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947988" y="5961063"/>
            <a:ext cx="638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6</a:t>
            </a:r>
          </a:p>
        </p:txBody>
      </p:sp>
      <p:sp>
        <p:nvSpPr>
          <p:cNvPr id="11306" name="Text Box 26">
            <a:extLst>
              <a:ext uri="{FF2B5EF4-FFF2-40B4-BE49-F238E27FC236}">
                <a16:creationId xmlns:a16="http://schemas.microsoft.com/office/drawing/2014/main" id="{34BB44EE-B422-4DE8-830B-E32018F6393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41800" y="5953125"/>
            <a:ext cx="638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5</a:t>
            </a:r>
          </a:p>
        </p:txBody>
      </p:sp>
      <p:cxnSp>
        <p:nvCxnSpPr>
          <p:cNvPr id="11307" name="직선 연결선 62">
            <a:extLst>
              <a:ext uri="{FF2B5EF4-FFF2-40B4-BE49-F238E27FC236}">
                <a16:creationId xmlns:a16="http://schemas.microsoft.com/office/drawing/2014/main" id="{ED5E8BE3-352F-45C1-8231-6490FCCBEB6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616450" y="512762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8" name="직선 연결선 62">
            <a:extLst>
              <a:ext uri="{FF2B5EF4-FFF2-40B4-BE49-F238E27FC236}">
                <a16:creationId xmlns:a16="http://schemas.microsoft.com/office/drawing/2014/main" id="{142FB637-9F5E-4CF4-9EA0-19EFD18C0DC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5991225" y="512762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09" name="직사각형 67">
            <a:extLst>
              <a:ext uri="{FF2B5EF4-FFF2-40B4-BE49-F238E27FC236}">
                <a16:creationId xmlns:a16="http://schemas.microsoft.com/office/drawing/2014/main" id="{ABB7B524-52D1-4478-A4F6-E247E7DDAAA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280026" y="4468812"/>
            <a:ext cx="1403350" cy="1381125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10" name="직사각형 67">
            <a:extLst>
              <a:ext uri="{FF2B5EF4-FFF2-40B4-BE49-F238E27FC236}">
                <a16:creationId xmlns:a16="http://schemas.microsoft.com/office/drawing/2014/main" id="{EA025E71-AB4D-42E5-A757-3A096AC0367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681788" y="4468812"/>
            <a:ext cx="1403350" cy="1381125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11" name="Text Box 26">
            <a:extLst>
              <a:ext uri="{FF2B5EF4-FFF2-40B4-BE49-F238E27FC236}">
                <a16:creationId xmlns:a16="http://schemas.microsoft.com/office/drawing/2014/main" id="{0950C9E0-3353-4048-8923-3037F7A74E5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96125" y="3168650"/>
            <a:ext cx="638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4</a:t>
            </a:r>
          </a:p>
        </p:txBody>
      </p:sp>
      <p:sp>
        <p:nvSpPr>
          <p:cNvPr id="11312" name="Text Box 26">
            <a:extLst>
              <a:ext uri="{FF2B5EF4-FFF2-40B4-BE49-F238E27FC236}">
                <a16:creationId xmlns:a16="http://schemas.microsoft.com/office/drawing/2014/main" id="{DF212A29-586D-4620-BB46-5A47E7087B5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996113" y="5953125"/>
            <a:ext cx="774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N-1</a:t>
            </a:r>
          </a:p>
        </p:txBody>
      </p:sp>
      <p:cxnSp>
        <p:nvCxnSpPr>
          <p:cNvPr id="11313" name="직선 연결선 62">
            <a:extLst>
              <a:ext uri="{FF2B5EF4-FFF2-40B4-BE49-F238E27FC236}">
                <a16:creationId xmlns:a16="http://schemas.microsoft.com/office/drawing/2014/main" id="{3C1C850E-72B5-4F5D-84F9-046BEA1D86A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6354763" y="2368550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4" name="직선 연결선 62">
            <a:extLst>
              <a:ext uri="{FF2B5EF4-FFF2-40B4-BE49-F238E27FC236}">
                <a16:creationId xmlns:a16="http://schemas.microsoft.com/office/drawing/2014/main" id="{0B3BD3AC-6570-4402-9921-019E958368E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6697663" y="2368550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5" name="직선 연결선 62">
            <a:extLst>
              <a:ext uri="{FF2B5EF4-FFF2-40B4-BE49-F238E27FC236}">
                <a16:creationId xmlns:a16="http://schemas.microsoft.com/office/drawing/2014/main" id="{39A565FF-FECD-425D-AC76-A0B24E131A8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7040563" y="2368550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6" name="직선 연결선 62">
            <a:extLst>
              <a:ext uri="{FF2B5EF4-FFF2-40B4-BE49-F238E27FC236}">
                <a16:creationId xmlns:a16="http://schemas.microsoft.com/office/drawing/2014/main" id="{CAD99189-3564-4F93-89CB-8D21B72E9C1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86038" y="1860550"/>
            <a:ext cx="132238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7" name="직선 연결선 62">
            <a:extLst>
              <a:ext uri="{FF2B5EF4-FFF2-40B4-BE49-F238E27FC236}">
                <a16:creationId xmlns:a16="http://schemas.microsoft.com/office/drawing/2014/main" id="{06764D07-859E-450B-83A8-AF77D215C2C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79688" y="2039938"/>
            <a:ext cx="132238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8" name="직선 연결선 62">
            <a:extLst>
              <a:ext uri="{FF2B5EF4-FFF2-40B4-BE49-F238E27FC236}">
                <a16:creationId xmlns:a16="http://schemas.microsoft.com/office/drawing/2014/main" id="{1FC3CCD8-A979-41DA-85E1-FEA43A33043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73338" y="2219325"/>
            <a:ext cx="132238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9" name="직선 연결선 62">
            <a:extLst>
              <a:ext uri="{FF2B5EF4-FFF2-40B4-BE49-F238E27FC236}">
                <a16:creationId xmlns:a16="http://schemas.microsoft.com/office/drawing/2014/main" id="{79CF2EF7-9545-4A63-BD84-6367098BC1A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68575" y="2400300"/>
            <a:ext cx="13223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0" name="직선 연결선 62">
            <a:extLst>
              <a:ext uri="{FF2B5EF4-FFF2-40B4-BE49-F238E27FC236}">
                <a16:creationId xmlns:a16="http://schemas.microsoft.com/office/drawing/2014/main" id="{54ADF2C9-B8A9-4781-81A6-A4F8A021B4C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62225" y="2579688"/>
            <a:ext cx="13223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1" name="직선 연결선 62">
            <a:extLst>
              <a:ext uri="{FF2B5EF4-FFF2-40B4-BE49-F238E27FC236}">
                <a16:creationId xmlns:a16="http://schemas.microsoft.com/office/drawing/2014/main" id="{8CBA3F1C-2142-4139-8637-F1EC7678F6A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08263" y="2724150"/>
            <a:ext cx="132238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2" name="직선 연결선 62">
            <a:extLst>
              <a:ext uri="{FF2B5EF4-FFF2-40B4-BE49-F238E27FC236}">
                <a16:creationId xmlns:a16="http://schemas.microsoft.com/office/drawing/2014/main" id="{AD279C46-F618-4253-BB3C-16997A80709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51113" y="2903538"/>
            <a:ext cx="132238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3" name="직선 연결선 62">
            <a:extLst>
              <a:ext uri="{FF2B5EF4-FFF2-40B4-BE49-F238E27FC236}">
                <a16:creationId xmlns:a16="http://schemas.microsoft.com/office/drawing/2014/main" id="{34281D69-E48C-41E0-96E0-4562AC83A8F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38438" y="1652588"/>
            <a:ext cx="6350" cy="13954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4" name="직선 연결선 62">
            <a:extLst>
              <a:ext uri="{FF2B5EF4-FFF2-40B4-BE49-F238E27FC236}">
                <a16:creationId xmlns:a16="http://schemas.microsoft.com/office/drawing/2014/main" id="{5A5E9DCA-F0A7-4FA8-85BA-E4A659BFAF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70225" y="1679575"/>
            <a:ext cx="7938" cy="1397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5" name="직선 연결선 62">
            <a:extLst>
              <a:ext uri="{FF2B5EF4-FFF2-40B4-BE49-F238E27FC236}">
                <a16:creationId xmlns:a16="http://schemas.microsoft.com/office/drawing/2014/main" id="{630AD363-A968-4F1D-B430-FB1662E0B6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03600" y="1679575"/>
            <a:ext cx="6350" cy="1397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6" name="직선 연결선 62">
            <a:extLst>
              <a:ext uri="{FF2B5EF4-FFF2-40B4-BE49-F238E27FC236}">
                <a16:creationId xmlns:a16="http://schemas.microsoft.com/office/drawing/2014/main" id="{DACDF060-612E-4530-B305-49449E1E0B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5388" y="1652588"/>
            <a:ext cx="7937" cy="13954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7" name="직선 연결선 62">
            <a:extLst>
              <a:ext uri="{FF2B5EF4-FFF2-40B4-BE49-F238E27FC236}">
                <a16:creationId xmlns:a16="http://schemas.microsoft.com/office/drawing/2014/main" id="{68AA89A1-AA69-4DE6-BF00-246191687B6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244850" y="2343150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8" name="직선 연결선 62">
            <a:extLst>
              <a:ext uri="{FF2B5EF4-FFF2-40B4-BE49-F238E27FC236}">
                <a16:creationId xmlns:a16="http://schemas.microsoft.com/office/drawing/2014/main" id="{5ED1F86D-40F6-405F-8F37-7B7E459505A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589338" y="2343150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9" name="직선 연결선 62">
            <a:extLst>
              <a:ext uri="{FF2B5EF4-FFF2-40B4-BE49-F238E27FC236}">
                <a16:creationId xmlns:a16="http://schemas.microsoft.com/office/drawing/2014/main" id="{D0B0ACB3-E2E3-410C-ABA6-A5A5C8C16A4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932238" y="2343150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0" name="직선 연결선 62">
            <a:extLst>
              <a:ext uri="{FF2B5EF4-FFF2-40B4-BE49-F238E27FC236}">
                <a16:creationId xmlns:a16="http://schemas.microsoft.com/office/drawing/2014/main" id="{2F7544E8-45B1-487F-805D-B8D6C048806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275138" y="2343150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1" name="직선 연결선 62">
            <a:extLst>
              <a:ext uri="{FF2B5EF4-FFF2-40B4-BE49-F238E27FC236}">
                <a16:creationId xmlns:a16="http://schemas.microsoft.com/office/drawing/2014/main" id="{ADDA1C79-2F82-4DBD-A294-3B3392FCC86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619625" y="2343150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2" name="직선 연결선 62">
            <a:extLst>
              <a:ext uri="{FF2B5EF4-FFF2-40B4-BE49-F238E27FC236}">
                <a16:creationId xmlns:a16="http://schemas.microsoft.com/office/drawing/2014/main" id="{73F4A66B-03F6-4D0C-91D9-DB275E7000D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65575" y="1868488"/>
            <a:ext cx="13223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3" name="직선 연결선 62">
            <a:extLst>
              <a:ext uri="{FF2B5EF4-FFF2-40B4-BE49-F238E27FC236}">
                <a16:creationId xmlns:a16="http://schemas.microsoft.com/office/drawing/2014/main" id="{6051F7E9-B8DA-42AA-BA01-33BE9BD03CC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60813" y="2047875"/>
            <a:ext cx="132238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4" name="직선 연결선 62">
            <a:extLst>
              <a:ext uri="{FF2B5EF4-FFF2-40B4-BE49-F238E27FC236}">
                <a16:creationId xmlns:a16="http://schemas.microsoft.com/office/drawing/2014/main" id="{1CE27C88-469F-4CA6-A4C6-2F6292F3D5C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54463" y="2228850"/>
            <a:ext cx="132238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5" name="직선 연결선 62">
            <a:extLst>
              <a:ext uri="{FF2B5EF4-FFF2-40B4-BE49-F238E27FC236}">
                <a16:creationId xmlns:a16="http://schemas.microsoft.com/office/drawing/2014/main" id="{1DC53D56-8783-428B-AED4-0C57E05644B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49700" y="2408238"/>
            <a:ext cx="1320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6" name="직선 연결선 62">
            <a:extLst>
              <a:ext uri="{FF2B5EF4-FFF2-40B4-BE49-F238E27FC236}">
                <a16:creationId xmlns:a16="http://schemas.microsoft.com/office/drawing/2014/main" id="{06B38722-B920-4298-A170-92199F489ED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43350" y="2587625"/>
            <a:ext cx="13223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7" name="직선 연결선 62">
            <a:extLst>
              <a:ext uri="{FF2B5EF4-FFF2-40B4-BE49-F238E27FC236}">
                <a16:creationId xmlns:a16="http://schemas.microsoft.com/office/drawing/2014/main" id="{99126EFD-A6A4-4A0C-944D-678CB3DDFFA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87800" y="2732088"/>
            <a:ext cx="13223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8" name="직선 연결선 62">
            <a:extLst>
              <a:ext uri="{FF2B5EF4-FFF2-40B4-BE49-F238E27FC236}">
                <a16:creationId xmlns:a16="http://schemas.microsoft.com/office/drawing/2014/main" id="{99D59546-48AC-4C92-BBFD-15DD38B0134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32238" y="2911475"/>
            <a:ext cx="1320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9" name="직선 연결선 62">
            <a:extLst>
              <a:ext uri="{FF2B5EF4-FFF2-40B4-BE49-F238E27FC236}">
                <a16:creationId xmlns:a16="http://schemas.microsoft.com/office/drawing/2014/main" id="{833ECD20-5F37-413A-B5A2-7F6DAC0362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7975" y="1660525"/>
            <a:ext cx="7938" cy="13954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40" name="직선 연결선 62">
            <a:extLst>
              <a:ext uri="{FF2B5EF4-FFF2-40B4-BE49-F238E27FC236}">
                <a16:creationId xmlns:a16="http://schemas.microsoft.com/office/drawing/2014/main" id="{9EA108B4-F3D6-4B22-B776-5A749F6AF4D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51350" y="1687513"/>
            <a:ext cx="7938" cy="1397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41" name="직선 연결선 62">
            <a:extLst>
              <a:ext uri="{FF2B5EF4-FFF2-40B4-BE49-F238E27FC236}">
                <a16:creationId xmlns:a16="http://schemas.microsoft.com/office/drawing/2014/main" id="{AD4FFA18-00A9-41C6-87B4-D96A37DFE3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84725" y="1687513"/>
            <a:ext cx="6350" cy="1397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42" name="직선 연결선 62">
            <a:extLst>
              <a:ext uri="{FF2B5EF4-FFF2-40B4-BE49-F238E27FC236}">
                <a16:creationId xmlns:a16="http://schemas.microsoft.com/office/drawing/2014/main" id="{CDCFF641-A6A7-43E3-B64F-787CFFC886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16513" y="1660525"/>
            <a:ext cx="7937" cy="13954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43" name="TextBox 8">
            <a:extLst>
              <a:ext uri="{FF2B5EF4-FFF2-40B4-BE49-F238E27FC236}">
                <a16:creationId xmlns:a16="http://schemas.microsoft.com/office/drawing/2014/main" id="{2D787BD0-5E28-4090-A637-6B27DF79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1954213"/>
            <a:ext cx="9540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dirty="0" err="1">
                <a:solidFill>
                  <a:srgbClr val="FF0000"/>
                </a:solidFill>
              </a:rPr>
              <a:t>Inode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bitmap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1344" name="TextBox 143">
            <a:extLst>
              <a:ext uri="{FF2B5EF4-FFF2-40B4-BE49-F238E27FC236}">
                <a16:creationId xmlns:a16="http://schemas.microsoft.com/office/drawing/2014/main" id="{15D71021-86D9-4A98-928F-4D96721BE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1905000"/>
            <a:ext cx="954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solidFill>
                  <a:srgbClr val="FF0000"/>
                </a:solidFill>
              </a:rPr>
              <a:t>Block</a:t>
            </a:r>
          </a:p>
          <a:p>
            <a:r>
              <a:rPr lang="en-US" altLang="ko-KR" sz="2000">
                <a:solidFill>
                  <a:srgbClr val="FF0000"/>
                </a:solidFill>
              </a:rPr>
              <a:t>bitmap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1345" name="TextBox 144">
            <a:extLst>
              <a:ext uri="{FF2B5EF4-FFF2-40B4-BE49-F238E27FC236}">
                <a16:creationId xmlns:a16="http://schemas.microsoft.com/office/drawing/2014/main" id="{AF43D54C-F803-4B91-AC6B-8F96DEB7E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550" y="2065338"/>
            <a:ext cx="125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solidFill>
                  <a:srgbClr val="FF0000"/>
                </a:solidFill>
              </a:rPr>
              <a:t>Inode list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0EF069A-5CE1-431E-B48C-CAECBF367C17}"/>
              </a:ext>
            </a:extLst>
          </p:cNvPr>
          <p:cNvSpPr txBox="1"/>
          <p:nvPr/>
        </p:nvSpPr>
        <p:spPr>
          <a:xfrm>
            <a:off x="198438" y="2047875"/>
            <a:ext cx="6842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</a:schemeClr>
                </a:solidFill>
              </a:rPr>
              <a:t>Disk</a:t>
            </a:r>
            <a:endParaRPr lang="ko-KR" alt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47" name="TextBox 146">
            <a:extLst>
              <a:ext uri="{FF2B5EF4-FFF2-40B4-BE49-F238E27FC236}">
                <a16:creationId xmlns:a16="http://schemas.microsoft.com/office/drawing/2014/main" id="{4A8CCC48-AB04-4EE3-B5BE-D9B0BDA53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1944688"/>
            <a:ext cx="1452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solidFill>
                  <a:srgbClr val="FF0000"/>
                </a:solidFill>
              </a:rPr>
              <a:t>FileSys</a:t>
            </a:r>
          </a:p>
          <a:p>
            <a:r>
              <a:rPr lang="en-US" altLang="ko-KR" sz="2000">
                <a:solidFill>
                  <a:srgbClr val="FF0000"/>
                </a:solidFill>
              </a:rPr>
              <a:t>information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1348" name="TextBox 87">
            <a:extLst>
              <a:ext uri="{FF2B5EF4-FFF2-40B4-BE49-F238E27FC236}">
                <a16:creationId xmlns:a16="http://schemas.microsoft.com/office/drawing/2014/main" id="{DE3CC011-D8FE-474D-94CA-D01C14834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3906838"/>
            <a:ext cx="159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solidFill>
                  <a:srgbClr val="FF0000"/>
                </a:solidFill>
              </a:rPr>
              <a:t>Block region</a:t>
            </a:r>
            <a:endParaRPr lang="ko-KR" altLang="en-US" sz="2000">
              <a:solidFill>
                <a:srgbClr val="FF0000"/>
              </a:solidFill>
            </a:endParaRPr>
          </a:p>
        </p:txBody>
      </p:sp>
      <p:cxnSp>
        <p:nvCxnSpPr>
          <p:cNvPr id="11349" name="직선 연결선 62">
            <a:extLst>
              <a:ext uri="{FF2B5EF4-FFF2-40B4-BE49-F238E27FC236}">
                <a16:creationId xmlns:a16="http://schemas.microsoft.com/office/drawing/2014/main" id="{8DFEE000-710F-4525-8C8F-599CE84C93C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31800" y="5148263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50" name="직선 연결선 62">
            <a:extLst>
              <a:ext uri="{FF2B5EF4-FFF2-40B4-BE49-F238E27FC236}">
                <a16:creationId xmlns:a16="http://schemas.microsoft.com/office/drawing/2014/main" id="{8A6CA1B2-E210-45F1-BC24-DA95F171F0D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41325" y="5126038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51" name="직선 연결선 62">
            <a:extLst>
              <a:ext uri="{FF2B5EF4-FFF2-40B4-BE49-F238E27FC236}">
                <a16:creationId xmlns:a16="http://schemas.microsoft.com/office/drawing/2014/main" id="{CB9C2EB1-EB69-48F1-B80E-826DF70DB07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785813" y="512603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52" name="직선 연결선 62">
            <a:extLst>
              <a:ext uri="{FF2B5EF4-FFF2-40B4-BE49-F238E27FC236}">
                <a16:creationId xmlns:a16="http://schemas.microsoft.com/office/drawing/2014/main" id="{EF38E85D-D1D6-44E5-B3D0-BC68E757EFC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1128713" y="512603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53" name="직선 연결선 62">
            <a:extLst>
              <a:ext uri="{FF2B5EF4-FFF2-40B4-BE49-F238E27FC236}">
                <a16:creationId xmlns:a16="http://schemas.microsoft.com/office/drawing/2014/main" id="{C2C7B1BA-09DD-4A53-9F77-72DA1D61F11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1471613" y="512603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54" name="직선 연결선 62">
            <a:extLst>
              <a:ext uri="{FF2B5EF4-FFF2-40B4-BE49-F238E27FC236}">
                <a16:creationId xmlns:a16="http://schemas.microsoft.com/office/drawing/2014/main" id="{C16AB259-7003-4B81-9C60-2F4E1E3D23F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1816100" y="5126038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55" name="직사각형 67">
            <a:extLst>
              <a:ext uri="{FF2B5EF4-FFF2-40B4-BE49-F238E27FC236}">
                <a16:creationId xmlns:a16="http://schemas.microsoft.com/office/drawing/2014/main" id="{324306F2-DA2D-4910-9ECE-1EC7185F7C3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104901" y="4467225"/>
            <a:ext cx="1403350" cy="1381125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56" name="직사각형 67">
            <a:extLst>
              <a:ext uri="{FF2B5EF4-FFF2-40B4-BE49-F238E27FC236}">
                <a16:creationId xmlns:a16="http://schemas.microsoft.com/office/drawing/2014/main" id="{5459ED7F-A417-41F6-B742-8013869DCF6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506663" y="4467225"/>
            <a:ext cx="1403350" cy="1381125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1357" name="직선 연결선 62">
            <a:extLst>
              <a:ext uri="{FF2B5EF4-FFF2-40B4-BE49-F238E27FC236}">
                <a16:creationId xmlns:a16="http://schemas.microsoft.com/office/drawing/2014/main" id="{D33A292D-1BA5-46F1-93A7-F156D773E48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174875" y="5160963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58" name="직선 연결선 62">
            <a:extLst>
              <a:ext uri="{FF2B5EF4-FFF2-40B4-BE49-F238E27FC236}">
                <a16:creationId xmlns:a16="http://schemas.microsoft.com/office/drawing/2014/main" id="{7C21DF3F-60CD-450C-B761-A8C0FB2F9F4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517775" y="5160963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59" name="직선 연결선 62">
            <a:extLst>
              <a:ext uri="{FF2B5EF4-FFF2-40B4-BE49-F238E27FC236}">
                <a16:creationId xmlns:a16="http://schemas.microsoft.com/office/drawing/2014/main" id="{744A5767-3DEA-4733-8F32-13F387FEFCA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860675" y="5160963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0" name="직선 연결선 62">
            <a:extLst>
              <a:ext uri="{FF2B5EF4-FFF2-40B4-BE49-F238E27FC236}">
                <a16:creationId xmlns:a16="http://schemas.microsoft.com/office/drawing/2014/main" id="{8889EC08-9D48-41C1-9AF4-04EB144FFCA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38150" y="513397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1" name="TextBox 120">
            <a:extLst>
              <a:ext uri="{FF2B5EF4-FFF2-40B4-BE49-F238E27FC236}">
                <a16:creationId xmlns:a16="http://schemas.microsoft.com/office/drawing/2014/main" id="{85CCE918-CEFB-4030-B768-332362E3D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4856163"/>
            <a:ext cx="125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solidFill>
                  <a:srgbClr val="FF0000"/>
                </a:solidFill>
              </a:rPr>
              <a:t>Inode list</a:t>
            </a:r>
            <a:endParaRPr lang="ko-KR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4">
            <a:extLst>
              <a:ext uri="{FF2B5EF4-FFF2-40B4-BE49-F238E27FC236}">
                <a16:creationId xmlns:a16="http://schemas.microsoft.com/office/drawing/2014/main" id="{3296AA39-4B6F-4CA0-A041-A66AFB1416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EF93FD-647E-40EA-A3BF-85FCC7CAA67A}" type="slidenum">
              <a:rPr kumimoji="0" lang="ko-KR" altLang="en-US" sz="1200" smtClean="0">
                <a:solidFill>
                  <a:srgbClr val="80808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200">
              <a:solidFill>
                <a:srgbClr val="808080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EF8AA1F-7C1F-4362-A6BD-30BB987FE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013" y="136525"/>
            <a:ext cx="8258175" cy="771525"/>
          </a:xfrm>
        </p:spPr>
        <p:txBody>
          <a:bodyPr/>
          <a:lstStyle/>
          <a:p>
            <a:pPr eaLnBrk="1" hangingPunct="1"/>
            <a:r>
              <a:rPr lang="en-US" altLang="ko-KR"/>
              <a:t>Inode list</a:t>
            </a:r>
          </a:p>
        </p:txBody>
      </p:sp>
      <p:sp>
        <p:nvSpPr>
          <p:cNvPr id="12292" name="Text Box 26">
            <a:extLst>
              <a:ext uri="{FF2B5EF4-FFF2-40B4-BE49-F238E27FC236}">
                <a16:creationId xmlns:a16="http://schemas.microsoft.com/office/drawing/2014/main" id="{6DC9CDBC-1EA4-41D0-84C6-DF998D7A71F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008063" y="12906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293" name="Text Box 26">
            <a:extLst>
              <a:ext uri="{FF2B5EF4-FFF2-40B4-BE49-F238E27FC236}">
                <a16:creationId xmlns:a16="http://schemas.microsoft.com/office/drawing/2014/main" id="{B688C66D-085F-48EA-8BC9-304CA701FE8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350963" y="12906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294" name="Text Box 26">
            <a:extLst>
              <a:ext uri="{FF2B5EF4-FFF2-40B4-BE49-F238E27FC236}">
                <a16:creationId xmlns:a16="http://schemas.microsoft.com/office/drawing/2014/main" id="{8C9123AF-1BE3-4F27-BDFF-41AE101759C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711325" y="12874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295" name="Text Box 26">
            <a:extLst>
              <a:ext uri="{FF2B5EF4-FFF2-40B4-BE49-F238E27FC236}">
                <a16:creationId xmlns:a16="http://schemas.microsoft.com/office/drawing/2014/main" id="{D4200EE6-66FE-4210-9937-42DC40D4CC6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24075" y="12842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2296" name="Text Box 26">
            <a:extLst>
              <a:ext uri="{FF2B5EF4-FFF2-40B4-BE49-F238E27FC236}">
                <a16:creationId xmlns:a16="http://schemas.microsoft.com/office/drawing/2014/main" id="{7DABA62C-43CF-477F-8093-2841A39B16D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85825" y="1073150"/>
            <a:ext cx="5191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Index</a:t>
            </a:r>
          </a:p>
        </p:txBody>
      </p:sp>
      <p:sp>
        <p:nvSpPr>
          <p:cNvPr id="12297" name="Text Box 26">
            <a:extLst>
              <a:ext uri="{FF2B5EF4-FFF2-40B4-BE49-F238E27FC236}">
                <a16:creationId xmlns:a16="http://schemas.microsoft.com/office/drawing/2014/main" id="{4A4562D8-17AC-4EED-9856-E31602B53E6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489200" y="12763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298" name="Text Box 26">
            <a:extLst>
              <a:ext uri="{FF2B5EF4-FFF2-40B4-BE49-F238E27FC236}">
                <a16:creationId xmlns:a16="http://schemas.microsoft.com/office/drawing/2014/main" id="{0A3143B7-36E6-47E7-AD23-90712C23ADC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855913" y="12842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299" name="Text Box 26">
            <a:extLst>
              <a:ext uri="{FF2B5EF4-FFF2-40B4-BE49-F238E27FC236}">
                <a16:creationId xmlns:a16="http://schemas.microsoft.com/office/drawing/2014/main" id="{911B68FD-1385-4B1A-A86C-FE6859C8310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3167063" y="12874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300" name="Text Box 26">
            <a:extLst>
              <a:ext uri="{FF2B5EF4-FFF2-40B4-BE49-F238E27FC236}">
                <a16:creationId xmlns:a16="http://schemas.microsoft.com/office/drawing/2014/main" id="{658FFC7B-A666-434A-A1EC-16D279996B1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3478213" y="12842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cxnSp>
        <p:nvCxnSpPr>
          <p:cNvPr id="12301" name="직선 연결선 62">
            <a:extLst>
              <a:ext uri="{FF2B5EF4-FFF2-40B4-BE49-F238E27FC236}">
                <a16:creationId xmlns:a16="http://schemas.microsoft.com/office/drawing/2014/main" id="{B945CB55-5091-4F83-B85D-406424244BC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642938" y="222726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직선 연결선 62">
            <a:extLst>
              <a:ext uri="{FF2B5EF4-FFF2-40B4-BE49-F238E27FC236}">
                <a16:creationId xmlns:a16="http://schemas.microsoft.com/office/drawing/2014/main" id="{D79DC501-3174-4298-9AEA-B400B5101FE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985838" y="222726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직선 연결선 62">
            <a:extLst>
              <a:ext uri="{FF2B5EF4-FFF2-40B4-BE49-F238E27FC236}">
                <a16:creationId xmlns:a16="http://schemas.microsoft.com/office/drawing/2014/main" id="{96B11F91-8DAB-4F4D-8817-7F6DC47442F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1328738" y="222726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직선 연결선 62">
            <a:extLst>
              <a:ext uri="{FF2B5EF4-FFF2-40B4-BE49-F238E27FC236}">
                <a16:creationId xmlns:a16="http://schemas.microsoft.com/office/drawing/2014/main" id="{9E1C7F34-1C11-485C-9B59-277C9EFF18C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1673225" y="2227263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5" name="직사각형 67">
            <a:extLst>
              <a:ext uri="{FF2B5EF4-FFF2-40B4-BE49-F238E27FC236}">
                <a16:creationId xmlns:a16="http://schemas.microsoft.com/office/drawing/2014/main" id="{EF5CE9C9-77D1-40F7-ADFA-B6735CE723F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962026" y="1568450"/>
            <a:ext cx="1403350" cy="1381125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306" name="Text Box 26">
            <a:extLst>
              <a:ext uri="{FF2B5EF4-FFF2-40B4-BE49-F238E27FC236}">
                <a16:creationId xmlns:a16="http://schemas.microsoft.com/office/drawing/2014/main" id="{653083C6-12C9-4D89-AE3E-D9F8E8B017F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331913" y="3060700"/>
            <a:ext cx="6381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3</a:t>
            </a:r>
          </a:p>
        </p:txBody>
      </p:sp>
      <p:sp>
        <p:nvSpPr>
          <p:cNvPr id="12307" name="직사각형 67">
            <a:extLst>
              <a:ext uri="{FF2B5EF4-FFF2-40B4-BE49-F238E27FC236}">
                <a16:creationId xmlns:a16="http://schemas.microsoft.com/office/drawing/2014/main" id="{70379042-051A-4D36-B9FA-13E0FA757AC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365376" y="1568450"/>
            <a:ext cx="1403350" cy="1381125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308" name="Text Box 26">
            <a:extLst>
              <a:ext uri="{FF2B5EF4-FFF2-40B4-BE49-F238E27FC236}">
                <a16:creationId xmlns:a16="http://schemas.microsoft.com/office/drawing/2014/main" id="{24CD63A9-0CE1-49F0-B3C7-D6AC1FFE9CD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773363" y="3060700"/>
            <a:ext cx="638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2</a:t>
            </a:r>
          </a:p>
        </p:txBody>
      </p:sp>
      <p:cxnSp>
        <p:nvCxnSpPr>
          <p:cNvPr id="12309" name="직선 연결선 62">
            <a:extLst>
              <a:ext uri="{FF2B5EF4-FFF2-40B4-BE49-F238E27FC236}">
                <a16:creationId xmlns:a16="http://schemas.microsoft.com/office/drawing/2014/main" id="{8E6EC193-C4BA-490C-886E-7FB7142917E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032000" y="2260600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직선 연결선 62">
            <a:extLst>
              <a:ext uri="{FF2B5EF4-FFF2-40B4-BE49-F238E27FC236}">
                <a16:creationId xmlns:a16="http://schemas.microsoft.com/office/drawing/2014/main" id="{AF6FEE0B-1BE5-43ED-8BD3-702D3DE35ED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374900" y="2260600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직선 연결선 62">
            <a:extLst>
              <a:ext uri="{FF2B5EF4-FFF2-40B4-BE49-F238E27FC236}">
                <a16:creationId xmlns:a16="http://schemas.microsoft.com/office/drawing/2014/main" id="{8E8CE95B-C1C8-4AD6-9A1E-F0CE2BD079B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717800" y="2260600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2" name="TextBox 144">
            <a:extLst>
              <a:ext uri="{FF2B5EF4-FFF2-40B4-BE49-F238E27FC236}">
                <a16:creationId xmlns:a16="http://schemas.microsoft.com/office/drawing/2014/main" id="{D942D02D-5EB5-432A-A45B-A79FB5FDE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1957388"/>
            <a:ext cx="1252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solidFill>
                  <a:srgbClr val="FF0000"/>
                </a:solidFill>
              </a:rPr>
              <a:t>Inode list</a:t>
            </a:r>
            <a:endParaRPr lang="ko-KR" altLang="en-US" sz="2000">
              <a:solidFill>
                <a:srgbClr val="FF0000"/>
              </a:solidFill>
            </a:endParaRPr>
          </a:p>
        </p:txBody>
      </p:sp>
      <p:cxnSp>
        <p:nvCxnSpPr>
          <p:cNvPr id="12313" name="직선 연결선 2">
            <a:extLst>
              <a:ext uri="{FF2B5EF4-FFF2-40B4-BE49-F238E27FC236}">
                <a16:creationId xmlns:a16="http://schemas.microsoft.com/office/drawing/2014/main" id="{78ADC0F9-A647-421D-BFFC-8000A76899B7}"/>
              </a:ext>
            </a:extLst>
          </p:cNvPr>
          <p:cNvCxnSpPr>
            <a:cxnSpLocks/>
            <a:stCxn id="12314" idx="0"/>
          </p:cNvCxnSpPr>
          <p:nvPr/>
        </p:nvCxnSpPr>
        <p:spPr bwMode="auto">
          <a:xfrm flipV="1">
            <a:off x="3205163" y="931863"/>
            <a:ext cx="2322512" cy="5540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4" name="타원 4">
            <a:extLst>
              <a:ext uri="{FF2B5EF4-FFF2-40B4-BE49-F238E27FC236}">
                <a16:creationId xmlns:a16="http://schemas.microsoft.com/office/drawing/2014/main" id="{AC53CC69-1C97-4A11-AC71-39B29DD5B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8" y="1485900"/>
            <a:ext cx="450850" cy="153670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cxnSp>
        <p:nvCxnSpPr>
          <p:cNvPr id="12315" name="직선 연결선 94">
            <a:extLst>
              <a:ext uri="{FF2B5EF4-FFF2-40B4-BE49-F238E27FC236}">
                <a16:creationId xmlns:a16="http://schemas.microsoft.com/office/drawing/2014/main" id="{6F174986-5B54-48D3-8DDD-98CFBCBFDE8B}"/>
              </a:ext>
            </a:extLst>
          </p:cNvPr>
          <p:cNvCxnSpPr>
            <a:cxnSpLocks/>
            <a:stCxn id="12314" idx="4"/>
          </p:cNvCxnSpPr>
          <p:nvPr/>
        </p:nvCxnSpPr>
        <p:spPr bwMode="auto">
          <a:xfrm>
            <a:off x="3205163" y="3022600"/>
            <a:ext cx="2303462" cy="2984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6" name="직사각형 9">
            <a:extLst>
              <a:ext uri="{FF2B5EF4-FFF2-40B4-BE49-F238E27FC236}">
                <a16:creationId xmlns:a16="http://schemas.microsoft.com/office/drawing/2014/main" id="{1FA8925D-9D08-4A5A-9CB6-C08329D8D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908050"/>
            <a:ext cx="1258888" cy="2398713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cxnSp>
        <p:nvCxnSpPr>
          <p:cNvPr id="12317" name="직선 연결선 14">
            <a:extLst>
              <a:ext uri="{FF2B5EF4-FFF2-40B4-BE49-F238E27FC236}">
                <a16:creationId xmlns:a16="http://schemas.microsoft.com/office/drawing/2014/main" id="{E2D4B7D8-9EE8-4543-8E77-8665430989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27675" y="1196975"/>
            <a:ext cx="12398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8" name="직선 연결선 101">
            <a:extLst>
              <a:ext uri="{FF2B5EF4-FFF2-40B4-BE49-F238E27FC236}">
                <a16:creationId xmlns:a16="http://schemas.microsoft.com/office/drawing/2014/main" id="{606AA41A-A4C4-419A-997A-E61F681F8C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08625" y="1449388"/>
            <a:ext cx="12398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9" name="직선 연결선 103">
            <a:extLst>
              <a:ext uri="{FF2B5EF4-FFF2-40B4-BE49-F238E27FC236}">
                <a16:creationId xmlns:a16="http://schemas.microsoft.com/office/drawing/2014/main" id="{4AD3BE39-6200-4FFB-AF3F-3229F4785D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27675" y="1700213"/>
            <a:ext cx="12398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20" name="직선 연결선 109">
            <a:extLst>
              <a:ext uri="{FF2B5EF4-FFF2-40B4-BE49-F238E27FC236}">
                <a16:creationId xmlns:a16="http://schemas.microsoft.com/office/drawing/2014/main" id="{81EAC1AA-7CAE-4369-9C8F-B5CA99BE43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27675" y="1947863"/>
            <a:ext cx="12398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21" name="직선 연결선 110">
            <a:extLst>
              <a:ext uri="{FF2B5EF4-FFF2-40B4-BE49-F238E27FC236}">
                <a16:creationId xmlns:a16="http://schemas.microsoft.com/office/drawing/2014/main" id="{ACB2EF93-7E06-404C-B75A-2A4DE08158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08625" y="2205038"/>
            <a:ext cx="12398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22" name="직선 연결선 111">
            <a:extLst>
              <a:ext uri="{FF2B5EF4-FFF2-40B4-BE49-F238E27FC236}">
                <a16:creationId xmlns:a16="http://schemas.microsoft.com/office/drawing/2014/main" id="{55531BF5-ADE2-4CE1-9AE6-CCCAD1AD1B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27675" y="2457450"/>
            <a:ext cx="12398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23" name="직선 연결선 119">
            <a:extLst>
              <a:ext uri="{FF2B5EF4-FFF2-40B4-BE49-F238E27FC236}">
                <a16:creationId xmlns:a16="http://schemas.microsoft.com/office/drawing/2014/main" id="{1BE24C04-0FD7-41B8-A9AD-3337D7448C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27675" y="3033713"/>
            <a:ext cx="12398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24" name="타원 15">
            <a:extLst>
              <a:ext uri="{FF2B5EF4-FFF2-40B4-BE49-F238E27FC236}">
                <a16:creationId xmlns:a16="http://schemas.microsoft.com/office/drawing/2014/main" id="{78144BC4-B733-4AC5-B82B-E1F026E01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2528888"/>
            <a:ext cx="71437" cy="71437"/>
          </a:xfrm>
          <a:prstGeom prst="ellipse">
            <a:avLst/>
          </a:prstGeom>
          <a:solidFill>
            <a:srgbClr val="002060"/>
          </a:solidFill>
          <a:ln w="12700" algn="ctr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sp>
        <p:nvSpPr>
          <p:cNvPr id="12325" name="타원 120">
            <a:extLst>
              <a:ext uri="{FF2B5EF4-FFF2-40B4-BE49-F238E27FC236}">
                <a16:creationId xmlns:a16="http://schemas.microsoft.com/office/drawing/2014/main" id="{DEBB23C9-24DE-4616-BED8-2B9D86FD2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2673350"/>
            <a:ext cx="71437" cy="71438"/>
          </a:xfrm>
          <a:prstGeom prst="ellipse">
            <a:avLst/>
          </a:prstGeom>
          <a:solidFill>
            <a:srgbClr val="002060"/>
          </a:solidFill>
          <a:ln w="12700" algn="ctr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sp>
        <p:nvSpPr>
          <p:cNvPr id="12326" name="타원 121">
            <a:extLst>
              <a:ext uri="{FF2B5EF4-FFF2-40B4-BE49-F238E27FC236}">
                <a16:creationId xmlns:a16="http://schemas.microsoft.com/office/drawing/2014/main" id="{4900C910-3F4F-444C-844E-123C4D564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2816225"/>
            <a:ext cx="71437" cy="73025"/>
          </a:xfrm>
          <a:prstGeom prst="ellipse">
            <a:avLst/>
          </a:prstGeom>
          <a:solidFill>
            <a:srgbClr val="002060"/>
          </a:solidFill>
          <a:ln w="12700" algn="ctr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sp>
        <p:nvSpPr>
          <p:cNvPr id="12327" name="Text Box 26">
            <a:extLst>
              <a:ext uri="{FF2B5EF4-FFF2-40B4-BE49-F238E27FC236}">
                <a16:creationId xmlns:a16="http://schemas.microsoft.com/office/drawing/2014/main" id="{C4A7B281-BDA8-407B-8A5D-CCAF613C9BA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732588" y="927100"/>
            <a:ext cx="8921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allocBlocks</a:t>
            </a:r>
          </a:p>
        </p:txBody>
      </p:sp>
      <p:sp>
        <p:nvSpPr>
          <p:cNvPr id="12328" name="Text Box 26">
            <a:extLst>
              <a:ext uri="{FF2B5EF4-FFF2-40B4-BE49-F238E27FC236}">
                <a16:creationId xmlns:a16="http://schemas.microsoft.com/office/drawing/2014/main" id="{B3A7E27D-71DB-4DF5-86CE-AA489B9F386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767513" y="1212850"/>
            <a:ext cx="447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type</a:t>
            </a:r>
          </a:p>
        </p:txBody>
      </p:sp>
      <p:sp>
        <p:nvSpPr>
          <p:cNvPr id="12329" name="Text Box 26">
            <a:extLst>
              <a:ext uri="{FF2B5EF4-FFF2-40B4-BE49-F238E27FC236}">
                <a16:creationId xmlns:a16="http://schemas.microsoft.com/office/drawing/2014/main" id="{48922F5F-B723-4503-8C06-CF8D0C2BEF7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754813" y="1471613"/>
            <a:ext cx="11160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blockPointer[0]</a:t>
            </a:r>
          </a:p>
        </p:txBody>
      </p:sp>
      <p:sp>
        <p:nvSpPr>
          <p:cNvPr id="12330" name="Text Box 26">
            <a:extLst>
              <a:ext uri="{FF2B5EF4-FFF2-40B4-BE49-F238E27FC236}">
                <a16:creationId xmlns:a16="http://schemas.microsoft.com/office/drawing/2014/main" id="{D6465048-2A7B-4366-B03C-F634970CE98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740525" y="1700213"/>
            <a:ext cx="11160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blockPointer[1]</a:t>
            </a:r>
          </a:p>
        </p:txBody>
      </p:sp>
      <p:sp>
        <p:nvSpPr>
          <p:cNvPr id="12331" name="Text Box 26">
            <a:extLst>
              <a:ext uri="{FF2B5EF4-FFF2-40B4-BE49-F238E27FC236}">
                <a16:creationId xmlns:a16="http://schemas.microsoft.com/office/drawing/2014/main" id="{385BD261-A30C-4B78-AF44-E9E0730B6ED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740525" y="1916113"/>
            <a:ext cx="11160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blockPointer[2]</a:t>
            </a:r>
          </a:p>
        </p:txBody>
      </p:sp>
      <p:sp>
        <p:nvSpPr>
          <p:cNvPr id="12332" name="Text Box 26">
            <a:extLst>
              <a:ext uri="{FF2B5EF4-FFF2-40B4-BE49-F238E27FC236}">
                <a16:creationId xmlns:a16="http://schemas.microsoft.com/office/drawing/2014/main" id="{381D1BF8-203B-48D0-B4FA-DA8346E2682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740525" y="2176463"/>
            <a:ext cx="11160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blockPointer[3]</a:t>
            </a:r>
          </a:p>
        </p:txBody>
      </p:sp>
      <p:sp>
        <p:nvSpPr>
          <p:cNvPr id="12333" name="Text Box 26">
            <a:extLst>
              <a:ext uri="{FF2B5EF4-FFF2-40B4-BE49-F238E27FC236}">
                <a16:creationId xmlns:a16="http://schemas.microsoft.com/office/drawing/2014/main" id="{6AC17D59-B612-431A-A3EB-B89E7B93C04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740525" y="3044825"/>
            <a:ext cx="11858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blockPointer[13]</a:t>
            </a:r>
          </a:p>
        </p:txBody>
      </p:sp>
      <p:sp>
        <p:nvSpPr>
          <p:cNvPr id="153" name="Rectangle 3">
            <a:extLst>
              <a:ext uri="{FF2B5EF4-FFF2-40B4-BE49-F238E27FC236}">
                <a16:creationId xmlns:a16="http://schemas.microsoft.com/office/drawing/2014/main" id="{B096C7C0-C7E4-4EBA-A32D-3DE951130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3355975"/>
            <a:ext cx="8134350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 err="1"/>
              <a:t>Inode</a:t>
            </a:r>
            <a:r>
              <a:rPr lang="en-US" altLang="ko-KR" kern="0" dirty="0"/>
              <a:t>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/>
              <a:t>   &gt; </a:t>
            </a:r>
            <a:r>
              <a:rPr lang="ko-KR" altLang="en-US" kern="0" dirty="0"/>
              <a:t>파일을 대표하는 객체</a:t>
            </a:r>
            <a:r>
              <a:rPr lang="en-US" altLang="ko-KR" kern="0" dirty="0"/>
              <a:t>, </a:t>
            </a:r>
            <a:r>
              <a:rPr lang="ko-KR" altLang="en-US" kern="0" dirty="0"/>
              <a:t>즉 파일 정보를 저장하는 객체</a:t>
            </a:r>
            <a:endParaRPr lang="en-US" altLang="ko-KR" kern="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/>
              <a:t>   &gt; </a:t>
            </a:r>
            <a:r>
              <a:rPr lang="ko-KR" altLang="en-US" kern="0" dirty="0"/>
              <a:t>파일에 포함되는 블록의 위치를 저장한다</a:t>
            </a:r>
            <a:endParaRPr lang="en-US" altLang="ko-KR" kern="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/>
              <a:t>   &gt; </a:t>
            </a:r>
            <a:r>
              <a:rPr lang="ko-KR" altLang="en-US" kern="0" dirty="0"/>
              <a:t>크기</a:t>
            </a:r>
            <a:r>
              <a:rPr lang="en-US" altLang="ko-KR" kern="0" dirty="0"/>
              <a:t>: 64 Bytes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 err="1"/>
              <a:t>Inode</a:t>
            </a:r>
            <a:r>
              <a:rPr lang="en-US" altLang="ko-KR" kern="0" dirty="0"/>
              <a:t> list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/>
              <a:t>   &gt; </a:t>
            </a:r>
            <a:r>
              <a:rPr lang="en-US" altLang="ko-KR" kern="0" dirty="0" err="1"/>
              <a:t>Inode</a:t>
            </a:r>
            <a:r>
              <a:rPr lang="ko-KR" altLang="en-US" kern="0" dirty="0"/>
              <a:t>들을 관리하는 목록 </a:t>
            </a:r>
            <a:endParaRPr lang="en-US" altLang="ko-KR" kern="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/>
              <a:t>   &gt; Block </a:t>
            </a:r>
            <a:r>
              <a:rPr lang="ko-KR" altLang="en-US" kern="0" dirty="0"/>
              <a:t>당 </a:t>
            </a:r>
            <a:r>
              <a:rPr lang="en-US" altLang="ko-KR" kern="0" dirty="0" err="1"/>
              <a:t>Inode</a:t>
            </a:r>
            <a:r>
              <a:rPr lang="en-US" altLang="ko-KR" kern="0" dirty="0"/>
              <a:t> </a:t>
            </a:r>
            <a:r>
              <a:rPr lang="ko-KR" altLang="en-US" kern="0" dirty="0"/>
              <a:t>개수 </a:t>
            </a:r>
            <a:r>
              <a:rPr lang="en-US" altLang="ko-KR" kern="0" dirty="0"/>
              <a:t>= Block size / 64 bytes, </a:t>
            </a:r>
            <a:r>
              <a:rPr lang="ko-KR" altLang="en-US" kern="0" dirty="0"/>
              <a:t>단 </a:t>
            </a:r>
            <a:r>
              <a:rPr lang="en-US" altLang="ko-KR" kern="0" dirty="0"/>
              <a:t>block size = 512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/>
              <a:t>   &gt; </a:t>
            </a:r>
            <a:r>
              <a:rPr lang="ko-KR" altLang="en-US" kern="0" dirty="0"/>
              <a:t>전체 </a:t>
            </a:r>
            <a:r>
              <a:rPr lang="en-US" altLang="ko-KR" kern="0" dirty="0" err="1"/>
              <a:t>inode</a:t>
            </a:r>
            <a:r>
              <a:rPr lang="en-US" altLang="ko-KR" kern="0" dirty="0"/>
              <a:t> </a:t>
            </a:r>
            <a:r>
              <a:rPr lang="ko-KR" altLang="en-US" kern="0" dirty="0"/>
              <a:t>개수 </a:t>
            </a:r>
            <a:r>
              <a:rPr lang="en-US" altLang="ko-KR" kern="0" dirty="0"/>
              <a:t>= Block</a:t>
            </a:r>
            <a:r>
              <a:rPr lang="ko-KR" altLang="en-US" kern="0" dirty="0"/>
              <a:t> 당 </a:t>
            </a:r>
            <a:r>
              <a:rPr lang="en-US" altLang="ko-KR" kern="0" dirty="0" err="1"/>
              <a:t>Inode</a:t>
            </a:r>
            <a:r>
              <a:rPr lang="en-US" altLang="ko-KR" kern="0" dirty="0"/>
              <a:t> </a:t>
            </a:r>
            <a:r>
              <a:rPr lang="ko-KR" altLang="en-US" kern="0" dirty="0"/>
              <a:t>개수 </a:t>
            </a:r>
            <a:r>
              <a:rPr lang="en-US" altLang="ko-KR" kern="0" dirty="0"/>
              <a:t>* Block </a:t>
            </a:r>
            <a:r>
              <a:rPr lang="ko-KR" altLang="en-US" kern="0" dirty="0"/>
              <a:t>개수</a:t>
            </a:r>
            <a:endParaRPr lang="en-US" altLang="ko-KR" kern="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/>
              <a:t>   </a:t>
            </a:r>
            <a:r>
              <a:rPr lang="en-US" altLang="ko-KR" kern="0" dirty="0">
                <a:solidFill>
                  <a:srgbClr val="FF0000"/>
                </a:solidFill>
              </a:rPr>
              <a:t>&gt; </a:t>
            </a:r>
            <a:r>
              <a:rPr lang="ko-KR" altLang="en-US" kern="0" dirty="0">
                <a:solidFill>
                  <a:srgbClr val="FF0000"/>
                </a:solidFill>
              </a:rPr>
              <a:t>예로</a:t>
            </a:r>
            <a:r>
              <a:rPr lang="en-US" altLang="ko-KR" kern="0" dirty="0">
                <a:solidFill>
                  <a:srgbClr val="FF0000"/>
                </a:solidFill>
              </a:rPr>
              <a:t>, 8(Block </a:t>
            </a:r>
            <a:r>
              <a:rPr lang="ko-KR" altLang="en-US" kern="0" dirty="0">
                <a:solidFill>
                  <a:srgbClr val="FF0000"/>
                </a:solidFill>
              </a:rPr>
              <a:t>당 </a:t>
            </a:r>
            <a:r>
              <a:rPr lang="en-US" altLang="ko-KR" kern="0" dirty="0" err="1">
                <a:solidFill>
                  <a:srgbClr val="FF0000"/>
                </a:solidFill>
              </a:rPr>
              <a:t>inode</a:t>
            </a:r>
            <a:r>
              <a:rPr lang="en-US" altLang="ko-KR" kern="0" dirty="0">
                <a:solidFill>
                  <a:srgbClr val="FF0000"/>
                </a:solidFill>
              </a:rPr>
              <a:t> </a:t>
            </a:r>
            <a:r>
              <a:rPr lang="ko-KR" altLang="en-US" kern="0" dirty="0">
                <a:solidFill>
                  <a:srgbClr val="FF0000"/>
                </a:solidFill>
              </a:rPr>
              <a:t>개수</a:t>
            </a:r>
            <a:r>
              <a:rPr lang="en-US" altLang="ko-KR" kern="0" dirty="0">
                <a:solidFill>
                  <a:srgbClr val="FF0000"/>
                </a:solidFill>
              </a:rPr>
              <a:t>)*4(Block</a:t>
            </a:r>
            <a:r>
              <a:rPr lang="ko-KR" altLang="en-US" kern="0" dirty="0">
                <a:solidFill>
                  <a:srgbClr val="FF0000"/>
                </a:solidFill>
              </a:rPr>
              <a:t> 개수</a:t>
            </a:r>
            <a:r>
              <a:rPr lang="en-US" altLang="ko-KR" kern="0" dirty="0">
                <a:solidFill>
                  <a:srgbClr val="FF0000"/>
                </a:solidFill>
              </a:rPr>
              <a:t>) = 32</a:t>
            </a:r>
            <a:r>
              <a:rPr lang="ko-KR" altLang="en-US" kern="0" dirty="0">
                <a:solidFill>
                  <a:srgbClr val="FF0000"/>
                </a:solidFill>
              </a:rPr>
              <a:t>개</a:t>
            </a:r>
            <a:endParaRPr lang="en-US" altLang="ko-KR" kern="0" dirty="0">
              <a:solidFill>
                <a:srgbClr val="FF0000"/>
              </a:solidFill>
            </a:endParaRPr>
          </a:p>
        </p:txBody>
      </p:sp>
      <p:sp>
        <p:nvSpPr>
          <p:cNvPr id="12335" name="오른쪽 중괄호 16">
            <a:extLst>
              <a:ext uri="{FF2B5EF4-FFF2-40B4-BE49-F238E27FC236}">
                <a16:creationId xmlns:a16="http://schemas.microsoft.com/office/drawing/2014/main" id="{8D115E59-38FD-4C19-BE5D-23C462A62FEC}"/>
              </a:ext>
            </a:extLst>
          </p:cNvPr>
          <p:cNvSpPr>
            <a:spLocks/>
          </p:cNvSpPr>
          <p:nvPr/>
        </p:nvSpPr>
        <p:spPr bwMode="auto">
          <a:xfrm>
            <a:off x="7961313" y="815975"/>
            <a:ext cx="447675" cy="2447925"/>
          </a:xfrm>
          <a:prstGeom prst="rightBrace">
            <a:avLst>
              <a:gd name="adj1" fmla="val 8329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sp>
        <p:nvSpPr>
          <p:cNvPr id="12336" name="Text Box 26">
            <a:extLst>
              <a:ext uri="{FF2B5EF4-FFF2-40B4-BE49-F238E27FC236}">
                <a16:creationId xmlns:a16="http://schemas.microsoft.com/office/drawing/2014/main" id="{8E3E8820-B9DE-4BE8-8755-D59339A8EFC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258175" y="1655763"/>
            <a:ext cx="7096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64 Bytes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4">
            <a:extLst>
              <a:ext uri="{FF2B5EF4-FFF2-40B4-BE49-F238E27FC236}">
                <a16:creationId xmlns:a16="http://schemas.microsoft.com/office/drawing/2014/main" id="{AFF3596F-AA28-4A7C-B552-4A288409D1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497D2D-7998-4417-B90E-438C1BD1D768}" type="slidenum">
              <a:rPr kumimoji="0" lang="ko-KR" altLang="en-US" sz="1200" smtClean="0">
                <a:solidFill>
                  <a:srgbClr val="80808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200">
              <a:solidFill>
                <a:srgbClr val="808080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C4D8D3B-59BB-4824-9350-3EBB09DD5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013" y="136525"/>
            <a:ext cx="8258175" cy="771525"/>
          </a:xfrm>
        </p:spPr>
        <p:txBody>
          <a:bodyPr/>
          <a:lstStyle/>
          <a:p>
            <a:pPr eaLnBrk="1" hangingPunct="1"/>
            <a:r>
              <a:rPr lang="en-US" altLang="ko-KR"/>
              <a:t>Basic Disk Layout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4974A9D0-41BC-42FA-8286-8E5FD36126CC}"/>
              </a:ext>
            </a:extLst>
          </p:cNvPr>
          <p:cNvSpPr>
            <a:spLocks noChangeArrowheads="1"/>
          </p:cNvSpPr>
          <p:nvPr/>
        </p:nvSpPr>
        <p:spPr bwMode="gray">
          <a:xfrm rot="-5400000">
            <a:off x="3368675" y="-347662"/>
            <a:ext cx="1385887" cy="42370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317" name="직선 연결선 62">
            <a:extLst>
              <a:ext uri="{FF2B5EF4-FFF2-40B4-BE49-F238E27FC236}">
                <a16:creationId xmlns:a16="http://schemas.microsoft.com/office/drawing/2014/main" id="{B81A26A9-3B3E-4F05-90CD-82A66E74DAD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727325" y="1758950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8" name="직선 연결선 62">
            <a:extLst>
              <a:ext uri="{FF2B5EF4-FFF2-40B4-BE49-F238E27FC236}">
                <a16:creationId xmlns:a16="http://schemas.microsoft.com/office/drawing/2014/main" id="{7E9C5765-33F7-4085-94E2-126BB75D988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071813" y="1758950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직선 연결선 62">
            <a:extLst>
              <a:ext uri="{FF2B5EF4-FFF2-40B4-BE49-F238E27FC236}">
                <a16:creationId xmlns:a16="http://schemas.microsoft.com/office/drawing/2014/main" id="{353FAA58-4C78-4868-B95C-BB00B651D68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414713" y="1758950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0" name="직선 연결선 62">
            <a:extLst>
              <a:ext uri="{FF2B5EF4-FFF2-40B4-BE49-F238E27FC236}">
                <a16:creationId xmlns:a16="http://schemas.microsoft.com/office/drawing/2014/main" id="{31C283C7-CB68-413B-8CF8-2DF62904D7C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757613" y="1758950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직선 연결선 62">
            <a:extLst>
              <a:ext uri="{FF2B5EF4-FFF2-40B4-BE49-F238E27FC236}">
                <a16:creationId xmlns:a16="http://schemas.microsoft.com/office/drawing/2014/main" id="{D8278D9B-9D52-473B-80E5-779FFEB9768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102100" y="1758950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직선 연결선 62">
            <a:extLst>
              <a:ext uri="{FF2B5EF4-FFF2-40B4-BE49-F238E27FC236}">
                <a16:creationId xmlns:a16="http://schemas.microsoft.com/office/drawing/2014/main" id="{68E3CEDB-450E-4F4E-ABDF-0E125BE3F27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445000" y="1758950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직선 연결선 62">
            <a:extLst>
              <a:ext uri="{FF2B5EF4-FFF2-40B4-BE49-F238E27FC236}">
                <a16:creationId xmlns:a16="http://schemas.microsoft.com/office/drawing/2014/main" id="{5C44A72F-DFE2-4F89-AAFA-5D1DABE8281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787900" y="1758950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직선 연결선 62">
            <a:extLst>
              <a:ext uri="{FF2B5EF4-FFF2-40B4-BE49-F238E27FC236}">
                <a16:creationId xmlns:a16="http://schemas.microsoft.com/office/drawing/2014/main" id="{6CDDBE71-D95F-45CC-B556-C5BD002D8B6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5132388" y="1758950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5" name="직사각형 3">
            <a:extLst>
              <a:ext uri="{FF2B5EF4-FFF2-40B4-BE49-F238E27FC236}">
                <a16:creationId xmlns:a16="http://schemas.microsoft.com/office/drawing/2014/main" id="{DC185D42-DEF4-4245-8401-C61A999701A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981994" y="1050131"/>
            <a:ext cx="1403350" cy="1481138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26" name="직사각형 40">
            <a:extLst>
              <a:ext uri="{FF2B5EF4-FFF2-40B4-BE49-F238E27FC236}">
                <a16:creationId xmlns:a16="http://schemas.microsoft.com/office/drawing/2014/main" id="{A9477935-329B-4B37-9F18-569C32F0C65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417094" y="1110456"/>
            <a:ext cx="1403350" cy="1360488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27" name="직사각형 41">
            <a:extLst>
              <a:ext uri="{FF2B5EF4-FFF2-40B4-BE49-F238E27FC236}">
                <a16:creationId xmlns:a16="http://schemas.microsoft.com/office/drawing/2014/main" id="{7C511697-50C8-4CFC-A2ED-E31C9B9021B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764882" y="1100931"/>
            <a:ext cx="1403350" cy="1379537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28" name="Text Box 26">
            <a:extLst>
              <a:ext uri="{FF2B5EF4-FFF2-40B4-BE49-F238E27FC236}">
                <a16:creationId xmlns:a16="http://schemas.microsoft.com/office/drawing/2014/main" id="{BD91D790-EF6B-48DF-A8EE-60A96CB5C59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312988" y="2592388"/>
            <a:ext cx="6381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0</a:t>
            </a:r>
          </a:p>
        </p:txBody>
      </p:sp>
      <p:sp>
        <p:nvSpPr>
          <p:cNvPr id="13329" name="Text Box 26">
            <a:extLst>
              <a:ext uri="{FF2B5EF4-FFF2-40B4-BE49-F238E27FC236}">
                <a16:creationId xmlns:a16="http://schemas.microsoft.com/office/drawing/2014/main" id="{ADB1A3D5-7C6E-4665-BD3B-5073BEE1D42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3816350" y="2593975"/>
            <a:ext cx="638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1</a:t>
            </a:r>
          </a:p>
        </p:txBody>
      </p:sp>
      <p:sp>
        <p:nvSpPr>
          <p:cNvPr id="13330" name="Text Box 26">
            <a:extLst>
              <a:ext uri="{FF2B5EF4-FFF2-40B4-BE49-F238E27FC236}">
                <a16:creationId xmlns:a16="http://schemas.microsoft.com/office/drawing/2014/main" id="{BE8F5192-3F84-42D4-B780-620C949A26A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111750" y="2584450"/>
            <a:ext cx="638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2</a:t>
            </a:r>
          </a:p>
        </p:txBody>
      </p:sp>
      <p:cxnSp>
        <p:nvCxnSpPr>
          <p:cNvPr id="13331" name="직선 연결선 62">
            <a:extLst>
              <a:ext uri="{FF2B5EF4-FFF2-40B4-BE49-F238E27FC236}">
                <a16:creationId xmlns:a16="http://schemas.microsoft.com/office/drawing/2014/main" id="{53A65F42-B8AD-4D06-BBD8-C35F6470291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43288" y="1463675"/>
            <a:ext cx="132238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직선 연결선 62">
            <a:extLst>
              <a:ext uri="{FF2B5EF4-FFF2-40B4-BE49-F238E27FC236}">
                <a16:creationId xmlns:a16="http://schemas.microsoft.com/office/drawing/2014/main" id="{E281BB8C-3B70-404B-95DC-70CE073BCFD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32175" y="1824038"/>
            <a:ext cx="13223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직선 연결선 62">
            <a:extLst>
              <a:ext uri="{FF2B5EF4-FFF2-40B4-BE49-F238E27FC236}">
                <a16:creationId xmlns:a16="http://schemas.microsoft.com/office/drawing/2014/main" id="{F1C1B849-E22F-494F-ADC2-F50B6B54582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71863" y="2147888"/>
            <a:ext cx="132238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직선 연결선 62">
            <a:extLst>
              <a:ext uri="{FF2B5EF4-FFF2-40B4-BE49-F238E27FC236}">
                <a16:creationId xmlns:a16="http://schemas.microsoft.com/office/drawing/2014/main" id="{4523C079-CF08-4B01-9FA6-C8057E95DA1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108450" y="1766888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직선 연결선 62">
            <a:extLst>
              <a:ext uri="{FF2B5EF4-FFF2-40B4-BE49-F238E27FC236}">
                <a16:creationId xmlns:a16="http://schemas.microsoft.com/office/drawing/2014/main" id="{939A0E56-D26B-4E5B-A8C6-1696EDE00CE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452938" y="176688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직선 연결선 62">
            <a:extLst>
              <a:ext uri="{FF2B5EF4-FFF2-40B4-BE49-F238E27FC236}">
                <a16:creationId xmlns:a16="http://schemas.microsoft.com/office/drawing/2014/main" id="{4A622D44-DF45-49F8-B454-19E7CC6C04B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795838" y="176688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직선 연결선 62">
            <a:extLst>
              <a:ext uri="{FF2B5EF4-FFF2-40B4-BE49-F238E27FC236}">
                <a16:creationId xmlns:a16="http://schemas.microsoft.com/office/drawing/2014/main" id="{B4AA7EBF-169E-4D2C-9160-A1F6465E865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5138738" y="176688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8" name="직선 연결선 62">
            <a:extLst>
              <a:ext uri="{FF2B5EF4-FFF2-40B4-BE49-F238E27FC236}">
                <a16:creationId xmlns:a16="http://schemas.microsoft.com/office/drawing/2014/main" id="{0527BE4F-3138-4099-B73D-F0051E76CE0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24413" y="1471613"/>
            <a:ext cx="132238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9" name="직선 연결선 62">
            <a:extLst>
              <a:ext uri="{FF2B5EF4-FFF2-40B4-BE49-F238E27FC236}">
                <a16:creationId xmlns:a16="http://schemas.microsoft.com/office/drawing/2014/main" id="{C3519790-A785-4699-A1CA-EB36B330B40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13300" y="1831975"/>
            <a:ext cx="13223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0" name="직선 연결선 62">
            <a:extLst>
              <a:ext uri="{FF2B5EF4-FFF2-40B4-BE49-F238E27FC236}">
                <a16:creationId xmlns:a16="http://schemas.microsoft.com/office/drawing/2014/main" id="{64B3144B-6604-4301-ADB8-EA43DFF26A5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791075" y="2155825"/>
            <a:ext cx="13223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1" name="TextBox 8">
            <a:extLst>
              <a:ext uri="{FF2B5EF4-FFF2-40B4-BE49-F238E27FC236}">
                <a16:creationId xmlns:a16="http://schemas.microsoft.com/office/drawing/2014/main" id="{B4C95580-63DA-4844-BB55-1FBA35F5C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900" y="1377950"/>
            <a:ext cx="9540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solidFill>
                  <a:srgbClr val="FF0000"/>
                </a:solidFill>
              </a:rPr>
              <a:t>Inode </a:t>
            </a:r>
          </a:p>
          <a:p>
            <a:r>
              <a:rPr lang="en-US" altLang="ko-KR" sz="2000">
                <a:solidFill>
                  <a:srgbClr val="FF0000"/>
                </a:solidFill>
              </a:rPr>
              <a:t>bitmap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3342" name="TextBox 143">
            <a:extLst>
              <a:ext uri="{FF2B5EF4-FFF2-40B4-BE49-F238E27FC236}">
                <a16:creationId xmlns:a16="http://schemas.microsoft.com/office/drawing/2014/main" id="{AF5DBFBC-9D42-474C-A53A-7B5E8EFAE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538" y="1328738"/>
            <a:ext cx="954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solidFill>
                  <a:srgbClr val="FF0000"/>
                </a:solidFill>
              </a:rPr>
              <a:t>Block</a:t>
            </a:r>
          </a:p>
          <a:p>
            <a:r>
              <a:rPr lang="en-US" altLang="ko-KR" sz="2000">
                <a:solidFill>
                  <a:srgbClr val="FF0000"/>
                </a:solidFill>
              </a:rPr>
              <a:t>bitmap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3343" name="TextBox 146">
            <a:extLst>
              <a:ext uri="{FF2B5EF4-FFF2-40B4-BE49-F238E27FC236}">
                <a16:creationId xmlns:a16="http://schemas.microsoft.com/office/drawing/2014/main" id="{8655FD9D-8DB8-4878-8D47-38FFABDF5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663" y="1368425"/>
            <a:ext cx="1452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solidFill>
                  <a:srgbClr val="FF0000"/>
                </a:solidFill>
              </a:rPr>
              <a:t>FileSys</a:t>
            </a:r>
          </a:p>
          <a:p>
            <a:r>
              <a:rPr lang="en-US" altLang="ko-KR" sz="2000">
                <a:solidFill>
                  <a:srgbClr val="FF0000"/>
                </a:solidFill>
              </a:rPr>
              <a:t>information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id="{9C838606-FD45-41BC-A4B2-06825432C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98775"/>
            <a:ext cx="813435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 err="1"/>
              <a:t>FileSys</a:t>
            </a:r>
            <a:r>
              <a:rPr lang="en-US" altLang="ko-KR" kern="0" dirty="0"/>
              <a:t> information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/>
              <a:t>   &gt; </a:t>
            </a:r>
            <a:r>
              <a:rPr lang="ko-KR" altLang="en-US" kern="0" dirty="0"/>
              <a:t>파일시스템의 정보를 관리하는 </a:t>
            </a:r>
            <a:r>
              <a:rPr lang="en-US" altLang="ko-KR" kern="0" dirty="0"/>
              <a:t>Block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/>
              <a:t>   &gt; </a:t>
            </a:r>
            <a:r>
              <a:rPr lang="ko-KR" altLang="en-US" kern="0" dirty="0"/>
              <a:t>생성된 </a:t>
            </a:r>
            <a:r>
              <a:rPr lang="en-US" altLang="ko-KR" kern="0" dirty="0" err="1"/>
              <a:t>Inode</a:t>
            </a:r>
            <a:r>
              <a:rPr lang="ko-KR" altLang="en-US" kern="0" dirty="0"/>
              <a:t>의 개수</a:t>
            </a:r>
            <a:r>
              <a:rPr lang="en-US" altLang="ko-KR" kern="0" dirty="0"/>
              <a:t>, </a:t>
            </a:r>
            <a:r>
              <a:rPr lang="ko-KR" altLang="en-US" kern="0" dirty="0"/>
              <a:t>전체 디스크에서 할당된 </a:t>
            </a:r>
            <a:r>
              <a:rPr lang="en-US" altLang="ko-KR" kern="0" dirty="0"/>
              <a:t>Data block</a:t>
            </a:r>
            <a:r>
              <a:rPr lang="ko-KR" altLang="en-US" kern="0" dirty="0"/>
              <a:t>의 개수 </a:t>
            </a:r>
            <a:endParaRPr lang="en-US" altLang="ko-KR" kern="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 err="1"/>
              <a:t>Inode</a:t>
            </a:r>
            <a:r>
              <a:rPr lang="en-US" altLang="ko-KR" kern="0" dirty="0"/>
              <a:t> bitmap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/>
              <a:t>   &gt; </a:t>
            </a:r>
            <a:r>
              <a:rPr lang="en-US" altLang="ko-KR" kern="0" dirty="0" err="1"/>
              <a:t>inode</a:t>
            </a:r>
            <a:r>
              <a:rPr lang="en-US" altLang="ko-KR" kern="0" dirty="0"/>
              <a:t> </a:t>
            </a:r>
            <a:r>
              <a:rPr lang="ko-KR" altLang="en-US" kern="0" dirty="0"/>
              <a:t>상태</a:t>
            </a:r>
            <a:r>
              <a:rPr lang="en-US" altLang="ko-KR" kern="0" dirty="0"/>
              <a:t>(</a:t>
            </a:r>
            <a:r>
              <a:rPr lang="ko-KR" altLang="en-US" kern="0" dirty="0"/>
              <a:t>할당 또는 </a:t>
            </a:r>
            <a:r>
              <a:rPr lang="ko-KR" altLang="en-US" kern="0" dirty="0" err="1"/>
              <a:t>비할당</a:t>
            </a:r>
            <a:r>
              <a:rPr lang="en-US" altLang="ko-KR" kern="0" dirty="0"/>
              <a:t>)</a:t>
            </a:r>
            <a:r>
              <a:rPr lang="ko-KR" altLang="en-US" kern="0" dirty="0"/>
              <a:t>에</a:t>
            </a:r>
            <a:r>
              <a:rPr lang="en-US" altLang="ko-KR" kern="0" dirty="0"/>
              <a:t> </a:t>
            </a:r>
            <a:r>
              <a:rPr lang="ko-KR" altLang="en-US" kern="0" dirty="0"/>
              <a:t>대한 정보를 기록</a:t>
            </a:r>
            <a:endParaRPr lang="en-US" altLang="ko-KR" kern="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/>
              <a:t>   &gt; </a:t>
            </a:r>
            <a:r>
              <a:rPr lang="ko-KR" altLang="en-US" kern="0" dirty="0"/>
              <a:t>예로</a:t>
            </a:r>
            <a:r>
              <a:rPr lang="en-US" altLang="ko-KR" kern="0" dirty="0"/>
              <a:t>, </a:t>
            </a:r>
            <a:r>
              <a:rPr lang="en-US" altLang="ko-KR" kern="0" dirty="0" err="1"/>
              <a:t>inode</a:t>
            </a:r>
            <a:r>
              <a:rPr lang="en-US" altLang="ko-KR" kern="0" dirty="0"/>
              <a:t> 0</a:t>
            </a:r>
            <a:r>
              <a:rPr lang="ko-KR" altLang="en-US" kern="0" dirty="0"/>
              <a:t>이 할당되면</a:t>
            </a:r>
            <a:r>
              <a:rPr lang="en-US" altLang="ko-KR" kern="0" dirty="0"/>
              <a:t>, bit 0</a:t>
            </a:r>
            <a:r>
              <a:rPr lang="ko-KR" altLang="en-US" kern="0" dirty="0"/>
              <a:t>은 </a:t>
            </a:r>
            <a:r>
              <a:rPr lang="en-US" altLang="ko-KR" kern="0" dirty="0"/>
              <a:t>1</a:t>
            </a:r>
            <a:r>
              <a:rPr lang="ko-KR" altLang="en-US" kern="0" dirty="0"/>
              <a:t>로 설정</a:t>
            </a:r>
            <a:r>
              <a:rPr lang="en-US" altLang="ko-KR" kern="0" dirty="0"/>
              <a:t>. </a:t>
            </a:r>
            <a:r>
              <a:rPr lang="en-US" altLang="ko-KR" kern="0" dirty="0" err="1"/>
              <a:t>Inode</a:t>
            </a:r>
            <a:r>
              <a:rPr lang="en-US" altLang="ko-KR" kern="0" dirty="0"/>
              <a:t> 10</a:t>
            </a:r>
            <a:r>
              <a:rPr lang="ko-KR" altLang="en-US" kern="0" dirty="0"/>
              <a:t>이 할당되면 </a:t>
            </a:r>
            <a:r>
              <a:rPr lang="en-US" altLang="ko-KR" kern="0" dirty="0"/>
              <a:t>bit 10</a:t>
            </a:r>
            <a:r>
              <a:rPr lang="ko-KR" altLang="en-US" kern="0" dirty="0"/>
              <a:t>이 </a:t>
            </a:r>
            <a:r>
              <a:rPr lang="en-US" altLang="ko-KR" kern="0" dirty="0"/>
              <a:t>1</a:t>
            </a:r>
            <a:r>
              <a:rPr lang="ko-KR" altLang="en-US" kern="0" dirty="0"/>
              <a:t>로 설정</a:t>
            </a:r>
            <a:endParaRPr lang="en-US" altLang="ko-KR" kern="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/>
              <a:t>Block bitmap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/>
              <a:t>   &gt; block </a:t>
            </a:r>
            <a:r>
              <a:rPr lang="ko-KR" altLang="en-US" kern="0" dirty="0"/>
              <a:t>상태</a:t>
            </a:r>
            <a:r>
              <a:rPr lang="en-US" altLang="ko-KR" kern="0" dirty="0"/>
              <a:t>(</a:t>
            </a:r>
            <a:r>
              <a:rPr lang="ko-KR" altLang="en-US" kern="0" dirty="0"/>
              <a:t>할당 또는 </a:t>
            </a:r>
            <a:r>
              <a:rPr lang="ko-KR" altLang="en-US" kern="0" dirty="0" err="1"/>
              <a:t>비할당</a:t>
            </a:r>
            <a:r>
              <a:rPr lang="en-US" altLang="ko-KR" kern="0" dirty="0"/>
              <a:t>)</a:t>
            </a:r>
            <a:r>
              <a:rPr lang="ko-KR" altLang="en-US" kern="0" dirty="0"/>
              <a:t>에 대한 정보를 기록 </a:t>
            </a:r>
            <a:endParaRPr lang="en-US" altLang="ko-KR" kern="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/>
              <a:t>   &gt; </a:t>
            </a:r>
            <a:r>
              <a:rPr lang="ko-KR" altLang="en-US" kern="0" dirty="0"/>
              <a:t>예로</a:t>
            </a:r>
            <a:r>
              <a:rPr lang="en-US" altLang="ko-KR" kern="0" dirty="0"/>
              <a:t>, block 20</a:t>
            </a:r>
            <a:r>
              <a:rPr lang="ko-KR" altLang="en-US" kern="0" dirty="0"/>
              <a:t>이 할당되면</a:t>
            </a:r>
            <a:r>
              <a:rPr lang="en-US" altLang="ko-KR" kern="0" dirty="0"/>
              <a:t>, bit 20</a:t>
            </a:r>
            <a:r>
              <a:rPr lang="ko-KR" altLang="en-US" kern="0" dirty="0"/>
              <a:t>은 </a:t>
            </a:r>
            <a:r>
              <a:rPr lang="en-US" altLang="ko-KR" kern="0" dirty="0"/>
              <a:t>1</a:t>
            </a:r>
            <a:r>
              <a:rPr lang="ko-KR" altLang="en-US" kern="0" dirty="0"/>
              <a:t>로 설정됨</a:t>
            </a:r>
            <a:endParaRPr lang="en-US" altLang="ko-KR" kern="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kern="0" dirty="0"/>
          </a:p>
        </p:txBody>
      </p:sp>
      <p:sp>
        <p:nvSpPr>
          <p:cNvPr id="13345" name="직사각형 41">
            <a:extLst>
              <a:ext uri="{FF2B5EF4-FFF2-40B4-BE49-F238E27FC236}">
                <a16:creationId xmlns:a16="http://schemas.microsoft.com/office/drawing/2014/main" id="{90CE1382-E0EA-4D0F-A3E4-FDDEE44B34B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665119" y="416719"/>
            <a:ext cx="2271712" cy="2311400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346" name="직선 연결선 62">
            <a:extLst>
              <a:ext uri="{FF2B5EF4-FFF2-40B4-BE49-F238E27FC236}">
                <a16:creationId xmlns:a16="http://schemas.microsoft.com/office/drawing/2014/main" id="{4D479E16-63F2-4115-B47D-B762D78B045A}"/>
              </a:ext>
            </a:extLst>
          </p:cNvPr>
          <p:cNvCxnSpPr>
            <a:cxnSpLocks noChangeShapeType="1"/>
            <a:stCxn id="13345" idx="1"/>
            <a:endCxn id="13345" idx="3"/>
          </p:cNvCxnSpPr>
          <p:nvPr/>
        </p:nvCxnSpPr>
        <p:spPr bwMode="auto">
          <a:xfrm flipV="1">
            <a:off x="7800975" y="436563"/>
            <a:ext cx="0" cy="22717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7" name="직선 연결선 62">
            <a:extLst>
              <a:ext uri="{FF2B5EF4-FFF2-40B4-BE49-F238E27FC236}">
                <a16:creationId xmlns:a16="http://schemas.microsoft.com/office/drawing/2014/main" id="{D9385738-F655-4C2C-A82E-D44ED5ED641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388350" y="441325"/>
            <a:ext cx="0" cy="22717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8" name="직선 연결선 62">
            <a:extLst>
              <a:ext uri="{FF2B5EF4-FFF2-40B4-BE49-F238E27FC236}">
                <a16:creationId xmlns:a16="http://schemas.microsoft.com/office/drawing/2014/main" id="{D6F9C63E-7260-490F-B289-3ECF0D8C089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35825" y="455613"/>
            <a:ext cx="0" cy="22717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9" name="직선 연결선 62">
            <a:extLst>
              <a:ext uri="{FF2B5EF4-FFF2-40B4-BE49-F238E27FC236}">
                <a16:creationId xmlns:a16="http://schemas.microsoft.com/office/drawing/2014/main" id="{01941509-7020-4663-AA9D-79AC5803FAD0}"/>
              </a:ext>
            </a:extLst>
          </p:cNvPr>
          <p:cNvCxnSpPr>
            <a:cxnSpLocks noChangeShapeType="1"/>
            <a:stCxn id="13345" idx="2"/>
            <a:endCxn id="13345" idx="0"/>
          </p:cNvCxnSpPr>
          <p:nvPr/>
        </p:nvCxnSpPr>
        <p:spPr bwMode="auto">
          <a:xfrm flipH="1">
            <a:off x="6645275" y="1573213"/>
            <a:ext cx="2311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0" name="직선 연결선 62">
            <a:extLst>
              <a:ext uri="{FF2B5EF4-FFF2-40B4-BE49-F238E27FC236}">
                <a16:creationId xmlns:a16="http://schemas.microsoft.com/office/drawing/2014/main" id="{74275E2A-1021-4C68-B5D4-419CB80607A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21463" y="2141538"/>
            <a:ext cx="2311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1" name="직선 연결선 62">
            <a:extLst>
              <a:ext uri="{FF2B5EF4-FFF2-40B4-BE49-F238E27FC236}">
                <a16:creationId xmlns:a16="http://schemas.microsoft.com/office/drawing/2014/main" id="{5AA961C4-3448-4368-BD1B-3D0ED7E62EF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13525" y="998538"/>
            <a:ext cx="2311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2" name="직선 연결선 163">
            <a:extLst>
              <a:ext uri="{FF2B5EF4-FFF2-40B4-BE49-F238E27FC236}">
                <a16:creationId xmlns:a16="http://schemas.microsoft.com/office/drawing/2014/main" id="{F7D344B0-660E-45F4-9F09-E9920337FE38}"/>
              </a:ext>
            </a:extLst>
          </p:cNvPr>
          <p:cNvCxnSpPr>
            <a:cxnSpLocks/>
            <a:stCxn id="13353" idx="0"/>
          </p:cNvCxnSpPr>
          <p:nvPr/>
        </p:nvCxnSpPr>
        <p:spPr bwMode="auto">
          <a:xfrm flipV="1">
            <a:off x="5514975" y="436563"/>
            <a:ext cx="1152525" cy="5445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53" name="타원 164">
            <a:extLst>
              <a:ext uri="{FF2B5EF4-FFF2-40B4-BE49-F238E27FC236}">
                <a16:creationId xmlns:a16="http://schemas.microsoft.com/office/drawing/2014/main" id="{A58B8EB5-BBDC-4649-93B2-4BE7A3343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913" y="981075"/>
            <a:ext cx="1508125" cy="1538288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cxnSp>
        <p:nvCxnSpPr>
          <p:cNvPr id="13354" name="직선 연결선 165">
            <a:extLst>
              <a:ext uri="{FF2B5EF4-FFF2-40B4-BE49-F238E27FC236}">
                <a16:creationId xmlns:a16="http://schemas.microsoft.com/office/drawing/2014/main" id="{4B55F5E8-7D91-49FD-8D04-77722070C2D2}"/>
              </a:ext>
            </a:extLst>
          </p:cNvPr>
          <p:cNvCxnSpPr>
            <a:cxnSpLocks/>
            <a:stCxn id="13353" idx="4"/>
          </p:cNvCxnSpPr>
          <p:nvPr/>
        </p:nvCxnSpPr>
        <p:spPr bwMode="auto">
          <a:xfrm>
            <a:off x="5514975" y="2519363"/>
            <a:ext cx="1152525" cy="1889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55" name="TextBox 166">
            <a:extLst>
              <a:ext uri="{FF2B5EF4-FFF2-40B4-BE49-F238E27FC236}">
                <a16:creationId xmlns:a16="http://schemas.microsoft.com/office/drawing/2014/main" id="{16A31920-1AA3-4DFD-93D4-7CAB04185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925" y="539750"/>
            <a:ext cx="538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</a:rPr>
              <a:t>Bit0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3356" name="TextBox 167">
            <a:extLst>
              <a:ext uri="{FF2B5EF4-FFF2-40B4-BE49-F238E27FC236}">
                <a16:creationId xmlns:a16="http://schemas.microsoft.com/office/drawing/2014/main" id="{A0393E3B-92F4-447C-B180-1EE06A162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49275"/>
            <a:ext cx="536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</a:rPr>
              <a:t>Bit1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3357" name="TextBox 168">
            <a:extLst>
              <a:ext uri="{FF2B5EF4-FFF2-40B4-BE49-F238E27FC236}">
                <a16:creationId xmlns:a16="http://schemas.microsoft.com/office/drawing/2014/main" id="{16ADF94F-0D9A-4C06-97C2-13729F030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5263" y="549275"/>
            <a:ext cx="536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</a:rPr>
              <a:t>Bit2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3358" name="TextBox 169">
            <a:extLst>
              <a:ext uri="{FF2B5EF4-FFF2-40B4-BE49-F238E27FC236}">
                <a16:creationId xmlns:a16="http://schemas.microsoft.com/office/drawing/2014/main" id="{67B62D50-427C-423D-AC08-22E28ADD5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25" y="549275"/>
            <a:ext cx="536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</a:rPr>
              <a:t>Bit3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3359" name="TextBox 170">
            <a:extLst>
              <a:ext uri="{FF2B5EF4-FFF2-40B4-BE49-F238E27FC236}">
                <a16:creationId xmlns:a16="http://schemas.microsoft.com/office/drawing/2014/main" id="{B9A338A5-4C3D-467B-B33D-F8E9B39EF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1101725"/>
            <a:ext cx="5381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</a:rPr>
              <a:t>Bit4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3360" name="TextBox 171">
            <a:extLst>
              <a:ext uri="{FF2B5EF4-FFF2-40B4-BE49-F238E27FC236}">
                <a16:creationId xmlns:a16="http://schemas.microsoft.com/office/drawing/2014/main" id="{0175D28F-6825-4ED1-AB2A-DE0948542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638" y="1109663"/>
            <a:ext cx="5381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</a:rPr>
              <a:t>Bit5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3361" name="TextBox 172">
            <a:extLst>
              <a:ext uri="{FF2B5EF4-FFF2-40B4-BE49-F238E27FC236}">
                <a16:creationId xmlns:a16="http://schemas.microsoft.com/office/drawing/2014/main" id="{7AA293F5-9FF2-4396-88FE-CE3613F8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900" y="1109663"/>
            <a:ext cx="5381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</a:rPr>
              <a:t>Bit6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3362" name="TextBox 173">
            <a:extLst>
              <a:ext uri="{FF2B5EF4-FFF2-40B4-BE49-F238E27FC236}">
                <a16:creationId xmlns:a16="http://schemas.microsoft.com/office/drawing/2014/main" id="{011A28A6-80CD-4202-A185-6800C0FE9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2163" y="1109663"/>
            <a:ext cx="5365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</a:rPr>
              <a:t>Bit7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3363" name="TextBox 174">
            <a:extLst>
              <a:ext uri="{FF2B5EF4-FFF2-40B4-BE49-F238E27FC236}">
                <a16:creationId xmlns:a16="http://schemas.microsoft.com/office/drawing/2014/main" id="{3CB6FA7E-58F7-466C-B93E-0DA886489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788" y="1662113"/>
            <a:ext cx="5365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</a:rPr>
              <a:t>Bit8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3364" name="TextBox 175">
            <a:extLst>
              <a:ext uri="{FF2B5EF4-FFF2-40B4-BE49-F238E27FC236}">
                <a16:creationId xmlns:a16="http://schemas.microsoft.com/office/drawing/2014/main" id="{9B8224C3-C0D7-42D5-9E1D-AD0CF4025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863" y="1671638"/>
            <a:ext cx="536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</a:rPr>
              <a:t>Bit9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3365" name="TextBox 176">
            <a:extLst>
              <a:ext uri="{FF2B5EF4-FFF2-40B4-BE49-F238E27FC236}">
                <a16:creationId xmlns:a16="http://schemas.microsoft.com/office/drawing/2014/main" id="{8EFCA550-8890-4E1A-9CE3-8A234D7DB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275" y="1671638"/>
            <a:ext cx="650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</a:rPr>
              <a:t>Bit10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3366" name="TextBox 177">
            <a:extLst>
              <a:ext uri="{FF2B5EF4-FFF2-40B4-BE49-F238E27FC236}">
                <a16:creationId xmlns:a16="http://schemas.microsoft.com/office/drawing/2014/main" id="{25E45487-4054-47E5-8C89-672DA9966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0725" y="1671638"/>
            <a:ext cx="636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</a:rPr>
              <a:t>Bit11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3367" name="TextBox 178">
            <a:extLst>
              <a:ext uri="{FF2B5EF4-FFF2-40B4-BE49-F238E27FC236}">
                <a16:creationId xmlns:a16="http://schemas.microsoft.com/office/drawing/2014/main" id="{59ABF7CE-270F-49C0-ADA1-3A0A9872F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0" y="2239963"/>
            <a:ext cx="650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</a:rPr>
              <a:t>Bit12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3368" name="TextBox 179">
            <a:extLst>
              <a:ext uri="{FF2B5EF4-FFF2-40B4-BE49-F238E27FC236}">
                <a16:creationId xmlns:a16="http://schemas.microsoft.com/office/drawing/2014/main" id="{67AA482E-3E58-4519-A4AA-69AC1E9D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488" y="2233613"/>
            <a:ext cx="6524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</a:rPr>
              <a:t>Bit13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3369" name="TextBox 180">
            <a:extLst>
              <a:ext uri="{FF2B5EF4-FFF2-40B4-BE49-F238E27FC236}">
                <a16:creationId xmlns:a16="http://schemas.microsoft.com/office/drawing/2014/main" id="{897B2753-0DEE-465C-A454-A340A2F78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2563" y="2214563"/>
            <a:ext cx="650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</a:rPr>
              <a:t>Bit14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3370" name="TextBox 181">
            <a:extLst>
              <a:ext uri="{FF2B5EF4-FFF2-40B4-BE49-F238E27FC236}">
                <a16:creationId xmlns:a16="http://schemas.microsoft.com/office/drawing/2014/main" id="{917D3500-DFBA-4772-97E9-85FAC0D83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663" y="2233613"/>
            <a:ext cx="650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</a:rPr>
              <a:t>Bit15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4">
            <a:extLst>
              <a:ext uri="{FF2B5EF4-FFF2-40B4-BE49-F238E27FC236}">
                <a16:creationId xmlns:a16="http://schemas.microsoft.com/office/drawing/2014/main" id="{48C12BAC-D45E-4316-A603-F4A86843A3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49742D-EE58-409B-8B91-D894533F00BC}" type="slidenum">
              <a:rPr kumimoji="0" lang="ko-KR" altLang="en-US" sz="1200" smtClean="0">
                <a:solidFill>
                  <a:srgbClr val="80808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200">
              <a:solidFill>
                <a:srgbClr val="808080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17D51B3-2789-47C6-8AFA-BDAA874D4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913" y="142875"/>
            <a:ext cx="8258175" cy="1112838"/>
          </a:xfrm>
        </p:spPr>
        <p:txBody>
          <a:bodyPr/>
          <a:lstStyle/>
          <a:p>
            <a:pPr eaLnBrk="1" hangingPunct="1"/>
            <a:r>
              <a:rPr lang="en-US" altLang="ko-KR"/>
              <a:t>FileSysInit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944B7991-C91D-442B-AA1C-4050AB1D35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0425" y="800100"/>
            <a:ext cx="1385888" cy="42370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4341" name="직선 연결선 62">
            <a:extLst>
              <a:ext uri="{FF2B5EF4-FFF2-40B4-BE49-F238E27FC236}">
                <a16:creationId xmlns:a16="http://schemas.microsoft.com/office/drawing/2014/main" id="{D1345077-F819-4B01-9E83-974A02AEBA9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68363" y="227330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2" name="직선 연결선 62">
            <a:extLst>
              <a:ext uri="{FF2B5EF4-FFF2-40B4-BE49-F238E27FC236}">
                <a16:creationId xmlns:a16="http://schemas.microsoft.com/office/drawing/2014/main" id="{D066BFCE-C384-44C0-A08B-E5E1EBC056C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46138" y="502126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3" name="직사각형 3">
            <a:extLst>
              <a:ext uri="{FF2B5EF4-FFF2-40B4-BE49-F238E27FC236}">
                <a16:creationId xmlns:a16="http://schemas.microsoft.com/office/drawing/2014/main" id="{405A8F0C-F3D7-4451-A8A9-7E80B211E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800100"/>
            <a:ext cx="1403350" cy="1481138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44" name="직사각형 40">
            <a:extLst>
              <a:ext uri="{FF2B5EF4-FFF2-40B4-BE49-F238E27FC236}">
                <a16:creationId xmlns:a16="http://schemas.microsoft.com/office/drawing/2014/main" id="{250935F9-F1FC-4ABD-B016-6AF52FAC2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2295525"/>
            <a:ext cx="1403350" cy="1360488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45" name="직사각형 41">
            <a:extLst>
              <a:ext uri="{FF2B5EF4-FFF2-40B4-BE49-F238E27FC236}">
                <a16:creationId xmlns:a16="http://schemas.microsoft.com/office/drawing/2014/main" id="{8F1A96F4-9ABD-4495-9E43-D62A986F8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3633788"/>
            <a:ext cx="1403350" cy="1379537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3D0BEBD4-29BD-42DA-9272-4FD92E1DB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075" y="215900"/>
            <a:ext cx="5624513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/>
              <a:t>Void </a:t>
            </a:r>
            <a:r>
              <a:rPr lang="en-US" altLang="ko-KR" kern="0" dirty="0" err="1"/>
              <a:t>FileSysInit</a:t>
            </a:r>
            <a:r>
              <a:rPr lang="en-US" altLang="ko-KR" kern="0" dirty="0"/>
              <a:t>(void)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/>
              <a:t>   &gt; </a:t>
            </a:r>
            <a:r>
              <a:rPr lang="en-US" altLang="ko-KR" kern="0" dirty="0" err="1"/>
              <a:t>FileSys</a:t>
            </a:r>
            <a:r>
              <a:rPr lang="en-US" altLang="ko-KR" kern="0" dirty="0"/>
              <a:t> info, </a:t>
            </a:r>
            <a:r>
              <a:rPr lang="en-US" altLang="ko-KR" kern="0" dirty="0" err="1"/>
              <a:t>inode</a:t>
            </a:r>
            <a:r>
              <a:rPr lang="en-US" altLang="ko-KR" kern="0" dirty="0"/>
              <a:t> bitmap, block bitmap, </a:t>
            </a:r>
            <a:r>
              <a:rPr lang="en-US" altLang="ko-KR" kern="0" dirty="0" err="1"/>
              <a:t>inode</a:t>
            </a:r>
            <a:r>
              <a:rPr lang="ko-KR" altLang="en-US" kern="0" dirty="0"/>
              <a:t> </a:t>
            </a:r>
            <a:r>
              <a:rPr lang="en-US" altLang="ko-KR" kern="0" dirty="0"/>
              <a:t>list</a:t>
            </a:r>
            <a:r>
              <a:rPr lang="ko-KR" altLang="en-US" kern="0" dirty="0"/>
              <a:t>를 </a:t>
            </a:r>
            <a:r>
              <a:rPr lang="en-US" altLang="ko-KR" kern="0" dirty="0"/>
              <a:t>0</a:t>
            </a:r>
            <a:r>
              <a:rPr lang="ko-KR" altLang="en-US" kern="0" dirty="0"/>
              <a:t>으로 채워서 초기화</a:t>
            </a:r>
            <a:endParaRPr lang="en-US" altLang="ko-KR" kern="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/>
              <a:t>   &gt; </a:t>
            </a:r>
            <a:r>
              <a:rPr lang="ko-KR" altLang="en-US" kern="0" dirty="0"/>
              <a:t>블록 크기의 메모리를 할당 받은 후 </a:t>
            </a:r>
            <a:r>
              <a:rPr lang="en-US" altLang="ko-KR" kern="0" dirty="0"/>
              <a:t>0</a:t>
            </a:r>
            <a:r>
              <a:rPr lang="ko-KR" altLang="en-US" kern="0" dirty="0"/>
              <a:t>으로 </a:t>
            </a:r>
            <a:endParaRPr lang="en-US" altLang="ko-KR" kern="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kern="0" dirty="0"/>
              <a:t>      </a:t>
            </a:r>
            <a:r>
              <a:rPr lang="ko-KR" altLang="en-US" kern="0" dirty="0"/>
              <a:t>채우고 디스크로 저장하면 끝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</a:p>
        </p:txBody>
      </p:sp>
      <p:sp>
        <p:nvSpPr>
          <p:cNvPr id="14347" name="Text Box 26">
            <a:extLst>
              <a:ext uri="{FF2B5EF4-FFF2-40B4-BE49-F238E27FC236}">
                <a16:creationId xmlns:a16="http://schemas.microsoft.com/office/drawing/2014/main" id="{469D9B3A-6EBB-4BBC-B08B-3A215873202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282825" y="1325563"/>
            <a:ext cx="6381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0</a:t>
            </a:r>
          </a:p>
        </p:txBody>
      </p:sp>
      <p:sp>
        <p:nvSpPr>
          <p:cNvPr id="14348" name="Text Box 26">
            <a:extLst>
              <a:ext uri="{FF2B5EF4-FFF2-40B4-BE49-F238E27FC236}">
                <a16:creationId xmlns:a16="http://schemas.microsoft.com/office/drawing/2014/main" id="{5AA3E73D-D030-47A4-BFFB-575EF78F33D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311400" y="2730500"/>
            <a:ext cx="638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1</a:t>
            </a:r>
          </a:p>
        </p:txBody>
      </p:sp>
      <p:sp>
        <p:nvSpPr>
          <p:cNvPr id="14349" name="Text Box 26">
            <a:extLst>
              <a:ext uri="{FF2B5EF4-FFF2-40B4-BE49-F238E27FC236}">
                <a16:creationId xmlns:a16="http://schemas.microsoft.com/office/drawing/2014/main" id="{BC53024D-BE0C-44F5-BCA4-29E9BB5F3EB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319338" y="4241800"/>
            <a:ext cx="638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2</a:t>
            </a:r>
          </a:p>
        </p:txBody>
      </p:sp>
      <p:cxnSp>
        <p:nvCxnSpPr>
          <p:cNvPr id="14350" name="직선 연결선 62">
            <a:extLst>
              <a:ext uri="{FF2B5EF4-FFF2-40B4-BE49-F238E27FC236}">
                <a16:creationId xmlns:a16="http://schemas.microsoft.com/office/drawing/2014/main" id="{673F5971-C6D3-4782-A4E0-6C1BEED7763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68363" y="503078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직선 연결선 62">
            <a:extLst>
              <a:ext uri="{FF2B5EF4-FFF2-40B4-BE49-F238E27FC236}">
                <a16:creationId xmlns:a16="http://schemas.microsoft.com/office/drawing/2014/main" id="{0FD5E9D2-3106-4140-B441-D74600CC944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68363" y="5375275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직선 연결선 62">
            <a:extLst>
              <a:ext uri="{FF2B5EF4-FFF2-40B4-BE49-F238E27FC236}">
                <a16:creationId xmlns:a16="http://schemas.microsoft.com/office/drawing/2014/main" id="{CB29534C-535D-484E-B65C-18D5CCFA163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68363" y="5718175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직선 연결선 62">
            <a:extLst>
              <a:ext uri="{FF2B5EF4-FFF2-40B4-BE49-F238E27FC236}">
                <a16:creationId xmlns:a16="http://schemas.microsoft.com/office/drawing/2014/main" id="{708FBC88-B439-4C45-BF68-F53590BAAD9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68363" y="6061075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직선 연결선 62">
            <a:extLst>
              <a:ext uri="{FF2B5EF4-FFF2-40B4-BE49-F238E27FC236}">
                <a16:creationId xmlns:a16="http://schemas.microsoft.com/office/drawing/2014/main" id="{8D86ACE5-E466-48C8-96BC-438711EBC29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68363" y="640556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5" name="직사각형 67">
            <a:extLst>
              <a:ext uri="{FF2B5EF4-FFF2-40B4-BE49-F238E27FC236}">
                <a16:creationId xmlns:a16="http://schemas.microsoft.com/office/drawing/2014/main" id="{62615C02-E0E5-4BD3-911A-AE15E493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5016500"/>
            <a:ext cx="1403350" cy="1381125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56" name="Text Box 26">
            <a:extLst>
              <a:ext uri="{FF2B5EF4-FFF2-40B4-BE49-F238E27FC236}">
                <a16:creationId xmlns:a16="http://schemas.microsoft.com/office/drawing/2014/main" id="{93F321D5-3A6A-4D51-9350-CABFFF154B5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319338" y="5629275"/>
            <a:ext cx="6381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3</a:t>
            </a:r>
          </a:p>
        </p:txBody>
      </p:sp>
      <p:sp>
        <p:nvSpPr>
          <p:cNvPr id="14357" name="Text Box 26">
            <a:extLst>
              <a:ext uri="{FF2B5EF4-FFF2-40B4-BE49-F238E27FC236}">
                <a16:creationId xmlns:a16="http://schemas.microsoft.com/office/drawing/2014/main" id="{A6A57446-C823-421A-968B-C3AB47C1949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430338" y="50704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58" name="Text Box 26">
            <a:extLst>
              <a:ext uri="{FF2B5EF4-FFF2-40B4-BE49-F238E27FC236}">
                <a16:creationId xmlns:a16="http://schemas.microsoft.com/office/drawing/2014/main" id="{5219BC23-A678-4B2E-86AF-E5FA9FDB2A7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433513" y="54308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59" name="Text Box 26">
            <a:extLst>
              <a:ext uri="{FF2B5EF4-FFF2-40B4-BE49-F238E27FC236}">
                <a16:creationId xmlns:a16="http://schemas.microsoft.com/office/drawing/2014/main" id="{1AB1A9D4-7072-46A7-8B27-849FE436484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438275" y="57896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60" name="Text Box 26">
            <a:extLst>
              <a:ext uri="{FF2B5EF4-FFF2-40B4-BE49-F238E27FC236}">
                <a16:creationId xmlns:a16="http://schemas.microsoft.com/office/drawing/2014/main" id="{E04FE204-8090-4FF2-BFC4-0C89D86EC74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441450" y="61087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61" name="Rectangle 5">
            <a:extLst>
              <a:ext uri="{FF2B5EF4-FFF2-40B4-BE49-F238E27FC236}">
                <a16:creationId xmlns:a16="http://schemas.microsoft.com/office/drawing/2014/main" id="{AF714ABF-4A34-4BDC-9206-7FA6EA8E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2422525"/>
            <a:ext cx="1385887" cy="1503363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b="1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cxnSp>
        <p:nvCxnSpPr>
          <p:cNvPr id="14362" name="직선 연결선 56">
            <a:extLst>
              <a:ext uri="{FF2B5EF4-FFF2-40B4-BE49-F238E27FC236}">
                <a16:creationId xmlns:a16="http://schemas.microsoft.com/office/drawing/2014/main" id="{64D326FE-2FED-4023-8A9B-D82EF994575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35550" y="2817813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3" name="직선 연결선 60">
            <a:extLst>
              <a:ext uri="{FF2B5EF4-FFF2-40B4-BE49-F238E27FC236}">
                <a16:creationId xmlns:a16="http://schemas.microsoft.com/office/drawing/2014/main" id="{A1F29A57-5CD2-436A-87C6-663AEE34BA6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24438" y="318928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4" name="직선 연결선 61">
            <a:extLst>
              <a:ext uri="{FF2B5EF4-FFF2-40B4-BE49-F238E27FC236}">
                <a16:creationId xmlns:a16="http://schemas.microsoft.com/office/drawing/2014/main" id="{6EBEE5E7-4062-431C-A05B-6CBED10B705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40313" y="35623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5" name="화살표: 오른쪽 128">
            <a:extLst>
              <a:ext uri="{FF2B5EF4-FFF2-40B4-BE49-F238E27FC236}">
                <a16:creationId xmlns:a16="http://schemas.microsoft.com/office/drawing/2014/main" id="{5E3CCC0B-4411-4F36-AF71-BF21592A3CB7}"/>
              </a:ext>
            </a:extLst>
          </p:cNvPr>
          <p:cNvSpPr>
            <a:spLocks noChangeArrowheads="1"/>
          </p:cNvSpPr>
          <p:nvPr/>
        </p:nvSpPr>
        <p:spPr bwMode="auto">
          <a:xfrm rot="-8935724">
            <a:off x="3409950" y="2293938"/>
            <a:ext cx="1235075" cy="242887"/>
          </a:xfrm>
          <a:prstGeom prst="rightArrow">
            <a:avLst>
              <a:gd name="adj1" fmla="val 50000"/>
              <a:gd name="adj2" fmla="val 4997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66" name="Text Box 26">
            <a:extLst>
              <a:ext uri="{FF2B5EF4-FFF2-40B4-BE49-F238E27FC236}">
                <a16:creationId xmlns:a16="http://schemas.microsoft.com/office/drawing/2014/main" id="{11044B1A-DB12-423F-AC3E-34539D8258DE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859338" y="3979863"/>
            <a:ext cx="29067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(1) Block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크기의 메모리 할당하고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으로 채운다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67" name="Text Box 26">
            <a:extLst>
              <a:ext uri="{FF2B5EF4-FFF2-40B4-BE49-F238E27FC236}">
                <a16:creationId xmlns:a16="http://schemas.microsoft.com/office/drawing/2014/main" id="{0D90CBC5-C804-4E4F-8CFB-80C61FA622E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553075" y="25066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68" name="Text Box 26">
            <a:extLst>
              <a:ext uri="{FF2B5EF4-FFF2-40B4-BE49-F238E27FC236}">
                <a16:creationId xmlns:a16="http://schemas.microsoft.com/office/drawing/2014/main" id="{DAD9C5BE-8B89-4F19-9FE6-E2D10D89AA1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543550" y="28590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69" name="Text Box 26">
            <a:extLst>
              <a:ext uri="{FF2B5EF4-FFF2-40B4-BE49-F238E27FC236}">
                <a16:creationId xmlns:a16="http://schemas.microsoft.com/office/drawing/2014/main" id="{263CB528-FCAF-4C7D-AA00-C66C44287B7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570538" y="32496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70" name="Text Box 26">
            <a:extLst>
              <a:ext uri="{FF2B5EF4-FFF2-40B4-BE49-F238E27FC236}">
                <a16:creationId xmlns:a16="http://schemas.microsoft.com/office/drawing/2014/main" id="{55987218-58B2-480F-A153-1D1A1D0481B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561013" y="36385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71" name="화살표: 오른쪽 128">
            <a:extLst>
              <a:ext uri="{FF2B5EF4-FFF2-40B4-BE49-F238E27FC236}">
                <a16:creationId xmlns:a16="http://schemas.microsoft.com/office/drawing/2014/main" id="{37173FAD-2E44-4206-86D1-D3DD05BCB8D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384550" y="2938463"/>
            <a:ext cx="1235075" cy="242887"/>
          </a:xfrm>
          <a:prstGeom prst="rightArrow">
            <a:avLst>
              <a:gd name="adj1" fmla="val 50000"/>
              <a:gd name="adj2" fmla="val 4997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72" name="화살표: 오른쪽 128">
            <a:extLst>
              <a:ext uri="{FF2B5EF4-FFF2-40B4-BE49-F238E27FC236}">
                <a16:creationId xmlns:a16="http://schemas.microsoft.com/office/drawing/2014/main" id="{6F853D9F-349C-4D2F-93AD-EE62080E27EE}"/>
              </a:ext>
            </a:extLst>
          </p:cNvPr>
          <p:cNvSpPr>
            <a:spLocks noChangeArrowheads="1"/>
          </p:cNvSpPr>
          <p:nvPr/>
        </p:nvSpPr>
        <p:spPr bwMode="auto">
          <a:xfrm rot="9121892">
            <a:off x="3465513" y="3748088"/>
            <a:ext cx="1235075" cy="242887"/>
          </a:xfrm>
          <a:prstGeom prst="rightArrow">
            <a:avLst>
              <a:gd name="adj1" fmla="val 50000"/>
              <a:gd name="adj2" fmla="val 4997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73" name="화살표: 오른쪽 128">
            <a:extLst>
              <a:ext uri="{FF2B5EF4-FFF2-40B4-BE49-F238E27FC236}">
                <a16:creationId xmlns:a16="http://schemas.microsoft.com/office/drawing/2014/main" id="{6931B0BA-C281-4110-B77C-3B02C1BB3BD1}"/>
              </a:ext>
            </a:extLst>
          </p:cNvPr>
          <p:cNvSpPr>
            <a:spLocks noChangeArrowheads="1"/>
          </p:cNvSpPr>
          <p:nvPr/>
        </p:nvSpPr>
        <p:spPr bwMode="auto">
          <a:xfrm rot="8025970">
            <a:off x="3531394" y="4379119"/>
            <a:ext cx="1235075" cy="242887"/>
          </a:xfrm>
          <a:prstGeom prst="rightArrow">
            <a:avLst>
              <a:gd name="adj1" fmla="val 50000"/>
              <a:gd name="adj2" fmla="val 4997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74" name="Text Box 26">
            <a:extLst>
              <a:ext uri="{FF2B5EF4-FFF2-40B4-BE49-F238E27FC236}">
                <a16:creationId xmlns:a16="http://schemas.microsoft.com/office/drawing/2014/main" id="{C7FEDEF0-CA01-49A9-8758-4154FB19E25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95775" y="5108575"/>
            <a:ext cx="4641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 dirty="0">
                <a:solidFill>
                  <a:schemeClr val="tx1"/>
                </a:solidFill>
                <a:latin typeface="Arial" panose="020B0604020202020204" pitchFamily="34" charset="0"/>
              </a:rPr>
              <a:t>(2) </a:t>
            </a:r>
            <a:r>
              <a:rPr kumimoji="0" lang="en-US" altLang="ko-KR" sz="1000" b="1" dirty="0" err="1">
                <a:solidFill>
                  <a:schemeClr val="tx1"/>
                </a:solidFill>
                <a:latin typeface="Arial" panose="020B0604020202020204" pitchFamily="34" charset="0"/>
              </a:rPr>
              <a:t>DevWriteBlock</a:t>
            </a:r>
            <a:r>
              <a:rPr kumimoji="0" lang="en-US" altLang="ko-KR" sz="10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함수를 통해 메모리를 </a:t>
            </a:r>
            <a:r>
              <a:rPr kumimoji="0" lang="en-US" altLang="ko-K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Block 0</a:t>
            </a:r>
            <a:r>
              <a:rPr kumimoji="0" lang="ko-KR" altLang="en-US" sz="1400" b="1" dirty="0">
                <a:solidFill>
                  <a:srgbClr val="FF0000"/>
                </a:solidFill>
                <a:latin typeface="Arial" panose="020B0604020202020204" pitchFamily="34" charset="0"/>
              </a:rPr>
              <a:t>부터 </a:t>
            </a:r>
            <a:r>
              <a:rPr kumimoji="0" lang="en-US" altLang="ko-K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r>
              <a:rPr kumimoji="0" lang="ko-KR" altLang="en-US" sz="1400" b="1" dirty="0">
                <a:solidFill>
                  <a:srgbClr val="FF0000"/>
                </a:solidFill>
                <a:latin typeface="Arial" panose="020B0604020202020204" pitchFamily="34" charset="0"/>
              </a:rPr>
              <a:t>까지 </a:t>
            </a:r>
            <a:r>
              <a:rPr kumimoji="0" lang="ko-KR" alt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저장한다</a:t>
            </a:r>
            <a:r>
              <a:rPr kumimoji="0" lang="en-US" altLang="ko-KR" sz="1000" b="1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375" name="TextBox 77">
            <a:extLst>
              <a:ext uri="{FF2B5EF4-FFF2-40B4-BE49-F238E27FC236}">
                <a16:creationId xmlns:a16="http://schemas.microsoft.com/office/drawing/2014/main" id="{4FD6115F-73EF-4C37-913B-B882867F2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1095375"/>
            <a:ext cx="1452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solidFill>
                  <a:srgbClr val="FF0000"/>
                </a:solidFill>
              </a:rPr>
              <a:t>FileSys</a:t>
            </a:r>
          </a:p>
          <a:p>
            <a:r>
              <a:rPr lang="en-US" altLang="ko-KR" sz="2000">
                <a:solidFill>
                  <a:srgbClr val="FF0000"/>
                </a:solidFill>
              </a:rPr>
              <a:t>information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4376" name="TextBox 78">
            <a:extLst>
              <a:ext uri="{FF2B5EF4-FFF2-40B4-BE49-F238E27FC236}">
                <a16:creationId xmlns:a16="http://schemas.microsoft.com/office/drawing/2014/main" id="{E3F6B036-FF41-4F1F-B483-B969B9ED8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3973513"/>
            <a:ext cx="9540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solidFill>
                  <a:srgbClr val="FF0000"/>
                </a:solidFill>
              </a:rPr>
              <a:t>Block</a:t>
            </a:r>
          </a:p>
          <a:p>
            <a:r>
              <a:rPr lang="en-US" altLang="ko-KR" sz="2000">
                <a:solidFill>
                  <a:srgbClr val="FF0000"/>
                </a:solidFill>
              </a:rPr>
              <a:t>bitmap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4377" name="TextBox 79">
            <a:extLst>
              <a:ext uri="{FF2B5EF4-FFF2-40B4-BE49-F238E27FC236}">
                <a16:creationId xmlns:a16="http://schemas.microsoft.com/office/drawing/2014/main" id="{6C1DB7A9-3619-4FF9-8F82-4650FCA4B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2625725"/>
            <a:ext cx="954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solidFill>
                  <a:srgbClr val="FF0000"/>
                </a:solidFill>
              </a:rPr>
              <a:t>Inode </a:t>
            </a:r>
          </a:p>
          <a:p>
            <a:r>
              <a:rPr lang="en-US" altLang="ko-KR" sz="2000">
                <a:solidFill>
                  <a:srgbClr val="FF0000"/>
                </a:solidFill>
              </a:rPr>
              <a:t>bitmap</a:t>
            </a:r>
            <a:endParaRPr lang="ko-KR" altLang="en-US" sz="2000">
              <a:solidFill>
                <a:srgbClr val="FF0000"/>
              </a:solidFill>
            </a:endParaRPr>
          </a:p>
        </p:txBody>
      </p:sp>
      <p:cxnSp>
        <p:nvCxnSpPr>
          <p:cNvPr id="14378" name="직선 연결선 62">
            <a:extLst>
              <a:ext uri="{FF2B5EF4-FFF2-40B4-BE49-F238E27FC236}">
                <a16:creationId xmlns:a16="http://schemas.microsoft.com/office/drawing/2014/main" id="{111642A1-9885-454D-827D-DFF4597115D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46138" y="639921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9" name="직선 연결선 62">
            <a:extLst>
              <a:ext uri="{FF2B5EF4-FFF2-40B4-BE49-F238E27FC236}">
                <a16:creationId xmlns:a16="http://schemas.microsoft.com/office/drawing/2014/main" id="{890ADEE7-D1B0-4465-9677-C0C48C032AB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68363" y="640873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0" name="직선 연결선 62">
            <a:extLst>
              <a:ext uri="{FF2B5EF4-FFF2-40B4-BE49-F238E27FC236}">
                <a16:creationId xmlns:a16="http://schemas.microsoft.com/office/drawing/2014/main" id="{AA95EB10-D2C7-4CF9-ADC9-BD9B14339BC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68363" y="6753225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1" name="직선 연결선 62">
            <a:extLst>
              <a:ext uri="{FF2B5EF4-FFF2-40B4-BE49-F238E27FC236}">
                <a16:creationId xmlns:a16="http://schemas.microsoft.com/office/drawing/2014/main" id="{D35B5AFF-A31B-4520-99FC-6688290D6A3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68363" y="7096125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2" name="직선 연결선 62">
            <a:extLst>
              <a:ext uri="{FF2B5EF4-FFF2-40B4-BE49-F238E27FC236}">
                <a16:creationId xmlns:a16="http://schemas.microsoft.com/office/drawing/2014/main" id="{83628C15-445F-4950-B855-DECE5270086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68363" y="7439025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3" name="직선 연결선 62">
            <a:extLst>
              <a:ext uri="{FF2B5EF4-FFF2-40B4-BE49-F238E27FC236}">
                <a16:creationId xmlns:a16="http://schemas.microsoft.com/office/drawing/2014/main" id="{5A1F96AE-60E4-40B0-8B78-E46FE98D9B2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68363" y="778351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84" name="직사각형 67">
            <a:extLst>
              <a:ext uri="{FF2B5EF4-FFF2-40B4-BE49-F238E27FC236}">
                <a16:creationId xmlns:a16="http://schemas.microsoft.com/office/drawing/2014/main" id="{3509D0CE-1445-4237-85D3-7BEF49A82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6394450"/>
            <a:ext cx="1403350" cy="1381125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85" name="Text Box 26">
            <a:extLst>
              <a:ext uri="{FF2B5EF4-FFF2-40B4-BE49-F238E27FC236}">
                <a16:creationId xmlns:a16="http://schemas.microsoft.com/office/drawing/2014/main" id="{533A081B-7811-4A01-A65A-9936CC86580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430338" y="64484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86" name="Text Box 26">
            <a:extLst>
              <a:ext uri="{FF2B5EF4-FFF2-40B4-BE49-F238E27FC236}">
                <a16:creationId xmlns:a16="http://schemas.microsoft.com/office/drawing/2014/main" id="{0F90C0F9-E34E-43DD-9562-62FB3853A56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433513" y="68087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87" name="Text Box 26">
            <a:extLst>
              <a:ext uri="{FF2B5EF4-FFF2-40B4-BE49-F238E27FC236}">
                <a16:creationId xmlns:a16="http://schemas.microsoft.com/office/drawing/2014/main" id="{83287045-BEFB-4953-8CCD-9A9212D7953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438275" y="71675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88" name="Text Box 26">
            <a:extLst>
              <a:ext uri="{FF2B5EF4-FFF2-40B4-BE49-F238E27FC236}">
                <a16:creationId xmlns:a16="http://schemas.microsoft.com/office/drawing/2014/main" id="{2934C16D-6BF8-4544-8E6D-F80E29608A9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441450" y="74866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89" name="Text Box 26">
            <a:extLst>
              <a:ext uri="{FF2B5EF4-FFF2-40B4-BE49-F238E27FC236}">
                <a16:creationId xmlns:a16="http://schemas.microsoft.com/office/drawing/2014/main" id="{FF10539C-68C5-486C-9D9E-E005E771623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319338" y="6513513"/>
            <a:ext cx="6381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4</a:t>
            </a:r>
          </a:p>
        </p:txBody>
      </p:sp>
      <p:sp>
        <p:nvSpPr>
          <p:cNvPr id="14390" name="화살표: 오른쪽 128">
            <a:extLst>
              <a:ext uri="{FF2B5EF4-FFF2-40B4-BE49-F238E27FC236}">
                <a16:creationId xmlns:a16="http://schemas.microsoft.com/office/drawing/2014/main" id="{593E0EF1-1942-4201-9458-FBE6AE06D050}"/>
              </a:ext>
            </a:extLst>
          </p:cNvPr>
          <p:cNvSpPr>
            <a:spLocks noChangeArrowheads="1"/>
          </p:cNvSpPr>
          <p:nvPr/>
        </p:nvSpPr>
        <p:spPr bwMode="auto">
          <a:xfrm rot="8025970">
            <a:off x="3426619" y="5358607"/>
            <a:ext cx="1235075" cy="242887"/>
          </a:xfrm>
          <a:prstGeom prst="rightArrow">
            <a:avLst>
              <a:gd name="adj1" fmla="val 50000"/>
              <a:gd name="adj2" fmla="val 4997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91" name="화살표: 오른쪽 128">
            <a:extLst>
              <a:ext uri="{FF2B5EF4-FFF2-40B4-BE49-F238E27FC236}">
                <a16:creationId xmlns:a16="http://schemas.microsoft.com/office/drawing/2014/main" id="{0F6D6121-BD05-44DB-8835-F78F429307CD}"/>
              </a:ext>
            </a:extLst>
          </p:cNvPr>
          <p:cNvSpPr>
            <a:spLocks noChangeArrowheads="1"/>
          </p:cNvSpPr>
          <p:nvPr/>
        </p:nvSpPr>
        <p:spPr bwMode="auto">
          <a:xfrm rot="8025970">
            <a:off x="3634581" y="5987257"/>
            <a:ext cx="1235075" cy="242888"/>
          </a:xfrm>
          <a:prstGeom prst="rightArrow">
            <a:avLst>
              <a:gd name="adj1" fmla="val 50000"/>
              <a:gd name="adj2" fmla="val 4997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4">
            <a:extLst>
              <a:ext uri="{FF2B5EF4-FFF2-40B4-BE49-F238E27FC236}">
                <a16:creationId xmlns:a16="http://schemas.microsoft.com/office/drawing/2014/main" id="{EB04C059-7D1F-44CE-9D77-4C536125A8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53400" y="6597352"/>
            <a:ext cx="9144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92B998-40C5-41BE-A485-BEAF97037AF7}" type="slidenum">
              <a:rPr kumimoji="0" lang="ko-KR" altLang="en-US" sz="1200" smtClean="0">
                <a:solidFill>
                  <a:srgbClr val="80808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200">
              <a:solidFill>
                <a:srgbClr val="808080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CD6903C-AECF-4420-B128-BDCB9EDFC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158750"/>
            <a:ext cx="8258175" cy="628650"/>
          </a:xfrm>
        </p:spPr>
        <p:txBody>
          <a:bodyPr/>
          <a:lstStyle/>
          <a:p>
            <a:pPr eaLnBrk="1" hangingPunct="1"/>
            <a:r>
              <a:rPr lang="en-US" altLang="ko-KR" dirty="0" err="1"/>
              <a:t>SetInodeBitMap</a:t>
            </a:r>
            <a:r>
              <a:rPr lang="en-US" altLang="ko-KR" dirty="0"/>
              <a:t>(2)</a:t>
            </a:r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E3E562D9-8B57-4147-812A-0BB3833E0F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4675" y="836613"/>
            <a:ext cx="1385888" cy="28559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5365" name="직선 연결선 56">
            <a:extLst>
              <a:ext uri="{FF2B5EF4-FFF2-40B4-BE49-F238E27FC236}">
                <a16:creationId xmlns:a16="http://schemas.microsoft.com/office/drawing/2014/main" id="{1D54C545-5129-46DB-B613-BFE05A86348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4675" y="1193800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6" name="직선 연결선 60">
            <a:extLst>
              <a:ext uri="{FF2B5EF4-FFF2-40B4-BE49-F238E27FC236}">
                <a16:creationId xmlns:a16="http://schemas.microsoft.com/office/drawing/2014/main" id="{FC5B5940-8BB1-42A4-8B0B-060D47CA6B7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5150" y="156527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직선 연결선 61">
            <a:extLst>
              <a:ext uri="{FF2B5EF4-FFF2-40B4-BE49-F238E27FC236}">
                <a16:creationId xmlns:a16="http://schemas.microsoft.com/office/drawing/2014/main" id="{1FAC4938-054A-4475-A9AD-F6BF8628112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9438" y="193833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직선 연결선 62">
            <a:extLst>
              <a:ext uri="{FF2B5EF4-FFF2-40B4-BE49-F238E27FC236}">
                <a16:creationId xmlns:a16="http://schemas.microsoft.com/office/drawing/2014/main" id="{07A588CE-FF98-44FF-A5E9-D448EE7005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2613" y="230981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9" name="직사각형 3">
            <a:extLst>
              <a:ext uri="{FF2B5EF4-FFF2-40B4-BE49-F238E27FC236}">
                <a16:creationId xmlns:a16="http://schemas.microsoft.com/office/drawing/2014/main" id="{DB307A63-B77D-46EC-8EAC-DDC7FD05B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836613"/>
            <a:ext cx="1403350" cy="1481137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70" name="직사각형 40">
            <a:extLst>
              <a:ext uri="{FF2B5EF4-FFF2-40B4-BE49-F238E27FC236}">
                <a16:creationId xmlns:a16="http://schemas.microsoft.com/office/drawing/2014/main" id="{CBC5F731-D37C-4454-A305-76EC670AE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2332038"/>
            <a:ext cx="1403350" cy="1360487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71" name="화살표: 오른쪽 128">
            <a:extLst>
              <a:ext uri="{FF2B5EF4-FFF2-40B4-BE49-F238E27FC236}">
                <a16:creationId xmlns:a16="http://schemas.microsoft.com/office/drawing/2014/main" id="{5315B2B2-3F2E-4E91-BB02-DA040C4A6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225" y="3173413"/>
            <a:ext cx="1235075" cy="244475"/>
          </a:xfrm>
          <a:prstGeom prst="rightArrow">
            <a:avLst>
              <a:gd name="adj1" fmla="val 50000"/>
              <a:gd name="adj2" fmla="val 4965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72" name="Text Box 26">
            <a:extLst>
              <a:ext uri="{FF2B5EF4-FFF2-40B4-BE49-F238E27FC236}">
                <a16:creationId xmlns:a16="http://schemas.microsoft.com/office/drawing/2014/main" id="{E12A5B33-51F2-4A4A-9699-172831325C6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185988" y="2370138"/>
            <a:ext cx="18859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(2) Block 1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을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DevReadBlock</a:t>
            </a: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함수를 통해 메모리로 읽는다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373" name="Text Box 26">
            <a:extLst>
              <a:ext uri="{FF2B5EF4-FFF2-40B4-BE49-F238E27FC236}">
                <a16:creationId xmlns:a16="http://schemas.microsoft.com/office/drawing/2014/main" id="{AC3BF935-3C19-4C73-A4FC-DBC99687CF8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010025" y="3554413"/>
            <a:ext cx="18446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(1) Block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크기의 메모리 할당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74" name="Text Box 26">
            <a:extLst>
              <a:ext uri="{FF2B5EF4-FFF2-40B4-BE49-F238E27FC236}">
                <a16:creationId xmlns:a16="http://schemas.microsoft.com/office/drawing/2014/main" id="{D2F21960-8CAF-4E5E-B9AA-166459460C5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707188" y="3538538"/>
            <a:ext cx="18145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(3)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동작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(2) 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후의 메모리 상태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75" name="Text Box 26">
            <a:extLst>
              <a:ext uri="{FF2B5EF4-FFF2-40B4-BE49-F238E27FC236}">
                <a16:creationId xmlns:a16="http://schemas.microsoft.com/office/drawing/2014/main" id="{22B5DBAC-656F-434A-AF3C-702EA46743F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170363" y="5962650"/>
            <a:ext cx="14271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(4) Bit 2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를 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로 설정함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76" name="화살표: 오른쪽 188">
            <a:extLst>
              <a:ext uri="{FF2B5EF4-FFF2-40B4-BE49-F238E27FC236}">
                <a16:creationId xmlns:a16="http://schemas.microsoft.com/office/drawing/2014/main" id="{7A098F1F-61D1-4C63-B489-FF2F837BFF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06663" y="5640388"/>
            <a:ext cx="1235075" cy="242887"/>
          </a:xfrm>
          <a:prstGeom prst="rightArrow">
            <a:avLst>
              <a:gd name="adj1" fmla="val 50000"/>
              <a:gd name="adj2" fmla="val 4997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77" name="Text Box 26">
            <a:extLst>
              <a:ext uri="{FF2B5EF4-FFF2-40B4-BE49-F238E27FC236}">
                <a16:creationId xmlns:a16="http://schemas.microsoft.com/office/drawing/2014/main" id="{4062FBAB-4649-4B03-857B-820105DB8A2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2520950" y="4354513"/>
            <a:ext cx="13033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(6) Block 1</a:t>
            </a: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에</a:t>
            </a:r>
            <a:endParaRPr kumimoji="0" lang="en-US" altLang="ko-KR" sz="10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DevWriteBlock</a:t>
            </a: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함수를 통해 저장함</a:t>
            </a: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39275BA1-0138-4E31-97E6-EF38D78F8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3" y="679450"/>
            <a:ext cx="5795962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5F5F5F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kern="0" dirty="0"/>
              <a:t>&gt; </a:t>
            </a:r>
            <a:r>
              <a:rPr lang="en-US" altLang="ko-KR" sz="1800" kern="0" dirty="0" err="1"/>
              <a:t>Inode</a:t>
            </a:r>
            <a:r>
              <a:rPr lang="en-US" altLang="ko-KR" sz="1800" kern="0" dirty="0"/>
              <a:t> bitmap</a:t>
            </a:r>
            <a:r>
              <a:rPr lang="ko-KR" altLang="en-US" sz="1800" kern="0" dirty="0"/>
              <a:t>에서 </a:t>
            </a:r>
            <a:r>
              <a:rPr lang="en-US" altLang="ko-KR" sz="1800" kern="0" dirty="0"/>
              <a:t>bit 2</a:t>
            </a:r>
            <a:r>
              <a:rPr lang="ko-KR" altLang="en-US" sz="1800" kern="0" dirty="0"/>
              <a:t>를 </a:t>
            </a:r>
            <a:r>
              <a:rPr lang="en-US" altLang="ko-KR" sz="1800" kern="0" dirty="0"/>
              <a:t>1</a:t>
            </a:r>
            <a:r>
              <a:rPr lang="ko-KR" altLang="en-US" sz="1800" kern="0" dirty="0"/>
              <a:t>로 설정하고</a:t>
            </a:r>
            <a:r>
              <a:rPr lang="en-US" altLang="ko-KR" sz="1800" kern="0" dirty="0"/>
              <a:t>, </a:t>
            </a:r>
            <a:r>
              <a:rPr lang="ko-KR" altLang="en-US" sz="1800" kern="0" dirty="0"/>
              <a:t>다시 디스크로 저장한다</a:t>
            </a:r>
            <a:r>
              <a:rPr lang="en-US" altLang="ko-KR" sz="1800" kern="0" dirty="0"/>
              <a:t>.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kern="0" dirty="0"/>
              <a:t>&gt; </a:t>
            </a:r>
            <a:r>
              <a:rPr lang="en-US" altLang="ko-KR" sz="1800" kern="0" dirty="0" err="1"/>
              <a:t>Inode</a:t>
            </a:r>
            <a:r>
              <a:rPr lang="en-US" altLang="ko-KR" sz="1800" kern="0" dirty="0"/>
              <a:t> bitmap</a:t>
            </a:r>
            <a:r>
              <a:rPr lang="ko-KR" altLang="en-US" sz="1800" kern="0" dirty="0"/>
              <a:t>은 </a:t>
            </a:r>
            <a:r>
              <a:rPr lang="en-US" altLang="ko-KR" sz="1800" kern="0" dirty="0"/>
              <a:t>block 1</a:t>
            </a:r>
            <a:r>
              <a:rPr lang="ko-KR" altLang="en-US" sz="1800" kern="0" dirty="0"/>
              <a:t>에 저장됨</a:t>
            </a:r>
            <a:endParaRPr lang="en-US" altLang="ko-KR" sz="1800" kern="0" dirty="0"/>
          </a:p>
        </p:txBody>
      </p:sp>
      <p:cxnSp>
        <p:nvCxnSpPr>
          <p:cNvPr id="15379" name="직선 연결선 62">
            <a:extLst>
              <a:ext uri="{FF2B5EF4-FFF2-40B4-BE49-F238E27FC236}">
                <a16:creationId xmlns:a16="http://schemas.microsoft.com/office/drawing/2014/main" id="{1EDA6CEF-8024-4EDD-874D-2CA9DF89023F}"/>
              </a:ext>
            </a:extLst>
          </p:cNvPr>
          <p:cNvCxnSpPr>
            <a:cxnSpLocks noChangeShapeType="1"/>
            <a:stCxn id="15370" idx="2"/>
            <a:endCxn id="15370" idx="0"/>
          </p:cNvCxnSpPr>
          <p:nvPr/>
        </p:nvCxnSpPr>
        <p:spPr bwMode="auto">
          <a:xfrm flipV="1">
            <a:off x="1247775" y="2332038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직선 연결선 62">
            <a:extLst>
              <a:ext uri="{FF2B5EF4-FFF2-40B4-BE49-F238E27FC236}">
                <a16:creationId xmlns:a16="http://schemas.microsoft.com/office/drawing/2014/main" id="{F5DF0C03-5BB5-46FD-8F7B-DE441A539CA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84325" y="232092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직선 연결선 62">
            <a:extLst>
              <a:ext uri="{FF2B5EF4-FFF2-40B4-BE49-F238E27FC236}">
                <a16:creationId xmlns:a16="http://schemas.microsoft.com/office/drawing/2014/main" id="{7C19829D-3485-4688-9CC0-905D1863696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00113" y="230981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2" name="Text Box 26">
            <a:extLst>
              <a:ext uri="{FF2B5EF4-FFF2-40B4-BE49-F238E27FC236}">
                <a16:creationId xmlns:a16="http://schemas.microsoft.com/office/drawing/2014/main" id="{2ED91348-8A7A-455D-BEF2-4A9200AD0E9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98488" y="23812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383" name="Text Box 26">
            <a:extLst>
              <a:ext uri="{FF2B5EF4-FFF2-40B4-BE49-F238E27FC236}">
                <a16:creationId xmlns:a16="http://schemas.microsoft.com/office/drawing/2014/main" id="{A4A5E0A1-BF67-450B-96C3-CE2778CE17A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31863" y="23907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384" name="Text Box 26">
            <a:extLst>
              <a:ext uri="{FF2B5EF4-FFF2-40B4-BE49-F238E27FC236}">
                <a16:creationId xmlns:a16="http://schemas.microsoft.com/office/drawing/2014/main" id="{65C70320-F1B5-4A1C-B44F-534F62FFD4C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66825" y="24003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385" name="Text Box 26">
            <a:extLst>
              <a:ext uri="{FF2B5EF4-FFF2-40B4-BE49-F238E27FC236}">
                <a16:creationId xmlns:a16="http://schemas.microsoft.com/office/drawing/2014/main" id="{8E088EB6-73EF-47DE-9D0C-23CDFAE3DFD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00200" y="24098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386" name="Text Box 26">
            <a:extLst>
              <a:ext uri="{FF2B5EF4-FFF2-40B4-BE49-F238E27FC236}">
                <a16:creationId xmlns:a16="http://schemas.microsoft.com/office/drawing/2014/main" id="{058A32DD-0C1A-4D51-9981-C89CD2D4FAC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11188" y="27241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387" name="Text Box 26">
            <a:extLst>
              <a:ext uri="{FF2B5EF4-FFF2-40B4-BE49-F238E27FC236}">
                <a16:creationId xmlns:a16="http://schemas.microsoft.com/office/drawing/2014/main" id="{4355759D-EAE5-4863-89EC-80A19244AA0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46150" y="27320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388" name="Text Box 26">
            <a:extLst>
              <a:ext uri="{FF2B5EF4-FFF2-40B4-BE49-F238E27FC236}">
                <a16:creationId xmlns:a16="http://schemas.microsoft.com/office/drawing/2014/main" id="{3110270D-CB57-4888-85BC-4D4451D941E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79525" y="27416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389" name="Text Box 26">
            <a:extLst>
              <a:ext uri="{FF2B5EF4-FFF2-40B4-BE49-F238E27FC236}">
                <a16:creationId xmlns:a16="http://schemas.microsoft.com/office/drawing/2014/main" id="{D19F8A26-1124-4094-B552-4D047394ADF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14488" y="27511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390" name="Text Box 26">
            <a:extLst>
              <a:ext uri="{FF2B5EF4-FFF2-40B4-BE49-F238E27FC236}">
                <a16:creationId xmlns:a16="http://schemas.microsoft.com/office/drawing/2014/main" id="{9AA76C16-2C1D-4233-91FC-0FA26F789FF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25475" y="30654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391" name="Text Box 26">
            <a:extLst>
              <a:ext uri="{FF2B5EF4-FFF2-40B4-BE49-F238E27FC236}">
                <a16:creationId xmlns:a16="http://schemas.microsoft.com/office/drawing/2014/main" id="{DFCB4052-A147-4558-9E5D-656CF8B5580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60438" y="30749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392" name="Text Box 26">
            <a:extLst>
              <a:ext uri="{FF2B5EF4-FFF2-40B4-BE49-F238E27FC236}">
                <a16:creationId xmlns:a16="http://schemas.microsoft.com/office/drawing/2014/main" id="{9CF565BA-947C-4F93-A8F6-189E3984DB2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93813" y="3082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393" name="Text Box 26">
            <a:extLst>
              <a:ext uri="{FF2B5EF4-FFF2-40B4-BE49-F238E27FC236}">
                <a16:creationId xmlns:a16="http://schemas.microsoft.com/office/drawing/2014/main" id="{100E8CB8-2CD5-45E2-9C6B-82821DBE4D3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28775" y="30924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394" name="Text Box 26">
            <a:extLst>
              <a:ext uri="{FF2B5EF4-FFF2-40B4-BE49-F238E27FC236}">
                <a16:creationId xmlns:a16="http://schemas.microsoft.com/office/drawing/2014/main" id="{9552B95F-C999-4FB8-9847-7E54EAD9BBC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39763" y="34067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395" name="Text Box 26">
            <a:extLst>
              <a:ext uri="{FF2B5EF4-FFF2-40B4-BE49-F238E27FC236}">
                <a16:creationId xmlns:a16="http://schemas.microsoft.com/office/drawing/2014/main" id="{7934D624-70DE-4C67-AB78-88B887C481C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73138" y="34163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396" name="Text Box 26">
            <a:extLst>
              <a:ext uri="{FF2B5EF4-FFF2-40B4-BE49-F238E27FC236}">
                <a16:creationId xmlns:a16="http://schemas.microsoft.com/office/drawing/2014/main" id="{F07C72F8-E740-483A-AA6B-51E9D1B5361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308100" y="34258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397" name="Text Box 26">
            <a:extLst>
              <a:ext uri="{FF2B5EF4-FFF2-40B4-BE49-F238E27FC236}">
                <a16:creationId xmlns:a16="http://schemas.microsoft.com/office/drawing/2014/main" id="{553B5CA6-22A6-415B-A2CD-938AF42401A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41475" y="34337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398" name="Text Box 26">
            <a:extLst>
              <a:ext uri="{FF2B5EF4-FFF2-40B4-BE49-F238E27FC236}">
                <a16:creationId xmlns:a16="http://schemas.microsoft.com/office/drawing/2014/main" id="{8F1C29EB-D02E-4BBB-AF60-3C08F6AEE13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-74613" y="1497013"/>
            <a:ext cx="638176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0</a:t>
            </a:r>
          </a:p>
        </p:txBody>
      </p:sp>
      <p:sp>
        <p:nvSpPr>
          <p:cNvPr id="15399" name="Text Box 26">
            <a:extLst>
              <a:ext uri="{FF2B5EF4-FFF2-40B4-BE49-F238E27FC236}">
                <a16:creationId xmlns:a16="http://schemas.microsoft.com/office/drawing/2014/main" id="{4C385B51-198E-4A4F-BF61-D36E9AFE51F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-60325" y="2846388"/>
            <a:ext cx="638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1</a:t>
            </a:r>
          </a:p>
        </p:txBody>
      </p:sp>
      <p:cxnSp>
        <p:nvCxnSpPr>
          <p:cNvPr id="15400" name="직선 연결선 62">
            <a:extLst>
              <a:ext uri="{FF2B5EF4-FFF2-40B4-BE49-F238E27FC236}">
                <a16:creationId xmlns:a16="http://schemas.microsoft.com/office/drawing/2014/main" id="{7AD05033-860B-4D81-A283-B83C93D22B1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2613" y="265271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1" name="직선 연결선 62">
            <a:extLst>
              <a:ext uri="{FF2B5EF4-FFF2-40B4-BE49-F238E27FC236}">
                <a16:creationId xmlns:a16="http://schemas.microsoft.com/office/drawing/2014/main" id="{851535D5-22BC-429D-8829-CC1C8CBD93E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2613" y="299720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2" name="직선 연결선 62">
            <a:extLst>
              <a:ext uri="{FF2B5EF4-FFF2-40B4-BE49-F238E27FC236}">
                <a16:creationId xmlns:a16="http://schemas.microsoft.com/office/drawing/2014/main" id="{C62A79D1-EFB5-4149-BBD3-1664E0C4C4E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2613" y="334010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3" name="직사각형 40">
            <a:extLst>
              <a:ext uri="{FF2B5EF4-FFF2-40B4-BE49-F238E27FC236}">
                <a16:creationId xmlns:a16="http://schemas.microsoft.com/office/drawing/2014/main" id="{8E48A7B8-449B-4D4E-88CB-2E1AF77E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425" y="1924050"/>
            <a:ext cx="1403350" cy="1360488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5404" name="직선 연결선 62">
            <a:extLst>
              <a:ext uri="{FF2B5EF4-FFF2-40B4-BE49-F238E27FC236}">
                <a16:creationId xmlns:a16="http://schemas.microsoft.com/office/drawing/2014/main" id="{BB6E6969-95BC-4EEB-9EC7-D10E3193BC4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185896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5" name="직선 연결선 62">
            <a:extLst>
              <a:ext uri="{FF2B5EF4-FFF2-40B4-BE49-F238E27FC236}">
                <a16:creationId xmlns:a16="http://schemas.microsoft.com/office/drawing/2014/main" id="{EA6A7BF9-BB43-44AA-8C96-EAF7E05454E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3233738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6" name="직사각형 40">
            <a:extLst>
              <a:ext uri="{FF2B5EF4-FFF2-40B4-BE49-F238E27FC236}">
                <a16:creationId xmlns:a16="http://schemas.microsoft.com/office/drawing/2014/main" id="{5F2E2605-2D29-4723-81A5-AE54E09C5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5" y="1881188"/>
            <a:ext cx="1403350" cy="1360487"/>
          </a:xfrm>
          <a:prstGeom prst="rect">
            <a:avLst/>
          </a:prstGeom>
          <a:solidFill>
            <a:srgbClr val="FFFF00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5407" name="직선 연결선 62">
            <a:extLst>
              <a:ext uri="{FF2B5EF4-FFF2-40B4-BE49-F238E27FC236}">
                <a16:creationId xmlns:a16="http://schemas.microsoft.com/office/drawing/2014/main" id="{E05FF50F-5C46-45BF-BCB3-5144A0205A31}"/>
              </a:ext>
            </a:extLst>
          </p:cNvPr>
          <p:cNvCxnSpPr>
            <a:cxnSpLocks noChangeShapeType="1"/>
            <a:stCxn id="15406" idx="2"/>
            <a:endCxn id="15406" idx="0"/>
          </p:cNvCxnSpPr>
          <p:nvPr/>
        </p:nvCxnSpPr>
        <p:spPr bwMode="auto">
          <a:xfrm flipV="1">
            <a:off x="7651750" y="1881188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8" name="직선 연결선 62">
            <a:extLst>
              <a:ext uri="{FF2B5EF4-FFF2-40B4-BE49-F238E27FC236}">
                <a16:creationId xmlns:a16="http://schemas.microsoft.com/office/drawing/2014/main" id="{41FEBDCC-F74E-469D-8914-ABB5F82B13E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986713" y="1870075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9" name="직선 연결선 62">
            <a:extLst>
              <a:ext uri="{FF2B5EF4-FFF2-40B4-BE49-F238E27FC236}">
                <a16:creationId xmlns:a16="http://schemas.microsoft.com/office/drawing/2014/main" id="{50D69D87-C18D-49F0-BE97-6767EFFB3CC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304088" y="185896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10" name="Text Box 26">
            <a:extLst>
              <a:ext uri="{FF2B5EF4-FFF2-40B4-BE49-F238E27FC236}">
                <a16:creationId xmlns:a16="http://schemas.microsoft.com/office/drawing/2014/main" id="{B50739C6-C39C-4E84-8FB3-766F93052A5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00875" y="19304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11" name="Text Box 26">
            <a:extLst>
              <a:ext uri="{FF2B5EF4-FFF2-40B4-BE49-F238E27FC236}">
                <a16:creationId xmlns:a16="http://schemas.microsoft.com/office/drawing/2014/main" id="{B2C84EBF-94F7-4D32-AB44-410935E6895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35838" y="1939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12" name="Text Box 26">
            <a:extLst>
              <a:ext uri="{FF2B5EF4-FFF2-40B4-BE49-F238E27FC236}">
                <a16:creationId xmlns:a16="http://schemas.microsoft.com/office/drawing/2014/main" id="{E11666DA-D22E-4A60-A05B-60A11999AA5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670800" y="19494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13" name="Text Box 26">
            <a:extLst>
              <a:ext uri="{FF2B5EF4-FFF2-40B4-BE49-F238E27FC236}">
                <a16:creationId xmlns:a16="http://schemas.microsoft.com/office/drawing/2014/main" id="{CE317F83-31A5-456E-8480-9381D2E4AB2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004175" y="19589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14" name="Text Box 26">
            <a:extLst>
              <a:ext uri="{FF2B5EF4-FFF2-40B4-BE49-F238E27FC236}">
                <a16:creationId xmlns:a16="http://schemas.microsoft.com/office/drawing/2014/main" id="{05ACD8DE-FB34-4590-87DC-5A63003632A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15163" y="22733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15" name="Text Box 26">
            <a:extLst>
              <a:ext uri="{FF2B5EF4-FFF2-40B4-BE49-F238E27FC236}">
                <a16:creationId xmlns:a16="http://schemas.microsoft.com/office/drawing/2014/main" id="{B704859F-4BF4-45EB-A10F-1523084AD71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50125" y="22812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16" name="Text Box 26">
            <a:extLst>
              <a:ext uri="{FF2B5EF4-FFF2-40B4-BE49-F238E27FC236}">
                <a16:creationId xmlns:a16="http://schemas.microsoft.com/office/drawing/2014/main" id="{E0BC0C5F-A7AA-44E3-B81A-0F9B5D6933D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683500" y="22907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17" name="Text Box 26">
            <a:extLst>
              <a:ext uri="{FF2B5EF4-FFF2-40B4-BE49-F238E27FC236}">
                <a16:creationId xmlns:a16="http://schemas.microsoft.com/office/drawing/2014/main" id="{B95914DE-2917-44FB-9E40-0BD77FD2F10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018463" y="23002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18" name="Text Box 26">
            <a:extLst>
              <a:ext uri="{FF2B5EF4-FFF2-40B4-BE49-F238E27FC236}">
                <a16:creationId xmlns:a16="http://schemas.microsoft.com/office/drawing/2014/main" id="{D6101870-9E8D-42C9-B585-CD4F3E8F7A9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29450" y="26146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19" name="Text Box 26">
            <a:extLst>
              <a:ext uri="{FF2B5EF4-FFF2-40B4-BE49-F238E27FC236}">
                <a16:creationId xmlns:a16="http://schemas.microsoft.com/office/drawing/2014/main" id="{CED7150E-A2FD-4825-B468-8FCABFEE6E5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62825" y="26241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20" name="Text Box 26">
            <a:extLst>
              <a:ext uri="{FF2B5EF4-FFF2-40B4-BE49-F238E27FC236}">
                <a16:creationId xmlns:a16="http://schemas.microsoft.com/office/drawing/2014/main" id="{C48E1069-D351-4C6D-BD81-D198E3AB83F7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697788" y="26336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21" name="Text Box 26">
            <a:extLst>
              <a:ext uri="{FF2B5EF4-FFF2-40B4-BE49-F238E27FC236}">
                <a16:creationId xmlns:a16="http://schemas.microsoft.com/office/drawing/2014/main" id="{115C66DC-A12D-4C78-8C0B-29A2EBC2A23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032750" y="26416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22" name="Text Box 26">
            <a:extLst>
              <a:ext uri="{FF2B5EF4-FFF2-40B4-BE49-F238E27FC236}">
                <a16:creationId xmlns:a16="http://schemas.microsoft.com/office/drawing/2014/main" id="{4DA01715-8A34-4A5F-8238-D0B8365CD5A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043738" y="2955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23" name="Text Box 26">
            <a:extLst>
              <a:ext uri="{FF2B5EF4-FFF2-40B4-BE49-F238E27FC236}">
                <a16:creationId xmlns:a16="http://schemas.microsoft.com/office/drawing/2014/main" id="{42167202-5D3F-40F3-B396-D1FF8E3CF5F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377113" y="29654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24" name="Text Box 26">
            <a:extLst>
              <a:ext uri="{FF2B5EF4-FFF2-40B4-BE49-F238E27FC236}">
                <a16:creationId xmlns:a16="http://schemas.microsoft.com/office/drawing/2014/main" id="{162EB872-18E1-43CD-B945-5EED2C5CE451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7712075" y="29749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25" name="Text Box 26">
            <a:extLst>
              <a:ext uri="{FF2B5EF4-FFF2-40B4-BE49-F238E27FC236}">
                <a16:creationId xmlns:a16="http://schemas.microsoft.com/office/drawing/2014/main" id="{78F68C16-E309-4398-A605-E3CE519C4F5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8045450" y="29845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15426" name="직선 연결선 62">
            <a:extLst>
              <a:ext uri="{FF2B5EF4-FFF2-40B4-BE49-F238E27FC236}">
                <a16:creationId xmlns:a16="http://schemas.microsoft.com/office/drawing/2014/main" id="{22505F9E-384B-405E-8A2A-790AC501EFA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2201863"/>
            <a:ext cx="1385887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7" name="직선 연결선 62">
            <a:extLst>
              <a:ext uri="{FF2B5EF4-FFF2-40B4-BE49-F238E27FC236}">
                <a16:creationId xmlns:a16="http://schemas.microsoft.com/office/drawing/2014/main" id="{F66C2944-6AA7-4D37-957E-889BF877B90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25463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8" name="직선 연결선 62">
            <a:extLst>
              <a:ext uri="{FF2B5EF4-FFF2-40B4-BE49-F238E27FC236}">
                <a16:creationId xmlns:a16="http://schemas.microsoft.com/office/drawing/2014/main" id="{FF240A7A-174F-4C3C-8E6C-473EF1921D3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86588" y="288925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9" name="직선 연결선 62">
            <a:extLst>
              <a:ext uri="{FF2B5EF4-FFF2-40B4-BE49-F238E27FC236}">
                <a16:creationId xmlns:a16="http://schemas.microsoft.com/office/drawing/2014/main" id="{5D035C76-93BD-4E1F-A25C-12D8A240E15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4427538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0" name="직선 연결선 62">
            <a:extLst>
              <a:ext uri="{FF2B5EF4-FFF2-40B4-BE49-F238E27FC236}">
                <a16:creationId xmlns:a16="http://schemas.microsoft.com/office/drawing/2014/main" id="{802FEE17-1877-4329-9141-081813C40D3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5802313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31" name="직사각형 40">
            <a:extLst>
              <a:ext uri="{FF2B5EF4-FFF2-40B4-BE49-F238E27FC236}">
                <a16:creationId xmlns:a16="http://schemas.microsoft.com/office/drawing/2014/main" id="{3C1B6A48-3F9A-4DB5-ABA9-03B744F49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4449763"/>
            <a:ext cx="1403350" cy="1360487"/>
          </a:xfrm>
          <a:prstGeom prst="rect">
            <a:avLst/>
          </a:prstGeom>
          <a:solidFill>
            <a:srgbClr val="FFCCFF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5432" name="직선 연결선 62">
            <a:extLst>
              <a:ext uri="{FF2B5EF4-FFF2-40B4-BE49-F238E27FC236}">
                <a16:creationId xmlns:a16="http://schemas.microsoft.com/office/drawing/2014/main" id="{ACDC8664-2910-4390-B321-C7B8B5A0656C}"/>
              </a:ext>
            </a:extLst>
          </p:cNvPr>
          <p:cNvCxnSpPr>
            <a:cxnSpLocks noChangeShapeType="1"/>
            <a:stCxn id="15431" idx="2"/>
            <a:endCxn id="15431" idx="0"/>
          </p:cNvCxnSpPr>
          <p:nvPr/>
        </p:nvCxnSpPr>
        <p:spPr bwMode="auto">
          <a:xfrm flipV="1">
            <a:off x="4878388" y="444976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3" name="직선 연결선 62">
            <a:extLst>
              <a:ext uri="{FF2B5EF4-FFF2-40B4-BE49-F238E27FC236}">
                <a16:creationId xmlns:a16="http://schemas.microsoft.com/office/drawing/2014/main" id="{8439DDA9-2BD8-4F54-928D-221B8F55FAF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13350" y="4438650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4" name="직선 연결선 62">
            <a:extLst>
              <a:ext uri="{FF2B5EF4-FFF2-40B4-BE49-F238E27FC236}">
                <a16:creationId xmlns:a16="http://schemas.microsoft.com/office/drawing/2014/main" id="{085C3818-C30C-498A-8D74-BF5DE89050D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29138" y="4427538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35" name="Text Box 26">
            <a:extLst>
              <a:ext uri="{FF2B5EF4-FFF2-40B4-BE49-F238E27FC236}">
                <a16:creationId xmlns:a16="http://schemas.microsoft.com/office/drawing/2014/main" id="{5549884C-87CB-4AB5-AFB7-E89108D737C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27513" y="45005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36" name="Text Box 26">
            <a:extLst>
              <a:ext uri="{FF2B5EF4-FFF2-40B4-BE49-F238E27FC236}">
                <a16:creationId xmlns:a16="http://schemas.microsoft.com/office/drawing/2014/main" id="{4572ABB7-5E6B-40BF-95B5-34111223D1E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562475" y="45085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37" name="Text Box 26">
            <a:extLst>
              <a:ext uri="{FF2B5EF4-FFF2-40B4-BE49-F238E27FC236}">
                <a16:creationId xmlns:a16="http://schemas.microsoft.com/office/drawing/2014/main" id="{C5B81F25-C30C-4729-9289-93EBB1294B7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230813" y="45275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38" name="Text Box 26">
            <a:extLst>
              <a:ext uri="{FF2B5EF4-FFF2-40B4-BE49-F238E27FC236}">
                <a16:creationId xmlns:a16="http://schemas.microsoft.com/office/drawing/2014/main" id="{ED842F32-3533-4717-8BCA-761ADEF4D69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41800" y="48418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39" name="Text Box 26">
            <a:extLst>
              <a:ext uri="{FF2B5EF4-FFF2-40B4-BE49-F238E27FC236}">
                <a16:creationId xmlns:a16="http://schemas.microsoft.com/office/drawing/2014/main" id="{55078109-1254-4E99-B434-8852A518553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575175" y="48514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40" name="Text Box 26">
            <a:extLst>
              <a:ext uri="{FF2B5EF4-FFF2-40B4-BE49-F238E27FC236}">
                <a16:creationId xmlns:a16="http://schemas.microsoft.com/office/drawing/2014/main" id="{6FB7444F-B315-4961-84AF-946091B3EC13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910138" y="48609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41" name="Text Box 26">
            <a:extLst>
              <a:ext uri="{FF2B5EF4-FFF2-40B4-BE49-F238E27FC236}">
                <a16:creationId xmlns:a16="http://schemas.microsoft.com/office/drawing/2014/main" id="{639F6E0F-C021-4B4D-A9F4-CFB80DE760F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245100" y="48688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42" name="Text Box 26">
            <a:extLst>
              <a:ext uri="{FF2B5EF4-FFF2-40B4-BE49-F238E27FC236}">
                <a16:creationId xmlns:a16="http://schemas.microsoft.com/office/drawing/2014/main" id="{1E19D3F9-DA0F-427B-8817-8F6B3FB3CA06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54500" y="51831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43" name="Text Box 26">
            <a:extLst>
              <a:ext uri="{FF2B5EF4-FFF2-40B4-BE49-F238E27FC236}">
                <a16:creationId xmlns:a16="http://schemas.microsoft.com/office/drawing/2014/main" id="{CCEB7D0A-A15A-4D95-A54F-3EA36FF8BBB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589463" y="51927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44" name="Text Box 26">
            <a:extLst>
              <a:ext uri="{FF2B5EF4-FFF2-40B4-BE49-F238E27FC236}">
                <a16:creationId xmlns:a16="http://schemas.microsoft.com/office/drawing/2014/main" id="{AA2950A6-8D3A-4D85-B86C-C49E75857FF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924425" y="52022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45" name="Text Box 26">
            <a:extLst>
              <a:ext uri="{FF2B5EF4-FFF2-40B4-BE49-F238E27FC236}">
                <a16:creationId xmlns:a16="http://schemas.microsoft.com/office/drawing/2014/main" id="{61D4715B-90CD-4C9C-A8B7-D11A060B1C2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257800" y="52117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46" name="Text Box 26">
            <a:extLst>
              <a:ext uri="{FF2B5EF4-FFF2-40B4-BE49-F238E27FC236}">
                <a16:creationId xmlns:a16="http://schemas.microsoft.com/office/drawing/2014/main" id="{AD68AA7A-8DB7-494A-9ED8-B67750B41F6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268788" y="55260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47" name="Text Box 26">
            <a:extLst>
              <a:ext uri="{FF2B5EF4-FFF2-40B4-BE49-F238E27FC236}">
                <a16:creationId xmlns:a16="http://schemas.microsoft.com/office/drawing/2014/main" id="{F82DC9D7-2D9D-4772-970F-F95E19C67B95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603750" y="55340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48" name="Text Box 26">
            <a:extLst>
              <a:ext uri="{FF2B5EF4-FFF2-40B4-BE49-F238E27FC236}">
                <a16:creationId xmlns:a16="http://schemas.microsoft.com/office/drawing/2014/main" id="{88923469-4D1B-48AC-9CD3-BBFEE77F5262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937125" y="55435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49" name="Text Box 26">
            <a:extLst>
              <a:ext uri="{FF2B5EF4-FFF2-40B4-BE49-F238E27FC236}">
                <a16:creationId xmlns:a16="http://schemas.microsoft.com/office/drawing/2014/main" id="{F82C8F3A-9D9C-4CA8-8E96-89DC637B42B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272088" y="55530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15450" name="직선 연결선 62">
            <a:extLst>
              <a:ext uri="{FF2B5EF4-FFF2-40B4-BE49-F238E27FC236}">
                <a16:creationId xmlns:a16="http://schemas.microsoft.com/office/drawing/2014/main" id="{26835D9A-0410-429B-8ED1-10C776B8B2F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4770438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51" name="직선 연결선 62">
            <a:extLst>
              <a:ext uri="{FF2B5EF4-FFF2-40B4-BE49-F238E27FC236}">
                <a16:creationId xmlns:a16="http://schemas.microsoft.com/office/drawing/2014/main" id="{D7A15B99-AF9A-4F26-BB7B-0C489E1D5D8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511492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52" name="직선 연결선 62">
            <a:extLst>
              <a:ext uri="{FF2B5EF4-FFF2-40B4-BE49-F238E27FC236}">
                <a16:creationId xmlns:a16="http://schemas.microsoft.com/office/drawing/2014/main" id="{5566128B-330B-4D18-BDBE-35E76E1A4AA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3225" y="545782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53" name="Text Box 26">
            <a:extLst>
              <a:ext uri="{FF2B5EF4-FFF2-40B4-BE49-F238E27FC236}">
                <a16:creationId xmlns:a16="http://schemas.microsoft.com/office/drawing/2014/main" id="{3A1A1F44-6658-48A2-8331-38B97F81A53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4886325" y="4473575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454" name="Rectangle 5">
            <a:extLst>
              <a:ext uri="{FF2B5EF4-FFF2-40B4-BE49-F238E27FC236}">
                <a16:creationId xmlns:a16="http://schemas.microsoft.com/office/drawing/2014/main" id="{C9DDF9A9-5655-463C-97A5-CE435282EB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4038" y="3868738"/>
            <a:ext cx="1385887" cy="28559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5455" name="직선 연결선 56">
            <a:extLst>
              <a:ext uri="{FF2B5EF4-FFF2-40B4-BE49-F238E27FC236}">
                <a16:creationId xmlns:a16="http://schemas.microsoft.com/office/drawing/2014/main" id="{7F47E814-E6C3-4369-BCA8-01742E6E04B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038" y="4225925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56" name="직선 연결선 60">
            <a:extLst>
              <a:ext uri="{FF2B5EF4-FFF2-40B4-BE49-F238E27FC236}">
                <a16:creationId xmlns:a16="http://schemas.microsoft.com/office/drawing/2014/main" id="{AC99E89C-EAF1-4D63-B2FC-7084F834C5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4513" y="4597400"/>
            <a:ext cx="138588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57" name="직선 연결선 61">
            <a:extLst>
              <a:ext uri="{FF2B5EF4-FFF2-40B4-BE49-F238E27FC236}">
                <a16:creationId xmlns:a16="http://schemas.microsoft.com/office/drawing/2014/main" id="{B4D6A1FC-F64B-4552-BA90-35BBEA0D3B2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8800" y="4970463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58" name="직선 연결선 62">
            <a:extLst>
              <a:ext uri="{FF2B5EF4-FFF2-40B4-BE49-F238E27FC236}">
                <a16:creationId xmlns:a16="http://schemas.microsoft.com/office/drawing/2014/main" id="{D777B2A7-CFFF-4775-849C-F480A6F045C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1975" y="5341938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59" name="직사각형 3">
            <a:extLst>
              <a:ext uri="{FF2B5EF4-FFF2-40B4-BE49-F238E27FC236}">
                <a16:creationId xmlns:a16="http://schemas.microsoft.com/office/drawing/2014/main" id="{F8DFF739-7957-4607-9834-D018C82DF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3868738"/>
            <a:ext cx="1403350" cy="1481137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460" name="직사각형 40">
            <a:extLst>
              <a:ext uri="{FF2B5EF4-FFF2-40B4-BE49-F238E27FC236}">
                <a16:creationId xmlns:a16="http://schemas.microsoft.com/office/drawing/2014/main" id="{B2A24209-37E6-4825-A2A3-FC06FB171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5364163"/>
            <a:ext cx="1403350" cy="1360487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5461" name="직선 연결선 62">
            <a:extLst>
              <a:ext uri="{FF2B5EF4-FFF2-40B4-BE49-F238E27FC236}">
                <a16:creationId xmlns:a16="http://schemas.microsoft.com/office/drawing/2014/main" id="{B5458EC2-9D29-4729-B38D-5625BE6EB4D7}"/>
              </a:ext>
            </a:extLst>
          </p:cNvPr>
          <p:cNvCxnSpPr>
            <a:cxnSpLocks noChangeShapeType="1"/>
            <a:stCxn id="15460" idx="2"/>
            <a:endCxn id="15460" idx="0"/>
          </p:cNvCxnSpPr>
          <p:nvPr/>
        </p:nvCxnSpPr>
        <p:spPr bwMode="auto">
          <a:xfrm flipV="1">
            <a:off x="1227138" y="5364163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2" name="직선 연결선 62">
            <a:extLst>
              <a:ext uri="{FF2B5EF4-FFF2-40B4-BE49-F238E27FC236}">
                <a16:creationId xmlns:a16="http://schemas.microsoft.com/office/drawing/2014/main" id="{2F81DD01-5886-4F76-8357-20823A0395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62100" y="5353050"/>
            <a:ext cx="0" cy="13604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3" name="직선 연결선 62">
            <a:extLst>
              <a:ext uri="{FF2B5EF4-FFF2-40B4-BE49-F238E27FC236}">
                <a16:creationId xmlns:a16="http://schemas.microsoft.com/office/drawing/2014/main" id="{70FEF49D-68FF-4E80-8127-18ABE82CBEE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77888" y="5341938"/>
            <a:ext cx="0" cy="13604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64" name="Text Box 26">
            <a:extLst>
              <a:ext uri="{FF2B5EF4-FFF2-40B4-BE49-F238E27FC236}">
                <a16:creationId xmlns:a16="http://schemas.microsoft.com/office/drawing/2014/main" id="{249A6C75-8843-47F4-9C65-3833A6BC2B6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76263" y="54149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65" name="Text Box 26">
            <a:extLst>
              <a:ext uri="{FF2B5EF4-FFF2-40B4-BE49-F238E27FC236}">
                <a16:creationId xmlns:a16="http://schemas.microsoft.com/office/drawing/2014/main" id="{9D390C29-90A6-4DCB-BC23-83178CC69C4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11225" y="54229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66" name="Text Box 26">
            <a:extLst>
              <a:ext uri="{FF2B5EF4-FFF2-40B4-BE49-F238E27FC236}">
                <a16:creationId xmlns:a16="http://schemas.microsoft.com/office/drawing/2014/main" id="{C2BC89B4-C313-4112-9D1D-7CDAA61B731A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23963" y="537845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467" name="Text Box 26">
            <a:extLst>
              <a:ext uri="{FF2B5EF4-FFF2-40B4-BE49-F238E27FC236}">
                <a16:creationId xmlns:a16="http://schemas.microsoft.com/office/drawing/2014/main" id="{83B747E0-81AE-4264-A283-DDA9050642A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79563" y="54419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68" name="Text Box 26">
            <a:extLst>
              <a:ext uri="{FF2B5EF4-FFF2-40B4-BE49-F238E27FC236}">
                <a16:creationId xmlns:a16="http://schemas.microsoft.com/office/drawing/2014/main" id="{D6CB075D-1B9D-4DBD-A21B-0335CF8A817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590550" y="57562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69" name="Text Box 26">
            <a:extLst>
              <a:ext uri="{FF2B5EF4-FFF2-40B4-BE49-F238E27FC236}">
                <a16:creationId xmlns:a16="http://schemas.microsoft.com/office/drawing/2014/main" id="{7DEEB51F-C804-4C74-9CB6-83D52DA64B19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23925" y="57658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70" name="Text Box 26">
            <a:extLst>
              <a:ext uri="{FF2B5EF4-FFF2-40B4-BE49-F238E27FC236}">
                <a16:creationId xmlns:a16="http://schemas.microsoft.com/office/drawing/2014/main" id="{172B96DF-2E45-4D78-80C3-E24059BD6FE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58888" y="57737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71" name="Text Box 26">
            <a:extLst>
              <a:ext uri="{FF2B5EF4-FFF2-40B4-BE49-F238E27FC236}">
                <a16:creationId xmlns:a16="http://schemas.microsoft.com/office/drawing/2014/main" id="{942CA26E-722A-437B-9A43-78117CD5390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593850" y="57832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72" name="Text Box 26">
            <a:extLst>
              <a:ext uri="{FF2B5EF4-FFF2-40B4-BE49-F238E27FC236}">
                <a16:creationId xmlns:a16="http://schemas.microsoft.com/office/drawing/2014/main" id="{EBB328D9-AC82-4053-BE66-BBC349A651A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03250" y="60975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73" name="Text Box 26">
            <a:extLst>
              <a:ext uri="{FF2B5EF4-FFF2-40B4-BE49-F238E27FC236}">
                <a16:creationId xmlns:a16="http://schemas.microsoft.com/office/drawing/2014/main" id="{5FA25477-39DA-4AC1-B438-86B4D58AB090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38213" y="61071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74" name="Text Box 26">
            <a:extLst>
              <a:ext uri="{FF2B5EF4-FFF2-40B4-BE49-F238E27FC236}">
                <a16:creationId xmlns:a16="http://schemas.microsoft.com/office/drawing/2014/main" id="{18182017-2EAD-432F-B96B-813ADDF86F9D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73175" y="61166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75" name="Text Box 26">
            <a:extLst>
              <a:ext uri="{FF2B5EF4-FFF2-40B4-BE49-F238E27FC236}">
                <a16:creationId xmlns:a16="http://schemas.microsoft.com/office/drawing/2014/main" id="{DB282EBA-83DD-47E2-8120-EFB92729DB78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06550" y="61245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76" name="Text Box 26">
            <a:extLst>
              <a:ext uri="{FF2B5EF4-FFF2-40B4-BE49-F238E27FC236}">
                <a16:creationId xmlns:a16="http://schemas.microsoft.com/office/drawing/2014/main" id="{A7A9E389-6BCE-4F34-AF05-5953261CF67C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617538" y="64404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77" name="Text Box 26">
            <a:extLst>
              <a:ext uri="{FF2B5EF4-FFF2-40B4-BE49-F238E27FC236}">
                <a16:creationId xmlns:a16="http://schemas.microsoft.com/office/drawing/2014/main" id="{2AB16E9D-63D6-4895-8288-3C9D4070B38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952500" y="64484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78" name="Text Box 26">
            <a:extLst>
              <a:ext uri="{FF2B5EF4-FFF2-40B4-BE49-F238E27FC236}">
                <a16:creationId xmlns:a16="http://schemas.microsoft.com/office/drawing/2014/main" id="{4BC7C611-4293-467A-9DFC-DEF97E9A406B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285875" y="64579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79" name="Text Box 26">
            <a:extLst>
              <a:ext uri="{FF2B5EF4-FFF2-40B4-BE49-F238E27FC236}">
                <a16:creationId xmlns:a16="http://schemas.microsoft.com/office/drawing/2014/main" id="{554F1483-989F-45BA-B9C8-FAB7CB09456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1620838" y="64674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80" name="Text Box 26">
            <a:extLst>
              <a:ext uri="{FF2B5EF4-FFF2-40B4-BE49-F238E27FC236}">
                <a16:creationId xmlns:a16="http://schemas.microsoft.com/office/drawing/2014/main" id="{7AD77F31-2CDE-4533-8A98-E551BCB3CE4F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-95250" y="4529138"/>
            <a:ext cx="638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0</a:t>
            </a:r>
          </a:p>
        </p:txBody>
      </p:sp>
      <p:sp>
        <p:nvSpPr>
          <p:cNvPr id="15481" name="Text Box 26">
            <a:extLst>
              <a:ext uri="{FF2B5EF4-FFF2-40B4-BE49-F238E27FC236}">
                <a16:creationId xmlns:a16="http://schemas.microsoft.com/office/drawing/2014/main" id="{C02A3AA3-F315-4D1C-8F84-81768FD578A4}"/>
              </a:ext>
            </a:extLst>
          </p:cNvPr>
          <p:cNvSpPr txBox="1">
            <a:spLocks noChangeAspect="1" noChangeArrowheads="1"/>
          </p:cNvSpPr>
          <p:nvPr/>
        </p:nvSpPr>
        <p:spPr bwMode="gray">
          <a:xfrm>
            <a:off x="-80963" y="5878513"/>
            <a:ext cx="638176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3399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9900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rgbClr val="5F5F5F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000" b="1">
                <a:solidFill>
                  <a:schemeClr val="tx1"/>
                </a:solidFill>
                <a:latin typeface="Arial" panose="020B0604020202020204" pitchFamily="34" charset="0"/>
              </a:rPr>
              <a:t>Block 1</a:t>
            </a:r>
          </a:p>
        </p:txBody>
      </p:sp>
      <p:cxnSp>
        <p:nvCxnSpPr>
          <p:cNvPr id="15482" name="직선 연결선 62">
            <a:extLst>
              <a:ext uri="{FF2B5EF4-FFF2-40B4-BE49-F238E27FC236}">
                <a16:creationId xmlns:a16="http://schemas.microsoft.com/office/drawing/2014/main" id="{40532BDF-32FD-43F0-AFFA-F6EB55E0C01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1975" y="5684838"/>
            <a:ext cx="1385888" cy="7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83" name="직선 연결선 62">
            <a:extLst>
              <a:ext uri="{FF2B5EF4-FFF2-40B4-BE49-F238E27FC236}">
                <a16:creationId xmlns:a16="http://schemas.microsoft.com/office/drawing/2014/main" id="{40809D98-E6F3-45A5-828C-28552F464E5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1975" y="602932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84" name="직선 연결선 62">
            <a:extLst>
              <a:ext uri="{FF2B5EF4-FFF2-40B4-BE49-F238E27FC236}">
                <a16:creationId xmlns:a16="http://schemas.microsoft.com/office/drawing/2014/main" id="{AE7C22EB-4E0A-4676-8F91-491291546AA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1975" y="6372225"/>
            <a:ext cx="138588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2_조화">
  <a:themeElements>
    <a:clrScheme name="">
      <a:dk1>
        <a:srgbClr val="5F5F5F"/>
      </a:dk1>
      <a:lt1>
        <a:srgbClr val="FFFFFF"/>
      </a:lt1>
      <a:dk2>
        <a:srgbClr val="333399"/>
      </a:dk2>
      <a:lt2>
        <a:srgbClr val="C0C0C0"/>
      </a:lt2>
      <a:accent1>
        <a:srgbClr val="00E4A8"/>
      </a:accent1>
      <a:accent2>
        <a:srgbClr val="FFCF01"/>
      </a:accent2>
      <a:accent3>
        <a:srgbClr val="FFFFFF"/>
      </a:accent3>
      <a:accent4>
        <a:srgbClr val="50505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조화">
      <a:majorFont>
        <a:latin typeface="Tahoma"/>
        <a:ea typeface="굴림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2_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조화">
  <a:themeElements>
    <a:clrScheme name="">
      <a:dk1>
        <a:srgbClr val="5F5F5F"/>
      </a:dk1>
      <a:lt1>
        <a:srgbClr val="FFFFFF"/>
      </a:lt1>
      <a:dk2>
        <a:srgbClr val="333399"/>
      </a:dk2>
      <a:lt2>
        <a:srgbClr val="C0C0C0"/>
      </a:lt2>
      <a:accent1>
        <a:srgbClr val="00E4A8"/>
      </a:accent1>
      <a:accent2>
        <a:srgbClr val="FFCF01"/>
      </a:accent2>
      <a:accent3>
        <a:srgbClr val="FFFFFF"/>
      </a:accent3>
      <a:accent4>
        <a:srgbClr val="50505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3_조화">
      <a:majorFont>
        <a:latin typeface="Tahoma"/>
        <a:ea typeface="굴림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3_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Template</Template>
  <TotalTime>196931</TotalTime>
  <Words>2871</Words>
  <Application>Microsoft Office PowerPoint</Application>
  <PresentationFormat>화면 슬라이드 쇼(4:3)</PresentationFormat>
  <Paragraphs>1317</Paragraphs>
  <Slides>21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굴림</vt:lpstr>
      <vt:lpstr>Arial</vt:lpstr>
      <vt:lpstr>Courier New</vt:lpstr>
      <vt:lpstr>Helvetica</vt:lpstr>
      <vt:lpstr>Symbol</vt:lpstr>
      <vt:lpstr>Tahoma</vt:lpstr>
      <vt:lpstr>Times New Roman</vt:lpstr>
      <vt:lpstr>Wingdings</vt:lpstr>
      <vt:lpstr>2_조화</vt:lpstr>
      <vt:lpstr>디자인 사용자 지정</vt:lpstr>
      <vt:lpstr>3_조화</vt:lpstr>
      <vt:lpstr>    Implementing Data Layout on Disk</vt:lpstr>
      <vt:lpstr>The Relation of File System &amp; Disk</vt:lpstr>
      <vt:lpstr>PowerPoint 프레젠테이션</vt:lpstr>
      <vt:lpstr>Free Space Management – Bit Map</vt:lpstr>
      <vt:lpstr>Basic Disk Layout</vt:lpstr>
      <vt:lpstr>Inode list</vt:lpstr>
      <vt:lpstr>Basic Disk Layout</vt:lpstr>
      <vt:lpstr>FileSysInit</vt:lpstr>
      <vt:lpstr>SetInodeBitMap(2)</vt:lpstr>
      <vt:lpstr>ResetInodeBitmap(6)</vt:lpstr>
      <vt:lpstr>SetBlockBitMap(3)</vt:lpstr>
      <vt:lpstr>SetBlockBitMap(6)</vt:lpstr>
      <vt:lpstr>ResetBlockBitMap(6)</vt:lpstr>
      <vt:lpstr>Assumption of Inode list</vt:lpstr>
      <vt:lpstr>GetInode(0, pInode)</vt:lpstr>
      <vt:lpstr>GetInode(5, pInode)</vt:lpstr>
      <vt:lpstr>PutInode(5, pInode)</vt:lpstr>
      <vt:lpstr>GetFreeInodeNum</vt:lpstr>
      <vt:lpstr>GetFreeBlockNum</vt:lpstr>
      <vt:lpstr>유의 사항</vt:lpstr>
      <vt:lpstr>Bit manipulation Tips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안우현</dc:creator>
  <cp:keywords/>
  <dc:description/>
  <cp:lastModifiedBy>문광현</cp:lastModifiedBy>
  <cp:revision>5948</cp:revision>
  <cp:lastPrinted>2000-06-26T08:03:28Z</cp:lastPrinted>
  <dcterms:created xsi:type="dcterms:W3CDTF">1999-04-22T17:59:18Z</dcterms:created>
  <dcterms:modified xsi:type="dcterms:W3CDTF">2018-03-24T13:58:09Z</dcterms:modified>
</cp:coreProperties>
</file>