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76" autoAdjust="0"/>
    <p:restoredTop sz="96315"/>
  </p:normalViewPr>
  <p:slideViewPr>
    <p:cSldViewPr snapToGrid="0">
      <p:cViewPr varScale="1">
        <p:scale>
          <a:sx n="129" d="100"/>
          <a:sy n="129" d="100"/>
        </p:scale>
        <p:origin x="216" y="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51AA9-2135-B04B-82A5-B250404AC356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F21A-A3EB-3646-BEFC-911688AAA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F21A-A3EB-3646-BEFC-911688AAA1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23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E7F21A-A3EB-3646-BEFC-911688AAA1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5F51-72EF-44A2-8094-5DCA23848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BFB30-B70C-46EF-8AC5-456A0C371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67F7-2A26-47E6-BF32-7A0975E9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9E559-3221-46C0-8589-DD26D062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C2F5-323F-4DA7-B99C-1CCB42F2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27A2-7DAE-4E4B-98BB-D06D1D7C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09D2F-95FA-4C7E-BF48-81B412AA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29EE5-2620-40CF-AC2A-342924A1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CD75-FC52-46DE-8C3B-5DEF4DFF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401F-1758-40BA-AFCF-2220A09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3C9D9-679F-4ED2-89AE-76C3233B4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BF9E-11C9-4E17-A514-18D2A4226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9181B-407C-46F3-A051-B134E9B2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663E6-965B-418D-AD27-C0E00AC4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FBD3-1BFB-4FA8-99C5-61A692D7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0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945A-EDE8-472B-8545-F1DC1A2C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1D97-F3E6-4A63-BBA1-753F3A1DB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BA2BE-5732-4FBF-820B-2459EA17A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DB97-CE73-461E-BFC4-FED9D272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5E67-5669-473F-9545-85D204CF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7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CE3A-0946-42F2-976D-92207DF8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D454D-6FD7-4BAC-8173-C3DD1FE2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F983-04BF-4690-A3C6-4E07F6C1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D070A-B601-4967-9D30-7F0A046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4B8F-9540-4137-B33D-36C4DEA5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6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4FBE-1610-4EB3-9CC6-8D30C4E1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9516-5D29-4CA4-9CDA-A2E587B12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AF3DB-4C9F-4E12-9B85-354B355E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075C-4B7B-419D-866E-C8601913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2B6CE-B235-4AB6-931F-B7C1465E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29423-FBE7-43CC-901D-084750F4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0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F96C-CF62-48DD-899A-0B9F52A7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5F4D4-6297-47B0-A73C-CEF424DC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E5C87-C49D-449A-AD5C-8EA77DB62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41EED-CCE4-436D-B7F7-58D3B3C5F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FC5E7-0824-4899-AE20-BAA9C4AD3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C2B21-D34B-4A28-923A-B57258E5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A7CD8-55EA-4044-937E-30067CB6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43B4C-D9FC-4167-83AE-119B8ABA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5B7-EE37-4C2C-9B02-91CA12A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141BA-B46F-4A77-80B6-BF5CAA0A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5C478-77ED-49E4-A870-E4AFD06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0266B-A882-483C-94A6-B507738D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2B3B8-4AD7-456C-9D9B-2C39329D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CFE77-9B0A-43AF-B364-A8B9CF81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C7DB9-F24F-4C1A-8FBE-3F0237E2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E736-F785-414A-A3E7-88F3CDC8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2F02-4A0F-4671-A6BD-662BA6F4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F1F5-92AA-4B71-BB25-B4DD94E39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0B4CB-7AB2-41C5-A365-F149F8E6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A6363-C8EE-4692-9FE6-49A10DA7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51A8-62F2-48F7-9225-2A050308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39F5-4952-441D-ADB9-F53D4146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112CC-3EC4-496F-B59A-879715D31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5FE0-9E51-4195-A232-F29BF8A87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DCCE4-FCEF-43D7-80DC-2F31DA8A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2E3C4-6AAE-413D-A68C-82EB65FD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28634-507D-4F91-AC9C-BD9A12E0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141EB-ED23-45DC-903E-343F9EF0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E14D-27DE-47CA-A6CD-AA90AC42A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D1E1-DC08-4431-AF9C-F0D6A68F8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34287-C9C7-41FA-BB4C-1DE16A91CF67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8301E-6238-41A4-806A-772DA1EC8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CAD9-A11C-4773-84E1-AFC9A5356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5951D-F4C1-45C5-927C-952D4BF979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A0F691B-2295-424B-84C2-1A9DD69D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79" y="2899029"/>
            <a:ext cx="469392" cy="3169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D554A54-2274-40B2-84F5-DD573B5D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1" y="1024609"/>
            <a:ext cx="469392" cy="31699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1F7910-31F5-4E9A-BD7D-E3B5CBC2D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6" y="3792454"/>
            <a:ext cx="469392" cy="31699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A219401-177E-49FE-8EF0-8F35AAD8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21" y="2518106"/>
            <a:ext cx="469392" cy="31699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A620F59-866E-4C7E-AD2A-636DE5101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63" y="1217275"/>
            <a:ext cx="469392" cy="31699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E48F936-8FA4-459F-B639-43BAA509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35" y="1183105"/>
            <a:ext cx="469392" cy="31699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7C56A9E-1B9B-4EDC-B0FD-0E7FC40EE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79" y="1568938"/>
            <a:ext cx="469392" cy="31699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67D48D7-F09B-4B59-A1A1-FDA3ACD9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43" y="5134737"/>
            <a:ext cx="469392" cy="31699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E18FB9B-52B7-471D-82A0-6A22F1A5B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71" y="4836795"/>
            <a:ext cx="469392" cy="31699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CB4549A-9C81-433E-844E-4FBD06700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51" y="2993698"/>
            <a:ext cx="469392" cy="316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A9C119-6295-42DC-A5D7-7DAE3DB71AD9}"/>
              </a:ext>
            </a:extLst>
          </p:cNvPr>
          <p:cNvSpPr txBox="1"/>
          <p:nvPr/>
        </p:nvSpPr>
        <p:spPr>
          <a:xfrm>
            <a:off x="209550" y="190500"/>
            <a:ext cx="833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“after” - IPv4</a:t>
            </a:r>
            <a:endParaRPr lang="en-GB" sz="14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3494A10-0435-41D2-ADE1-07937BCA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4403979"/>
            <a:ext cx="469392" cy="31699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FA8C02D-9000-4C32-B601-FA6383165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63" y="3890631"/>
            <a:ext cx="396240" cy="39624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1B42A52-4581-47FD-85DA-769DB9481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17" y="4955667"/>
            <a:ext cx="396240" cy="39624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88C1D92-026C-48E5-8867-631F818E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63" y="5293233"/>
            <a:ext cx="396240" cy="39624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5DFC0166-7601-44D0-8E55-01C7AB730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" y="5150358"/>
            <a:ext cx="469392" cy="31699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80E3EC3C-2478-461A-8E65-6EA8B369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1" y="5833391"/>
            <a:ext cx="469392" cy="316992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6FE6970D-6424-436A-9D92-DFCA0D8E5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03" y="5570120"/>
            <a:ext cx="621792" cy="310896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BFF4A3F1-3D50-4EF5-B031-07FE88C49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43" y="5725568"/>
            <a:ext cx="621792" cy="310896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DD075A8F-57AD-417B-AD02-2E33C24D4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839" y="2452778"/>
            <a:ext cx="621792" cy="310896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EFD10D4D-7BA3-4E10-85BB-5256C13AD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14" y="836831"/>
            <a:ext cx="621792" cy="310896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DFCE24F7-033B-4B5B-9D1B-E261853E0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7" y="1580614"/>
            <a:ext cx="621792" cy="310896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716F3C3F-D366-4E2A-A2BF-271C2A7DC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28" y="2038547"/>
            <a:ext cx="621792" cy="310896"/>
          </a:xfrm>
          <a:prstGeom prst="rect">
            <a:avLst/>
          </a:prstGeom>
        </p:spPr>
      </p:pic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72B7032F-CA04-41F3-B041-930E9CD1D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07" y="1985488"/>
            <a:ext cx="621792" cy="31089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82357A-0581-4E12-B7DC-46C395C20DA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333327" y="1341601"/>
            <a:ext cx="2139536" cy="341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6CC829-E5D8-4268-B3AE-0FAAF4516489}"/>
              </a:ext>
            </a:extLst>
          </p:cNvPr>
          <p:cNvCxnSpPr>
            <a:stCxn id="9" idx="3"/>
            <a:endCxn id="28" idx="2"/>
          </p:cNvCxnSpPr>
          <p:nvPr/>
        </p:nvCxnSpPr>
        <p:spPr>
          <a:xfrm flipV="1">
            <a:off x="9942255" y="1147727"/>
            <a:ext cx="859155" cy="228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73402E-5D21-4915-9F11-D1AA4C94B331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 flipH="1">
            <a:off x="6675824" y="1500097"/>
            <a:ext cx="422807" cy="53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8534D7-89DC-49E4-95BA-2DDE006E5ABF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5559171" y="1727434"/>
            <a:ext cx="805757" cy="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26B7F0-30FF-4ED4-9210-70C79D1DD826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324475" y="2349443"/>
            <a:ext cx="1351349" cy="549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C00CE1-1F83-4C47-A809-A2F04F3F9CC7}"/>
              </a:ext>
            </a:extLst>
          </p:cNvPr>
          <p:cNvCxnSpPr>
            <a:stCxn id="5" idx="1"/>
            <a:endCxn id="31" idx="2"/>
          </p:cNvCxnSpPr>
          <p:nvPr/>
        </p:nvCxnSpPr>
        <p:spPr>
          <a:xfrm flipH="1" flipV="1">
            <a:off x="4192203" y="2296384"/>
            <a:ext cx="897576" cy="76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9DD10C-6148-4A79-9AE2-A84B920B9F50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542413" y="2140936"/>
            <a:ext cx="1338894" cy="535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9EDC43-A536-4BC2-8540-C9E15762855A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1559659" y="1183105"/>
            <a:ext cx="924782" cy="552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4778CA-7F42-41F8-98F9-E01D3F60EAA8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2953833" y="1183105"/>
            <a:ext cx="1238370" cy="802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4A1FBA-788F-4116-BEC5-AF250C4FC2F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917257" y="5153787"/>
            <a:ext cx="878706" cy="3375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02EB1D-333E-4D04-87A0-4CD3EF2578BA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3994083" y="4720971"/>
            <a:ext cx="617350" cy="57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46D56C-A493-4EFE-BBCC-06369C8D36A2}"/>
              </a:ext>
            </a:extLst>
          </p:cNvPr>
          <p:cNvCxnSpPr>
            <a:stCxn id="20" idx="0"/>
            <a:endCxn id="7" idx="2"/>
          </p:cNvCxnSpPr>
          <p:nvPr/>
        </p:nvCxnSpPr>
        <p:spPr>
          <a:xfrm flipH="1" flipV="1">
            <a:off x="1818622" y="4109446"/>
            <a:ext cx="900515" cy="846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4A4473-E39F-49C7-A915-596097B17EB7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flipH="1">
            <a:off x="1179606" y="5153787"/>
            <a:ext cx="1341411" cy="155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460830-7CF3-4494-BCEF-BE148393E381}"/>
              </a:ext>
            </a:extLst>
          </p:cNvPr>
          <p:cNvCxnSpPr>
            <a:stCxn id="23" idx="3"/>
            <a:endCxn id="21" idx="2"/>
          </p:cNvCxnSpPr>
          <p:nvPr/>
        </p:nvCxnSpPr>
        <p:spPr>
          <a:xfrm flipV="1">
            <a:off x="2953833" y="5689473"/>
            <a:ext cx="1040250" cy="302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671823-137A-4149-B3B9-ED0127758F50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flipV="1">
            <a:off x="9670983" y="3310690"/>
            <a:ext cx="740664" cy="579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482503-D9E4-4FB8-9233-CA72A0E36555}"/>
              </a:ext>
            </a:extLst>
          </p:cNvPr>
          <p:cNvCxnSpPr>
            <a:stCxn id="14" idx="0"/>
            <a:endCxn id="27" idx="2"/>
          </p:cNvCxnSpPr>
          <p:nvPr/>
        </p:nvCxnSpPr>
        <p:spPr>
          <a:xfrm flipV="1">
            <a:off x="10411647" y="2763674"/>
            <a:ext cx="704088" cy="230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EB0B1C-A7C0-41E8-945D-FC69E0506DD3}"/>
              </a:ext>
            </a:extLst>
          </p:cNvPr>
          <p:cNvCxnSpPr>
            <a:stCxn id="18" idx="3"/>
            <a:endCxn id="12" idx="0"/>
          </p:cNvCxnSpPr>
          <p:nvPr/>
        </p:nvCxnSpPr>
        <p:spPr>
          <a:xfrm>
            <a:off x="9869103" y="4088751"/>
            <a:ext cx="1011936" cy="1045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FFC2C3-85B3-4510-B79B-800ACA9B884D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>
            <a:off x="10881039" y="5451729"/>
            <a:ext cx="0" cy="273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6CE24D-D588-4499-AF4D-4DACD86DD22A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flipH="1">
            <a:off x="7999799" y="5153787"/>
            <a:ext cx="384868" cy="41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D5D293-2A0C-4ED2-8BD9-01068259359A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flipH="1">
            <a:off x="8384667" y="4286871"/>
            <a:ext cx="1286316" cy="54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92991B6F-5CEA-43EB-8406-FBE439789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49" y="3552770"/>
            <a:ext cx="613771" cy="633256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3CAE8D-2B75-47CD-B665-4411682DA865}"/>
              </a:ext>
            </a:extLst>
          </p:cNvPr>
          <p:cNvCxnSpPr>
            <a:stCxn id="5" idx="2"/>
            <a:endCxn id="80" idx="0"/>
          </p:cNvCxnSpPr>
          <p:nvPr/>
        </p:nvCxnSpPr>
        <p:spPr>
          <a:xfrm>
            <a:off x="5324475" y="3216021"/>
            <a:ext cx="1539460" cy="336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E59DAB-7D93-4DF2-9E8B-CFAEFA1AA398}"/>
              </a:ext>
            </a:extLst>
          </p:cNvPr>
          <p:cNvCxnSpPr>
            <a:stCxn id="80" idx="1"/>
            <a:endCxn id="16" idx="0"/>
          </p:cNvCxnSpPr>
          <p:nvPr/>
        </p:nvCxnSpPr>
        <p:spPr>
          <a:xfrm flipH="1">
            <a:off x="4611433" y="3869398"/>
            <a:ext cx="1945616" cy="534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442D82-F0ED-49C4-A874-00EC2A2A514A}"/>
              </a:ext>
            </a:extLst>
          </p:cNvPr>
          <p:cNvCxnSpPr>
            <a:stCxn id="80" idx="3"/>
            <a:endCxn id="13" idx="1"/>
          </p:cNvCxnSpPr>
          <p:nvPr/>
        </p:nvCxnSpPr>
        <p:spPr>
          <a:xfrm>
            <a:off x="7170820" y="3869398"/>
            <a:ext cx="979151" cy="1125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09E0A6D7-58DD-4EDA-A6DD-F9157315C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9" y="2025326"/>
            <a:ext cx="321003" cy="288496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3FE90DC1-C449-44ED-910C-D3E41DDDA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1" y="1024216"/>
            <a:ext cx="321003" cy="288496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EF5C4263-8F07-4A18-A535-1A2C0717A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363" y="111357"/>
            <a:ext cx="321003" cy="288496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C042C6EE-DAFC-4295-A768-5ACD13E9D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644" y="290132"/>
            <a:ext cx="321003" cy="288496"/>
          </a:xfrm>
          <a:prstGeom prst="rect">
            <a:avLst/>
          </a:prstGeom>
        </p:spPr>
      </p:pic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3610A3A5-D34B-447D-A3A8-0F3CB176A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647" y="2012297"/>
            <a:ext cx="321003" cy="288496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6A7A816C-66DF-48BB-BD8E-E86169E3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132" y="2769029"/>
            <a:ext cx="321003" cy="288496"/>
          </a:xfrm>
          <a:prstGeom prst="rect">
            <a:avLst/>
          </a:prstGeom>
        </p:spPr>
      </p:pic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BFFEAE5A-4DC2-4631-A7E7-F33602B85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9" y="5991887"/>
            <a:ext cx="321003" cy="288496"/>
          </a:xfrm>
          <a:prstGeom prst="rect">
            <a:avLst/>
          </a:prstGeom>
        </p:spPr>
      </p:pic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61902BD9-5B1B-4EE7-BCB4-262EA713C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095" y="6107963"/>
            <a:ext cx="321003" cy="288496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C6CF8F47-C7B8-4D82-AE23-4246D38F4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985" y="6547362"/>
            <a:ext cx="321003" cy="288496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20025AD4-B850-47F0-9EE7-CDD4BC1F3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131" y="6504181"/>
            <a:ext cx="321003" cy="28849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0E62714-D4FF-4095-89A9-8F3348FE7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15" y="2697389"/>
            <a:ext cx="330996" cy="47392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3B63471-A079-4C84-A6D0-CE4451F26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77" y="867675"/>
            <a:ext cx="330996" cy="473926"/>
          </a:xfrm>
          <a:prstGeom prst="rect">
            <a:avLst/>
          </a:prstGeom>
        </p:spPr>
      </p:pic>
      <p:pic>
        <p:nvPicPr>
          <p:cNvPr id="101" name="Picture 100" descr="A picture containing icon&#10;&#10;Description automatically generated">
            <a:extLst>
              <a:ext uri="{FF2B5EF4-FFF2-40B4-BE49-F238E27FC236}">
                <a16:creationId xmlns:a16="http://schemas.microsoft.com/office/drawing/2014/main" id="{BEC63414-6AD0-4BC7-A1FE-3468CA4C5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6136135"/>
            <a:ext cx="621792" cy="310896"/>
          </a:xfrm>
          <a:prstGeom prst="rect">
            <a:avLst/>
          </a:prstGeom>
        </p:spPr>
      </p:pic>
      <p:pic>
        <p:nvPicPr>
          <p:cNvPr id="102" name="Picture 101" descr="A picture containing icon&#10;&#10;Description automatically generated">
            <a:extLst>
              <a:ext uri="{FF2B5EF4-FFF2-40B4-BE49-F238E27FC236}">
                <a16:creationId xmlns:a16="http://schemas.microsoft.com/office/drawing/2014/main" id="{BAAB1A28-BEF4-4A54-86C9-638F3E85B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4" y="4611744"/>
            <a:ext cx="621792" cy="310896"/>
          </a:xfrm>
          <a:prstGeom prst="rect">
            <a:avLst/>
          </a:prstGeom>
        </p:spPr>
      </p:pic>
      <p:pic>
        <p:nvPicPr>
          <p:cNvPr id="103" name="Picture 102" descr="A picture containing icon&#10;&#10;Description automatically generated">
            <a:extLst>
              <a:ext uri="{FF2B5EF4-FFF2-40B4-BE49-F238E27FC236}">
                <a16:creationId xmlns:a16="http://schemas.microsoft.com/office/drawing/2014/main" id="{E4D45C2B-8606-4A72-9457-E607A8CAC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31" y="3715191"/>
            <a:ext cx="621792" cy="310896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B3FB6E6F-7CED-44F4-9A12-3E4D458A2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61" y="3545184"/>
            <a:ext cx="321003" cy="288496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F3348884-3D3B-40C8-ACF1-7EF7E4660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8" y="6158535"/>
            <a:ext cx="321003" cy="288496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D6AD4A93-4B0F-4510-BE5F-F52853D2B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0" y="4002746"/>
            <a:ext cx="321003" cy="288496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7531A32-E56F-47AC-A1BD-9EB50CA52BB5}"/>
              </a:ext>
            </a:extLst>
          </p:cNvPr>
          <p:cNvCxnSpPr>
            <a:stCxn id="103" idx="3"/>
            <a:endCxn id="104" idx="1"/>
          </p:cNvCxnSpPr>
          <p:nvPr/>
        </p:nvCxnSpPr>
        <p:spPr>
          <a:xfrm flipV="1">
            <a:off x="3219723" y="3689432"/>
            <a:ext cx="415738" cy="181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9192DB-BFA6-4371-BE46-8B715421FE1B}"/>
              </a:ext>
            </a:extLst>
          </p:cNvPr>
          <p:cNvCxnSpPr>
            <a:stCxn id="7" idx="3"/>
            <a:endCxn id="103" idx="1"/>
          </p:cNvCxnSpPr>
          <p:nvPr/>
        </p:nvCxnSpPr>
        <p:spPr>
          <a:xfrm flipV="1">
            <a:off x="2053318" y="3870639"/>
            <a:ext cx="544613" cy="80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B3CE110-A4B4-4144-8FB2-0598742E697A}"/>
              </a:ext>
            </a:extLst>
          </p:cNvPr>
          <p:cNvCxnSpPr>
            <a:stCxn id="106" idx="2"/>
            <a:endCxn id="102" idx="0"/>
          </p:cNvCxnSpPr>
          <p:nvPr/>
        </p:nvCxnSpPr>
        <p:spPr>
          <a:xfrm>
            <a:off x="311392" y="4291242"/>
            <a:ext cx="364588" cy="320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49BB6E-5336-44FB-B9BA-8FF0C9B03DAE}"/>
              </a:ext>
            </a:extLst>
          </p:cNvPr>
          <p:cNvCxnSpPr>
            <a:stCxn id="102" idx="2"/>
            <a:endCxn id="22" idx="0"/>
          </p:cNvCxnSpPr>
          <p:nvPr/>
        </p:nvCxnSpPr>
        <p:spPr>
          <a:xfrm>
            <a:off x="675980" y="4922640"/>
            <a:ext cx="268930" cy="227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124F7C7-C4C8-403B-A1D9-D1C9247E94EC}"/>
              </a:ext>
            </a:extLst>
          </p:cNvPr>
          <p:cNvCxnSpPr>
            <a:stCxn id="105" idx="3"/>
            <a:endCxn id="101" idx="1"/>
          </p:cNvCxnSpPr>
          <p:nvPr/>
        </p:nvCxnSpPr>
        <p:spPr>
          <a:xfrm flipV="1">
            <a:off x="941481" y="6291583"/>
            <a:ext cx="502710" cy="1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C6EEFEA-ABC7-46EB-9FD6-094B5D971064}"/>
              </a:ext>
            </a:extLst>
          </p:cNvPr>
          <p:cNvCxnSpPr>
            <a:stCxn id="101" idx="3"/>
            <a:endCxn id="23" idx="1"/>
          </p:cNvCxnSpPr>
          <p:nvPr/>
        </p:nvCxnSpPr>
        <p:spPr>
          <a:xfrm flipV="1">
            <a:off x="2065983" y="5991887"/>
            <a:ext cx="418458" cy="299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982FF1-8414-4407-9DAC-215843502571}"/>
              </a:ext>
            </a:extLst>
          </p:cNvPr>
          <p:cNvCxnSpPr>
            <a:stCxn id="100" idx="2"/>
            <a:endCxn id="11" idx="1"/>
          </p:cNvCxnSpPr>
          <p:nvPr/>
        </p:nvCxnSpPr>
        <p:spPr>
          <a:xfrm>
            <a:off x="4693175" y="1341601"/>
            <a:ext cx="396604" cy="3858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622454-CE33-4348-8DB9-DA0D87443704}"/>
              </a:ext>
            </a:extLst>
          </p:cNvPr>
          <p:cNvCxnSpPr>
            <a:stCxn id="91" idx="2"/>
            <a:endCxn id="28" idx="0"/>
          </p:cNvCxnSpPr>
          <p:nvPr/>
        </p:nvCxnSpPr>
        <p:spPr>
          <a:xfrm>
            <a:off x="10251146" y="578628"/>
            <a:ext cx="550264" cy="258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B47451B-B01E-4849-96D3-B61B430E0E15}"/>
              </a:ext>
            </a:extLst>
          </p:cNvPr>
          <p:cNvCxnSpPr>
            <a:stCxn id="90" idx="2"/>
            <a:endCxn id="28" idx="3"/>
          </p:cNvCxnSpPr>
          <p:nvPr/>
        </p:nvCxnSpPr>
        <p:spPr>
          <a:xfrm flipH="1">
            <a:off x="11112306" y="399853"/>
            <a:ext cx="685559" cy="59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59625B-47AD-4AC7-B5BC-1320D22364E6}"/>
              </a:ext>
            </a:extLst>
          </p:cNvPr>
          <p:cNvCxnSpPr>
            <a:stCxn id="92" idx="2"/>
            <a:endCxn id="27" idx="1"/>
          </p:cNvCxnSpPr>
          <p:nvPr/>
        </p:nvCxnSpPr>
        <p:spPr>
          <a:xfrm>
            <a:off x="10572149" y="2300793"/>
            <a:ext cx="232690" cy="307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DD35E8-4577-49A1-B5FF-86C3CAC7C348}"/>
              </a:ext>
            </a:extLst>
          </p:cNvPr>
          <p:cNvCxnSpPr>
            <a:stCxn id="93" idx="0"/>
            <a:endCxn id="27" idx="3"/>
          </p:cNvCxnSpPr>
          <p:nvPr/>
        </p:nvCxnSpPr>
        <p:spPr>
          <a:xfrm flipH="1" flipV="1">
            <a:off x="11426631" y="2608226"/>
            <a:ext cx="321003" cy="160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08E12D7-7573-49EF-8C4E-AB55FF0219DD}"/>
              </a:ext>
            </a:extLst>
          </p:cNvPr>
          <p:cNvCxnSpPr>
            <a:stCxn id="25" idx="1"/>
            <a:endCxn id="94" idx="3"/>
          </p:cNvCxnSpPr>
          <p:nvPr/>
        </p:nvCxnSpPr>
        <p:spPr>
          <a:xfrm flipH="1">
            <a:off x="7259132" y="5725568"/>
            <a:ext cx="429771" cy="410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FBD35D-576C-4538-AA26-059ACC530C95}"/>
              </a:ext>
            </a:extLst>
          </p:cNvPr>
          <p:cNvCxnSpPr>
            <a:stCxn id="25" idx="2"/>
            <a:endCxn id="95" idx="1"/>
          </p:cNvCxnSpPr>
          <p:nvPr/>
        </p:nvCxnSpPr>
        <p:spPr>
          <a:xfrm>
            <a:off x="7999799" y="5881016"/>
            <a:ext cx="403296" cy="371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3B9CD4-9B06-48DB-B899-231F66210650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 flipH="1">
            <a:off x="9806487" y="6036464"/>
            <a:ext cx="1074552" cy="510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40C9EE2-22B6-4E8F-9534-EF6FB7942547}"/>
              </a:ext>
            </a:extLst>
          </p:cNvPr>
          <p:cNvCxnSpPr>
            <a:stCxn id="97" idx="0"/>
            <a:endCxn id="26" idx="3"/>
          </p:cNvCxnSpPr>
          <p:nvPr/>
        </p:nvCxnSpPr>
        <p:spPr>
          <a:xfrm flipH="1" flipV="1">
            <a:off x="11191935" y="5881016"/>
            <a:ext cx="555698" cy="623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CAC6B3-C6FA-49D1-A5C3-4CA692447E99}"/>
              </a:ext>
            </a:extLst>
          </p:cNvPr>
          <p:cNvCxnSpPr>
            <a:stCxn id="99" idx="3"/>
            <a:endCxn id="8" idx="1"/>
          </p:cNvCxnSpPr>
          <p:nvPr/>
        </p:nvCxnSpPr>
        <p:spPr>
          <a:xfrm flipV="1">
            <a:off x="1552311" y="2676602"/>
            <a:ext cx="520710" cy="2577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CC184B-C462-4FA0-AD22-D82AE85E6436}"/>
              </a:ext>
            </a:extLst>
          </p:cNvPr>
          <p:cNvCxnSpPr>
            <a:stCxn id="88" idx="3"/>
            <a:endCxn id="29" idx="2"/>
          </p:cNvCxnSpPr>
          <p:nvPr/>
        </p:nvCxnSpPr>
        <p:spPr>
          <a:xfrm flipV="1">
            <a:off x="770862" y="1891510"/>
            <a:ext cx="477901" cy="278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E1A311-B397-4DA8-BC13-520E9AE8F1B1}"/>
              </a:ext>
            </a:extLst>
          </p:cNvPr>
          <p:cNvCxnSpPr>
            <a:stCxn id="89" idx="2"/>
            <a:endCxn id="29" idx="0"/>
          </p:cNvCxnSpPr>
          <p:nvPr/>
        </p:nvCxnSpPr>
        <p:spPr>
          <a:xfrm>
            <a:off x="1033723" y="1312712"/>
            <a:ext cx="215040" cy="2679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A6784E6-E952-4D28-935D-6139D5A62D20}"/>
              </a:ext>
            </a:extLst>
          </p:cNvPr>
          <p:cNvSpPr/>
          <p:nvPr/>
        </p:nvSpPr>
        <p:spPr>
          <a:xfrm>
            <a:off x="94013" y="176631"/>
            <a:ext cx="11880997" cy="3363259"/>
          </a:xfrm>
          <a:custGeom>
            <a:avLst/>
            <a:gdLst>
              <a:gd name="connsiteX0" fmla="*/ 5582960 w 12031887"/>
              <a:gd name="connsiteY0" fmla="*/ 2959768 h 3363259"/>
              <a:gd name="connsiteX1" fmla="*/ 5623066 w 12031887"/>
              <a:gd name="connsiteY1" fmla="*/ 2951747 h 3363259"/>
              <a:gd name="connsiteX2" fmla="*/ 5647129 w 12031887"/>
              <a:gd name="connsiteY2" fmla="*/ 2935705 h 3363259"/>
              <a:gd name="connsiteX3" fmla="*/ 5719318 w 12031887"/>
              <a:gd name="connsiteY3" fmla="*/ 2903621 h 3363259"/>
              <a:gd name="connsiteX4" fmla="*/ 5743381 w 12031887"/>
              <a:gd name="connsiteY4" fmla="*/ 2895600 h 3363259"/>
              <a:gd name="connsiteX5" fmla="*/ 5775466 w 12031887"/>
              <a:gd name="connsiteY5" fmla="*/ 2887579 h 3363259"/>
              <a:gd name="connsiteX6" fmla="*/ 5799529 w 12031887"/>
              <a:gd name="connsiteY6" fmla="*/ 2879558 h 3363259"/>
              <a:gd name="connsiteX7" fmla="*/ 5879739 w 12031887"/>
              <a:gd name="connsiteY7" fmla="*/ 2863516 h 3363259"/>
              <a:gd name="connsiteX8" fmla="*/ 5943908 w 12031887"/>
              <a:gd name="connsiteY8" fmla="*/ 2847474 h 3363259"/>
              <a:gd name="connsiteX9" fmla="*/ 5967971 w 12031887"/>
              <a:gd name="connsiteY9" fmla="*/ 2839453 h 3363259"/>
              <a:gd name="connsiteX10" fmla="*/ 6000055 w 12031887"/>
              <a:gd name="connsiteY10" fmla="*/ 2831432 h 3363259"/>
              <a:gd name="connsiteX11" fmla="*/ 6056203 w 12031887"/>
              <a:gd name="connsiteY11" fmla="*/ 2815389 h 3363259"/>
              <a:gd name="connsiteX12" fmla="*/ 6120371 w 12031887"/>
              <a:gd name="connsiteY12" fmla="*/ 2791326 h 3363259"/>
              <a:gd name="connsiteX13" fmla="*/ 6152455 w 12031887"/>
              <a:gd name="connsiteY13" fmla="*/ 2775284 h 3363259"/>
              <a:gd name="connsiteX14" fmla="*/ 6224645 w 12031887"/>
              <a:gd name="connsiteY14" fmla="*/ 2751221 h 3363259"/>
              <a:gd name="connsiteX15" fmla="*/ 6280792 w 12031887"/>
              <a:gd name="connsiteY15" fmla="*/ 2727158 h 3363259"/>
              <a:gd name="connsiteX16" fmla="*/ 6336939 w 12031887"/>
              <a:gd name="connsiteY16" fmla="*/ 2703095 h 3363259"/>
              <a:gd name="connsiteX17" fmla="*/ 6361003 w 12031887"/>
              <a:gd name="connsiteY17" fmla="*/ 2695074 h 3363259"/>
              <a:gd name="connsiteX18" fmla="*/ 6393087 w 12031887"/>
              <a:gd name="connsiteY18" fmla="*/ 2679032 h 3363259"/>
              <a:gd name="connsiteX19" fmla="*/ 6425171 w 12031887"/>
              <a:gd name="connsiteY19" fmla="*/ 2671010 h 3363259"/>
              <a:gd name="connsiteX20" fmla="*/ 6449234 w 12031887"/>
              <a:gd name="connsiteY20" fmla="*/ 2662989 h 3363259"/>
              <a:gd name="connsiteX21" fmla="*/ 6521424 w 12031887"/>
              <a:gd name="connsiteY21" fmla="*/ 2638926 h 3363259"/>
              <a:gd name="connsiteX22" fmla="*/ 6585592 w 12031887"/>
              <a:gd name="connsiteY22" fmla="*/ 2630905 h 3363259"/>
              <a:gd name="connsiteX23" fmla="*/ 6625697 w 12031887"/>
              <a:gd name="connsiteY23" fmla="*/ 2622884 h 3363259"/>
              <a:gd name="connsiteX24" fmla="*/ 6673824 w 12031887"/>
              <a:gd name="connsiteY24" fmla="*/ 2614863 h 3363259"/>
              <a:gd name="connsiteX25" fmla="*/ 6705908 w 12031887"/>
              <a:gd name="connsiteY25" fmla="*/ 2606842 h 3363259"/>
              <a:gd name="connsiteX26" fmla="*/ 6882371 w 12031887"/>
              <a:gd name="connsiteY26" fmla="*/ 2598821 h 3363259"/>
              <a:gd name="connsiteX27" fmla="*/ 6962581 w 12031887"/>
              <a:gd name="connsiteY27" fmla="*/ 2582779 h 3363259"/>
              <a:gd name="connsiteX28" fmla="*/ 7147066 w 12031887"/>
              <a:gd name="connsiteY28" fmla="*/ 2566737 h 3363259"/>
              <a:gd name="connsiteX29" fmla="*/ 7219255 w 12031887"/>
              <a:gd name="connsiteY29" fmla="*/ 2558716 h 3363259"/>
              <a:gd name="connsiteX30" fmla="*/ 7299466 w 12031887"/>
              <a:gd name="connsiteY30" fmla="*/ 2542674 h 3363259"/>
              <a:gd name="connsiteX31" fmla="*/ 7403739 w 12031887"/>
              <a:gd name="connsiteY31" fmla="*/ 2526632 h 3363259"/>
              <a:gd name="connsiteX32" fmla="*/ 7443845 w 12031887"/>
              <a:gd name="connsiteY32" fmla="*/ 2518610 h 3363259"/>
              <a:gd name="connsiteX33" fmla="*/ 7548118 w 12031887"/>
              <a:gd name="connsiteY33" fmla="*/ 2510589 h 3363259"/>
              <a:gd name="connsiteX34" fmla="*/ 7644371 w 12031887"/>
              <a:gd name="connsiteY34" fmla="*/ 2494547 h 3363259"/>
              <a:gd name="connsiteX35" fmla="*/ 7828855 w 12031887"/>
              <a:gd name="connsiteY35" fmla="*/ 2470484 h 3363259"/>
              <a:gd name="connsiteX36" fmla="*/ 7925108 w 12031887"/>
              <a:gd name="connsiteY36" fmla="*/ 2446421 h 3363259"/>
              <a:gd name="connsiteX37" fmla="*/ 7981255 w 12031887"/>
              <a:gd name="connsiteY37" fmla="*/ 2430379 h 3363259"/>
              <a:gd name="connsiteX38" fmla="*/ 8077508 w 12031887"/>
              <a:gd name="connsiteY38" fmla="*/ 2414337 h 3363259"/>
              <a:gd name="connsiteX39" fmla="*/ 8181781 w 12031887"/>
              <a:gd name="connsiteY39" fmla="*/ 2382253 h 3363259"/>
              <a:gd name="connsiteX40" fmla="*/ 8261992 w 12031887"/>
              <a:gd name="connsiteY40" fmla="*/ 2350168 h 3363259"/>
              <a:gd name="connsiteX41" fmla="*/ 8358245 w 12031887"/>
              <a:gd name="connsiteY41" fmla="*/ 2318084 h 3363259"/>
              <a:gd name="connsiteX42" fmla="*/ 8446476 w 12031887"/>
              <a:gd name="connsiteY42" fmla="*/ 2277979 h 3363259"/>
              <a:gd name="connsiteX43" fmla="*/ 8494603 w 12031887"/>
              <a:gd name="connsiteY43" fmla="*/ 2253916 h 3363259"/>
              <a:gd name="connsiteX44" fmla="*/ 8542729 w 12031887"/>
              <a:gd name="connsiteY44" fmla="*/ 2237874 h 3363259"/>
              <a:gd name="connsiteX45" fmla="*/ 8638981 w 12031887"/>
              <a:gd name="connsiteY45" fmla="*/ 2197768 h 3363259"/>
              <a:gd name="connsiteX46" fmla="*/ 8679087 w 12031887"/>
              <a:gd name="connsiteY46" fmla="*/ 2181726 h 3363259"/>
              <a:gd name="connsiteX47" fmla="*/ 8719192 w 12031887"/>
              <a:gd name="connsiteY47" fmla="*/ 2165684 h 3363259"/>
              <a:gd name="connsiteX48" fmla="*/ 8767318 w 12031887"/>
              <a:gd name="connsiteY48" fmla="*/ 2157663 h 3363259"/>
              <a:gd name="connsiteX49" fmla="*/ 8855550 w 12031887"/>
              <a:gd name="connsiteY49" fmla="*/ 2117558 h 3363259"/>
              <a:gd name="connsiteX50" fmla="*/ 8903676 w 12031887"/>
              <a:gd name="connsiteY50" fmla="*/ 2093495 h 3363259"/>
              <a:gd name="connsiteX51" fmla="*/ 8951803 w 12031887"/>
              <a:gd name="connsiteY51" fmla="*/ 2077453 h 3363259"/>
              <a:gd name="connsiteX52" fmla="*/ 9032013 w 12031887"/>
              <a:gd name="connsiteY52" fmla="*/ 2045368 h 3363259"/>
              <a:gd name="connsiteX53" fmla="*/ 9080139 w 12031887"/>
              <a:gd name="connsiteY53" fmla="*/ 2029326 h 3363259"/>
              <a:gd name="connsiteX54" fmla="*/ 9136287 w 12031887"/>
              <a:gd name="connsiteY54" fmla="*/ 2005263 h 3363259"/>
              <a:gd name="connsiteX55" fmla="*/ 9160350 w 12031887"/>
              <a:gd name="connsiteY55" fmla="*/ 1989221 h 3363259"/>
              <a:gd name="connsiteX56" fmla="*/ 9192434 w 12031887"/>
              <a:gd name="connsiteY56" fmla="*/ 1981200 h 3363259"/>
              <a:gd name="connsiteX57" fmla="*/ 9264624 w 12031887"/>
              <a:gd name="connsiteY57" fmla="*/ 1957137 h 3363259"/>
              <a:gd name="connsiteX58" fmla="*/ 9328792 w 12031887"/>
              <a:gd name="connsiteY58" fmla="*/ 1933074 h 3363259"/>
              <a:gd name="connsiteX59" fmla="*/ 9352855 w 12031887"/>
              <a:gd name="connsiteY59" fmla="*/ 1925053 h 3363259"/>
              <a:gd name="connsiteX60" fmla="*/ 9457129 w 12031887"/>
              <a:gd name="connsiteY60" fmla="*/ 1900989 h 3363259"/>
              <a:gd name="connsiteX61" fmla="*/ 9569424 w 12031887"/>
              <a:gd name="connsiteY61" fmla="*/ 1876926 h 3363259"/>
              <a:gd name="connsiteX62" fmla="*/ 9641613 w 12031887"/>
              <a:gd name="connsiteY62" fmla="*/ 1852863 h 3363259"/>
              <a:gd name="connsiteX63" fmla="*/ 9721824 w 12031887"/>
              <a:gd name="connsiteY63" fmla="*/ 1820779 h 3363259"/>
              <a:gd name="connsiteX64" fmla="*/ 9753908 w 12031887"/>
              <a:gd name="connsiteY64" fmla="*/ 1812758 h 3363259"/>
              <a:gd name="connsiteX65" fmla="*/ 9818076 w 12031887"/>
              <a:gd name="connsiteY65" fmla="*/ 1780674 h 3363259"/>
              <a:gd name="connsiteX66" fmla="*/ 9850160 w 12031887"/>
              <a:gd name="connsiteY66" fmla="*/ 1772653 h 3363259"/>
              <a:gd name="connsiteX67" fmla="*/ 9906308 w 12031887"/>
              <a:gd name="connsiteY67" fmla="*/ 1756610 h 3363259"/>
              <a:gd name="connsiteX68" fmla="*/ 9930371 w 12031887"/>
              <a:gd name="connsiteY68" fmla="*/ 1740568 h 3363259"/>
              <a:gd name="connsiteX69" fmla="*/ 9962455 w 12031887"/>
              <a:gd name="connsiteY69" fmla="*/ 1732547 h 3363259"/>
              <a:gd name="connsiteX70" fmla="*/ 9986518 w 12031887"/>
              <a:gd name="connsiteY70" fmla="*/ 1724526 h 3363259"/>
              <a:gd name="connsiteX71" fmla="*/ 10042666 w 12031887"/>
              <a:gd name="connsiteY71" fmla="*/ 1708484 h 3363259"/>
              <a:gd name="connsiteX72" fmla="*/ 10066729 w 12031887"/>
              <a:gd name="connsiteY72" fmla="*/ 1692442 h 3363259"/>
              <a:gd name="connsiteX73" fmla="*/ 10090792 w 12031887"/>
              <a:gd name="connsiteY73" fmla="*/ 1684421 h 3363259"/>
              <a:gd name="connsiteX74" fmla="*/ 10203087 w 12031887"/>
              <a:gd name="connsiteY74" fmla="*/ 1636295 h 3363259"/>
              <a:gd name="connsiteX75" fmla="*/ 10235171 w 12031887"/>
              <a:gd name="connsiteY75" fmla="*/ 1612232 h 3363259"/>
              <a:gd name="connsiteX76" fmla="*/ 10347466 w 12031887"/>
              <a:gd name="connsiteY76" fmla="*/ 1548063 h 3363259"/>
              <a:gd name="connsiteX77" fmla="*/ 10411634 w 12031887"/>
              <a:gd name="connsiteY77" fmla="*/ 1507958 h 3363259"/>
              <a:gd name="connsiteX78" fmla="*/ 10475803 w 12031887"/>
              <a:gd name="connsiteY78" fmla="*/ 1467853 h 3363259"/>
              <a:gd name="connsiteX79" fmla="*/ 10507887 w 12031887"/>
              <a:gd name="connsiteY79" fmla="*/ 1459832 h 3363259"/>
              <a:gd name="connsiteX80" fmla="*/ 10588097 w 12031887"/>
              <a:gd name="connsiteY80" fmla="*/ 1403684 h 3363259"/>
              <a:gd name="connsiteX81" fmla="*/ 10612160 w 12031887"/>
              <a:gd name="connsiteY81" fmla="*/ 1387642 h 3363259"/>
              <a:gd name="connsiteX82" fmla="*/ 10628203 w 12031887"/>
              <a:gd name="connsiteY82" fmla="*/ 1371600 h 3363259"/>
              <a:gd name="connsiteX83" fmla="*/ 10684350 w 12031887"/>
              <a:gd name="connsiteY83" fmla="*/ 1347537 h 3363259"/>
              <a:gd name="connsiteX84" fmla="*/ 10708413 w 12031887"/>
              <a:gd name="connsiteY84" fmla="*/ 1331495 h 3363259"/>
              <a:gd name="connsiteX85" fmla="*/ 10780603 w 12031887"/>
              <a:gd name="connsiteY85" fmla="*/ 1323474 h 3363259"/>
              <a:gd name="connsiteX86" fmla="*/ 10804666 w 12031887"/>
              <a:gd name="connsiteY86" fmla="*/ 1315453 h 3363259"/>
              <a:gd name="connsiteX87" fmla="*/ 10924981 w 12031887"/>
              <a:gd name="connsiteY87" fmla="*/ 1299410 h 3363259"/>
              <a:gd name="connsiteX88" fmla="*/ 11029255 w 12031887"/>
              <a:gd name="connsiteY88" fmla="*/ 1275347 h 3363259"/>
              <a:gd name="connsiteX89" fmla="*/ 11061339 w 12031887"/>
              <a:gd name="connsiteY89" fmla="*/ 1267326 h 3363259"/>
              <a:gd name="connsiteX90" fmla="*/ 11109466 w 12031887"/>
              <a:gd name="connsiteY90" fmla="*/ 1251284 h 3363259"/>
              <a:gd name="connsiteX91" fmla="*/ 11133529 w 12031887"/>
              <a:gd name="connsiteY91" fmla="*/ 1243263 h 3363259"/>
              <a:gd name="connsiteX92" fmla="*/ 11205718 w 12031887"/>
              <a:gd name="connsiteY92" fmla="*/ 1211179 h 3363259"/>
              <a:gd name="connsiteX93" fmla="*/ 11269887 w 12031887"/>
              <a:gd name="connsiteY93" fmla="*/ 1187116 h 3363259"/>
              <a:gd name="connsiteX94" fmla="*/ 11293950 w 12031887"/>
              <a:gd name="connsiteY94" fmla="*/ 1171074 h 3363259"/>
              <a:gd name="connsiteX95" fmla="*/ 11390203 w 12031887"/>
              <a:gd name="connsiteY95" fmla="*/ 1147010 h 3363259"/>
              <a:gd name="connsiteX96" fmla="*/ 11438329 w 12031887"/>
              <a:gd name="connsiteY96" fmla="*/ 1130968 h 3363259"/>
              <a:gd name="connsiteX97" fmla="*/ 11478434 w 12031887"/>
              <a:gd name="connsiteY97" fmla="*/ 1114926 h 3363259"/>
              <a:gd name="connsiteX98" fmla="*/ 11534581 w 12031887"/>
              <a:gd name="connsiteY98" fmla="*/ 1106905 h 3363259"/>
              <a:gd name="connsiteX99" fmla="*/ 11558645 w 12031887"/>
              <a:gd name="connsiteY99" fmla="*/ 1098884 h 3363259"/>
              <a:gd name="connsiteX100" fmla="*/ 11614792 w 12031887"/>
              <a:gd name="connsiteY100" fmla="*/ 1082842 h 3363259"/>
              <a:gd name="connsiteX101" fmla="*/ 11638855 w 12031887"/>
              <a:gd name="connsiteY101" fmla="*/ 1066800 h 3363259"/>
              <a:gd name="connsiteX102" fmla="*/ 11678960 w 12031887"/>
              <a:gd name="connsiteY102" fmla="*/ 1018674 h 3363259"/>
              <a:gd name="connsiteX103" fmla="*/ 11735108 w 12031887"/>
              <a:gd name="connsiteY103" fmla="*/ 970547 h 3363259"/>
              <a:gd name="connsiteX104" fmla="*/ 11775213 w 12031887"/>
              <a:gd name="connsiteY104" fmla="*/ 930442 h 3363259"/>
              <a:gd name="connsiteX105" fmla="*/ 11799276 w 12031887"/>
              <a:gd name="connsiteY105" fmla="*/ 882316 h 3363259"/>
              <a:gd name="connsiteX106" fmla="*/ 11815318 w 12031887"/>
              <a:gd name="connsiteY106" fmla="*/ 858253 h 3363259"/>
              <a:gd name="connsiteX107" fmla="*/ 11831360 w 12031887"/>
              <a:gd name="connsiteY107" fmla="*/ 826168 h 3363259"/>
              <a:gd name="connsiteX108" fmla="*/ 11847403 w 12031887"/>
              <a:gd name="connsiteY108" fmla="*/ 810126 h 3363259"/>
              <a:gd name="connsiteX109" fmla="*/ 11871466 w 12031887"/>
              <a:gd name="connsiteY109" fmla="*/ 778042 h 3363259"/>
              <a:gd name="connsiteX110" fmla="*/ 11903550 w 12031887"/>
              <a:gd name="connsiteY110" fmla="*/ 745958 h 3363259"/>
              <a:gd name="connsiteX111" fmla="*/ 11935634 w 12031887"/>
              <a:gd name="connsiteY111" fmla="*/ 689810 h 3363259"/>
              <a:gd name="connsiteX112" fmla="*/ 11943655 w 12031887"/>
              <a:gd name="connsiteY112" fmla="*/ 665747 h 3363259"/>
              <a:gd name="connsiteX113" fmla="*/ 11991781 w 12031887"/>
              <a:gd name="connsiteY113" fmla="*/ 577516 h 3363259"/>
              <a:gd name="connsiteX114" fmla="*/ 12007824 w 12031887"/>
              <a:gd name="connsiteY114" fmla="*/ 529389 h 3363259"/>
              <a:gd name="connsiteX115" fmla="*/ 12015845 w 12031887"/>
              <a:gd name="connsiteY115" fmla="*/ 505326 h 3363259"/>
              <a:gd name="connsiteX116" fmla="*/ 12015845 w 12031887"/>
              <a:gd name="connsiteY116" fmla="*/ 272716 h 3363259"/>
              <a:gd name="connsiteX117" fmla="*/ 12023866 w 12031887"/>
              <a:gd name="connsiteY117" fmla="*/ 248653 h 3363259"/>
              <a:gd name="connsiteX118" fmla="*/ 12031887 w 12031887"/>
              <a:gd name="connsiteY118" fmla="*/ 216568 h 3363259"/>
              <a:gd name="connsiteX119" fmla="*/ 12015845 w 12031887"/>
              <a:gd name="connsiteY119" fmla="*/ 152400 h 3363259"/>
              <a:gd name="connsiteX120" fmla="*/ 11983760 w 12031887"/>
              <a:gd name="connsiteY120" fmla="*/ 112295 h 3363259"/>
              <a:gd name="connsiteX121" fmla="*/ 11943655 w 12031887"/>
              <a:gd name="connsiteY121" fmla="*/ 96253 h 3363259"/>
              <a:gd name="connsiteX122" fmla="*/ 11919592 w 12031887"/>
              <a:gd name="connsiteY122" fmla="*/ 88232 h 3363259"/>
              <a:gd name="connsiteX123" fmla="*/ 11823339 w 12031887"/>
              <a:gd name="connsiteY123" fmla="*/ 80210 h 3363259"/>
              <a:gd name="connsiteX124" fmla="*/ 11719066 w 12031887"/>
              <a:gd name="connsiteY124" fmla="*/ 56147 h 3363259"/>
              <a:gd name="connsiteX125" fmla="*/ 11670939 w 12031887"/>
              <a:gd name="connsiteY125" fmla="*/ 40105 h 3363259"/>
              <a:gd name="connsiteX126" fmla="*/ 11462392 w 12031887"/>
              <a:gd name="connsiteY126" fmla="*/ 24063 h 3363259"/>
              <a:gd name="connsiteX127" fmla="*/ 11245824 w 12031887"/>
              <a:gd name="connsiteY127" fmla="*/ 40105 h 3363259"/>
              <a:gd name="connsiteX128" fmla="*/ 11125508 w 12031887"/>
              <a:gd name="connsiteY128" fmla="*/ 56147 h 3363259"/>
              <a:gd name="connsiteX129" fmla="*/ 10876855 w 12031887"/>
              <a:gd name="connsiteY129" fmla="*/ 40105 h 3363259"/>
              <a:gd name="connsiteX130" fmla="*/ 10740497 w 12031887"/>
              <a:gd name="connsiteY130" fmla="*/ 32084 h 3363259"/>
              <a:gd name="connsiteX131" fmla="*/ 10692371 w 12031887"/>
              <a:gd name="connsiteY131" fmla="*/ 24063 h 3363259"/>
              <a:gd name="connsiteX132" fmla="*/ 10644245 w 12031887"/>
              <a:gd name="connsiteY132" fmla="*/ 8021 h 3363259"/>
              <a:gd name="connsiteX133" fmla="*/ 10596118 w 12031887"/>
              <a:gd name="connsiteY133" fmla="*/ 0 h 3363259"/>
              <a:gd name="connsiteX134" fmla="*/ 10419655 w 12031887"/>
              <a:gd name="connsiteY134" fmla="*/ 16042 h 3363259"/>
              <a:gd name="connsiteX135" fmla="*/ 10395592 w 12031887"/>
              <a:gd name="connsiteY135" fmla="*/ 24063 h 3363259"/>
              <a:gd name="connsiteX136" fmla="*/ 10315381 w 12031887"/>
              <a:gd name="connsiteY136" fmla="*/ 32084 h 3363259"/>
              <a:gd name="connsiteX137" fmla="*/ 10227150 w 12031887"/>
              <a:gd name="connsiteY137" fmla="*/ 48126 h 3363259"/>
              <a:gd name="connsiteX138" fmla="*/ 10122876 w 12031887"/>
              <a:gd name="connsiteY138" fmla="*/ 72189 h 3363259"/>
              <a:gd name="connsiteX139" fmla="*/ 10058708 w 12031887"/>
              <a:gd name="connsiteY139" fmla="*/ 104274 h 3363259"/>
              <a:gd name="connsiteX140" fmla="*/ 10002560 w 12031887"/>
              <a:gd name="connsiteY140" fmla="*/ 136358 h 3363259"/>
              <a:gd name="connsiteX141" fmla="*/ 9978497 w 12031887"/>
              <a:gd name="connsiteY141" fmla="*/ 144379 h 3363259"/>
              <a:gd name="connsiteX142" fmla="*/ 9946413 w 12031887"/>
              <a:gd name="connsiteY142" fmla="*/ 160421 h 3363259"/>
              <a:gd name="connsiteX143" fmla="*/ 9906308 w 12031887"/>
              <a:gd name="connsiteY143" fmla="*/ 176463 h 3363259"/>
              <a:gd name="connsiteX144" fmla="*/ 9874224 w 12031887"/>
              <a:gd name="connsiteY144" fmla="*/ 192505 h 3363259"/>
              <a:gd name="connsiteX145" fmla="*/ 9818076 w 12031887"/>
              <a:gd name="connsiteY145" fmla="*/ 208547 h 3363259"/>
              <a:gd name="connsiteX146" fmla="*/ 9794013 w 12031887"/>
              <a:gd name="connsiteY146" fmla="*/ 224589 h 3363259"/>
              <a:gd name="connsiteX147" fmla="*/ 9721824 w 12031887"/>
              <a:gd name="connsiteY147" fmla="*/ 248653 h 3363259"/>
              <a:gd name="connsiteX148" fmla="*/ 9697760 w 12031887"/>
              <a:gd name="connsiteY148" fmla="*/ 256674 h 3363259"/>
              <a:gd name="connsiteX149" fmla="*/ 9673697 w 12031887"/>
              <a:gd name="connsiteY149" fmla="*/ 264695 h 3363259"/>
              <a:gd name="connsiteX150" fmla="*/ 9617550 w 12031887"/>
              <a:gd name="connsiteY150" fmla="*/ 280737 h 3363259"/>
              <a:gd name="connsiteX151" fmla="*/ 9585466 w 12031887"/>
              <a:gd name="connsiteY151" fmla="*/ 288758 h 3363259"/>
              <a:gd name="connsiteX152" fmla="*/ 9521297 w 12031887"/>
              <a:gd name="connsiteY152" fmla="*/ 328863 h 3363259"/>
              <a:gd name="connsiteX153" fmla="*/ 9449108 w 12031887"/>
              <a:gd name="connsiteY153" fmla="*/ 352926 h 3363259"/>
              <a:gd name="connsiteX154" fmla="*/ 9417024 w 12031887"/>
              <a:gd name="connsiteY154" fmla="*/ 376989 h 3363259"/>
              <a:gd name="connsiteX155" fmla="*/ 9336813 w 12031887"/>
              <a:gd name="connsiteY155" fmla="*/ 401053 h 3363259"/>
              <a:gd name="connsiteX156" fmla="*/ 9248581 w 12031887"/>
              <a:gd name="connsiteY156" fmla="*/ 457200 h 3363259"/>
              <a:gd name="connsiteX157" fmla="*/ 9192434 w 12031887"/>
              <a:gd name="connsiteY157" fmla="*/ 489284 h 3363259"/>
              <a:gd name="connsiteX158" fmla="*/ 9160350 w 12031887"/>
              <a:gd name="connsiteY158" fmla="*/ 505326 h 3363259"/>
              <a:gd name="connsiteX159" fmla="*/ 9136287 w 12031887"/>
              <a:gd name="connsiteY159" fmla="*/ 521368 h 3363259"/>
              <a:gd name="connsiteX160" fmla="*/ 9096181 w 12031887"/>
              <a:gd name="connsiteY160" fmla="*/ 537410 h 3363259"/>
              <a:gd name="connsiteX161" fmla="*/ 9015971 w 12031887"/>
              <a:gd name="connsiteY161" fmla="*/ 577516 h 3363259"/>
              <a:gd name="connsiteX162" fmla="*/ 8959824 w 12031887"/>
              <a:gd name="connsiteY162" fmla="*/ 593558 h 3363259"/>
              <a:gd name="connsiteX163" fmla="*/ 8927739 w 12031887"/>
              <a:gd name="connsiteY163" fmla="*/ 609600 h 3363259"/>
              <a:gd name="connsiteX164" fmla="*/ 8903676 w 12031887"/>
              <a:gd name="connsiteY164" fmla="*/ 617621 h 3363259"/>
              <a:gd name="connsiteX165" fmla="*/ 8847529 w 12031887"/>
              <a:gd name="connsiteY165" fmla="*/ 633663 h 3363259"/>
              <a:gd name="connsiteX166" fmla="*/ 8743255 w 12031887"/>
              <a:gd name="connsiteY166" fmla="*/ 657726 h 3363259"/>
              <a:gd name="connsiteX167" fmla="*/ 8679087 w 12031887"/>
              <a:gd name="connsiteY167" fmla="*/ 673768 h 3363259"/>
              <a:gd name="connsiteX168" fmla="*/ 8638981 w 12031887"/>
              <a:gd name="connsiteY168" fmla="*/ 689810 h 3363259"/>
              <a:gd name="connsiteX169" fmla="*/ 8558771 w 12031887"/>
              <a:gd name="connsiteY169" fmla="*/ 697832 h 3363259"/>
              <a:gd name="connsiteX170" fmla="*/ 8454497 w 12031887"/>
              <a:gd name="connsiteY170" fmla="*/ 713874 h 3363259"/>
              <a:gd name="connsiteX171" fmla="*/ 8358245 w 12031887"/>
              <a:gd name="connsiteY171" fmla="*/ 721895 h 3363259"/>
              <a:gd name="connsiteX172" fmla="*/ 8205845 w 12031887"/>
              <a:gd name="connsiteY172" fmla="*/ 745958 h 3363259"/>
              <a:gd name="connsiteX173" fmla="*/ 7925108 w 12031887"/>
              <a:gd name="connsiteY173" fmla="*/ 762000 h 3363259"/>
              <a:gd name="connsiteX174" fmla="*/ 7780729 w 12031887"/>
              <a:gd name="connsiteY174" fmla="*/ 786063 h 3363259"/>
              <a:gd name="connsiteX175" fmla="*/ 7748645 w 12031887"/>
              <a:gd name="connsiteY175" fmla="*/ 794084 h 3363259"/>
              <a:gd name="connsiteX176" fmla="*/ 7724581 w 12031887"/>
              <a:gd name="connsiteY176" fmla="*/ 802105 h 3363259"/>
              <a:gd name="connsiteX177" fmla="*/ 7660413 w 12031887"/>
              <a:gd name="connsiteY177" fmla="*/ 818147 h 3363259"/>
              <a:gd name="connsiteX178" fmla="*/ 7628329 w 12031887"/>
              <a:gd name="connsiteY178" fmla="*/ 826168 h 3363259"/>
              <a:gd name="connsiteX179" fmla="*/ 7604266 w 12031887"/>
              <a:gd name="connsiteY179" fmla="*/ 834189 h 3363259"/>
              <a:gd name="connsiteX180" fmla="*/ 7532076 w 12031887"/>
              <a:gd name="connsiteY180" fmla="*/ 842210 h 3363259"/>
              <a:gd name="connsiteX181" fmla="*/ 7283424 w 12031887"/>
              <a:gd name="connsiteY181" fmla="*/ 866274 h 3363259"/>
              <a:gd name="connsiteX182" fmla="*/ 7219255 w 12031887"/>
              <a:gd name="connsiteY182" fmla="*/ 882316 h 3363259"/>
              <a:gd name="connsiteX183" fmla="*/ 7163108 w 12031887"/>
              <a:gd name="connsiteY183" fmla="*/ 890337 h 3363259"/>
              <a:gd name="connsiteX184" fmla="*/ 7114981 w 12031887"/>
              <a:gd name="connsiteY184" fmla="*/ 898358 h 3363259"/>
              <a:gd name="connsiteX185" fmla="*/ 6954560 w 12031887"/>
              <a:gd name="connsiteY185" fmla="*/ 914400 h 3363259"/>
              <a:gd name="connsiteX186" fmla="*/ 6882371 w 12031887"/>
              <a:gd name="connsiteY186" fmla="*/ 922421 h 3363259"/>
              <a:gd name="connsiteX187" fmla="*/ 6385066 w 12031887"/>
              <a:gd name="connsiteY187" fmla="*/ 898358 h 3363259"/>
              <a:gd name="connsiteX188" fmla="*/ 6256729 w 12031887"/>
              <a:gd name="connsiteY188" fmla="*/ 898358 h 3363259"/>
              <a:gd name="connsiteX189" fmla="*/ 6216624 w 12031887"/>
              <a:gd name="connsiteY189" fmla="*/ 890337 h 3363259"/>
              <a:gd name="connsiteX190" fmla="*/ 6168497 w 12031887"/>
              <a:gd name="connsiteY190" fmla="*/ 882316 h 3363259"/>
              <a:gd name="connsiteX191" fmla="*/ 6072245 w 12031887"/>
              <a:gd name="connsiteY191" fmla="*/ 866274 h 3363259"/>
              <a:gd name="connsiteX192" fmla="*/ 6024118 w 12031887"/>
              <a:gd name="connsiteY192" fmla="*/ 858253 h 3363259"/>
              <a:gd name="connsiteX193" fmla="*/ 5879739 w 12031887"/>
              <a:gd name="connsiteY193" fmla="*/ 834189 h 3363259"/>
              <a:gd name="connsiteX194" fmla="*/ 5839634 w 12031887"/>
              <a:gd name="connsiteY194" fmla="*/ 818147 h 3363259"/>
              <a:gd name="connsiteX195" fmla="*/ 5398476 w 12031887"/>
              <a:gd name="connsiteY195" fmla="*/ 794084 h 3363259"/>
              <a:gd name="connsiteX196" fmla="*/ 5326287 w 12031887"/>
              <a:gd name="connsiteY196" fmla="*/ 770021 h 3363259"/>
              <a:gd name="connsiteX197" fmla="*/ 5302224 w 12031887"/>
              <a:gd name="connsiteY197" fmla="*/ 762000 h 3363259"/>
              <a:gd name="connsiteX198" fmla="*/ 5270139 w 12031887"/>
              <a:gd name="connsiteY198" fmla="*/ 753979 h 3363259"/>
              <a:gd name="connsiteX199" fmla="*/ 5230034 w 12031887"/>
              <a:gd name="connsiteY199" fmla="*/ 745958 h 3363259"/>
              <a:gd name="connsiteX200" fmla="*/ 5181908 w 12031887"/>
              <a:gd name="connsiteY200" fmla="*/ 729916 h 3363259"/>
              <a:gd name="connsiteX201" fmla="*/ 5133781 w 12031887"/>
              <a:gd name="connsiteY201" fmla="*/ 721895 h 3363259"/>
              <a:gd name="connsiteX202" fmla="*/ 5093676 w 12031887"/>
              <a:gd name="connsiteY202" fmla="*/ 713874 h 3363259"/>
              <a:gd name="connsiteX203" fmla="*/ 4989403 w 12031887"/>
              <a:gd name="connsiteY203" fmla="*/ 697832 h 3363259"/>
              <a:gd name="connsiteX204" fmla="*/ 4965339 w 12031887"/>
              <a:gd name="connsiteY204" fmla="*/ 689810 h 3363259"/>
              <a:gd name="connsiteX205" fmla="*/ 4925234 w 12031887"/>
              <a:gd name="connsiteY205" fmla="*/ 681789 h 3363259"/>
              <a:gd name="connsiteX206" fmla="*/ 4901171 w 12031887"/>
              <a:gd name="connsiteY206" fmla="*/ 673768 h 3363259"/>
              <a:gd name="connsiteX207" fmla="*/ 4861066 w 12031887"/>
              <a:gd name="connsiteY207" fmla="*/ 665747 h 3363259"/>
              <a:gd name="connsiteX208" fmla="*/ 4812939 w 12031887"/>
              <a:gd name="connsiteY208" fmla="*/ 641684 h 3363259"/>
              <a:gd name="connsiteX209" fmla="*/ 4780855 w 12031887"/>
              <a:gd name="connsiteY209" fmla="*/ 633663 h 3363259"/>
              <a:gd name="connsiteX210" fmla="*/ 4628455 w 12031887"/>
              <a:gd name="connsiteY210" fmla="*/ 617621 h 3363259"/>
              <a:gd name="connsiteX211" fmla="*/ 4395845 w 12031887"/>
              <a:gd name="connsiteY211" fmla="*/ 625642 h 3363259"/>
              <a:gd name="connsiteX212" fmla="*/ 4187297 w 12031887"/>
              <a:gd name="connsiteY212" fmla="*/ 641684 h 3363259"/>
              <a:gd name="connsiteX213" fmla="*/ 4163234 w 12031887"/>
              <a:gd name="connsiteY213" fmla="*/ 649705 h 3363259"/>
              <a:gd name="connsiteX214" fmla="*/ 4034897 w 12031887"/>
              <a:gd name="connsiteY214" fmla="*/ 673768 h 3363259"/>
              <a:gd name="connsiteX215" fmla="*/ 3978750 w 12031887"/>
              <a:gd name="connsiteY215" fmla="*/ 681789 h 3363259"/>
              <a:gd name="connsiteX216" fmla="*/ 3930624 w 12031887"/>
              <a:gd name="connsiteY216" fmla="*/ 697832 h 3363259"/>
              <a:gd name="connsiteX217" fmla="*/ 3906560 w 12031887"/>
              <a:gd name="connsiteY217" fmla="*/ 705853 h 3363259"/>
              <a:gd name="connsiteX218" fmla="*/ 3874476 w 12031887"/>
              <a:gd name="connsiteY218" fmla="*/ 713874 h 3363259"/>
              <a:gd name="connsiteX219" fmla="*/ 3850413 w 12031887"/>
              <a:gd name="connsiteY219" fmla="*/ 721895 h 3363259"/>
              <a:gd name="connsiteX220" fmla="*/ 3553634 w 12031887"/>
              <a:gd name="connsiteY220" fmla="*/ 745958 h 3363259"/>
              <a:gd name="connsiteX221" fmla="*/ 3481445 w 12031887"/>
              <a:gd name="connsiteY221" fmla="*/ 753979 h 3363259"/>
              <a:gd name="connsiteX222" fmla="*/ 3144560 w 12031887"/>
              <a:gd name="connsiteY222" fmla="*/ 729916 h 3363259"/>
              <a:gd name="connsiteX223" fmla="*/ 3088413 w 12031887"/>
              <a:gd name="connsiteY223" fmla="*/ 721895 h 3363259"/>
              <a:gd name="connsiteX224" fmla="*/ 3048308 w 12031887"/>
              <a:gd name="connsiteY224" fmla="*/ 713874 h 3363259"/>
              <a:gd name="connsiteX225" fmla="*/ 2976118 w 12031887"/>
              <a:gd name="connsiteY225" fmla="*/ 705853 h 3363259"/>
              <a:gd name="connsiteX226" fmla="*/ 2711424 w 12031887"/>
              <a:gd name="connsiteY226" fmla="*/ 705853 h 3363259"/>
              <a:gd name="connsiteX227" fmla="*/ 2615171 w 12031887"/>
              <a:gd name="connsiteY227" fmla="*/ 713874 h 3363259"/>
              <a:gd name="connsiteX228" fmla="*/ 2382560 w 12031887"/>
              <a:gd name="connsiteY228" fmla="*/ 705853 h 3363259"/>
              <a:gd name="connsiteX229" fmla="*/ 2165992 w 12031887"/>
              <a:gd name="connsiteY229" fmla="*/ 705853 h 3363259"/>
              <a:gd name="connsiteX230" fmla="*/ 2125887 w 12031887"/>
              <a:gd name="connsiteY230" fmla="*/ 697832 h 3363259"/>
              <a:gd name="connsiteX231" fmla="*/ 1997550 w 12031887"/>
              <a:gd name="connsiteY231" fmla="*/ 721895 h 3363259"/>
              <a:gd name="connsiteX232" fmla="*/ 1949424 w 12031887"/>
              <a:gd name="connsiteY232" fmla="*/ 729916 h 3363259"/>
              <a:gd name="connsiteX233" fmla="*/ 1909318 w 12031887"/>
              <a:gd name="connsiteY233" fmla="*/ 737937 h 3363259"/>
              <a:gd name="connsiteX234" fmla="*/ 1748897 w 12031887"/>
              <a:gd name="connsiteY234" fmla="*/ 729916 h 3363259"/>
              <a:gd name="connsiteX235" fmla="*/ 1660666 w 12031887"/>
              <a:gd name="connsiteY235" fmla="*/ 721895 h 3363259"/>
              <a:gd name="connsiteX236" fmla="*/ 1508266 w 12031887"/>
              <a:gd name="connsiteY236" fmla="*/ 713874 h 3363259"/>
              <a:gd name="connsiteX237" fmla="*/ 1452118 w 12031887"/>
              <a:gd name="connsiteY237" fmla="*/ 697832 h 3363259"/>
              <a:gd name="connsiteX238" fmla="*/ 1412013 w 12031887"/>
              <a:gd name="connsiteY238" fmla="*/ 681789 h 3363259"/>
              <a:gd name="connsiteX239" fmla="*/ 1379929 w 12031887"/>
              <a:gd name="connsiteY239" fmla="*/ 673768 h 3363259"/>
              <a:gd name="connsiteX240" fmla="*/ 1339824 w 12031887"/>
              <a:gd name="connsiteY240" fmla="*/ 657726 h 3363259"/>
              <a:gd name="connsiteX241" fmla="*/ 1267634 w 12031887"/>
              <a:gd name="connsiteY241" fmla="*/ 641684 h 3363259"/>
              <a:gd name="connsiteX242" fmla="*/ 1235550 w 12031887"/>
              <a:gd name="connsiteY242" fmla="*/ 633663 h 3363259"/>
              <a:gd name="connsiteX243" fmla="*/ 1171381 w 12031887"/>
              <a:gd name="connsiteY243" fmla="*/ 641684 h 3363259"/>
              <a:gd name="connsiteX244" fmla="*/ 1147318 w 12031887"/>
              <a:gd name="connsiteY244" fmla="*/ 649705 h 3363259"/>
              <a:gd name="connsiteX245" fmla="*/ 1131276 w 12031887"/>
              <a:gd name="connsiteY245" fmla="*/ 673768 h 3363259"/>
              <a:gd name="connsiteX246" fmla="*/ 1147318 w 12031887"/>
              <a:gd name="connsiteY246" fmla="*/ 697832 h 3363259"/>
              <a:gd name="connsiteX247" fmla="*/ 1067108 w 12031887"/>
              <a:gd name="connsiteY247" fmla="*/ 721895 h 3363259"/>
              <a:gd name="connsiteX248" fmla="*/ 1018981 w 12031887"/>
              <a:gd name="connsiteY248" fmla="*/ 737937 h 3363259"/>
              <a:gd name="connsiteX249" fmla="*/ 994918 w 12031887"/>
              <a:gd name="connsiteY249" fmla="*/ 745958 h 3363259"/>
              <a:gd name="connsiteX250" fmla="*/ 946792 w 12031887"/>
              <a:gd name="connsiteY250" fmla="*/ 753979 h 3363259"/>
              <a:gd name="connsiteX251" fmla="*/ 874603 w 12031887"/>
              <a:gd name="connsiteY251" fmla="*/ 770021 h 3363259"/>
              <a:gd name="connsiteX252" fmla="*/ 738245 w 12031887"/>
              <a:gd name="connsiteY252" fmla="*/ 778042 h 3363259"/>
              <a:gd name="connsiteX253" fmla="*/ 706160 w 12031887"/>
              <a:gd name="connsiteY253" fmla="*/ 770021 h 3363259"/>
              <a:gd name="connsiteX254" fmla="*/ 682097 w 12031887"/>
              <a:gd name="connsiteY254" fmla="*/ 762000 h 3363259"/>
              <a:gd name="connsiteX255" fmla="*/ 650013 w 12031887"/>
              <a:gd name="connsiteY255" fmla="*/ 778042 h 3363259"/>
              <a:gd name="connsiteX256" fmla="*/ 625950 w 12031887"/>
              <a:gd name="connsiteY256" fmla="*/ 786063 h 3363259"/>
              <a:gd name="connsiteX257" fmla="*/ 577824 w 12031887"/>
              <a:gd name="connsiteY257" fmla="*/ 818147 h 3363259"/>
              <a:gd name="connsiteX258" fmla="*/ 561781 w 12031887"/>
              <a:gd name="connsiteY258" fmla="*/ 834189 h 3363259"/>
              <a:gd name="connsiteX259" fmla="*/ 537718 w 12031887"/>
              <a:gd name="connsiteY259" fmla="*/ 842210 h 3363259"/>
              <a:gd name="connsiteX260" fmla="*/ 497613 w 12031887"/>
              <a:gd name="connsiteY260" fmla="*/ 882316 h 3363259"/>
              <a:gd name="connsiteX261" fmla="*/ 481571 w 12031887"/>
              <a:gd name="connsiteY261" fmla="*/ 906379 h 3363259"/>
              <a:gd name="connsiteX262" fmla="*/ 457508 w 12031887"/>
              <a:gd name="connsiteY262" fmla="*/ 922421 h 3363259"/>
              <a:gd name="connsiteX263" fmla="*/ 425424 w 12031887"/>
              <a:gd name="connsiteY263" fmla="*/ 970547 h 3363259"/>
              <a:gd name="connsiteX264" fmla="*/ 385318 w 12031887"/>
              <a:gd name="connsiteY264" fmla="*/ 1010653 h 3363259"/>
              <a:gd name="connsiteX265" fmla="*/ 377297 w 12031887"/>
              <a:gd name="connsiteY265" fmla="*/ 1034716 h 3363259"/>
              <a:gd name="connsiteX266" fmla="*/ 329171 w 12031887"/>
              <a:gd name="connsiteY266" fmla="*/ 1114926 h 3363259"/>
              <a:gd name="connsiteX267" fmla="*/ 289066 w 12031887"/>
              <a:gd name="connsiteY267" fmla="*/ 1227221 h 3363259"/>
              <a:gd name="connsiteX268" fmla="*/ 256981 w 12031887"/>
              <a:gd name="connsiteY268" fmla="*/ 1291389 h 3363259"/>
              <a:gd name="connsiteX269" fmla="*/ 232918 w 12031887"/>
              <a:gd name="connsiteY269" fmla="*/ 1331495 h 3363259"/>
              <a:gd name="connsiteX270" fmla="*/ 224897 w 12031887"/>
              <a:gd name="connsiteY270" fmla="*/ 1355558 h 3363259"/>
              <a:gd name="connsiteX271" fmla="*/ 208855 w 12031887"/>
              <a:gd name="connsiteY271" fmla="*/ 1387642 h 3363259"/>
              <a:gd name="connsiteX272" fmla="*/ 176771 w 12031887"/>
              <a:gd name="connsiteY272" fmla="*/ 1451810 h 3363259"/>
              <a:gd name="connsiteX273" fmla="*/ 152708 w 12031887"/>
              <a:gd name="connsiteY273" fmla="*/ 1540042 h 3363259"/>
              <a:gd name="connsiteX274" fmla="*/ 120624 w 12031887"/>
              <a:gd name="connsiteY274" fmla="*/ 1660358 h 3363259"/>
              <a:gd name="connsiteX275" fmla="*/ 104581 w 12031887"/>
              <a:gd name="connsiteY275" fmla="*/ 1692442 h 3363259"/>
              <a:gd name="connsiteX276" fmla="*/ 80518 w 12031887"/>
              <a:gd name="connsiteY276" fmla="*/ 1748589 h 3363259"/>
              <a:gd name="connsiteX277" fmla="*/ 64476 w 12031887"/>
              <a:gd name="connsiteY277" fmla="*/ 1764632 h 3363259"/>
              <a:gd name="connsiteX278" fmla="*/ 56455 w 12031887"/>
              <a:gd name="connsiteY278" fmla="*/ 1788695 h 3363259"/>
              <a:gd name="connsiteX279" fmla="*/ 40413 w 12031887"/>
              <a:gd name="connsiteY279" fmla="*/ 1828800 h 3363259"/>
              <a:gd name="connsiteX280" fmla="*/ 32392 w 12031887"/>
              <a:gd name="connsiteY280" fmla="*/ 1860884 h 3363259"/>
              <a:gd name="connsiteX281" fmla="*/ 24371 w 12031887"/>
              <a:gd name="connsiteY281" fmla="*/ 1884947 h 3363259"/>
              <a:gd name="connsiteX282" fmla="*/ 8329 w 12031887"/>
              <a:gd name="connsiteY282" fmla="*/ 1941095 h 3363259"/>
              <a:gd name="connsiteX283" fmla="*/ 8329 w 12031887"/>
              <a:gd name="connsiteY283" fmla="*/ 2165684 h 3363259"/>
              <a:gd name="connsiteX284" fmla="*/ 16350 w 12031887"/>
              <a:gd name="connsiteY284" fmla="*/ 2213810 h 3363259"/>
              <a:gd name="connsiteX285" fmla="*/ 32392 w 12031887"/>
              <a:gd name="connsiteY285" fmla="*/ 2245895 h 3363259"/>
              <a:gd name="connsiteX286" fmla="*/ 48434 w 12031887"/>
              <a:gd name="connsiteY286" fmla="*/ 2294021 h 3363259"/>
              <a:gd name="connsiteX287" fmla="*/ 56455 w 12031887"/>
              <a:gd name="connsiteY287" fmla="*/ 2318084 h 3363259"/>
              <a:gd name="connsiteX288" fmla="*/ 64476 w 12031887"/>
              <a:gd name="connsiteY288" fmla="*/ 2350168 h 3363259"/>
              <a:gd name="connsiteX289" fmla="*/ 96560 w 12031887"/>
              <a:gd name="connsiteY289" fmla="*/ 2398295 h 3363259"/>
              <a:gd name="connsiteX290" fmla="*/ 112603 w 12031887"/>
              <a:gd name="connsiteY290" fmla="*/ 2422358 h 3363259"/>
              <a:gd name="connsiteX291" fmla="*/ 128645 w 12031887"/>
              <a:gd name="connsiteY291" fmla="*/ 2454442 h 3363259"/>
              <a:gd name="connsiteX292" fmla="*/ 144687 w 12031887"/>
              <a:gd name="connsiteY292" fmla="*/ 2478505 h 3363259"/>
              <a:gd name="connsiteX293" fmla="*/ 168750 w 12031887"/>
              <a:gd name="connsiteY293" fmla="*/ 2550695 h 3363259"/>
              <a:gd name="connsiteX294" fmla="*/ 176771 w 12031887"/>
              <a:gd name="connsiteY294" fmla="*/ 2574758 h 3363259"/>
              <a:gd name="connsiteX295" fmla="*/ 184792 w 12031887"/>
              <a:gd name="connsiteY295" fmla="*/ 2598821 h 3363259"/>
              <a:gd name="connsiteX296" fmla="*/ 224897 w 12031887"/>
              <a:gd name="connsiteY296" fmla="*/ 2654968 h 3363259"/>
              <a:gd name="connsiteX297" fmla="*/ 273024 w 12031887"/>
              <a:gd name="connsiteY297" fmla="*/ 2703095 h 3363259"/>
              <a:gd name="connsiteX298" fmla="*/ 337192 w 12031887"/>
              <a:gd name="connsiteY298" fmla="*/ 2751221 h 3363259"/>
              <a:gd name="connsiteX299" fmla="*/ 361255 w 12031887"/>
              <a:gd name="connsiteY299" fmla="*/ 2783305 h 3363259"/>
              <a:gd name="connsiteX300" fmla="*/ 417403 w 12031887"/>
              <a:gd name="connsiteY300" fmla="*/ 2839453 h 3363259"/>
              <a:gd name="connsiteX301" fmla="*/ 457508 w 12031887"/>
              <a:gd name="connsiteY301" fmla="*/ 2879558 h 3363259"/>
              <a:gd name="connsiteX302" fmla="*/ 481571 w 12031887"/>
              <a:gd name="connsiteY302" fmla="*/ 2895600 h 3363259"/>
              <a:gd name="connsiteX303" fmla="*/ 505634 w 12031887"/>
              <a:gd name="connsiteY303" fmla="*/ 2927684 h 3363259"/>
              <a:gd name="connsiteX304" fmla="*/ 537718 w 12031887"/>
              <a:gd name="connsiteY304" fmla="*/ 2951747 h 3363259"/>
              <a:gd name="connsiteX305" fmla="*/ 593866 w 12031887"/>
              <a:gd name="connsiteY305" fmla="*/ 2991853 h 3363259"/>
              <a:gd name="connsiteX306" fmla="*/ 609908 w 12031887"/>
              <a:gd name="connsiteY306" fmla="*/ 3015916 h 3363259"/>
              <a:gd name="connsiteX307" fmla="*/ 658034 w 12031887"/>
              <a:gd name="connsiteY307" fmla="*/ 3039979 h 3363259"/>
              <a:gd name="connsiteX308" fmla="*/ 682097 w 12031887"/>
              <a:gd name="connsiteY308" fmla="*/ 3056021 h 3363259"/>
              <a:gd name="connsiteX309" fmla="*/ 706160 w 12031887"/>
              <a:gd name="connsiteY309" fmla="*/ 3064042 h 3363259"/>
              <a:gd name="connsiteX310" fmla="*/ 738245 w 12031887"/>
              <a:gd name="connsiteY310" fmla="*/ 3080084 h 3363259"/>
              <a:gd name="connsiteX311" fmla="*/ 762308 w 12031887"/>
              <a:gd name="connsiteY311" fmla="*/ 3096126 h 3363259"/>
              <a:gd name="connsiteX312" fmla="*/ 794392 w 12031887"/>
              <a:gd name="connsiteY312" fmla="*/ 3104147 h 3363259"/>
              <a:gd name="connsiteX313" fmla="*/ 818455 w 12031887"/>
              <a:gd name="connsiteY313" fmla="*/ 3120189 h 3363259"/>
              <a:gd name="connsiteX314" fmla="*/ 842518 w 12031887"/>
              <a:gd name="connsiteY314" fmla="*/ 3128210 h 3363259"/>
              <a:gd name="connsiteX315" fmla="*/ 882624 w 12031887"/>
              <a:gd name="connsiteY315" fmla="*/ 3168316 h 3363259"/>
              <a:gd name="connsiteX316" fmla="*/ 906687 w 12031887"/>
              <a:gd name="connsiteY316" fmla="*/ 3184358 h 3363259"/>
              <a:gd name="connsiteX317" fmla="*/ 930750 w 12031887"/>
              <a:gd name="connsiteY317" fmla="*/ 3208421 h 3363259"/>
              <a:gd name="connsiteX318" fmla="*/ 970855 w 12031887"/>
              <a:gd name="connsiteY318" fmla="*/ 3216442 h 3363259"/>
              <a:gd name="connsiteX319" fmla="*/ 1099192 w 12031887"/>
              <a:gd name="connsiteY319" fmla="*/ 3232484 h 3363259"/>
              <a:gd name="connsiteX320" fmla="*/ 1163360 w 12031887"/>
              <a:gd name="connsiteY320" fmla="*/ 3256547 h 3363259"/>
              <a:gd name="connsiteX321" fmla="*/ 1235550 w 12031887"/>
              <a:gd name="connsiteY321" fmla="*/ 3280610 h 3363259"/>
              <a:gd name="connsiteX322" fmla="*/ 1267634 w 12031887"/>
              <a:gd name="connsiteY322" fmla="*/ 3304674 h 3363259"/>
              <a:gd name="connsiteX323" fmla="*/ 1291697 w 12031887"/>
              <a:gd name="connsiteY323" fmla="*/ 3328737 h 3363259"/>
              <a:gd name="connsiteX324" fmla="*/ 1323781 w 12031887"/>
              <a:gd name="connsiteY324" fmla="*/ 3336758 h 3363259"/>
              <a:gd name="connsiteX325" fmla="*/ 1347845 w 12031887"/>
              <a:gd name="connsiteY325" fmla="*/ 3352800 h 3363259"/>
              <a:gd name="connsiteX326" fmla="*/ 1548371 w 12031887"/>
              <a:gd name="connsiteY326" fmla="*/ 3352800 h 3363259"/>
              <a:gd name="connsiteX327" fmla="*/ 1572434 w 12031887"/>
              <a:gd name="connsiteY327" fmla="*/ 3344779 h 3363259"/>
              <a:gd name="connsiteX328" fmla="*/ 1612539 w 12031887"/>
              <a:gd name="connsiteY328" fmla="*/ 3336758 h 3363259"/>
              <a:gd name="connsiteX329" fmla="*/ 1684729 w 12031887"/>
              <a:gd name="connsiteY329" fmla="*/ 3312695 h 3363259"/>
              <a:gd name="connsiteX330" fmla="*/ 1740876 w 12031887"/>
              <a:gd name="connsiteY330" fmla="*/ 3296653 h 3363259"/>
              <a:gd name="connsiteX331" fmla="*/ 1813066 w 12031887"/>
              <a:gd name="connsiteY331" fmla="*/ 3272589 h 3363259"/>
              <a:gd name="connsiteX332" fmla="*/ 1845150 w 12031887"/>
              <a:gd name="connsiteY332" fmla="*/ 3264568 h 3363259"/>
              <a:gd name="connsiteX333" fmla="*/ 1917339 w 12031887"/>
              <a:gd name="connsiteY333" fmla="*/ 3240505 h 3363259"/>
              <a:gd name="connsiteX334" fmla="*/ 1973487 w 12031887"/>
              <a:gd name="connsiteY334" fmla="*/ 3216442 h 3363259"/>
              <a:gd name="connsiteX335" fmla="*/ 2013592 w 12031887"/>
              <a:gd name="connsiteY335" fmla="*/ 3192379 h 3363259"/>
              <a:gd name="connsiteX336" fmla="*/ 2101824 w 12031887"/>
              <a:gd name="connsiteY336" fmla="*/ 3160295 h 3363259"/>
              <a:gd name="connsiteX337" fmla="*/ 2141929 w 12031887"/>
              <a:gd name="connsiteY337" fmla="*/ 3152274 h 3363259"/>
              <a:gd name="connsiteX338" fmla="*/ 2165992 w 12031887"/>
              <a:gd name="connsiteY338" fmla="*/ 3144253 h 3363259"/>
              <a:gd name="connsiteX339" fmla="*/ 2406624 w 12031887"/>
              <a:gd name="connsiteY339" fmla="*/ 3128210 h 3363259"/>
              <a:gd name="connsiteX340" fmla="*/ 2518918 w 12031887"/>
              <a:gd name="connsiteY340" fmla="*/ 3112168 h 3363259"/>
              <a:gd name="connsiteX341" fmla="*/ 2815697 w 12031887"/>
              <a:gd name="connsiteY341" fmla="*/ 3096126 h 3363259"/>
              <a:gd name="connsiteX342" fmla="*/ 3264876 w 12031887"/>
              <a:gd name="connsiteY342" fmla="*/ 3104147 h 3363259"/>
              <a:gd name="connsiteX343" fmla="*/ 3665929 w 12031887"/>
              <a:gd name="connsiteY343" fmla="*/ 3088105 h 3363259"/>
              <a:gd name="connsiteX344" fmla="*/ 3762181 w 12031887"/>
              <a:gd name="connsiteY344" fmla="*/ 3072063 h 3363259"/>
              <a:gd name="connsiteX345" fmla="*/ 3914581 w 12031887"/>
              <a:gd name="connsiteY345" fmla="*/ 3080084 h 3363259"/>
              <a:gd name="connsiteX346" fmla="*/ 4155213 w 12031887"/>
              <a:gd name="connsiteY346" fmla="*/ 3088105 h 3363259"/>
              <a:gd name="connsiteX347" fmla="*/ 4395845 w 12031887"/>
              <a:gd name="connsiteY347" fmla="*/ 3088105 h 3363259"/>
              <a:gd name="connsiteX348" fmla="*/ 4468034 w 12031887"/>
              <a:gd name="connsiteY348" fmla="*/ 3080084 h 3363259"/>
              <a:gd name="connsiteX349" fmla="*/ 4556266 w 12031887"/>
              <a:gd name="connsiteY349" fmla="*/ 3056021 h 3363259"/>
              <a:gd name="connsiteX350" fmla="*/ 4604392 w 12031887"/>
              <a:gd name="connsiteY350" fmla="*/ 3048000 h 3363259"/>
              <a:gd name="connsiteX351" fmla="*/ 4660539 w 12031887"/>
              <a:gd name="connsiteY351" fmla="*/ 3039979 h 3363259"/>
              <a:gd name="connsiteX352" fmla="*/ 4748771 w 12031887"/>
              <a:gd name="connsiteY352" fmla="*/ 3031958 h 3363259"/>
              <a:gd name="connsiteX353" fmla="*/ 4820960 w 12031887"/>
              <a:gd name="connsiteY353" fmla="*/ 3007895 h 3363259"/>
              <a:gd name="connsiteX354" fmla="*/ 4845024 w 12031887"/>
              <a:gd name="connsiteY354" fmla="*/ 2999874 h 3363259"/>
              <a:gd name="connsiteX355" fmla="*/ 4869087 w 12031887"/>
              <a:gd name="connsiteY355" fmla="*/ 2991853 h 3363259"/>
              <a:gd name="connsiteX356" fmla="*/ 4949297 w 12031887"/>
              <a:gd name="connsiteY356" fmla="*/ 2967789 h 3363259"/>
              <a:gd name="connsiteX357" fmla="*/ 4973360 w 12031887"/>
              <a:gd name="connsiteY357" fmla="*/ 2951747 h 3363259"/>
              <a:gd name="connsiteX358" fmla="*/ 5021487 w 12031887"/>
              <a:gd name="connsiteY358" fmla="*/ 2935705 h 3363259"/>
              <a:gd name="connsiteX359" fmla="*/ 5061592 w 12031887"/>
              <a:gd name="connsiteY359" fmla="*/ 2943726 h 3363259"/>
              <a:gd name="connsiteX360" fmla="*/ 5077634 w 12031887"/>
              <a:gd name="connsiteY360" fmla="*/ 2967789 h 3363259"/>
              <a:gd name="connsiteX361" fmla="*/ 5125760 w 12031887"/>
              <a:gd name="connsiteY361" fmla="*/ 2975810 h 336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12031887" h="3363259">
                <a:moveTo>
                  <a:pt x="5582960" y="2959768"/>
                </a:moveTo>
                <a:cubicBezTo>
                  <a:pt x="5596329" y="2957094"/>
                  <a:pt x="5610301" y="2956534"/>
                  <a:pt x="5623066" y="2951747"/>
                </a:cubicBezTo>
                <a:cubicBezTo>
                  <a:pt x="5632092" y="2948362"/>
                  <a:pt x="5638759" y="2940488"/>
                  <a:pt x="5647129" y="2935705"/>
                </a:cubicBezTo>
                <a:cubicBezTo>
                  <a:pt x="5670329" y="2922448"/>
                  <a:pt x="5694316" y="2912997"/>
                  <a:pt x="5719318" y="2903621"/>
                </a:cubicBezTo>
                <a:cubicBezTo>
                  <a:pt x="5727235" y="2900652"/>
                  <a:pt x="5735251" y="2897923"/>
                  <a:pt x="5743381" y="2895600"/>
                </a:cubicBezTo>
                <a:cubicBezTo>
                  <a:pt x="5753981" y="2892571"/>
                  <a:pt x="5764866" y="2890608"/>
                  <a:pt x="5775466" y="2887579"/>
                </a:cubicBezTo>
                <a:cubicBezTo>
                  <a:pt x="5783596" y="2885256"/>
                  <a:pt x="5791291" y="2881459"/>
                  <a:pt x="5799529" y="2879558"/>
                </a:cubicBezTo>
                <a:cubicBezTo>
                  <a:pt x="5826097" y="2873427"/>
                  <a:pt x="5853287" y="2870129"/>
                  <a:pt x="5879739" y="2863516"/>
                </a:cubicBezTo>
                <a:cubicBezTo>
                  <a:pt x="5901129" y="2858169"/>
                  <a:pt x="5922637" y="2853275"/>
                  <a:pt x="5943908" y="2847474"/>
                </a:cubicBezTo>
                <a:cubicBezTo>
                  <a:pt x="5952065" y="2845249"/>
                  <a:pt x="5959841" y="2841776"/>
                  <a:pt x="5967971" y="2839453"/>
                </a:cubicBezTo>
                <a:cubicBezTo>
                  <a:pt x="5978571" y="2836425"/>
                  <a:pt x="5989455" y="2834461"/>
                  <a:pt x="6000055" y="2831432"/>
                </a:cubicBezTo>
                <a:cubicBezTo>
                  <a:pt x="6080595" y="2808419"/>
                  <a:pt x="5955914" y="2840461"/>
                  <a:pt x="6056203" y="2815389"/>
                </a:cubicBezTo>
                <a:cubicBezTo>
                  <a:pt x="6145529" y="2770726"/>
                  <a:pt x="6033003" y="2824089"/>
                  <a:pt x="6120371" y="2791326"/>
                </a:cubicBezTo>
                <a:cubicBezTo>
                  <a:pt x="6131567" y="2787128"/>
                  <a:pt x="6141295" y="2779576"/>
                  <a:pt x="6152455" y="2775284"/>
                </a:cubicBezTo>
                <a:cubicBezTo>
                  <a:pt x="6176129" y="2766179"/>
                  <a:pt x="6224645" y="2751221"/>
                  <a:pt x="6224645" y="2751221"/>
                </a:cubicBezTo>
                <a:cubicBezTo>
                  <a:pt x="6271468" y="2720005"/>
                  <a:pt x="6223817" y="2747876"/>
                  <a:pt x="6280792" y="2727158"/>
                </a:cubicBezTo>
                <a:cubicBezTo>
                  <a:pt x="6299928" y="2720199"/>
                  <a:pt x="6318033" y="2710657"/>
                  <a:pt x="6336939" y="2703095"/>
                </a:cubicBezTo>
                <a:cubicBezTo>
                  <a:pt x="6344789" y="2699955"/>
                  <a:pt x="6353231" y="2698405"/>
                  <a:pt x="6361003" y="2695074"/>
                </a:cubicBezTo>
                <a:cubicBezTo>
                  <a:pt x="6371993" y="2690364"/>
                  <a:pt x="6381891" y="2683231"/>
                  <a:pt x="6393087" y="2679032"/>
                </a:cubicBezTo>
                <a:cubicBezTo>
                  <a:pt x="6403409" y="2675161"/>
                  <a:pt x="6414571" y="2674039"/>
                  <a:pt x="6425171" y="2671010"/>
                </a:cubicBezTo>
                <a:cubicBezTo>
                  <a:pt x="6433301" y="2668687"/>
                  <a:pt x="6441317" y="2665958"/>
                  <a:pt x="6449234" y="2662989"/>
                </a:cubicBezTo>
                <a:cubicBezTo>
                  <a:pt x="6481558" y="2650867"/>
                  <a:pt x="6489165" y="2644302"/>
                  <a:pt x="6521424" y="2638926"/>
                </a:cubicBezTo>
                <a:cubicBezTo>
                  <a:pt x="6542687" y="2635382"/>
                  <a:pt x="6564287" y="2634183"/>
                  <a:pt x="6585592" y="2630905"/>
                </a:cubicBezTo>
                <a:cubicBezTo>
                  <a:pt x="6599067" y="2628832"/>
                  <a:pt x="6612284" y="2625323"/>
                  <a:pt x="6625697" y="2622884"/>
                </a:cubicBezTo>
                <a:cubicBezTo>
                  <a:pt x="6641698" y="2619975"/>
                  <a:pt x="6657876" y="2618053"/>
                  <a:pt x="6673824" y="2614863"/>
                </a:cubicBezTo>
                <a:cubicBezTo>
                  <a:pt x="6684634" y="2612701"/>
                  <a:pt x="6694917" y="2607687"/>
                  <a:pt x="6705908" y="2606842"/>
                </a:cubicBezTo>
                <a:cubicBezTo>
                  <a:pt x="6764616" y="2602326"/>
                  <a:pt x="6823550" y="2601495"/>
                  <a:pt x="6882371" y="2598821"/>
                </a:cubicBezTo>
                <a:cubicBezTo>
                  <a:pt x="6909108" y="2593474"/>
                  <a:pt x="6935375" y="2584593"/>
                  <a:pt x="6962581" y="2582779"/>
                </a:cubicBezTo>
                <a:cubicBezTo>
                  <a:pt x="7132385" y="2571459"/>
                  <a:pt x="7028008" y="2580744"/>
                  <a:pt x="7147066" y="2566737"/>
                </a:cubicBezTo>
                <a:cubicBezTo>
                  <a:pt x="7171111" y="2563908"/>
                  <a:pt x="7195340" y="2562492"/>
                  <a:pt x="7219255" y="2558716"/>
                </a:cubicBezTo>
                <a:cubicBezTo>
                  <a:pt x="7246188" y="2554463"/>
                  <a:pt x="7272474" y="2546530"/>
                  <a:pt x="7299466" y="2542674"/>
                </a:cubicBezTo>
                <a:cubicBezTo>
                  <a:pt x="7341515" y="2536667"/>
                  <a:pt x="7362942" y="2534050"/>
                  <a:pt x="7403739" y="2526632"/>
                </a:cubicBezTo>
                <a:cubicBezTo>
                  <a:pt x="7417153" y="2524193"/>
                  <a:pt x="7430295" y="2520116"/>
                  <a:pt x="7443845" y="2518610"/>
                </a:cubicBezTo>
                <a:cubicBezTo>
                  <a:pt x="7478492" y="2514760"/>
                  <a:pt x="7513360" y="2513263"/>
                  <a:pt x="7548118" y="2510589"/>
                </a:cubicBezTo>
                <a:cubicBezTo>
                  <a:pt x="7580202" y="2505242"/>
                  <a:pt x="7611978" y="2497492"/>
                  <a:pt x="7644371" y="2494547"/>
                </a:cubicBezTo>
                <a:cubicBezTo>
                  <a:pt x="7686732" y="2490696"/>
                  <a:pt x="7789673" y="2483545"/>
                  <a:pt x="7828855" y="2470484"/>
                </a:cubicBezTo>
                <a:cubicBezTo>
                  <a:pt x="7934523" y="2435261"/>
                  <a:pt x="7819797" y="2470723"/>
                  <a:pt x="7925108" y="2446421"/>
                </a:cubicBezTo>
                <a:cubicBezTo>
                  <a:pt x="7944074" y="2442044"/>
                  <a:pt x="7962208" y="2434389"/>
                  <a:pt x="7981255" y="2430379"/>
                </a:cubicBezTo>
                <a:cubicBezTo>
                  <a:pt x="8013084" y="2423678"/>
                  <a:pt x="8046233" y="2423273"/>
                  <a:pt x="8077508" y="2414337"/>
                </a:cubicBezTo>
                <a:cubicBezTo>
                  <a:pt x="8114141" y="2403871"/>
                  <a:pt x="8146267" y="2395571"/>
                  <a:pt x="8181781" y="2382253"/>
                </a:cubicBezTo>
                <a:cubicBezTo>
                  <a:pt x="8208744" y="2372142"/>
                  <a:pt x="8234673" y="2359274"/>
                  <a:pt x="8261992" y="2350168"/>
                </a:cubicBezTo>
                <a:cubicBezTo>
                  <a:pt x="8294076" y="2339473"/>
                  <a:pt x="8327996" y="2333209"/>
                  <a:pt x="8358245" y="2318084"/>
                </a:cubicBezTo>
                <a:cubicBezTo>
                  <a:pt x="8504074" y="2245170"/>
                  <a:pt x="8321623" y="2334730"/>
                  <a:pt x="8446476" y="2277979"/>
                </a:cubicBezTo>
                <a:cubicBezTo>
                  <a:pt x="8462804" y="2270557"/>
                  <a:pt x="8478047" y="2260814"/>
                  <a:pt x="8494603" y="2253916"/>
                </a:cubicBezTo>
                <a:cubicBezTo>
                  <a:pt x="8510212" y="2247412"/>
                  <a:pt x="8526969" y="2244003"/>
                  <a:pt x="8542729" y="2237874"/>
                </a:cubicBezTo>
                <a:cubicBezTo>
                  <a:pt x="8575123" y="2225276"/>
                  <a:pt x="8606841" y="2211002"/>
                  <a:pt x="8638981" y="2197768"/>
                </a:cubicBezTo>
                <a:cubicBezTo>
                  <a:pt x="8652295" y="2192286"/>
                  <a:pt x="8665718" y="2187073"/>
                  <a:pt x="8679087" y="2181726"/>
                </a:cubicBezTo>
                <a:cubicBezTo>
                  <a:pt x="8692455" y="2176379"/>
                  <a:pt x="8704990" y="2168051"/>
                  <a:pt x="8719192" y="2165684"/>
                </a:cubicBezTo>
                <a:lnTo>
                  <a:pt x="8767318" y="2157663"/>
                </a:lnTo>
                <a:cubicBezTo>
                  <a:pt x="8913187" y="2084730"/>
                  <a:pt x="8730667" y="2174323"/>
                  <a:pt x="8855550" y="2117558"/>
                </a:cubicBezTo>
                <a:cubicBezTo>
                  <a:pt x="8871878" y="2110136"/>
                  <a:pt x="8887120" y="2100393"/>
                  <a:pt x="8903676" y="2093495"/>
                </a:cubicBezTo>
                <a:cubicBezTo>
                  <a:pt x="8919285" y="2086991"/>
                  <a:pt x="8935970" y="2083391"/>
                  <a:pt x="8951803" y="2077453"/>
                </a:cubicBezTo>
                <a:cubicBezTo>
                  <a:pt x="8978766" y="2067342"/>
                  <a:pt x="9004694" y="2054474"/>
                  <a:pt x="9032013" y="2045368"/>
                </a:cubicBezTo>
                <a:cubicBezTo>
                  <a:pt x="9048055" y="2040021"/>
                  <a:pt x="9064687" y="2036194"/>
                  <a:pt x="9080139" y="2029326"/>
                </a:cubicBezTo>
                <a:cubicBezTo>
                  <a:pt x="9151358" y="1997674"/>
                  <a:pt x="9051418" y="2026480"/>
                  <a:pt x="9136287" y="2005263"/>
                </a:cubicBezTo>
                <a:cubicBezTo>
                  <a:pt x="9144308" y="1999916"/>
                  <a:pt x="9151489" y="1993018"/>
                  <a:pt x="9160350" y="1989221"/>
                </a:cubicBezTo>
                <a:cubicBezTo>
                  <a:pt x="9170482" y="1984879"/>
                  <a:pt x="9181898" y="1984442"/>
                  <a:pt x="9192434" y="1981200"/>
                </a:cubicBezTo>
                <a:cubicBezTo>
                  <a:pt x="9216677" y="1973741"/>
                  <a:pt x="9240874" y="1966043"/>
                  <a:pt x="9264624" y="1957137"/>
                </a:cubicBezTo>
                <a:lnTo>
                  <a:pt x="9328792" y="1933074"/>
                </a:lnTo>
                <a:cubicBezTo>
                  <a:pt x="9336738" y="1930185"/>
                  <a:pt x="9344698" y="1927278"/>
                  <a:pt x="9352855" y="1925053"/>
                </a:cubicBezTo>
                <a:cubicBezTo>
                  <a:pt x="9461532" y="1895413"/>
                  <a:pt x="9376061" y="1919697"/>
                  <a:pt x="9457129" y="1900989"/>
                </a:cubicBezTo>
                <a:cubicBezTo>
                  <a:pt x="9561058" y="1877005"/>
                  <a:pt x="9481858" y="1891520"/>
                  <a:pt x="9569424" y="1876926"/>
                </a:cubicBezTo>
                <a:cubicBezTo>
                  <a:pt x="9650067" y="1836605"/>
                  <a:pt x="9548321" y="1883960"/>
                  <a:pt x="9641613" y="1852863"/>
                </a:cubicBezTo>
                <a:cubicBezTo>
                  <a:pt x="9668932" y="1843757"/>
                  <a:pt x="9693887" y="1827763"/>
                  <a:pt x="9721824" y="1820779"/>
                </a:cubicBezTo>
                <a:cubicBezTo>
                  <a:pt x="9732519" y="1818105"/>
                  <a:pt x="9743732" y="1816998"/>
                  <a:pt x="9753908" y="1812758"/>
                </a:cubicBezTo>
                <a:cubicBezTo>
                  <a:pt x="9775982" y="1803560"/>
                  <a:pt x="9794876" y="1786474"/>
                  <a:pt x="9818076" y="1780674"/>
                </a:cubicBezTo>
                <a:cubicBezTo>
                  <a:pt x="9828771" y="1778000"/>
                  <a:pt x="9839560" y="1775681"/>
                  <a:pt x="9850160" y="1772653"/>
                </a:cubicBezTo>
                <a:cubicBezTo>
                  <a:pt x="9930750" y="1749628"/>
                  <a:pt x="9805958" y="1781701"/>
                  <a:pt x="9906308" y="1756610"/>
                </a:cubicBezTo>
                <a:cubicBezTo>
                  <a:pt x="9914329" y="1751263"/>
                  <a:pt x="9921510" y="1744365"/>
                  <a:pt x="9930371" y="1740568"/>
                </a:cubicBezTo>
                <a:cubicBezTo>
                  <a:pt x="9940503" y="1736226"/>
                  <a:pt x="9951855" y="1735575"/>
                  <a:pt x="9962455" y="1732547"/>
                </a:cubicBezTo>
                <a:cubicBezTo>
                  <a:pt x="9970585" y="1730224"/>
                  <a:pt x="9978388" y="1726849"/>
                  <a:pt x="9986518" y="1724526"/>
                </a:cubicBezTo>
                <a:cubicBezTo>
                  <a:pt x="9998512" y="1721099"/>
                  <a:pt x="10029844" y="1714895"/>
                  <a:pt x="10042666" y="1708484"/>
                </a:cubicBezTo>
                <a:cubicBezTo>
                  <a:pt x="10051288" y="1704173"/>
                  <a:pt x="10058107" y="1696753"/>
                  <a:pt x="10066729" y="1692442"/>
                </a:cubicBezTo>
                <a:cubicBezTo>
                  <a:pt x="10074291" y="1688661"/>
                  <a:pt x="10083095" y="1687920"/>
                  <a:pt x="10090792" y="1684421"/>
                </a:cubicBezTo>
                <a:cubicBezTo>
                  <a:pt x="10199818" y="1634864"/>
                  <a:pt x="10111248" y="1666907"/>
                  <a:pt x="10203087" y="1636295"/>
                </a:cubicBezTo>
                <a:cubicBezTo>
                  <a:pt x="10213782" y="1628274"/>
                  <a:pt x="10223835" y="1619317"/>
                  <a:pt x="10235171" y="1612232"/>
                </a:cubicBezTo>
                <a:cubicBezTo>
                  <a:pt x="10278126" y="1585385"/>
                  <a:pt x="10301378" y="1594151"/>
                  <a:pt x="10347466" y="1548063"/>
                </a:cubicBezTo>
                <a:cubicBezTo>
                  <a:pt x="10389689" y="1505840"/>
                  <a:pt x="10350869" y="1538340"/>
                  <a:pt x="10411634" y="1507958"/>
                </a:cubicBezTo>
                <a:cubicBezTo>
                  <a:pt x="10476026" y="1475762"/>
                  <a:pt x="10383187" y="1509015"/>
                  <a:pt x="10475803" y="1467853"/>
                </a:cubicBezTo>
                <a:cubicBezTo>
                  <a:pt x="10485877" y="1463376"/>
                  <a:pt x="10497192" y="1462506"/>
                  <a:pt x="10507887" y="1459832"/>
                </a:cubicBezTo>
                <a:cubicBezTo>
                  <a:pt x="10618547" y="1386056"/>
                  <a:pt x="10504942" y="1463080"/>
                  <a:pt x="10588097" y="1403684"/>
                </a:cubicBezTo>
                <a:cubicBezTo>
                  <a:pt x="10595941" y="1398081"/>
                  <a:pt x="10604632" y="1393664"/>
                  <a:pt x="10612160" y="1387642"/>
                </a:cubicBezTo>
                <a:cubicBezTo>
                  <a:pt x="10618065" y="1382918"/>
                  <a:pt x="10621911" y="1375795"/>
                  <a:pt x="10628203" y="1371600"/>
                </a:cubicBezTo>
                <a:cubicBezTo>
                  <a:pt x="10678279" y="1338216"/>
                  <a:pt x="10641568" y="1368928"/>
                  <a:pt x="10684350" y="1347537"/>
                </a:cubicBezTo>
                <a:cubicBezTo>
                  <a:pt x="10692972" y="1343226"/>
                  <a:pt x="10699061" y="1333833"/>
                  <a:pt x="10708413" y="1331495"/>
                </a:cubicBezTo>
                <a:cubicBezTo>
                  <a:pt x="10731902" y="1325623"/>
                  <a:pt x="10756540" y="1326148"/>
                  <a:pt x="10780603" y="1323474"/>
                </a:cubicBezTo>
                <a:cubicBezTo>
                  <a:pt x="10788624" y="1320800"/>
                  <a:pt x="10796375" y="1317111"/>
                  <a:pt x="10804666" y="1315453"/>
                </a:cubicBezTo>
                <a:cubicBezTo>
                  <a:pt x="10831654" y="1310055"/>
                  <a:pt x="10899630" y="1303310"/>
                  <a:pt x="10924981" y="1299410"/>
                </a:cubicBezTo>
                <a:cubicBezTo>
                  <a:pt x="10957084" y="1294471"/>
                  <a:pt x="10999765" y="1282719"/>
                  <a:pt x="11029255" y="1275347"/>
                </a:cubicBezTo>
                <a:cubicBezTo>
                  <a:pt x="11039950" y="1272673"/>
                  <a:pt x="11050881" y="1270812"/>
                  <a:pt x="11061339" y="1267326"/>
                </a:cubicBezTo>
                <a:lnTo>
                  <a:pt x="11109466" y="1251284"/>
                </a:lnTo>
                <a:cubicBezTo>
                  <a:pt x="11117487" y="1248610"/>
                  <a:pt x="11126494" y="1247953"/>
                  <a:pt x="11133529" y="1243263"/>
                </a:cubicBezTo>
                <a:cubicBezTo>
                  <a:pt x="11204305" y="1196079"/>
                  <a:pt x="11091186" y="1268443"/>
                  <a:pt x="11205718" y="1211179"/>
                </a:cubicBezTo>
                <a:cubicBezTo>
                  <a:pt x="11247663" y="1190207"/>
                  <a:pt x="11226203" y="1198037"/>
                  <a:pt x="11269887" y="1187116"/>
                </a:cubicBezTo>
                <a:cubicBezTo>
                  <a:pt x="11277908" y="1181769"/>
                  <a:pt x="11284890" y="1174368"/>
                  <a:pt x="11293950" y="1171074"/>
                </a:cubicBezTo>
                <a:cubicBezTo>
                  <a:pt x="11382091" y="1139023"/>
                  <a:pt x="11330089" y="1167048"/>
                  <a:pt x="11390203" y="1147010"/>
                </a:cubicBezTo>
                <a:cubicBezTo>
                  <a:pt x="11406245" y="1141663"/>
                  <a:pt x="11422629" y="1137248"/>
                  <a:pt x="11438329" y="1130968"/>
                </a:cubicBezTo>
                <a:cubicBezTo>
                  <a:pt x="11451697" y="1125621"/>
                  <a:pt x="11464466" y="1118418"/>
                  <a:pt x="11478434" y="1114926"/>
                </a:cubicBezTo>
                <a:cubicBezTo>
                  <a:pt x="11496775" y="1110341"/>
                  <a:pt x="11515865" y="1109579"/>
                  <a:pt x="11534581" y="1106905"/>
                </a:cubicBezTo>
                <a:cubicBezTo>
                  <a:pt x="11542602" y="1104231"/>
                  <a:pt x="11550515" y="1101207"/>
                  <a:pt x="11558645" y="1098884"/>
                </a:cubicBezTo>
                <a:cubicBezTo>
                  <a:pt x="11570638" y="1095458"/>
                  <a:pt x="11601971" y="1089252"/>
                  <a:pt x="11614792" y="1082842"/>
                </a:cubicBezTo>
                <a:cubicBezTo>
                  <a:pt x="11623414" y="1078531"/>
                  <a:pt x="11631449" y="1072971"/>
                  <a:pt x="11638855" y="1066800"/>
                </a:cubicBezTo>
                <a:cubicBezTo>
                  <a:pt x="11677201" y="1034845"/>
                  <a:pt x="11650280" y="1053089"/>
                  <a:pt x="11678960" y="1018674"/>
                </a:cubicBezTo>
                <a:cubicBezTo>
                  <a:pt x="11722619" y="966284"/>
                  <a:pt x="11681997" y="1023658"/>
                  <a:pt x="11735108" y="970547"/>
                </a:cubicBezTo>
                <a:cubicBezTo>
                  <a:pt x="11788581" y="917074"/>
                  <a:pt x="11711045" y="973221"/>
                  <a:pt x="11775213" y="930442"/>
                </a:cubicBezTo>
                <a:cubicBezTo>
                  <a:pt x="11821187" y="861481"/>
                  <a:pt x="11766068" y="948733"/>
                  <a:pt x="11799276" y="882316"/>
                </a:cubicBezTo>
                <a:cubicBezTo>
                  <a:pt x="11803587" y="873694"/>
                  <a:pt x="11810535" y="866623"/>
                  <a:pt x="11815318" y="858253"/>
                </a:cubicBezTo>
                <a:cubicBezTo>
                  <a:pt x="11821250" y="847871"/>
                  <a:pt x="11824727" y="836117"/>
                  <a:pt x="11831360" y="826168"/>
                </a:cubicBezTo>
                <a:cubicBezTo>
                  <a:pt x="11835555" y="819876"/>
                  <a:pt x="11842562" y="815936"/>
                  <a:pt x="11847403" y="810126"/>
                </a:cubicBezTo>
                <a:cubicBezTo>
                  <a:pt x="11855961" y="799856"/>
                  <a:pt x="11862663" y="788103"/>
                  <a:pt x="11871466" y="778042"/>
                </a:cubicBezTo>
                <a:cubicBezTo>
                  <a:pt x="11881426" y="766660"/>
                  <a:pt x="11893707" y="757441"/>
                  <a:pt x="11903550" y="745958"/>
                </a:cubicBezTo>
                <a:cubicBezTo>
                  <a:pt x="11915059" y="732531"/>
                  <a:pt x="11929131" y="704984"/>
                  <a:pt x="11935634" y="689810"/>
                </a:cubicBezTo>
                <a:cubicBezTo>
                  <a:pt x="11938964" y="682039"/>
                  <a:pt x="11939549" y="673138"/>
                  <a:pt x="11943655" y="665747"/>
                </a:cubicBezTo>
                <a:cubicBezTo>
                  <a:pt x="11988205" y="585556"/>
                  <a:pt x="11965233" y="650521"/>
                  <a:pt x="11991781" y="577516"/>
                </a:cubicBezTo>
                <a:cubicBezTo>
                  <a:pt x="11997560" y="561624"/>
                  <a:pt x="12002476" y="545431"/>
                  <a:pt x="12007824" y="529389"/>
                </a:cubicBezTo>
                <a:lnTo>
                  <a:pt x="12015845" y="505326"/>
                </a:lnTo>
                <a:cubicBezTo>
                  <a:pt x="11992452" y="411752"/>
                  <a:pt x="12002212" y="463573"/>
                  <a:pt x="12015845" y="272716"/>
                </a:cubicBezTo>
                <a:cubicBezTo>
                  <a:pt x="12016447" y="264283"/>
                  <a:pt x="12021543" y="256783"/>
                  <a:pt x="12023866" y="248653"/>
                </a:cubicBezTo>
                <a:cubicBezTo>
                  <a:pt x="12026895" y="238053"/>
                  <a:pt x="12029213" y="227263"/>
                  <a:pt x="12031887" y="216568"/>
                </a:cubicBezTo>
                <a:cubicBezTo>
                  <a:pt x="12028836" y="201314"/>
                  <a:pt x="12024066" y="168843"/>
                  <a:pt x="12015845" y="152400"/>
                </a:cubicBezTo>
                <a:cubicBezTo>
                  <a:pt x="12011432" y="143573"/>
                  <a:pt x="11994206" y="118264"/>
                  <a:pt x="11983760" y="112295"/>
                </a:cubicBezTo>
                <a:cubicBezTo>
                  <a:pt x="11971259" y="105152"/>
                  <a:pt x="11957136" y="101309"/>
                  <a:pt x="11943655" y="96253"/>
                </a:cubicBezTo>
                <a:cubicBezTo>
                  <a:pt x="11935738" y="93284"/>
                  <a:pt x="11927973" y="89349"/>
                  <a:pt x="11919592" y="88232"/>
                </a:cubicBezTo>
                <a:cubicBezTo>
                  <a:pt x="11887679" y="83977"/>
                  <a:pt x="11855423" y="82884"/>
                  <a:pt x="11823339" y="80210"/>
                </a:cubicBezTo>
                <a:cubicBezTo>
                  <a:pt x="11738027" y="46085"/>
                  <a:pt x="11835238" y="81041"/>
                  <a:pt x="11719066" y="56147"/>
                </a:cubicBezTo>
                <a:cubicBezTo>
                  <a:pt x="11702531" y="52604"/>
                  <a:pt x="11687820" y="41098"/>
                  <a:pt x="11670939" y="40105"/>
                </a:cubicBezTo>
                <a:cubicBezTo>
                  <a:pt x="11510412" y="30662"/>
                  <a:pt x="11579834" y="37112"/>
                  <a:pt x="11462392" y="24063"/>
                </a:cubicBezTo>
                <a:cubicBezTo>
                  <a:pt x="11375564" y="53006"/>
                  <a:pt x="11460731" y="27080"/>
                  <a:pt x="11245824" y="40105"/>
                </a:cubicBezTo>
                <a:cubicBezTo>
                  <a:pt x="11199542" y="42910"/>
                  <a:pt x="11169255" y="48856"/>
                  <a:pt x="11125508" y="56147"/>
                </a:cubicBezTo>
                <a:lnTo>
                  <a:pt x="10876855" y="40105"/>
                </a:lnTo>
                <a:lnTo>
                  <a:pt x="10740497" y="32084"/>
                </a:lnTo>
                <a:cubicBezTo>
                  <a:pt x="10724455" y="29410"/>
                  <a:pt x="10708149" y="28007"/>
                  <a:pt x="10692371" y="24063"/>
                </a:cubicBezTo>
                <a:cubicBezTo>
                  <a:pt x="10675966" y="19962"/>
                  <a:pt x="10660925" y="10801"/>
                  <a:pt x="10644245" y="8021"/>
                </a:cubicBezTo>
                <a:lnTo>
                  <a:pt x="10596118" y="0"/>
                </a:lnTo>
                <a:cubicBezTo>
                  <a:pt x="10562933" y="2553"/>
                  <a:pt x="10460354" y="9259"/>
                  <a:pt x="10419655" y="16042"/>
                </a:cubicBezTo>
                <a:cubicBezTo>
                  <a:pt x="10411315" y="17432"/>
                  <a:pt x="10403949" y="22777"/>
                  <a:pt x="10395592" y="24063"/>
                </a:cubicBezTo>
                <a:cubicBezTo>
                  <a:pt x="10369034" y="28149"/>
                  <a:pt x="10342067" y="28944"/>
                  <a:pt x="10315381" y="32084"/>
                </a:cubicBezTo>
                <a:cubicBezTo>
                  <a:pt x="10233854" y="41675"/>
                  <a:pt x="10286011" y="35513"/>
                  <a:pt x="10227150" y="48126"/>
                </a:cubicBezTo>
                <a:cubicBezTo>
                  <a:pt x="10128028" y="69366"/>
                  <a:pt x="10176099" y="54448"/>
                  <a:pt x="10122876" y="72189"/>
                </a:cubicBezTo>
                <a:cubicBezTo>
                  <a:pt x="10070150" y="124918"/>
                  <a:pt x="10169299" y="30547"/>
                  <a:pt x="10058708" y="104274"/>
                </a:cubicBezTo>
                <a:cubicBezTo>
                  <a:pt x="10034540" y="120386"/>
                  <a:pt x="10031057" y="124145"/>
                  <a:pt x="10002560" y="136358"/>
                </a:cubicBezTo>
                <a:cubicBezTo>
                  <a:pt x="9994789" y="139688"/>
                  <a:pt x="9986268" y="141048"/>
                  <a:pt x="9978497" y="144379"/>
                </a:cubicBezTo>
                <a:cubicBezTo>
                  <a:pt x="9967507" y="149089"/>
                  <a:pt x="9957339" y="155565"/>
                  <a:pt x="9946413" y="160421"/>
                </a:cubicBezTo>
                <a:cubicBezTo>
                  <a:pt x="9933256" y="166269"/>
                  <a:pt x="9919465" y="170615"/>
                  <a:pt x="9906308" y="176463"/>
                </a:cubicBezTo>
                <a:cubicBezTo>
                  <a:pt x="9895382" y="181319"/>
                  <a:pt x="9885420" y="188307"/>
                  <a:pt x="9874224" y="192505"/>
                </a:cubicBezTo>
                <a:cubicBezTo>
                  <a:pt x="9853663" y="200215"/>
                  <a:pt x="9837468" y="198851"/>
                  <a:pt x="9818076" y="208547"/>
                </a:cubicBezTo>
                <a:cubicBezTo>
                  <a:pt x="9809454" y="212858"/>
                  <a:pt x="9802911" y="220881"/>
                  <a:pt x="9794013" y="224589"/>
                </a:cubicBezTo>
                <a:cubicBezTo>
                  <a:pt x="9770599" y="234345"/>
                  <a:pt x="9745887" y="240632"/>
                  <a:pt x="9721824" y="248653"/>
                </a:cubicBezTo>
                <a:lnTo>
                  <a:pt x="9697760" y="256674"/>
                </a:lnTo>
                <a:cubicBezTo>
                  <a:pt x="9689739" y="259348"/>
                  <a:pt x="9681827" y="262372"/>
                  <a:pt x="9673697" y="264695"/>
                </a:cubicBezTo>
                <a:lnTo>
                  <a:pt x="9617550" y="280737"/>
                </a:lnTo>
                <a:cubicBezTo>
                  <a:pt x="9606915" y="283638"/>
                  <a:pt x="9595788" y="284887"/>
                  <a:pt x="9585466" y="288758"/>
                </a:cubicBezTo>
                <a:cubicBezTo>
                  <a:pt x="9480860" y="327984"/>
                  <a:pt x="9630657" y="278389"/>
                  <a:pt x="9521297" y="328863"/>
                </a:cubicBezTo>
                <a:cubicBezTo>
                  <a:pt x="9498267" y="339492"/>
                  <a:pt x="9473171" y="344905"/>
                  <a:pt x="9449108" y="352926"/>
                </a:cubicBezTo>
                <a:cubicBezTo>
                  <a:pt x="9438413" y="360947"/>
                  <a:pt x="9429240" y="371560"/>
                  <a:pt x="9417024" y="376989"/>
                </a:cubicBezTo>
                <a:cubicBezTo>
                  <a:pt x="9319286" y="420427"/>
                  <a:pt x="9435530" y="345524"/>
                  <a:pt x="9336813" y="401053"/>
                </a:cubicBezTo>
                <a:cubicBezTo>
                  <a:pt x="9306429" y="418144"/>
                  <a:pt x="9279761" y="441610"/>
                  <a:pt x="9248581" y="457200"/>
                </a:cubicBezTo>
                <a:cubicBezTo>
                  <a:pt x="9151626" y="505677"/>
                  <a:pt x="9271795" y="443935"/>
                  <a:pt x="9192434" y="489284"/>
                </a:cubicBezTo>
                <a:cubicBezTo>
                  <a:pt x="9182052" y="495216"/>
                  <a:pt x="9170732" y="499394"/>
                  <a:pt x="9160350" y="505326"/>
                </a:cubicBezTo>
                <a:cubicBezTo>
                  <a:pt x="9151980" y="510109"/>
                  <a:pt x="9144909" y="517057"/>
                  <a:pt x="9136287" y="521368"/>
                </a:cubicBezTo>
                <a:cubicBezTo>
                  <a:pt x="9123409" y="527807"/>
                  <a:pt x="9109229" y="531321"/>
                  <a:pt x="9096181" y="537410"/>
                </a:cubicBezTo>
                <a:cubicBezTo>
                  <a:pt x="9069093" y="550051"/>
                  <a:pt x="9044971" y="570266"/>
                  <a:pt x="9015971" y="577516"/>
                </a:cubicBezTo>
                <a:cubicBezTo>
                  <a:pt x="8999689" y="581586"/>
                  <a:pt x="8975935" y="586654"/>
                  <a:pt x="8959824" y="593558"/>
                </a:cubicBezTo>
                <a:cubicBezTo>
                  <a:pt x="8948833" y="598268"/>
                  <a:pt x="8938730" y="604890"/>
                  <a:pt x="8927739" y="609600"/>
                </a:cubicBezTo>
                <a:cubicBezTo>
                  <a:pt x="8919968" y="612930"/>
                  <a:pt x="8911774" y="615192"/>
                  <a:pt x="8903676" y="617621"/>
                </a:cubicBezTo>
                <a:cubicBezTo>
                  <a:pt x="8885032" y="623214"/>
                  <a:pt x="8866336" y="628648"/>
                  <a:pt x="8847529" y="633663"/>
                </a:cubicBezTo>
                <a:cubicBezTo>
                  <a:pt x="8720505" y="667536"/>
                  <a:pt x="8835667" y="636400"/>
                  <a:pt x="8743255" y="657726"/>
                </a:cubicBezTo>
                <a:cubicBezTo>
                  <a:pt x="8721772" y="662684"/>
                  <a:pt x="8699558" y="665580"/>
                  <a:pt x="8679087" y="673768"/>
                </a:cubicBezTo>
                <a:cubicBezTo>
                  <a:pt x="8665718" y="679115"/>
                  <a:pt x="8653100" y="686986"/>
                  <a:pt x="8638981" y="689810"/>
                </a:cubicBezTo>
                <a:cubicBezTo>
                  <a:pt x="8612633" y="695080"/>
                  <a:pt x="8585434" y="694499"/>
                  <a:pt x="8558771" y="697832"/>
                </a:cubicBezTo>
                <a:cubicBezTo>
                  <a:pt x="8469436" y="709000"/>
                  <a:pt x="8552971" y="703508"/>
                  <a:pt x="8454497" y="713874"/>
                </a:cubicBezTo>
                <a:cubicBezTo>
                  <a:pt x="8422479" y="717244"/>
                  <a:pt x="8390280" y="718691"/>
                  <a:pt x="8358245" y="721895"/>
                </a:cubicBezTo>
                <a:cubicBezTo>
                  <a:pt x="8208243" y="736895"/>
                  <a:pt x="8393178" y="721523"/>
                  <a:pt x="8205845" y="745958"/>
                </a:cubicBezTo>
                <a:cubicBezTo>
                  <a:pt x="8133616" y="755379"/>
                  <a:pt x="7978555" y="759676"/>
                  <a:pt x="7925108" y="762000"/>
                </a:cubicBezTo>
                <a:cubicBezTo>
                  <a:pt x="7834871" y="784559"/>
                  <a:pt x="7882878" y="775848"/>
                  <a:pt x="7780729" y="786063"/>
                </a:cubicBezTo>
                <a:cubicBezTo>
                  <a:pt x="7770034" y="788737"/>
                  <a:pt x="7759245" y="791056"/>
                  <a:pt x="7748645" y="794084"/>
                </a:cubicBezTo>
                <a:cubicBezTo>
                  <a:pt x="7740515" y="796407"/>
                  <a:pt x="7732738" y="799880"/>
                  <a:pt x="7724581" y="802105"/>
                </a:cubicBezTo>
                <a:cubicBezTo>
                  <a:pt x="7703310" y="807906"/>
                  <a:pt x="7681802" y="812800"/>
                  <a:pt x="7660413" y="818147"/>
                </a:cubicBezTo>
                <a:cubicBezTo>
                  <a:pt x="7649718" y="820821"/>
                  <a:pt x="7638787" y="822682"/>
                  <a:pt x="7628329" y="826168"/>
                </a:cubicBezTo>
                <a:cubicBezTo>
                  <a:pt x="7620308" y="828842"/>
                  <a:pt x="7612606" y="832799"/>
                  <a:pt x="7604266" y="834189"/>
                </a:cubicBezTo>
                <a:cubicBezTo>
                  <a:pt x="7580384" y="838169"/>
                  <a:pt x="7556175" y="839878"/>
                  <a:pt x="7532076" y="842210"/>
                </a:cubicBezTo>
                <a:cubicBezTo>
                  <a:pt x="7249456" y="869561"/>
                  <a:pt x="7447947" y="847994"/>
                  <a:pt x="7283424" y="866274"/>
                </a:cubicBezTo>
                <a:cubicBezTo>
                  <a:pt x="7262034" y="871621"/>
                  <a:pt x="7241081" y="879198"/>
                  <a:pt x="7219255" y="882316"/>
                </a:cubicBezTo>
                <a:lnTo>
                  <a:pt x="7163108" y="890337"/>
                </a:lnTo>
                <a:cubicBezTo>
                  <a:pt x="7147034" y="892810"/>
                  <a:pt x="7131102" y="896209"/>
                  <a:pt x="7114981" y="898358"/>
                </a:cubicBezTo>
                <a:cubicBezTo>
                  <a:pt x="7056012" y="906221"/>
                  <a:pt x="7014977" y="908358"/>
                  <a:pt x="6954560" y="914400"/>
                </a:cubicBezTo>
                <a:cubicBezTo>
                  <a:pt x="6930469" y="916809"/>
                  <a:pt x="6906434" y="919747"/>
                  <a:pt x="6882371" y="922421"/>
                </a:cubicBezTo>
                <a:lnTo>
                  <a:pt x="6385066" y="898358"/>
                </a:lnTo>
                <a:cubicBezTo>
                  <a:pt x="6309507" y="879469"/>
                  <a:pt x="6399714" y="898358"/>
                  <a:pt x="6256729" y="898358"/>
                </a:cubicBezTo>
                <a:cubicBezTo>
                  <a:pt x="6243096" y="898358"/>
                  <a:pt x="6230037" y="892776"/>
                  <a:pt x="6216624" y="890337"/>
                </a:cubicBezTo>
                <a:cubicBezTo>
                  <a:pt x="6200623" y="887428"/>
                  <a:pt x="6184539" y="884990"/>
                  <a:pt x="6168497" y="882316"/>
                </a:cubicBezTo>
                <a:cubicBezTo>
                  <a:pt x="6118338" y="865596"/>
                  <a:pt x="6161791" y="878213"/>
                  <a:pt x="6072245" y="866274"/>
                </a:cubicBezTo>
                <a:cubicBezTo>
                  <a:pt x="6056124" y="864125"/>
                  <a:pt x="6040160" y="860927"/>
                  <a:pt x="6024118" y="858253"/>
                </a:cubicBezTo>
                <a:cubicBezTo>
                  <a:pt x="5932803" y="821725"/>
                  <a:pt x="6043990" y="861564"/>
                  <a:pt x="5879739" y="834189"/>
                </a:cubicBezTo>
                <a:cubicBezTo>
                  <a:pt x="5865537" y="831822"/>
                  <a:pt x="5853921" y="819933"/>
                  <a:pt x="5839634" y="818147"/>
                </a:cubicBezTo>
                <a:cubicBezTo>
                  <a:pt x="5714494" y="802505"/>
                  <a:pt x="5523480" y="798548"/>
                  <a:pt x="5398476" y="794084"/>
                </a:cubicBezTo>
                <a:lnTo>
                  <a:pt x="5326287" y="770021"/>
                </a:lnTo>
                <a:cubicBezTo>
                  <a:pt x="5318266" y="767347"/>
                  <a:pt x="5310426" y="764051"/>
                  <a:pt x="5302224" y="762000"/>
                </a:cubicBezTo>
                <a:cubicBezTo>
                  <a:pt x="5291529" y="759326"/>
                  <a:pt x="5280901" y="756370"/>
                  <a:pt x="5270139" y="753979"/>
                </a:cubicBezTo>
                <a:cubicBezTo>
                  <a:pt x="5256831" y="751022"/>
                  <a:pt x="5243187" y="749545"/>
                  <a:pt x="5230034" y="745958"/>
                </a:cubicBezTo>
                <a:cubicBezTo>
                  <a:pt x="5213720" y="741509"/>
                  <a:pt x="5198588" y="732696"/>
                  <a:pt x="5181908" y="729916"/>
                </a:cubicBezTo>
                <a:lnTo>
                  <a:pt x="5133781" y="721895"/>
                </a:lnTo>
                <a:cubicBezTo>
                  <a:pt x="5120368" y="719456"/>
                  <a:pt x="5107151" y="715947"/>
                  <a:pt x="5093676" y="713874"/>
                </a:cubicBezTo>
                <a:cubicBezTo>
                  <a:pt x="5043033" y="706083"/>
                  <a:pt x="5033536" y="708866"/>
                  <a:pt x="4989403" y="697832"/>
                </a:cubicBezTo>
                <a:cubicBezTo>
                  <a:pt x="4981200" y="695781"/>
                  <a:pt x="4973542" y="691861"/>
                  <a:pt x="4965339" y="689810"/>
                </a:cubicBezTo>
                <a:cubicBezTo>
                  <a:pt x="4952113" y="686503"/>
                  <a:pt x="4938460" y="685096"/>
                  <a:pt x="4925234" y="681789"/>
                </a:cubicBezTo>
                <a:cubicBezTo>
                  <a:pt x="4917032" y="679738"/>
                  <a:pt x="4909373" y="675819"/>
                  <a:pt x="4901171" y="673768"/>
                </a:cubicBezTo>
                <a:cubicBezTo>
                  <a:pt x="4887945" y="670461"/>
                  <a:pt x="4874292" y="669054"/>
                  <a:pt x="4861066" y="665747"/>
                </a:cubicBezTo>
                <a:cubicBezTo>
                  <a:pt x="4806990" y="652228"/>
                  <a:pt x="4867831" y="665209"/>
                  <a:pt x="4812939" y="641684"/>
                </a:cubicBezTo>
                <a:cubicBezTo>
                  <a:pt x="4802806" y="637342"/>
                  <a:pt x="4791751" y="635339"/>
                  <a:pt x="4780855" y="633663"/>
                </a:cubicBezTo>
                <a:cubicBezTo>
                  <a:pt x="4760446" y="630523"/>
                  <a:pt x="4645650" y="619340"/>
                  <a:pt x="4628455" y="617621"/>
                </a:cubicBezTo>
                <a:lnTo>
                  <a:pt x="4395845" y="625642"/>
                </a:lnTo>
                <a:cubicBezTo>
                  <a:pt x="4243125" y="632005"/>
                  <a:pt x="4286906" y="627454"/>
                  <a:pt x="4187297" y="641684"/>
                </a:cubicBezTo>
                <a:cubicBezTo>
                  <a:pt x="4179276" y="644358"/>
                  <a:pt x="4171364" y="647382"/>
                  <a:pt x="4163234" y="649705"/>
                </a:cubicBezTo>
                <a:cubicBezTo>
                  <a:pt x="4119867" y="662096"/>
                  <a:pt x="4082206" y="666298"/>
                  <a:pt x="4034897" y="673768"/>
                </a:cubicBezTo>
                <a:cubicBezTo>
                  <a:pt x="4016223" y="676717"/>
                  <a:pt x="3997466" y="679115"/>
                  <a:pt x="3978750" y="681789"/>
                </a:cubicBezTo>
                <a:lnTo>
                  <a:pt x="3930624" y="697832"/>
                </a:lnTo>
                <a:cubicBezTo>
                  <a:pt x="3922603" y="700506"/>
                  <a:pt x="3914763" y="703802"/>
                  <a:pt x="3906560" y="705853"/>
                </a:cubicBezTo>
                <a:cubicBezTo>
                  <a:pt x="3895865" y="708527"/>
                  <a:pt x="3885076" y="710846"/>
                  <a:pt x="3874476" y="713874"/>
                </a:cubicBezTo>
                <a:cubicBezTo>
                  <a:pt x="3866346" y="716197"/>
                  <a:pt x="3858808" y="720888"/>
                  <a:pt x="3850413" y="721895"/>
                </a:cubicBezTo>
                <a:cubicBezTo>
                  <a:pt x="3685956" y="741630"/>
                  <a:pt x="3697471" y="733972"/>
                  <a:pt x="3553634" y="745958"/>
                </a:cubicBezTo>
                <a:cubicBezTo>
                  <a:pt x="3529507" y="747969"/>
                  <a:pt x="3505508" y="751305"/>
                  <a:pt x="3481445" y="753979"/>
                </a:cubicBezTo>
                <a:cubicBezTo>
                  <a:pt x="3378565" y="748835"/>
                  <a:pt x="3245792" y="744378"/>
                  <a:pt x="3144560" y="729916"/>
                </a:cubicBezTo>
                <a:cubicBezTo>
                  <a:pt x="3125844" y="727242"/>
                  <a:pt x="3107061" y="725003"/>
                  <a:pt x="3088413" y="721895"/>
                </a:cubicBezTo>
                <a:cubicBezTo>
                  <a:pt x="3074965" y="719654"/>
                  <a:pt x="3061804" y="715802"/>
                  <a:pt x="3048308" y="713874"/>
                </a:cubicBezTo>
                <a:cubicBezTo>
                  <a:pt x="3024340" y="710450"/>
                  <a:pt x="3000181" y="708527"/>
                  <a:pt x="2976118" y="705853"/>
                </a:cubicBezTo>
                <a:cubicBezTo>
                  <a:pt x="2870424" y="679430"/>
                  <a:pt x="2943393" y="694538"/>
                  <a:pt x="2711424" y="705853"/>
                </a:cubicBezTo>
                <a:cubicBezTo>
                  <a:pt x="2679267" y="707422"/>
                  <a:pt x="2647255" y="711200"/>
                  <a:pt x="2615171" y="713874"/>
                </a:cubicBezTo>
                <a:lnTo>
                  <a:pt x="2382560" y="705853"/>
                </a:lnTo>
                <a:cubicBezTo>
                  <a:pt x="2179479" y="698190"/>
                  <a:pt x="2251263" y="677429"/>
                  <a:pt x="2165992" y="705853"/>
                </a:cubicBezTo>
                <a:cubicBezTo>
                  <a:pt x="2152624" y="703179"/>
                  <a:pt x="2139497" y="697031"/>
                  <a:pt x="2125887" y="697832"/>
                </a:cubicBezTo>
                <a:cubicBezTo>
                  <a:pt x="2034088" y="703232"/>
                  <a:pt x="2055995" y="710206"/>
                  <a:pt x="1997550" y="721895"/>
                </a:cubicBezTo>
                <a:cubicBezTo>
                  <a:pt x="1981603" y="725084"/>
                  <a:pt x="1965425" y="727007"/>
                  <a:pt x="1949424" y="729916"/>
                </a:cubicBezTo>
                <a:cubicBezTo>
                  <a:pt x="1936010" y="732355"/>
                  <a:pt x="1922687" y="735263"/>
                  <a:pt x="1909318" y="737937"/>
                </a:cubicBezTo>
                <a:lnTo>
                  <a:pt x="1748897" y="729916"/>
                </a:lnTo>
                <a:cubicBezTo>
                  <a:pt x="1719427" y="728015"/>
                  <a:pt x="1690132" y="723859"/>
                  <a:pt x="1660666" y="721895"/>
                </a:cubicBezTo>
                <a:cubicBezTo>
                  <a:pt x="1609908" y="718511"/>
                  <a:pt x="1559066" y="716548"/>
                  <a:pt x="1508266" y="713874"/>
                </a:cubicBezTo>
                <a:cubicBezTo>
                  <a:pt x="1489550" y="708527"/>
                  <a:pt x="1470584" y="703987"/>
                  <a:pt x="1452118" y="697832"/>
                </a:cubicBezTo>
                <a:cubicBezTo>
                  <a:pt x="1438459" y="693279"/>
                  <a:pt x="1425672" y="686342"/>
                  <a:pt x="1412013" y="681789"/>
                </a:cubicBezTo>
                <a:cubicBezTo>
                  <a:pt x="1401555" y="678303"/>
                  <a:pt x="1390387" y="677254"/>
                  <a:pt x="1379929" y="673768"/>
                </a:cubicBezTo>
                <a:cubicBezTo>
                  <a:pt x="1366270" y="669215"/>
                  <a:pt x="1353483" y="662279"/>
                  <a:pt x="1339824" y="657726"/>
                </a:cubicBezTo>
                <a:cubicBezTo>
                  <a:pt x="1320264" y="651206"/>
                  <a:pt x="1286703" y="645922"/>
                  <a:pt x="1267634" y="641684"/>
                </a:cubicBezTo>
                <a:cubicBezTo>
                  <a:pt x="1256873" y="639293"/>
                  <a:pt x="1246245" y="636337"/>
                  <a:pt x="1235550" y="633663"/>
                </a:cubicBezTo>
                <a:cubicBezTo>
                  <a:pt x="1214160" y="636337"/>
                  <a:pt x="1192589" y="637828"/>
                  <a:pt x="1171381" y="641684"/>
                </a:cubicBezTo>
                <a:cubicBezTo>
                  <a:pt x="1163062" y="643196"/>
                  <a:pt x="1153920" y="644423"/>
                  <a:pt x="1147318" y="649705"/>
                </a:cubicBezTo>
                <a:cubicBezTo>
                  <a:pt x="1139790" y="655727"/>
                  <a:pt x="1136623" y="665747"/>
                  <a:pt x="1131276" y="673768"/>
                </a:cubicBezTo>
                <a:cubicBezTo>
                  <a:pt x="1136623" y="681789"/>
                  <a:pt x="1153340" y="690304"/>
                  <a:pt x="1147318" y="697832"/>
                </a:cubicBezTo>
                <a:cubicBezTo>
                  <a:pt x="1141348" y="705295"/>
                  <a:pt x="1081297" y="717638"/>
                  <a:pt x="1067108" y="721895"/>
                </a:cubicBezTo>
                <a:cubicBezTo>
                  <a:pt x="1050911" y="726754"/>
                  <a:pt x="1035023" y="732590"/>
                  <a:pt x="1018981" y="737937"/>
                </a:cubicBezTo>
                <a:cubicBezTo>
                  <a:pt x="1010960" y="740611"/>
                  <a:pt x="1003258" y="744568"/>
                  <a:pt x="994918" y="745958"/>
                </a:cubicBezTo>
                <a:cubicBezTo>
                  <a:pt x="978876" y="748632"/>
                  <a:pt x="962739" y="750790"/>
                  <a:pt x="946792" y="753979"/>
                </a:cubicBezTo>
                <a:cubicBezTo>
                  <a:pt x="921885" y="758960"/>
                  <a:pt x="900285" y="767686"/>
                  <a:pt x="874603" y="770021"/>
                </a:cubicBezTo>
                <a:cubicBezTo>
                  <a:pt x="829259" y="774143"/>
                  <a:pt x="783698" y="775368"/>
                  <a:pt x="738245" y="778042"/>
                </a:cubicBezTo>
                <a:cubicBezTo>
                  <a:pt x="727550" y="775368"/>
                  <a:pt x="716760" y="773050"/>
                  <a:pt x="706160" y="770021"/>
                </a:cubicBezTo>
                <a:cubicBezTo>
                  <a:pt x="698030" y="767698"/>
                  <a:pt x="690467" y="760804"/>
                  <a:pt x="682097" y="762000"/>
                </a:cubicBezTo>
                <a:cubicBezTo>
                  <a:pt x="670260" y="763691"/>
                  <a:pt x="661003" y="773332"/>
                  <a:pt x="650013" y="778042"/>
                </a:cubicBezTo>
                <a:cubicBezTo>
                  <a:pt x="642242" y="781373"/>
                  <a:pt x="633341" y="781957"/>
                  <a:pt x="625950" y="786063"/>
                </a:cubicBezTo>
                <a:cubicBezTo>
                  <a:pt x="609096" y="795426"/>
                  <a:pt x="591458" y="804514"/>
                  <a:pt x="577824" y="818147"/>
                </a:cubicBezTo>
                <a:cubicBezTo>
                  <a:pt x="572476" y="823494"/>
                  <a:pt x="568266" y="830298"/>
                  <a:pt x="561781" y="834189"/>
                </a:cubicBezTo>
                <a:cubicBezTo>
                  <a:pt x="554531" y="838539"/>
                  <a:pt x="545739" y="839536"/>
                  <a:pt x="537718" y="842210"/>
                </a:cubicBezTo>
                <a:cubicBezTo>
                  <a:pt x="524350" y="855579"/>
                  <a:pt x="508100" y="866585"/>
                  <a:pt x="497613" y="882316"/>
                </a:cubicBezTo>
                <a:cubicBezTo>
                  <a:pt x="492266" y="890337"/>
                  <a:pt x="488388" y="899562"/>
                  <a:pt x="481571" y="906379"/>
                </a:cubicBezTo>
                <a:cubicBezTo>
                  <a:pt x="474754" y="913196"/>
                  <a:pt x="465529" y="917074"/>
                  <a:pt x="457508" y="922421"/>
                </a:cubicBezTo>
                <a:cubicBezTo>
                  <a:pt x="446813" y="938463"/>
                  <a:pt x="439057" y="956914"/>
                  <a:pt x="425424" y="970547"/>
                </a:cubicBezTo>
                <a:lnTo>
                  <a:pt x="385318" y="1010653"/>
                </a:lnTo>
                <a:cubicBezTo>
                  <a:pt x="382644" y="1018674"/>
                  <a:pt x="381403" y="1027325"/>
                  <a:pt x="377297" y="1034716"/>
                </a:cubicBezTo>
                <a:cubicBezTo>
                  <a:pt x="355771" y="1073463"/>
                  <a:pt x="343174" y="1077584"/>
                  <a:pt x="329171" y="1114926"/>
                </a:cubicBezTo>
                <a:cubicBezTo>
                  <a:pt x="308888" y="1169013"/>
                  <a:pt x="339030" y="1152275"/>
                  <a:pt x="289066" y="1227221"/>
                </a:cubicBezTo>
                <a:cubicBezTo>
                  <a:pt x="251902" y="1282968"/>
                  <a:pt x="296224" y="1212905"/>
                  <a:pt x="256981" y="1291389"/>
                </a:cubicBezTo>
                <a:cubicBezTo>
                  <a:pt x="250009" y="1305333"/>
                  <a:pt x="239890" y="1317551"/>
                  <a:pt x="232918" y="1331495"/>
                </a:cubicBezTo>
                <a:cubicBezTo>
                  <a:pt x="229137" y="1339057"/>
                  <a:pt x="228228" y="1347787"/>
                  <a:pt x="224897" y="1355558"/>
                </a:cubicBezTo>
                <a:cubicBezTo>
                  <a:pt x="220187" y="1366548"/>
                  <a:pt x="213711" y="1376716"/>
                  <a:pt x="208855" y="1387642"/>
                </a:cubicBezTo>
                <a:cubicBezTo>
                  <a:pt x="182692" y="1446509"/>
                  <a:pt x="205179" y="1409198"/>
                  <a:pt x="176771" y="1451810"/>
                </a:cubicBezTo>
                <a:cubicBezTo>
                  <a:pt x="159581" y="1554954"/>
                  <a:pt x="180812" y="1448703"/>
                  <a:pt x="152708" y="1540042"/>
                </a:cubicBezTo>
                <a:cubicBezTo>
                  <a:pt x="138352" y="1586698"/>
                  <a:pt x="137066" y="1615143"/>
                  <a:pt x="120624" y="1660358"/>
                </a:cubicBezTo>
                <a:cubicBezTo>
                  <a:pt x="116538" y="1671595"/>
                  <a:pt x="109291" y="1681452"/>
                  <a:pt x="104581" y="1692442"/>
                </a:cubicBezTo>
                <a:cubicBezTo>
                  <a:pt x="91745" y="1722391"/>
                  <a:pt x="101803" y="1716661"/>
                  <a:pt x="80518" y="1748589"/>
                </a:cubicBezTo>
                <a:cubicBezTo>
                  <a:pt x="76323" y="1754881"/>
                  <a:pt x="69823" y="1759284"/>
                  <a:pt x="64476" y="1764632"/>
                </a:cubicBezTo>
                <a:cubicBezTo>
                  <a:pt x="61802" y="1772653"/>
                  <a:pt x="59424" y="1780778"/>
                  <a:pt x="56455" y="1788695"/>
                </a:cubicBezTo>
                <a:cubicBezTo>
                  <a:pt x="51399" y="1802176"/>
                  <a:pt x="44966" y="1815141"/>
                  <a:pt x="40413" y="1828800"/>
                </a:cubicBezTo>
                <a:cubicBezTo>
                  <a:pt x="36927" y="1839258"/>
                  <a:pt x="35420" y="1850284"/>
                  <a:pt x="32392" y="1860884"/>
                </a:cubicBezTo>
                <a:cubicBezTo>
                  <a:pt x="30069" y="1869014"/>
                  <a:pt x="26694" y="1876817"/>
                  <a:pt x="24371" y="1884947"/>
                </a:cubicBezTo>
                <a:cubicBezTo>
                  <a:pt x="4228" y="1955449"/>
                  <a:pt x="27560" y="1883401"/>
                  <a:pt x="8329" y="1941095"/>
                </a:cubicBezTo>
                <a:cubicBezTo>
                  <a:pt x="-1614" y="2060409"/>
                  <a:pt x="-3881" y="2031378"/>
                  <a:pt x="8329" y="2165684"/>
                </a:cubicBezTo>
                <a:cubicBezTo>
                  <a:pt x="9801" y="2181880"/>
                  <a:pt x="11677" y="2198233"/>
                  <a:pt x="16350" y="2213810"/>
                </a:cubicBezTo>
                <a:cubicBezTo>
                  <a:pt x="19786" y="2225263"/>
                  <a:pt x="27951" y="2234793"/>
                  <a:pt x="32392" y="2245895"/>
                </a:cubicBezTo>
                <a:cubicBezTo>
                  <a:pt x="38672" y="2261595"/>
                  <a:pt x="43087" y="2277979"/>
                  <a:pt x="48434" y="2294021"/>
                </a:cubicBezTo>
                <a:cubicBezTo>
                  <a:pt x="51108" y="2302042"/>
                  <a:pt x="54404" y="2309882"/>
                  <a:pt x="56455" y="2318084"/>
                </a:cubicBezTo>
                <a:cubicBezTo>
                  <a:pt x="59129" y="2328779"/>
                  <a:pt x="59546" y="2340308"/>
                  <a:pt x="64476" y="2350168"/>
                </a:cubicBezTo>
                <a:cubicBezTo>
                  <a:pt x="73098" y="2367413"/>
                  <a:pt x="85865" y="2382253"/>
                  <a:pt x="96560" y="2398295"/>
                </a:cubicBezTo>
                <a:cubicBezTo>
                  <a:pt x="101907" y="2406316"/>
                  <a:pt x="108292" y="2413736"/>
                  <a:pt x="112603" y="2422358"/>
                </a:cubicBezTo>
                <a:cubicBezTo>
                  <a:pt x="117950" y="2433053"/>
                  <a:pt x="122713" y="2444060"/>
                  <a:pt x="128645" y="2454442"/>
                </a:cubicBezTo>
                <a:cubicBezTo>
                  <a:pt x="133428" y="2462812"/>
                  <a:pt x="140979" y="2469606"/>
                  <a:pt x="144687" y="2478505"/>
                </a:cubicBezTo>
                <a:cubicBezTo>
                  <a:pt x="154443" y="2501919"/>
                  <a:pt x="160729" y="2526632"/>
                  <a:pt x="168750" y="2550695"/>
                </a:cubicBezTo>
                <a:lnTo>
                  <a:pt x="176771" y="2574758"/>
                </a:lnTo>
                <a:cubicBezTo>
                  <a:pt x="179445" y="2582779"/>
                  <a:pt x="180102" y="2591786"/>
                  <a:pt x="184792" y="2598821"/>
                </a:cubicBezTo>
                <a:cubicBezTo>
                  <a:pt x="195951" y="2615559"/>
                  <a:pt x="212105" y="2640755"/>
                  <a:pt x="224897" y="2654968"/>
                </a:cubicBezTo>
                <a:cubicBezTo>
                  <a:pt x="240074" y="2671831"/>
                  <a:pt x="254147" y="2690510"/>
                  <a:pt x="273024" y="2703095"/>
                </a:cubicBezTo>
                <a:cubicBezTo>
                  <a:pt x="295239" y="2717905"/>
                  <a:pt x="318139" y="2732168"/>
                  <a:pt x="337192" y="2751221"/>
                </a:cubicBezTo>
                <a:cubicBezTo>
                  <a:pt x="346645" y="2760674"/>
                  <a:pt x="352262" y="2773413"/>
                  <a:pt x="361255" y="2783305"/>
                </a:cubicBezTo>
                <a:cubicBezTo>
                  <a:pt x="379060" y="2802890"/>
                  <a:pt x="398687" y="2820737"/>
                  <a:pt x="417403" y="2839453"/>
                </a:cubicBezTo>
                <a:cubicBezTo>
                  <a:pt x="430771" y="2852821"/>
                  <a:pt x="441778" y="2869071"/>
                  <a:pt x="457508" y="2879558"/>
                </a:cubicBezTo>
                <a:cubicBezTo>
                  <a:pt x="465529" y="2884905"/>
                  <a:pt x="474754" y="2888783"/>
                  <a:pt x="481571" y="2895600"/>
                </a:cubicBezTo>
                <a:cubicBezTo>
                  <a:pt x="491024" y="2905053"/>
                  <a:pt x="496181" y="2918231"/>
                  <a:pt x="505634" y="2927684"/>
                </a:cubicBezTo>
                <a:cubicBezTo>
                  <a:pt x="515087" y="2937137"/>
                  <a:pt x="527568" y="2943047"/>
                  <a:pt x="537718" y="2951747"/>
                </a:cubicBezTo>
                <a:cubicBezTo>
                  <a:pt x="583244" y="2990769"/>
                  <a:pt x="537923" y="2963881"/>
                  <a:pt x="593866" y="2991853"/>
                </a:cubicBezTo>
                <a:cubicBezTo>
                  <a:pt x="599213" y="2999874"/>
                  <a:pt x="603091" y="3009099"/>
                  <a:pt x="609908" y="3015916"/>
                </a:cubicBezTo>
                <a:cubicBezTo>
                  <a:pt x="632895" y="3038903"/>
                  <a:pt x="631939" y="3026932"/>
                  <a:pt x="658034" y="3039979"/>
                </a:cubicBezTo>
                <a:cubicBezTo>
                  <a:pt x="666656" y="3044290"/>
                  <a:pt x="673475" y="3051710"/>
                  <a:pt x="682097" y="3056021"/>
                </a:cubicBezTo>
                <a:cubicBezTo>
                  <a:pt x="689659" y="3059802"/>
                  <a:pt x="698389" y="3060712"/>
                  <a:pt x="706160" y="3064042"/>
                </a:cubicBezTo>
                <a:cubicBezTo>
                  <a:pt x="717151" y="3068752"/>
                  <a:pt x="727863" y="3074152"/>
                  <a:pt x="738245" y="3080084"/>
                </a:cubicBezTo>
                <a:cubicBezTo>
                  <a:pt x="746615" y="3084867"/>
                  <a:pt x="753447" y="3092329"/>
                  <a:pt x="762308" y="3096126"/>
                </a:cubicBezTo>
                <a:cubicBezTo>
                  <a:pt x="772440" y="3100468"/>
                  <a:pt x="783697" y="3101473"/>
                  <a:pt x="794392" y="3104147"/>
                </a:cubicBezTo>
                <a:cubicBezTo>
                  <a:pt x="802413" y="3109494"/>
                  <a:pt x="809833" y="3115878"/>
                  <a:pt x="818455" y="3120189"/>
                </a:cubicBezTo>
                <a:cubicBezTo>
                  <a:pt x="826017" y="3123970"/>
                  <a:pt x="835754" y="3123137"/>
                  <a:pt x="842518" y="3128210"/>
                </a:cubicBezTo>
                <a:cubicBezTo>
                  <a:pt x="857643" y="3139554"/>
                  <a:pt x="866893" y="3157829"/>
                  <a:pt x="882624" y="3168316"/>
                </a:cubicBezTo>
                <a:cubicBezTo>
                  <a:pt x="890645" y="3173663"/>
                  <a:pt x="899281" y="3178187"/>
                  <a:pt x="906687" y="3184358"/>
                </a:cubicBezTo>
                <a:cubicBezTo>
                  <a:pt x="915401" y="3191620"/>
                  <a:pt x="920604" y="3203348"/>
                  <a:pt x="930750" y="3208421"/>
                </a:cubicBezTo>
                <a:cubicBezTo>
                  <a:pt x="942944" y="3214518"/>
                  <a:pt x="957547" y="3213485"/>
                  <a:pt x="970855" y="3216442"/>
                </a:cubicBezTo>
                <a:cubicBezTo>
                  <a:pt x="1046837" y="3233327"/>
                  <a:pt x="954969" y="3220466"/>
                  <a:pt x="1099192" y="3232484"/>
                </a:cubicBezTo>
                <a:cubicBezTo>
                  <a:pt x="1181550" y="3253074"/>
                  <a:pt x="1079468" y="3225088"/>
                  <a:pt x="1163360" y="3256547"/>
                </a:cubicBezTo>
                <a:cubicBezTo>
                  <a:pt x="1208087" y="3273319"/>
                  <a:pt x="1186942" y="3253605"/>
                  <a:pt x="1235550" y="3280610"/>
                </a:cubicBezTo>
                <a:cubicBezTo>
                  <a:pt x="1247236" y="3287102"/>
                  <a:pt x="1257484" y="3295974"/>
                  <a:pt x="1267634" y="3304674"/>
                </a:cubicBezTo>
                <a:cubicBezTo>
                  <a:pt x="1276246" y="3312056"/>
                  <a:pt x="1281848" y="3323109"/>
                  <a:pt x="1291697" y="3328737"/>
                </a:cubicBezTo>
                <a:cubicBezTo>
                  <a:pt x="1301268" y="3334206"/>
                  <a:pt x="1313086" y="3334084"/>
                  <a:pt x="1323781" y="3336758"/>
                </a:cubicBezTo>
                <a:cubicBezTo>
                  <a:pt x="1331802" y="3342105"/>
                  <a:pt x="1338984" y="3349003"/>
                  <a:pt x="1347845" y="3352800"/>
                </a:cubicBezTo>
                <a:cubicBezTo>
                  <a:pt x="1401981" y="3376001"/>
                  <a:pt x="1534537" y="3353459"/>
                  <a:pt x="1548371" y="3352800"/>
                </a:cubicBezTo>
                <a:cubicBezTo>
                  <a:pt x="1556392" y="3350126"/>
                  <a:pt x="1564232" y="3346830"/>
                  <a:pt x="1572434" y="3344779"/>
                </a:cubicBezTo>
                <a:cubicBezTo>
                  <a:pt x="1585660" y="3341472"/>
                  <a:pt x="1599430" y="3340503"/>
                  <a:pt x="1612539" y="3336758"/>
                </a:cubicBezTo>
                <a:cubicBezTo>
                  <a:pt x="1636928" y="3329790"/>
                  <a:pt x="1660340" y="3319663"/>
                  <a:pt x="1684729" y="3312695"/>
                </a:cubicBezTo>
                <a:cubicBezTo>
                  <a:pt x="1703445" y="3307348"/>
                  <a:pt x="1722297" y="3302459"/>
                  <a:pt x="1740876" y="3296653"/>
                </a:cubicBezTo>
                <a:cubicBezTo>
                  <a:pt x="1765086" y="3289087"/>
                  <a:pt x="1788458" y="3278741"/>
                  <a:pt x="1813066" y="3272589"/>
                </a:cubicBezTo>
                <a:cubicBezTo>
                  <a:pt x="1823761" y="3269915"/>
                  <a:pt x="1834692" y="3268054"/>
                  <a:pt x="1845150" y="3264568"/>
                </a:cubicBezTo>
                <a:cubicBezTo>
                  <a:pt x="1935763" y="3234364"/>
                  <a:pt x="1840453" y="3259727"/>
                  <a:pt x="1917339" y="3240505"/>
                </a:cubicBezTo>
                <a:cubicBezTo>
                  <a:pt x="1982286" y="3197209"/>
                  <a:pt x="1895789" y="3250974"/>
                  <a:pt x="1973487" y="3216442"/>
                </a:cubicBezTo>
                <a:cubicBezTo>
                  <a:pt x="1987733" y="3210110"/>
                  <a:pt x="1999648" y="3199351"/>
                  <a:pt x="2013592" y="3192379"/>
                </a:cubicBezTo>
                <a:cubicBezTo>
                  <a:pt x="2027416" y="3185467"/>
                  <a:pt x="2089344" y="3162791"/>
                  <a:pt x="2101824" y="3160295"/>
                </a:cubicBezTo>
                <a:cubicBezTo>
                  <a:pt x="2115192" y="3157621"/>
                  <a:pt x="2128703" y="3155581"/>
                  <a:pt x="2141929" y="3152274"/>
                </a:cubicBezTo>
                <a:cubicBezTo>
                  <a:pt x="2150131" y="3150223"/>
                  <a:pt x="2157572" y="3145018"/>
                  <a:pt x="2165992" y="3144253"/>
                </a:cubicBezTo>
                <a:cubicBezTo>
                  <a:pt x="2246051" y="3136975"/>
                  <a:pt x="2326413" y="3133558"/>
                  <a:pt x="2406624" y="3128210"/>
                </a:cubicBezTo>
                <a:cubicBezTo>
                  <a:pt x="2444055" y="3122863"/>
                  <a:pt x="2481203" y="3114862"/>
                  <a:pt x="2518918" y="3112168"/>
                </a:cubicBezTo>
                <a:cubicBezTo>
                  <a:pt x="2692609" y="3099762"/>
                  <a:pt x="2593721" y="3105777"/>
                  <a:pt x="2815697" y="3096126"/>
                </a:cubicBezTo>
                <a:lnTo>
                  <a:pt x="3264876" y="3104147"/>
                </a:lnTo>
                <a:cubicBezTo>
                  <a:pt x="3555036" y="3104147"/>
                  <a:pt x="3503403" y="3108420"/>
                  <a:pt x="3665929" y="3088105"/>
                </a:cubicBezTo>
                <a:cubicBezTo>
                  <a:pt x="3699720" y="3079657"/>
                  <a:pt x="3724628" y="3072063"/>
                  <a:pt x="3762181" y="3072063"/>
                </a:cubicBezTo>
                <a:cubicBezTo>
                  <a:pt x="3813051" y="3072063"/>
                  <a:pt x="3863753" y="3078009"/>
                  <a:pt x="3914581" y="3080084"/>
                </a:cubicBezTo>
                <a:lnTo>
                  <a:pt x="4155213" y="3088105"/>
                </a:lnTo>
                <a:cubicBezTo>
                  <a:pt x="4246554" y="3118552"/>
                  <a:pt x="4181542" y="3100011"/>
                  <a:pt x="4395845" y="3088105"/>
                </a:cubicBezTo>
                <a:cubicBezTo>
                  <a:pt x="4420019" y="3086762"/>
                  <a:pt x="4443971" y="3082758"/>
                  <a:pt x="4468034" y="3080084"/>
                </a:cubicBezTo>
                <a:cubicBezTo>
                  <a:pt x="4499138" y="3069716"/>
                  <a:pt x="4520079" y="3062052"/>
                  <a:pt x="4556266" y="3056021"/>
                </a:cubicBezTo>
                <a:lnTo>
                  <a:pt x="4604392" y="3048000"/>
                </a:lnTo>
                <a:cubicBezTo>
                  <a:pt x="4623078" y="3045125"/>
                  <a:pt x="4641749" y="3042067"/>
                  <a:pt x="4660539" y="3039979"/>
                </a:cubicBezTo>
                <a:cubicBezTo>
                  <a:pt x="4689890" y="3036718"/>
                  <a:pt x="4719360" y="3034632"/>
                  <a:pt x="4748771" y="3031958"/>
                </a:cubicBezTo>
                <a:lnTo>
                  <a:pt x="4820960" y="3007895"/>
                </a:lnTo>
                <a:lnTo>
                  <a:pt x="4845024" y="2999874"/>
                </a:lnTo>
                <a:cubicBezTo>
                  <a:pt x="4853045" y="2997200"/>
                  <a:pt x="4860885" y="2993904"/>
                  <a:pt x="4869087" y="2991853"/>
                </a:cubicBezTo>
                <a:cubicBezTo>
                  <a:pt x="4887024" y="2987369"/>
                  <a:pt x="4937577" y="2975602"/>
                  <a:pt x="4949297" y="2967789"/>
                </a:cubicBezTo>
                <a:cubicBezTo>
                  <a:pt x="4957318" y="2962442"/>
                  <a:pt x="4964551" y="2955662"/>
                  <a:pt x="4973360" y="2951747"/>
                </a:cubicBezTo>
                <a:cubicBezTo>
                  <a:pt x="4988813" y="2944879"/>
                  <a:pt x="5021487" y="2935705"/>
                  <a:pt x="5021487" y="2935705"/>
                </a:cubicBezTo>
                <a:cubicBezTo>
                  <a:pt x="5034855" y="2938379"/>
                  <a:pt x="5049755" y="2936962"/>
                  <a:pt x="5061592" y="2943726"/>
                </a:cubicBezTo>
                <a:cubicBezTo>
                  <a:pt x="5069962" y="2948509"/>
                  <a:pt x="5070106" y="2961767"/>
                  <a:pt x="5077634" y="2967789"/>
                </a:cubicBezTo>
                <a:cubicBezTo>
                  <a:pt x="5090831" y="2978346"/>
                  <a:pt x="5110770" y="2975810"/>
                  <a:pt x="5125760" y="297581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72F77A8-8F91-4E20-943C-D71BD5369392}"/>
              </a:ext>
            </a:extLst>
          </p:cNvPr>
          <p:cNvSpPr/>
          <p:nvPr/>
        </p:nvSpPr>
        <p:spPr>
          <a:xfrm>
            <a:off x="88232" y="3424989"/>
            <a:ext cx="5454315" cy="3363259"/>
          </a:xfrm>
          <a:custGeom>
            <a:avLst/>
            <a:gdLst>
              <a:gd name="connsiteX0" fmla="*/ 4483768 w 5454315"/>
              <a:gd name="connsiteY0" fmla="*/ 978569 h 3505200"/>
              <a:gd name="connsiteX1" fmla="*/ 4475747 w 5454315"/>
              <a:gd name="connsiteY1" fmla="*/ 938464 h 3505200"/>
              <a:gd name="connsiteX2" fmla="*/ 4467726 w 5454315"/>
              <a:gd name="connsiteY2" fmla="*/ 906379 h 3505200"/>
              <a:gd name="connsiteX3" fmla="*/ 4459705 w 5454315"/>
              <a:gd name="connsiteY3" fmla="*/ 834190 h 3505200"/>
              <a:gd name="connsiteX4" fmla="*/ 4443663 w 5454315"/>
              <a:gd name="connsiteY4" fmla="*/ 770022 h 3505200"/>
              <a:gd name="connsiteX5" fmla="*/ 4435642 w 5454315"/>
              <a:gd name="connsiteY5" fmla="*/ 729916 h 3505200"/>
              <a:gd name="connsiteX6" fmla="*/ 4427621 w 5454315"/>
              <a:gd name="connsiteY6" fmla="*/ 617622 h 3505200"/>
              <a:gd name="connsiteX7" fmla="*/ 4419600 w 5454315"/>
              <a:gd name="connsiteY7" fmla="*/ 585537 h 3505200"/>
              <a:gd name="connsiteX8" fmla="*/ 4403557 w 5454315"/>
              <a:gd name="connsiteY8" fmla="*/ 513348 h 3505200"/>
              <a:gd name="connsiteX9" fmla="*/ 4387515 w 5454315"/>
              <a:gd name="connsiteY9" fmla="*/ 465222 h 3505200"/>
              <a:gd name="connsiteX10" fmla="*/ 4379494 w 5454315"/>
              <a:gd name="connsiteY10" fmla="*/ 441158 h 3505200"/>
              <a:gd name="connsiteX11" fmla="*/ 4363452 w 5454315"/>
              <a:gd name="connsiteY11" fmla="*/ 417095 h 3505200"/>
              <a:gd name="connsiteX12" fmla="*/ 4355431 w 5454315"/>
              <a:gd name="connsiteY12" fmla="*/ 393032 h 3505200"/>
              <a:gd name="connsiteX13" fmla="*/ 4307305 w 5454315"/>
              <a:gd name="connsiteY13" fmla="*/ 344906 h 3505200"/>
              <a:gd name="connsiteX14" fmla="*/ 4267200 w 5454315"/>
              <a:gd name="connsiteY14" fmla="*/ 296779 h 3505200"/>
              <a:gd name="connsiteX15" fmla="*/ 4235115 w 5454315"/>
              <a:gd name="connsiteY15" fmla="*/ 248653 h 3505200"/>
              <a:gd name="connsiteX16" fmla="*/ 4178968 w 5454315"/>
              <a:gd name="connsiteY16" fmla="*/ 176464 h 3505200"/>
              <a:gd name="connsiteX17" fmla="*/ 4154905 w 5454315"/>
              <a:gd name="connsiteY17" fmla="*/ 160422 h 3505200"/>
              <a:gd name="connsiteX18" fmla="*/ 4106779 w 5454315"/>
              <a:gd name="connsiteY18" fmla="*/ 112295 h 3505200"/>
              <a:gd name="connsiteX19" fmla="*/ 4082715 w 5454315"/>
              <a:gd name="connsiteY19" fmla="*/ 88232 h 3505200"/>
              <a:gd name="connsiteX20" fmla="*/ 4058652 w 5454315"/>
              <a:gd name="connsiteY20" fmla="*/ 80211 h 3505200"/>
              <a:gd name="connsiteX21" fmla="*/ 4002505 w 5454315"/>
              <a:gd name="connsiteY21" fmla="*/ 48127 h 3505200"/>
              <a:gd name="connsiteX22" fmla="*/ 3946357 w 5454315"/>
              <a:gd name="connsiteY22" fmla="*/ 16043 h 3505200"/>
              <a:gd name="connsiteX23" fmla="*/ 3914273 w 5454315"/>
              <a:gd name="connsiteY23" fmla="*/ 8022 h 3505200"/>
              <a:gd name="connsiteX24" fmla="*/ 3890210 w 5454315"/>
              <a:gd name="connsiteY24" fmla="*/ 0 h 3505200"/>
              <a:gd name="connsiteX25" fmla="*/ 3753852 w 5454315"/>
              <a:gd name="connsiteY25" fmla="*/ 8022 h 3505200"/>
              <a:gd name="connsiteX26" fmla="*/ 3609473 w 5454315"/>
              <a:gd name="connsiteY26" fmla="*/ 24064 h 3505200"/>
              <a:gd name="connsiteX27" fmla="*/ 3128210 w 5454315"/>
              <a:gd name="connsiteY27" fmla="*/ 24064 h 3505200"/>
              <a:gd name="connsiteX28" fmla="*/ 3039979 w 5454315"/>
              <a:gd name="connsiteY28" fmla="*/ 40106 h 3505200"/>
              <a:gd name="connsiteX29" fmla="*/ 2959768 w 5454315"/>
              <a:gd name="connsiteY29" fmla="*/ 48127 h 3505200"/>
              <a:gd name="connsiteX30" fmla="*/ 2927684 w 5454315"/>
              <a:gd name="connsiteY30" fmla="*/ 56148 h 3505200"/>
              <a:gd name="connsiteX31" fmla="*/ 2558715 w 5454315"/>
              <a:gd name="connsiteY31" fmla="*/ 72190 h 3505200"/>
              <a:gd name="connsiteX32" fmla="*/ 2173705 w 5454315"/>
              <a:gd name="connsiteY32" fmla="*/ 64169 h 3505200"/>
              <a:gd name="connsiteX33" fmla="*/ 2053389 w 5454315"/>
              <a:gd name="connsiteY33" fmla="*/ 88232 h 3505200"/>
              <a:gd name="connsiteX34" fmla="*/ 2013284 w 5454315"/>
              <a:gd name="connsiteY34" fmla="*/ 96253 h 3505200"/>
              <a:gd name="connsiteX35" fmla="*/ 1917031 w 5454315"/>
              <a:gd name="connsiteY35" fmla="*/ 120316 h 3505200"/>
              <a:gd name="connsiteX36" fmla="*/ 1860884 w 5454315"/>
              <a:gd name="connsiteY36" fmla="*/ 136358 h 3505200"/>
              <a:gd name="connsiteX37" fmla="*/ 1772652 w 5454315"/>
              <a:gd name="connsiteY37" fmla="*/ 144379 h 3505200"/>
              <a:gd name="connsiteX38" fmla="*/ 1716505 w 5454315"/>
              <a:gd name="connsiteY38" fmla="*/ 160422 h 3505200"/>
              <a:gd name="connsiteX39" fmla="*/ 1628273 w 5454315"/>
              <a:gd name="connsiteY39" fmla="*/ 168443 h 3505200"/>
              <a:gd name="connsiteX40" fmla="*/ 1435768 w 5454315"/>
              <a:gd name="connsiteY40" fmla="*/ 160422 h 3505200"/>
              <a:gd name="connsiteX41" fmla="*/ 1371600 w 5454315"/>
              <a:gd name="connsiteY41" fmla="*/ 168443 h 3505200"/>
              <a:gd name="connsiteX42" fmla="*/ 1122947 w 5454315"/>
              <a:gd name="connsiteY42" fmla="*/ 176464 h 3505200"/>
              <a:gd name="connsiteX43" fmla="*/ 962526 w 5454315"/>
              <a:gd name="connsiteY43" fmla="*/ 168443 h 3505200"/>
              <a:gd name="connsiteX44" fmla="*/ 874294 w 5454315"/>
              <a:gd name="connsiteY44" fmla="*/ 176464 h 3505200"/>
              <a:gd name="connsiteX45" fmla="*/ 705852 w 5454315"/>
              <a:gd name="connsiteY45" fmla="*/ 184485 h 3505200"/>
              <a:gd name="connsiteX46" fmla="*/ 641684 w 5454315"/>
              <a:gd name="connsiteY46" fmla="*/ 192506 h 3505200"/>
              <a:gd name="connsiteX47" fmla="*/ 561473 w 5454315"/>
              <a:gd name="connsiteY47" fmla="*/ 200527 h 3505200"/>
              <a:gd name="connsiteX48" fmla="*/ 481263 w 5454315"/>
              <a:gd name="connsiteY48" fmla="*/ 224590 h 3505200"/>
              <a:gd name="connsiteX49" fmla="*/ 417094 w 5454315"/>
              <a:gd name="connsiteY49" fmla="*/ 240632 h 3505200"/>
              <a:gd name="connsiteX50" fmla="*/ 393031 w 5454315"/>
              <a:gd name="connsiteY50" fmla="*/ 248653 h 3505200"/>
              <a:gd name="connsiteX51" fmla="*/ 368968 w 5454315"/>
              <a:gd name="connsiteY51" fmla="*/ 264695 h 3505200"/>
              <a:gd name="connsiteX52" fmla="*/ 320842 w 5454315"/>
              <a:gd name="connsiteY52" fmla="*/ 280737 h 3505200"/>
              <a:gd name="connsiteX53" fmla="*/ 272715 w 5454315"/>
              <a:gd name="connsiteY53" fmla="*/ 304800 h 3505200"/>
              <a:gd name="connsiteX54" fmla="*/ 232610 w 5454315"/>
              <a:gd name="connsiteY54" fmla="*/ 352927 h 3505200"/>
              <a:gd name="connsiteX55" fmla="*/ 224589 w 5454315"/>
              <a:gd name="connsiteY55" fmla="*/ 376990 h 3505200"/>
              <a:gd name="connsiteX56" fmla="*/ 192505 w 5454315"/>
              <a:gd name="connsiteY56" fmla="*/ 409074 h 3505200"/>
              <a:gd name="connsiteX57" fmla="*/ 136357 w 5454315"/>
              <a:gd name="connsiteY57" fmla="*/ 457200 h 3505200"/>
              <a:gd name="connsiteX58" fmla="*/ 72189 w 5454315"/>
              <a:gd name="connsiteY58" fmla="*/ 505327 h 3505200"/>
              <a:gd name="connsiteX59" fmla="*/ 48126 w 5454315"/>
              <a:gd name="connsiteY59" fmla="*/ 521369 h 3505200"/>
              <a:gd name="connsiteX60" fmla="*/ 32084 w 5454315"/>
              <a:gd name="connsiteY60" fmla="*/ 545432 h 3505200"/>
              <a:gd name="connsiteX61" fmla="*/ 24063 w 5454315"/>
              <a:gd name="connsiteY61" fmla="*/ 569495 h 3505200"/>
              <a:gd name="connsiteX62" fmla="*/ 0 w 5454315"/>
              <a:gd name="connsiteY62" fmla="*/ 593558 h 3505200"/>
              <a:gd name="connsiteX63" fmla="*/ 8021 w 5454315"/>
              <a:gd name="connsiteY63" fmla="*/ 753979 h 3505200"/>
              <a:gd name="connsiteX64" fmla="*/ 24063 w 5454315"/>
              <a:gd name="connsiteY64" fmla="*/ 850232 h 3505200"/>
              <a:gd name="connsiteX65" fmla="*/ 40105 w 5454315"/>
              <a:gd name="connsiteY65" fmla="*/ 962527 h 3505200"/>
              <a:gd name="connsiteX66" fmla="*/ 56147 w 5454315"/>
              <a:gd name="connsiteY66" fmla="*/ 1066800 h 3505200"/>
              <a:gd name="connsiteX67" fmla="*/ 64168 w 5454315"/>
              <a:gd name="connsiteY67" fmla="*/ 1147011 h 3505200"/>
              <a:gd name="connsiteX68" fmla="*/ 64168 w 5454315"/>
              <a:gd name="connsiteY68" fmla="*/ 1540043 h 3505200"/>
              <a:gd name="connsiteX69" fmla="*/ 72189 w 5454315"/>
              <a:gd name="connsiteY69" fmla="*/ 1572127 h 3505200"/>
              <a:gd name="connsiteX70" fmla="*/ 80210 w 5454315"/>
              <a:gd name="connsiteY70" fmla="*/ 1644316 h 3505200"/>
              <a:gd name="connsiteX71" fmla="*/ 88231 w 5454315"/>
              <a:gd name="connsiteY71" fmla="*/ 1700464 h 3505200"/>
              <a:gd name="connsiteX72" fmla="*/ 96252 w 5454315"/>
              <a:gd name="connsiteY72" fmla="*/ 1828800 h 3505200"/>
              <a:gd name="connsiteX73" fmla="*/ 112294 w 5454315"/>
              <a:gd name="connsiteY73" fmla="*/ 1957137 h 3505200"/>
              <a:gd name="connsiteX74" fmla="*/ 128336 w 5454315"/>
              <a:gd name="connsiteY74" fmla="*/ 2013285 h 3505200"/>
              <a:gd name="connsiteX75" fmla="*/ 136357 w 5454315"/>
              <a:gd name="connsiteY75" fmla="*/ 2133600 h 3505200"/>
              <a:gd name="connsiteX76" fmla="*/ 144379 w 5454315"/>
              <a:gd name="connsiteY76" fmla="*/ 2205790 h 3505200"/>
              <a:gd name="connsiteX77" fmla="*/ 152400 w 5454315"/>
              <a:gd name="connsiteY77" fmla="*/ 2390274 h 3505200"/>
              <a:gd name="connsiteX78" fmla="*/ 144379 w 5454315"/>
              <a:gd name="connsiteY78" fmla="*/ 2558716 h 3505200"/>
              <a:gd name="connsiteX79" fmla="*/ 128336 w 5454315"/>
              <a:gd name="connsiteY79" fmla="*/ 2695074 h 3505200"/>
              <a:gd name="connsiteX80" fmla="*/ 144379 w 5454315"/>
              <a:gd name="connsiteY80" fmla="*/ 2743200 h 3505200"/>
              <a:gd name="connsiteX81" fmla="*/ 152400 w 5454315"/>
              <a:gd name="connsiteY81" fmla="*/ 2791327 h 3505200"/>
              <a:gd name="connsiteX82" fmla="*/ 160421 w 5454315"/>
              <a:gd name="connsiteY82" fmla="*/ 2823411 h 3505200"/>
              <a:gd name="connsiteX83" fmla="*/ 168442 w 5454315"/>
              <a:gd name="connsiteY83" fmla="*/ 2871537 h 3505200"/>
              <a:gd name="connsiteX84" fmla="*/ 192505 w 5454315"/>
              <a:gd name="connsiteY84" fmla="*/ 2927685 h 3505200"/>
              <a:gd name="connsiteX85" fmla="*/ 200526 w 5454315"/>
              <a:gd name="connsiteY85" fmla="*/ 2951748 h 3505200"/>
              <a:gd name="connsiteX86" fmla="*/ 264694 w 5454315"/>
              <a:gd name="connsiteY86" fmla="*/ 3056022 h 3505200"/>
              <a:gd name="connsiteX87" fmla="*/ 296779 w 5454315"/>
              <a:gd name="connsiteY87" fmla="*/ 3104148 h 3505200"/>
              <a:gd name="connsiteX88" fmla="*/ 320842 w 5454315"/>
              <a:gd name="connsiteY88" fmla="*/ 3120190 h 3505200"/>
              <a:gd name="connsiteX89" fmla="*/ 344905 w 5454315"/>
              <a:gd name="connsiteY89" fmla="*/ 3144253 h 3505200"/>
              <a:gd name="connsiteX90" fmla="*/ 401052 w 5454315"/>
              <a:gd name="connsiteY90" fmla="*/ 3168316 h 3505200"/>
              <a:gd name="connsiteX91" fmla="*/ 433136 w 5454315"/>
              <a:gd name="connsiteY91" fmla="*/ 3192379 h 3505200"/>
              <a:gd name="connsiteX92" fmla="*/ 457200 w 5454315"/>
              <a:gd name="connsiteY92" fmla="*/ 3200400 h 3505200"/>
              <a:gd name="connsiteX93" fmla="*/ 505326 w 5454315"/>
              <a:gd name="connsiteY93" fmla="*/ 3248527 h 3505200"/>
              <a:gd name="connsiteX94" fmla="*/ 545431 w 5454315"/>
              <a:gd name="connsiteY94" fmla="*/ 3264569 h 3505200"/>
              <a:gd name="connsiteX95" fmla="*/ 577515 w 5454315"/>
              <a:gd name="connsiteY95" fmla="*/ 3280611 h 3505200"/>
              <a:gd name="connsiteX96" fmla="*/ 625642 w 5454315"/>
              <a:gd name="connsiteY96" fmla="*/ 3296653 h 3505200"/>
              <a:gd name="connsiteX97" fmla="*/ 649705 w 5454315"/>
              <a:gd name="connsiteY97" fmla="*/ 3312695 h 3505200"/>
              <a:gd name="connsiteX98" fmla="*/ 697831 w 5454315"/>
              <a:gd name="connsiteY98" fmla="*/ 3328737 h 3505200"/>
              <a:gd name="connsiteX99" fmla="*/ 753979 w 5454315"/>
              <a:gd name="connsiteY99" fmla="*/ 3344779 h 3505200"/>
              <a:gd name="connsiteX100" fmla="*/ 778042 w 5454315"/>
              <a:gd name="connsiteY100" fmla="*/ 3352800 h 3505200"/>
              <a:gd name="connsiteX101" fmla="*/ 946484 w 5454315"/>
              <a:gd name="connsiteY101" fmla="*/ 3368843 h 3505200"/>
              <a:gd name="connsiteX102" fmla="*/ 1018673 w 5454315"/>
              <a:gd name="connsiteY102" fmla="*/ 3376864 h 3505200"/>
              <a:gd name="connsiteX103" fmla="*/ 1066800 w 5454315"/>
              <a:gd name="connsiteY103" fmla="*/ 3384885 h 3505200"/>
              <a:gd name="connsiteX104" fmla="*/ 1163052 w 5454315"/>
              <a:gd name="connsiteY104" fmla="*/ 3392906 h 3505200"/>
              <a:gd name="connsiteX105" fmla="*/ 1291389 w 5454315"/>
              <a:gd name="connsiteY105" fmla="*/ 3408948 h 3505200"/>
              <a:gd name="connsiteX106" fmla="*/ 1355557 w 5454315"/>
              <a:gd name="connsiteY106" fmla="*/ 3416969 h 3505200"/>
              <a:gd name="connsiteX107" fmla="*/ 1507957 w 5454315"/>
              <a:gd name="connsiteY107" fmla="*/ 3433011 h 3505200"/>
              <a:gd name="connsiteX108" fmla="*/ 1572126 w 5454315"/>
              <a:gd name="connsiteY108" fmla="*/ 3441032 h 3505200"/>
              <a:gd name="connsiteX109" fmla="*/ 1700463 w 5454315"/>
              <a:gd name="connsiteY109" fmla="*/ 3465095 h 3505200"/>
              <a:gd name="connsiteX110" fmla="*/ 1828800 w 5454315"/>
              <a:gd name="connsiteY110" fmla="*/ 3481137 h 3505200"/>
              <a:gd name="connsiteX111" fmla="*/ 1892968 w 5454315"/>
              <a:gd name="connsiteY111" fmla="*/ 3489158 h 3505200"/>
              <a:gd name="connsiteX112" fmla="*/ 2013284 w 5454315"/>
              <a:gd name="connsiteY112" fmla="*/ 3505200 h 3505200"/>
              <a:gd name="connsiteX113" fmla="*/ 2438400 w 5454315"/>
              <a:gd name="connsiteY113" fmla="*/ 3489158 h 3505200"/>
              <a:gd name="connsiteX114" fmla="*/ 2502568 w 5454315"/>
              <a:gd name="connsiteY114" fmla="*/ 3481137 h 3505200"/>
              <a:gd name="connsiteX115" fmla="*/ 2831431 w 5454315"/>
              <a:gd name="connsiteY115" fmla="*/ 3465095 h 3505200"/>
              <a:gd name="connsiteX116" fmla="*/ 2959768 w 5454315"/>
              <a:gd name="connsiteY116" fmla="*/ 3449053 h 3505200"/>
              <a:gd name="connsiteX117" fmla="*/ 3007894 w 5454315"/>
              <a:gd name="connsiteY117" fmla="*/ 3441032 h 3505200"/>
              <a:gd name="connsiteX118" fmla="*/ 3104147 w 5454315"/>
              <a:gd name="connsiteY118" fmla="*/ 3433011 h 3505200"/>
              <a:gd name="connsiteX119" fmla="*/ 3280610 w 5454315"/>
              <a:gd name="connsiteY119" fmla="*/ 3416969 h 3505200"/>
              <a:gd name="connsiteX120" fmla="*/ 3537284 w 5454315"/>
              <a:gd name="connsiteY120" fmla="*/ 3400927 h 3505200"/>
              <a:gd name="connsiteX121" fmla="*/ 3721768 w 5454315"/>
              <a:gd name="connsiteY121" fmla="*/ 3376864 h 3505200"/>
              <a:gd name="connsiteX122" fmla="*/ 3785936 w 5454315"/>
              <a:gd name="connsiteY122" fmla="*/ 3360822 h 3505200"/>
              <a:gd name="connsiteX123" fmla="*/ 3842084 w 5454315"/>
              <a:gd name="connsiteY123" fmla="*/ 3344779 h 3505200"/>
              <a:gd name="connsiteX124" fmla="*/ 3986463 w 5454315"/>
              <a:gd name="connsiteY124" fmla="*/ 3312695 h 3505200"/>
              <a:gd name="connsiteX125" fmla="*/ 4058652 w 5454315"/>
              <a:gd name="connsiteY125" fmla="*/ 3296653 h 3505200"/>
              <a:gd name="connsiteX126" fmla="*/ 4170947 w 5454315"/>
              <a:gd name="connsiteY126" fmla="*/ 3264569 h 3505200"/>
              <a:gd name="connsiteX127" fmla="*/ 4219073 w 5454315"/>
              <a:gd name="connsiteY127" fmla="*/ 3248527 h 3505200"/>
              <a:gd name="connsiteX128" fmla="*/ 4299284 w 5454315"/>
              <a:gd name="connsiteY128" fmla="*/ 3216443 h 3505200"/>
              <a:gd name="connsiteX129" fmla="*/ 4339389 w 5454315"/>
              <a:gd name="connsiteY129" fmla="*/ 3192379 h 3505200"/>
              <a:gd name="connsiteX130" fmla="*/ 4387515 w 5454315"/>
              <a:gd name="connsiteY130" fmla="*/ 3160295 h 3505200"/>
              <a:gd name="connsiteX131" fmla="*/ 4411579 w 5454315"/>
              <a:gd name="connsiteY131" fmla="*/ 3152274 h 3505200"/>
              <a:gd name="connsiteX132" fmla="*/ 4435642 w 5454315"/>
              <a:gd name="connsiteY132" fmla="*/ 3136232 h 3505200"/>
              <a:gd name="connsiteX133" fmla="*/ 4467726 w 5454315"/>
              <a:gd name="connsiteY133" fmla="*/ 3112169 h 3505200"/>
              <a:gd name="connsiteX134" fmla="*/ 4547936 w 5454315"/>
              <a:gd name="connsiteY134" fmla="*/ 3080085 h 3505200"/>
              <a:gd name="connsiteX135" fmla="*/ 4596063 w 5454315"/>
              <a:gd name="connsiteY135" fmla="*/ 3056022 h 3505200"/>
              <a:gd name="connsiteX136" fmla="*/ 4644189 w 5454315"/>
              <a:gd name="connsiteY136" fmla="*/ 3039979 h 3505200"/>
              <a:gd name="connsiteX137" fmla="*/ 4748463 w 5454315"/>
              <a:gd name="connsiteY137" fmla="*/ 2999874 h 3505200"/>
              <a:gd name="connsiteX138" fmla="*/ 4788568 w 5454315"/>
              <a:gd name="connsiteY138" fmla="*/ 2975811 h 3505200"/>
              <a:gd name="connsiteX139" fmla="*/ 4836694 w 5454315"/>
              <a:gd name="connsiteY139" fmla="*/ 2951748 h 3505200"/>
              <a:gd name="connsiteX140" fmla="*/ 4981073 w 5454315"/>
              <a:gd name="connsiteY140" fmla="*/ 2815390 h 3505200"/>
              <a:gd name="connsiteX141" fmla="*/ 5045242 w 5454315"/>
              <a:gd name="connsiteY141" fmla="*/ 2735179 h 3505200"/>
              <a:gd name="connsiteX142" fmla="*/ 5109410 w 5454315"/>
              <a:gd name="connsiteY142" fmla="*/ 2687053 h 3505200"/>
              <a:gd name="connsiteX143" fmla="*/ 5133473 w 5454315"/>
              <a:gd name="connsiteY143" fmla="*/ 2662990 h 3505200"/>
              <a:gd name="connsiteX144" fmla="*/ 5157536 w 5454315"/>
              <a:gd name="connsiteY144" fmla="*/ 2646948 h 3505200"/>
              <a:gd name="connsiteX145" fmla="*/ 5181600 w 5454315"/>
              <a:gd name="connsiteY145" fmla="*/ 2622885 h 3505200"/>
              <a:gd name="connsiteX146" fmla="*/ 5205663 w 5454315"/>
              <a:gd name="connsiteY146" fmla="*/ 2606843 h 3505200"/>
              <a:gd name="connsiteX147" fmla="*/ 5245768 w 5454315"/>
              <a:gd name="connsiteY147" fmla="*/ 2558716 h 3505200"/>
              <a:gd name="connsiteX148" fmla="*/ 5293894 w 5454315"/>
              <a:gd name="connsiteY148" fmla="*/ 2438400 h 3505200"/>
              <a:gd name="connsiteX149" fmla="*/ 5334000 w 5454315"/>
              <a:gd name="connsiteY149" fmla="*/ 2366211 h 3505200"/>
              <a:gd name="connsiteX150" fmla="*/ 5382126 w 5454315"/>
              <a:gd name="connsiteY150" fmla="*/ 2245895 h 3505200"/>
              <a:gd name="connsiteX151" fmla="*/ 5398168 w 5454315"/>
              <a:gd name="connsiteY151" fmla="*/ 2205790 h 3505200"/>
              <a:gd name="connsiteX152" fmla="*/ 5414210 w 5454315"/>
              <a:gd name="connsiteY152" fmla="*/ 2109537 h 3505200"/>
              <a:gd name="connsiteX153" fmla="*/ 5438273 w 5454315"/>
              <a:gd name="connsiteY153" fmla="*/ 1997243 h 3505200"/>
              <a:gd name="connsiteX154" fmla="*/ 5446294 w 5454315"/>
              <a:gd name="connsiteY154" fmla="*/ 1949116 h 3505200"/>
              <a:gd name="connsiteX155" fmla="*/ 5454315 w 5454315"/>
              <a:gd name="connsiteY155" fmla="*/ 1909011 h 3505200"/>
              <a:gd name="connsiteX156" fmla="*/ 5438273 w 5454315"/>
              <a:gd name="connsiteY156" fmla="*/ 1684422 h 3505200"/>
              <a:gd name="connsiteX157" fmla="*/ 5414210 w 5454315"/>
              <a:gd name="connsiteY157" fmla="*/ 1604211 h 3505200"/>
              <a:gd name="connsiteX158" fmla="*/ 5390147 w 5454315"/>
              <a:gd name="connsiteY158" fmla="*/ 1540043 h 3505200"/>
              <a:gd name="connsiteX159" fmla="*/ 5374105 w 5454315"/>
              <a:gd name="connsiteY159" fmla="*/ 1475874 h 3505200"/>
              <a:gd name="connsiteX160" fmla="*/ 5366084 w 5454315"/>
              <a:gd name="connsiteY160" fmla="*/ 1451811 h 3505200"/>
              <a:gd name="connsiteX161" fmla="*/ 5358063 w 5454315"/>
              <a:gd name="connsiteY161" fmla="*/ 1419727 h 3505200"/>
              <a:gd name="connsiteX162" fmla="*/ 5342021 w 5454315"/>
              <a:gd name="connsiteY162" fmla="*/ 1371600 h 3505200"/>
              <a:gd name="connsiteX163" fmla="*/ 5334000 w 5454315"/>
              <a:gd name="connsiteY163" fmla="*/ 1347537 h 3505200"/>
              <a:gd name="connsiteX164" fmla="*/ 5317957 w 5454315"/>
              <a:gd name="connsiteY164" fmla="*/ 1323474 h 3505200"/>
              <a:gd name="connsiteX165" fmla="*/ 5285873 w 5454315"/>
              <a:gd name="connsiteY165" fmla="*/ 1267327 h 3505200"/>
              <a:gd name="connsiteX166" fmla="*/ 5277852 w 5454315"/>
              <a:gd name="connsiteY166" fmla="*/ 1235243 h 3505200"/>
              <a:gd name="connsiteX167" fmla="*/ 5173579 w 5454315"/>
              <a:gd name="connsiteY167" fmla="*/ 1163053 h 3505200"/>
              <a:gd name="connsiteX168" fmla="*/ 5101389 w 5454315"/>
              <a:gd name="connsiteY168" fmla="*/ 1138990 h 3505200"/>
              <a:gd name="connsiteX169" fmla="*/ 5045242 w 5454315"/>
              <a:gd name="connsiteY169" fmla="*/ 1122948 h 3505200"/>
              <a:gd name="connsiteX170" fmla="*/ 4981073 w 5454315"/>
              <a:gd name="connsiteY170" fmla="*/ 1114927 h 3505200"/>
              <a:gd name="connsiteX171" fmla="*/ 4957010 w 5454315"/>
              <a:gd name="connsiteY171" fmla="*/ 1106906 h 3505200"/>
              <a:gd name="connsiteX172" fmla="*/ 4828673 w 5454315"/>
              <a:gd name="connsiteY172" fmla="*/ 1090864 h 3505200"/>
              <a:gd name="connsiteX173" fmla="*/ 4772526 w 5454315"/>
              <a:gd name="connsiteY173" fmla="*/ 1098885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54315" h="3505200">
                <a:moveTo>
                  <a:pt x="4483768" y="978569"/>
                </a:moveTo>
                <a:cubicBezTo>
                  <a:pt x="4481094" y="965201"/>
                  <a:pt x="4478704" y="951772"/>
                  <a:pt x="4475747" y="938464"/>
                </a:cubicBezTo>
                <a:cubicBezTo>
                  <a:pt x="4473356" y="927702"/>
                  <a:pt x="4469402" y="917275"/>
                  <a:pt x="4467726" y="906379"/>
                </a:cubicBezTo>
                <a:cubicBezTo>
                  <a:pt x="4464045" y="882449"/>
                  <a:pt x="4463129" y="858158"/>
                  <a:pt x="4459705" y="834190"/>
                </a:cubicBezTo>
                <a:cubicBezTo>
                  <a:pt x="4449850" y="765204"/>
                  <a:pt x="4456104" y="819788"/>
                  <a:pt x="4443663" y="770022"/>
                </a:cubicBezTo>
                <a:cubicBezTo>
                  <a:pt x="4440356" y="756796"/>
                  <a:pt x="4438316" y="743285"/>
                  <a:pt x="4435642" y="729916"/>
                </a:cubicBezTo>
                <a:cubicBezTo>
                  <a:pt x="4432968" y="692485"/>
                  <a:pt x="4431765" y="654919"/>
                  <a:pt x="4427621" y="617622"/>
                </a:cubicBezTo>
                <a:cubicBezTo>
                  <a:pt x="4426404" y="606665"/>
                  <a:pt x="4421991" y="596299"/>
                  <a:pt x="4419600" y="585537"/>
                </a:cubicBezTo>
                <a:cubicBezTo>
                  <a:pt x="4413054" y="556081"/>
                  <a:pt x="4411945" y="541306"/>
                  <a:pt x="4403557" y="513348"/>
                </a:cubicBezTo>
                <a:cubicBezTo>
                  <a:pt x="4398698" y="497151"/>
                  <a:pt x="4392862" y="481264"/>
                  <a:pt x="4387515" y="465222"/>
                </a:cubicBezTo>
                <a:cubicBezTo>
                  <a:pt x="4384841" y="457201"/>
                  <a:pt x="4384184" y="448193"/>
                  <a:pt x="4379494" y="441158"/>
                </a:cubicBezTo>
                <a:cubicBezTo>
                  <a:pt x="4374147" y="433137"/>
                  <a:pt x="4367763" y="425717"/>
                  <a:pt x="4363452" y="417095"/>
                </a:cubicBezTo>
                <a:cubicBezTo>
                  <a:pt x="4359671" y="409533"/>
                  <a:pt x="4360622" y="399706"/>
                  <a:pt x="4355431" y="393032"/>
                </a:cubicBezTo>
                <a:cubicBezTo>
                  <a:pt x="4341503" y="375124"/>
                  <a:pt x="4319889" y="363783"/>
                  <a:pt x="4307305" y="344906"/>
                </a:cubicBezTo>
                <a:cubicBezTo>
                  <a:pt x="4284971" y="311405"/>
                  <a:pt x="4298079" y="327660"/>
                  <a:pt x="4267200" y="296779"/>
                </a:cubicBezTo>
                <a:cubicBezTo>
                  <a:pt x="4251860" y="250758"/>
                  <a:pt x="4270165" y="293716"/>
                  <a:pt x="4235115" y="248653"/>
                </a:cubicBezTo>
                <a:cubicBezTo>
                  <a:pt x="4202164" y="206288"/>
                  <a:pt x="4213472" y="205217"/>
                  <a:pt x="4178968" y="176464"/>
                </a:cubicBezTo>
                <a:cubicBezTo>
                  <a:pt x="4171562" y="170293"/>
                  <a:pt x="4162110" y="166827"/>
                  <a:pt x="4154905" y="160422"/>
                </a:cubicBezTo>
                <a:cubicBezTo>
                  <a:pt x="4137949" y="145349"/>
                  <a:pt x="4122821" y="128337"/>
                  <a:pt x="4106779" y="112295"/>
                </a:cubicBezTo>
                <a:cubicBezTo>
                  <a:pt x="4098758" y="104274"/>
                  <a:pt x="4093477" y="91819"/>
                  <a:pt x="4082715" y="88232"/>
                </a:cubicBezTo>
                <a:lnTo>
                  <a:pt x="4058652" y="80211"/>
                </a:lnTo>
                <a:cubicBezTo>
                  <a:pt x="3981071" y="22025"/>
                  <a:pt x="4063747" y="78748"/>
                  <a:pt x="4002505" y="48127"/>
                </a:cubicBezTo>
                <a:cubicBezTo>
                  <a:pt x="3955960" y="24855"/>
                  <a:pt x="4002610" y="37138"/>
                  <a:pt x="3946357" y="16043"/>
                </a:cubicBezTo>
                <a:cubicBezTo>
                  <a:pt x="3936035" y="12172"/>
                  <a:pt x="3924873" y="11051"/>
                  <a:pt x="3914273" y="8022"/>
                </a:cubicBezTo>
                <a:cubicBezTo>
                  <a:pt x="3906143" y="5699"/>
                  <a:pt x="3898231" y="2674"/>
                  <a:pt x="3890210" y="0"/>
                </a:cubicBezTo>
                <a:cubicBezTo>
                  <a:pt x="3844757" y="2674"/>
                  <a:pt x="3799217" y="4133"/>
                  <a:pt x="3753852" y="8022"/>
                </a:cubicBezTo>
                <a:cubicBezTo>
                  <a:pt x="3705606" y="12157"/>
                  <a:pt x="3609473" y="24064"/>
                  <a:pt x="3609473" y="24064"/>
                </a:cubicBezTo>
                <a:cubicBezTo>
                  <a:pt x="3372123" y="17649"/>
                  <a:pt x="3336329" y="9711"/>
                  <a:pt x="3128210" y="24064"/>
                </a:cubicBezTo>
                <a:cubicBezTo>
                  <a:pt x="3090841" y="26641"/>
                  <a:pt x="3075741" y="35338"/>
                  <a:pt x="3039979" y="40106"/>
                </a:cubicBezTo>
                <a:cubicBezTo>
                  <a:pt x="3013344" y="43657"/>
                  <a:pt x="2986505" y="45453"/>
                  <a:pt x="2959768" y="48127"/>
                </a:cubicBezTo>
                <a:cubicBezTo>
                  <a:pt x="2949073" y="50801"/>
                  <a:pt x="2938688" y="55488"/>
                  <a:pt x="2927684" y="56148"/>
                </a:cubicBezTo>
                <a:cubicBezTo>
                  <a:pt x="2804799" y="63521"/>
                  <a:pt x="2558715" y="72190"/>
                  <a:pt x="2558715" y="72190"/>
                </a:cubicBezTo>
                <a:cubicBezTo>
                  <a:pt x="2430378" y="69516"/>
                  <a:pt x="2302050" y="61956"/>
                  <a:pt x="2173705" y="64169"/>
                </a:cubicBezTo>
                <a:cubicBezTo>
                  <a:pt x="2173704" y="64169"/>
                  <a:pt x="2073443" y="84221"/>
                  <a:pt x="2053389" y="88232"/>
                </a:cubicBezTo>
                <a:lnTo>
                  <a:pt x="2013284" y="96253"/>
                </a:lnTo>
                <a:cubicBezTo>
                  <a:pt x="1954388" y="125701"/>
                  <a:pt x="2006642" y="104023"/>
                  <a:pt x="1917031" y="120316"/>
                </a:cubicBezTo>
                <a:cubicBezTo>
                  <a:pt x="1848979" y="132689"/>
                  <a:pt x="1944889" y="125157"/>
                  <a:pt x="1860884" y="136358"/>
                </a:cubicBezTo>
                <a:cubicBezTo>
                  <a:pt x="1831611" y="140261"/>
                  <a:pt x="1802063" y="141705"/>
                  <a:pt x="1772652" y="144379"/>
                </a:cubicBezTo>
                <a:cubicBezTo>
                  <a:pt x="1756159" y="149877"/>
                  <a:pt x="1733285" y="158185"/>
                  <a:pt x="1716505" y="160422"/>
                </a:cubicBezTo>
                <a:cubicBezTo>
                  <a:pt x="1687232" y="164325"/>
                  <a:pt x="1657684" y="165769"/>
                  <a:pt x="1628273" y="168443"/>
                </a:cubicBezTo>
                <a:cubicBezTo>
                  <a:pt x="1564105" y="165769"/>
                  <a:pt x="1499992" y="160422"/>
                  <a:pt x="1435768" y="160422"/>
                </a:cubicBezTo>
                <a:cubicBezTo>
                  <a:pt x="1414212" y="160422"/>
                  <a:pt x="1393128" y="167339"/>
                  <a:pt x="1371600" y="168443"/>
                </a:cubicBezTo>
                <a:cubicBezTo>
                  <a:pt x="1288781" y="172690"/>
                  <a:pt x="1205831" y="173790"/>
                  <a:pt x="1122947" y="176464"/>
                </a:cubicBezTo>
                <a:cubicBezTo>
                  <a:pt x="1069473" y="173790"/>
                  <a:pt x="1016066" y="168443"/>
                  <a:pt x="962526" y="168443"/>
                </a:cubicBezTo>
                <a:cubicBezTo>
                  <a:pt x="932994" y="168443"/>
                  <a:pt x="903768" y="174622"/>
                  <a:pt x="874294" y="176464"/>
                </a:cubicBezTo>
                <a:cubicBezTo>
                  <a:pt x="818193" y="179970"/>
                  <a:pt x="761999" y="181811"/>
                  <a:pt x="705852" y="184485"/>
                </a:cubicBezTo>
                <a:lnTo>
                  <a:pt x="641684" y="192506"/>
                </a:lnTo>
                <a:cubicBezTo>
                  <a:pt x="614978" y="195473"/>
                  <a:pt x="588073" y="196727"/>
                  <a:pt x="561473" y="200527"/>
                </a:cubicBezTo>
                <a:cubicBezTo>
                  <a:pt x="531768" y="204771"/>
                  <a:pt x="511035" y="217147"/>
                  <a:pt x="481263" y="224590"/>
                </a:cubicBezTo>
                <a:cubicBezTo>
                  <a:pt x="459873" y="229937"/>
                  <a:pt x="438011" y="233660"/>
                  <a:pt x="417094" y="240632"/>
                </a:cubicBezTo>
                <a:cubicBezTo>
                  <a:pt x="409073" y="243306"/>
                  <a:pt x="400593" y="244872"/>
                  <a:pt x="393031" y="248653"/>
                </a:cubicBezTo>
                <a:cubicBezTo>
                  <a:pt x="384409" y="252964"/>
                  <a:pt x="377777" y="260780"/>
                  <a:pt x="368968" y="264695"/>
                </a:cubicBezTo>
                <a:cubicBezTo>
                  <a:pt x="353516" y="271563"/>
                  <a:pt x="334912" y="271357"/>
                  <a:pt x="320842" y="280737"/>
                </a:cubicBezTo>
                <a:cubicBezTo>
                  <a:pt x="289744" y="301469"/>
                  <a:pt x="305924" y="293731"/>
                  <a:pt x="272715" y="304800"/>
                </a:cubicBezTo>
                <a:cubicBezTo>
                  <a:pt x="256210" y="321306"/>
                  <a:pt x="245320" y="330684"/>
                  <a:pt x="232610" y="352927"/>
                </a:cubicBezTo>
                <a:cubicBezTo>
                  <a:pt x="228415" y="360268"/>
                  <a:pt x="229503" y="370110"/>
                  <a:pt x="224589" y="376990"/>
                </a:cubicBezTo>
                <a:cubicBezTo>
                  <a:pt x="215798" y="389297"/>
                  <a:pt x="202465" y="397692"/>
                  <a:pt x="192505" y="409074"/>
                </a:cubicBezTo>
                <a:cubicBezTo>
                  <a:pt x="152012" y="455351"/>
                  <a:pt x="188677" y="431041"/>
                  <a:pt x="136357" y="457200"/>
                </a:cubicBezTo>
                <a:cubicBezTo>
                  <a:pt x="106682" y="486877"/>
                  <a:pt x="126607" y="469048"/>
                  <a:pt x="72189" y="505327"/>
                </a:cubicBezTo>
                <a:lnTo>
                  <a:pt x="48126" y="521369"/>
                </a:lnTo>
                <a:cubicBezTo>
                  <a:pt x="42779" y="529390"/>
                  <a:pt x="36395" y="536810"/>
                  <a:pt x="32084" y="545432"/>
                </a:cubicBezTo>
                <a:cubicBezTo>
                  <a:pt x="28303" y="552994"/>
                  <a:pt x="28753" y="562460"/>
                  <a:pt x="24063" y="569495"/>
                </a:cubicBezTo>
                <a:cubicBezTo>
                  <a:pt x="17771" y="578933"/>
                  <a:pt x="8021" y="585537"/>
                  <a:pt x="0" y="593558"/>
                </a:cubicBezTo>
                <a:cubicBezTo>
                  <a:pt x="2674" y="647032"/>
                  <a:pt x="4337" y="700565"/>
                  <a:pt x="8021" y="753979"/>
                </a:cubicBezTo>
                <a:cubicBezTo>
                  <a:pt x="12693" y="821724"/>
                  <a:pt x="9881" y="807687"/>
                  <a:pt x="24063" y="850232"/>
                </a:cubicBezTo>
                <a:cubicBezTo>
                  <a:pt x="29410" y="887664"/>
                  <a:pt x="35929" y="924947"/>
                  <a:pt x="40105" y="962527"/>
                </a:cubicBezTo>
                <a:cubicBezTo>
                  <a:pt x="49343" y="1045672"/>
                  <a:pt x="42254" y="1011228"/>
                  <a:pt x="56147" y="1066800"/>
                </a:cubicBezTo>
                <a:cubicBezTo>
                  <a:pt x="58821" y="1093537"/>
                  <a:pt x="64168" y="1120141"/>
                  <a:pt x="64168" y="1147011"/>
                </a:cubicBezTo>
                <a:cubicBezTo>
                  <a:pt x="64168" y="1421895"/>
                  <a:pt x="45060" y="1301187"/>
                  <a:pt x="64168" y="1540043"/>
                </a:cubicBezTo>
                <a:cubicBezTo>
                  <a:pt x="65047" y="1551032"/>
                  <a:pt x="69515" y="1561432"/>
                  <a:pt x="72189" y="1572127"/>
                </a:cubicBezTo>
                <a:cubicBezTo>
                  <a:pt x="74863" y="1596190"/>
                  <a:pt x="77207" y="1620292"/>
                  <a:pt x="80210" y="1644316"/>
                </a:cubicBezTo>
                <a:cubicBezTo>
                  <a:pt x="82555" y="1663076"/>
                  <a:pt x="86593" y="1681629"/>
                  <a:pt x="88231" y="1700464"/>
                </a:cubicBezTo>
                <a:cubicBezTo>
                  <a:pt x="91944" y="1743165"/>
                  <a:pt x="92834" y="1786074"/>
                  <a:pt x="96252" y="1828800"/>
                </a:cubicBezTo>
                <a:cubicBezTo>
                  <a:pt x="98166" y="1852723"/>
                  <a:pt x="107248" y="1929384"/>
                  <a:pt x="112294" y="1957137"/>
                </a:cubicBezTo>
                <a:cubicBezTo>
                  <a:pt x="116323" y="1979297"/>
                  <a:pt x="121463" y="1992666"/>
                  <a:pt x="128336" y="2013285"/>
                </a:cubicBezTo>
                <a:cubicBezTo>
                  <a:pt x="131010" y="2053390"/>
                  <a:pt x="133019" y="2093545"/>
                  <a:pt x="136357" y="2133600"/>
                </a:cubicBezTo>
                <a:cubicBezTo>
                  <a:pt x="138368" y="2157728"/>
                  <a:pt x="142869" y="2181626"/>
                  <a:pt x="144379" y="2205790"/>
                </a:cubicBezTo>
                <a:cubicBezTo>
                  <a:pt x="148219" y="2267223"/>
                  <a:pt x="149726" y="2328779"/>
                  <a:pt x="152400" y="2390274"/>
                </a:cubicBezTo>
                <a:cubicBezTo>
                  <a:pt x="149726" y="2446421"/>
                  <a:pt x="148118" y="2502630"/>
                  <a:pt x="144379" y="2558716"/>
                </a:cubicBezTo>
                <a:cubicBezTo>
                  <a:pt x="142894" y="2580987"/>
                  <a:pt x="131420" y="2670399"/>
                  <a:pt x="128336" y="2695074"/>
                </a:cubicBezTo>
                <a:cubicBezTo>
                  <a:pt x="133684" y="2711116"/>
                  <a:pt x="141599" y="2726520"/>
                  <a:pt x="144379" y="2743200"/>
                </a:cubicBezTo>
                <a:cubicBezTo>
                  <a:pt x="147053" y="2759242"/>
                  <a:pt x="149210" y="2775379"/>
                  <a:pt x="152400" y="2791327"/>
                </a:cubicBezTo>
                <a:cubicBezTo>
                  <a:pt x="154562" y="2802137"/>
                  <a:pt x="158259" y="2812601"/>
                  <a:pt x="160421" y="2823411"/>
                </a:cubicBezTo>
                <a:cubicBezTo>
                  <a:pt x="163610" y="2839358"/>
                  <a:pt x="164914" y="2855661"/>
                  <a:pt x="168442" y="2871537"/>
                </a:cubicBezTo>
                <a:cubicBezTo>
                  <a:pt x="174230" y="2897581"/>
                  <a:pt x="181188" y="2901278"/>
                  <a:pt x="192505" y="2927685"/>
                </a:cubicBezTo>
                <a:cubicBezTo>
                  <a:pt x="195835" y="2935456"/>
                  <a:pt x="196518" y="2944304"/>
                  <a:pt x="200526" y="2951748"/>
                </a:cubicBezTo>
                <a:cubicBezTo>
                  <a:pt x="225288" y="2997734"/>
                  <a:pt x="240114" y="3019152"/>
                  <a:pt x="264694" y="3056022"/>
                </a:cubicBezTo>
                <a:lnTo>
                  <a:pt x="296779" y="3104148"/>
                </a:lnTo>
                <a:cubicBezTo>
                  <a:pt x="304800" y="3109495"/>
                  <a:pt x="313436" y="3114019"/>
                  <a:pt x="320842" y="3120190"/>
                </a:cubicBezTo>
                <a:cubicBezTo>
                  <a:pt x="329556" y="3127452"/>
                  <a:pt x="335674" y="3137660"/>
                  <a:pt x="344905" y="3144253"/>
                </a:cubicBezTo>
                <a:cubicBezTo>
                  <a:pt x="362250" y="3156642"/>
                  <a:pt x="381415" y="3161770"/>
                  <a:pt x="401052" y="3168316"/>
                </a:cubicBezTo>
                <a:cubicBezTo>
                  <a:pt x="411747" y="3176337"/>
                  <a:pt x="421529" y="3185747"/>
                  <a:pt x="433136" y="3192379"/>
                </a:cubicBezTo>
                <a:cubicBezTo>
                  <a:pt x="440477" y="3196574"/>
                  <a:pt x="450526" y="3195209"/>
                  <a:pt x="457200" y="3200400"/>
                </a:cubicBezTo>
                <a:cubicBezTo>
                  <a:pt x="475108" y="3214329"/>
                  <a:pt x="484262" y="3240101"/>
                  <a:pt x="505326" y="3248527"/>
                </a:cubicBezTo>
                <a:cubicBezTo>
                  <a:pt x="518694" y="3253874"/>
                  <a:pt x="532274" y="3258721"/>
                  <a:pt x="545431" y="3264569"/>
                </a:cubicBezTo>
                <a:cubicBezTo>
                  <a:pt x="556357" y="3269425"/>
                  <a:pt x="566413" y="3276170"/>
                  <a:pt x="577515" y="3280611"/>
                </a:cubicBezTo>
                <a:cubicBezTo>
                  <a:pt x="593216" y="3286891"/>
                  <a:pt x="609600" y="3291306"/>
                  <a:pt x="625642" y="3296653"/>
                </a:cubicBezTo>
                <a:cubicBezTo>
                  <a:pt x="633663" y="3302000"/>
                  <a:pt x="640896" y="3308780"/>
                  <a:pt x="649705" y="3312695"/>
                </a:cubicBezTo>
                <a:cubicBezTo>
                  <a:pt x="665157" y="3319563"/>
                  <a:pt x="681789" y="3323390"/>
                  <a:pt x="697831" y="3328737"/>
                </a:cubicBezTo>
                <a:cubicBezTo>
                  <a:pt x="755525" y="3347968"/>
                  <a:pt x="683477" y="3324636"/>
                  <a:pt x="753979" y="3344779"/>
                </a:cubicBezTo>
                <a:cubicBezTo>
                  <a:pt x="762109" y="3347102"/>
                  <a:pt x="769652" y="3351751"/>
                  <a:pt x="778042" y="3352800"/>
                </a:cubicBezTo>
                <a:cubicBezTo>
                  <a:pt x="834008" y="3359796"/>
                  <a:pt x="890428" y="3362615"/>
                  <a:pt x="946484" y="3368843"/>
                </a:cubicBezTo>
                <a:cubicBezTo>
                  <a:pt x="970547" y="3371517"/>
                  <a:pt x="994674" y="3373664"/>
                  <a:pt x="1018673" y="3376864"/>
                </a:cubicBezTo>
                <a:cubicBezTo>
                  <a:pt x="1034794" y="3379013"/>
                  <a:pt x="1050636" y="3383089"/>
                  <a:pt x="1066800" y="3384885"/>
                </a:cubicBezTo>
                <a:cubicBezTo>
                  <a:pt x="1098798" y="3388440"/>
                  <a:pt x="1130968" y="3390232"/>
                  <a:pt x="1163052" y="3392906"/>
                </a:cubicBezTo>
                <a:cubicBezTo>
                  <a:pt x="1239237" y="3408143"/>
                  <a:pt x="1174154" y="3396608"/>
                  <a:pt x="1291389" y="3408948"/>
                </a:cubicBezTo>
                <a:cubicBezTo>
                  <a:pt x="1312826" y="3411205"/>
                  <a:pt x="1334133" y="3414589"/>
                  <a:pt x="1355557" y="3416969"/>
                </a:cubicBezTo>
                <a:lnTo>
                  <a:pt x="1507957" y="3433011"/>
                </a:lnTo>
                <a:cubicBezTo>
                  <a:pt x="1529381" y="3435391"/>
                  <a:pt x="1550863" y="3437488"/>
                  <a:pt x="1572126" y="3441032"/>
                </a:cubicBezTo>
                <a:cubicBezTo>
                  <a:pt x="1648294" y="3453726"/>
                  <a:pt x="1637365" y="3456491"/>
                  <a:pt x="1700463" y="3465095"/>
                </a:cubicBezTo>
                <a:cubicBezTo>
                  <a:pt x="1743180" y="3470920"/>
                  <a:pt x="1786021" y="3475790"/>
                  <a:pt x="1828800" y="3481137"/>
                </a:cubicBezTo>
                <a:lnTo>
                  <a:pt x="1892968" y="3489158"/>
                </a:lnTo>
                <a:cubicBezTo>
                  <a:pt x="1970454" y="3500227"/>
                  <a:pt x="1930355" y="3494834"/>
                  <a:pt x="2013284" y="3505200"/>
                </a:cubicBezTo>
                <a:lnTo>
                  <a:pt x="2438400" y="3489158"/>
                </a:lnTo>
                <a:cubicBezTo>
                  <a:pt x="2459916" y="3487854"/>
                  <a:pt x="2481087" y="3482927"/>
                  <a:pt x="2502568" y="3481137"/>
                </a:cubicBezTo>
                <a:cubicBezTo>
                  <a:pt x="2603870" y="3472695"/>
                  <a:pt x="2734470" y="3468973"/>
                  <a:pt x="2831431" y="3465095"/>
                </a:cubicBezTo>
                <a:cubicBezTo>
                  <a:pt x="2874210" y="3459748"/>
                  <a:pt x="2917243" y="3456141"/>
                  <a:pt x="2959768" y="3449053"/>
                </a:cubicBezTo>
                <a:cubicBezTo>
                  <a:pt x="2975810" y="3446379"/>
                  <a:pt x="2991730" y="3442828"/>
                  <a:pt x="3007894" y="3441032"/>
                </a:cubicBezTo>
                <a:cubicBezTo>
                  <a:pt x="3039893" y="3437477"/>
                  <a:pt x="3072084" y="3435926"/>
                  <a:pt x="3104147" y="3433011"/>
                </a:cubicBezTo>
                <a:cubicBezTo>
                  <a:pt x="3242296" y="3420452"/>
                  <a:pt x="3126543" y="3428820"/>
                  <a:pt x="3280610" y="3416969"/>
                </a:cubicBezTo>
                <a:cubicBezTo>
                  <a:pt x="3399744" y="3407805"/>
                  <a:pt x="3408404" y="3408087"/>
                  <a:pt x="3537284" y="3400927"/>
                </a:cubicBezTo>
                <a:cubicBezTo>
                  <a:pt x="3598779" y="3392906"/>
                  <a:pt x="3661604" y="3391905"/>
                  <a:pt x="3721768" y="3376864"/>
                </a:cubicBezTo>
                <a:lnTo>
                  <a:pt x="3785936" y="3360822"/>
                </a:lnTo>
                <a:cubicBezTo>
                  <a:pt x="3804744" y="3355806"/>
                  <a:pt x="3823156" y="3349322"/>
                  <a:pt x="3842084" y="3344779"/>
                </a:cubicBezTo>
                <a:cubicBezTo>
                  <a:pt x="3890023" y="3333274"/>
                  <a:pt x="3938337" y="3323390"/>
                  <a:pt x="3986463" y="3312695"/>
                </a:cubicBezTo>
                <a:cubicBezTo>
                  <a:pt x="4010526" y="3307348"/>
                  <a:pt x="4034950" y="3303425"/>
                  <a:pt x="4058652" y="3296653"/>
                </a:cubicBezTo>
                <a:cubicBezTo>
                  <a:pt x="4096084" y="3285958"/>
                  <a:pt x="4134015" y="3276880"/>
                  <a:pt x="4170947" y="3264569"/>
                </a:cubicBezTo>
                <a:cubicBezTo>
                  <a:pt x="4186989" y="3259222"/>
                  <a:pt x="4203240" y="3254464"/>
                  <a:pt x="4219073" y="3248527"/>
                </a:cubicBezTo>
                <a:cubicBezTo>
                  <a:pt x="4246036" y="3238416"/>
                  <a:pt x="4274591" y="3231259"/>
                  <a:pt x="4299284" y="3216443"/>
                </a:cubicBezTo>
                <a:cubicBezTo>
                  <a:pt x="4312652" y="3208422"/>
                  <a:pt x="4326236" y="3200749"/>
                  <a:pt x="4339389" y="3192379"/>
                </a:cubicBezTo>
                <a:cubicBezTo>
                  <a:pt x="4355655" y="3182028"/>
                  <a:pt x="4369224" y="3166392"/>
                  <a:pt x="4387515" y="3160295"/>
                </a:cubicBezTo>
                <a:lnTo>
                  <a:pt x="4411579" y="3152274"/>
                </a:lnTo>
                <a:cubicBezTo>
                  <a:pt x="4419600" y="3146927"/>
                  <a:pt x="4427798" y="3141835"/>
                  <a:pt x="4435642" y="3136232"/>
                </a:cubicBezTo>
                <a:cubicBezTo>
                  <a:pt x="4446520" y="3128462"/>
                  <a:pt x="4455769" y="3118148"/>
                  <a:pt x="4467726" y="3112169"/>
                </a:cubicBezTo>
                <a:cubicBezTo>
                  <a:pt x="4493482" y="3099291"/>
                  <a:pt x="4522180" y="3092963"/>
                  <a:pt x="4547936" y="3080085"/>
                </a:cubicBezTo>
                <a:cubicBezTo>
                  <a:pt x="4563978" y="3072064"/>
                  <a:pt x="4579507" y="3062920"/>
                  <a:pt x="4596063" y="3056022"/>
                </a:cubicBezTo>
                <a:cubicBezTo>
                  <a:pt x="4611672" y="3049518"/>
                  <a:pt x="4628322" y="3045825"/>
                  <a:pt x="4644189" y="3039979"/>
                </a:cubicBezTo>
                <a:cubicBezTo>
                  <a:pt x="4679133" y="3027105"/>
                  <a:pt x="4714432" y="3014999"/>
                  <a:pt x="4748463" y="2999874"/>
                </a:cubicBezTo>
                <a:cubicBezTo>
                  <a:pt x="4762709" y="2993542"/>
                  <a:pt x="4774882" y="2983276"/>
                  <a:pt x="4788568" y="2975811"/>
                </a:cubicBezTo>
                <a:cubicBezTo>
                  <a:pt x="4804313" y="2967223"/>
                  <a:pt x="4821562" y="2961377"/>
                  <a:pt x="4836694" y="2951748"/>
                </a:cubicBezTo>
                <a:cubicBezTo>
                  <a:pt x="4877742" y="2925627"/>
                  <a:pt x="4972196" y="2826486"/>
                  <a:pt x="4981073" y="2815390"/>
                </a:cubicBezTo>
                <a:cubicBezTo>
                  <a:pt x="5002463" y="2788653"/>
                  <a:pt x="5017850" y="2755723"/>
                  <a:pt x="5045242" y="2735179"/>
                </a:cubicBezTo>
                <a:cubicBezTo>
                  <a:pt x="5066631" y="2719137"/>
                  <a:pt x="5090504" y="2705959"/>
                  <a:pt x="5109410" y="2687053"/>
                </a:cubicBezTo>
                <a:cubicBezTo>
                  <a:pt x="5117431" y="2679032"/>
                  <a:pt x="5124759" y="2670252"/>
                  <a:pt x="5133473" y="2662990"/>
                </a:cubicBezTo>
                <a:cubicBezTo>
                  <a:pt x="5140879" y="2656819"/>
                  <a:pt x="5150130" y="2653119"/>
                  <a:pt x="5157536" y="2646948"/>
                </a:cubicBezTo>
                <a:cubicBezTo>
                  <a:pt x="5166251" y="2639686"/>
                  <a:pt x="5172885" y="2630147"/>
                  <a:pt x="5181600" y="2622885"/>
                </a:cubicBezTo>
                <a:cubicBezTo>
                  <a:pt x="5189006" y="2616714"/>
                  <a:pt x="5198135" y="2612865"/>
                  <a:pt x="5205663" y="2606843"/>
                </a:cubicBezTo>
                <a:cubicBezTo>
                  <a:pt x="5221595" y="2594097"/>
                  <a:pt x="5234072" y="2574311"/>
                  <a:pt x="5245768" y="2558716"/>
                </a:cubicBezTo>
                <a:cubicBezTo>
                  <a:pt x="5259451" y="2517668"/>
                  <a:pt x="5272800" y="2476369"/>
                  <a:pt x="5293894" y="2438400"/>
                </a:cubicBezTo>
                <a:cubicBezTo>
                  <a:pt x="5311540" y="2406637"/>
                  <a:pt x="5320625" y="2397977"/>
                  <a:pt x="5334000" y="2366211"/>
                </a:cubicBezTo>
                <a:cubicBezTo>
                  <a:pt x="5350762" y="2326401"/>
                  <a:pt x="5366084" y="2286000"/>
                  <a:pt x="5382126" y="2245895"/>
                </a:cubicBezTo>
                <a:lnTo>
                  <a:pt x="5398168" y="2205790"/>
                </a:lnTo>
                <a:cubicBezTo>
                  <a:pt x="5403515" y="2173706"/>
                  <a:pt x="5410973" y="2141902"/>
                  <a:pt x="5414210" y="2109537"/>
                </a:cubicBezTo>
                <a:cubicBezTo>
                  <a:pt x="5423421" y="2017429"/>
                  <a:pt x="5410214" y="2053360"/>
                  <a:pt x="5438273" y="1997243"/>
                </a:cubicBezTo>
                <a:cubicBezTo>
                  <a:pt x="5440947" y="1981201"/>
                  <a:pt x="5443385" y="1965117"/>
                  <a:pt x="5446294" y="1949116"/>
                </a:cubicBezTo>
                <a:cubicBezTo>
                  <a:pt x="5448733" y="1935703"/>
                  <a:pt x="5454315" y="1922644"/>
                  <a:pt x="5454315" y="1909011"/>
                </a:cubicBezTo>
                <a:cubicBezTo>
                  <a:pt x="5454315" y="1854479"/>
                  <a:pt x="5449272" y="1750418"/>
                  <a:pt x="5438273" y="1684422"/>
                </a:cubicBezTo>
                <a:cubicBezTo>
                  <a:pt x="5431907" y="1646225"/>
                  <a:pt x="5424909" y="1647008"/>
                  <a:pt x="5414210" y="1604211"/>
                </a:cubicBezTo>
                <a:cubicBezTo>
                  <a:pt x="5403289" y="1560527"/>
                  <a:pt x="5411119" y="1581987"/>
                  <a:pt x="5390147" y="1540043"/>
                </a:cubicBezTo>
                <a:cubicBezTo>
                  <a:pt x="5384800" y="1518653"/>
                  <a:pt x="5381077" y="1496791"/>
                  <a:pt x="5374105" y="1475874"/>
                </a:cubicBezTo>
                <a:cubicBezTo>
                  <a:pt x="5371431" y="1467853"/>
                  <a:pt x="5368407" y="1459941"/>
                  <a:pt x="5366084" y="1451811"/>
                </a:cubicBezTo>
                <a:cubicBezTo>
                  <a:pt x="5363056" y="1441211"/>
                  <a:pt x="5361231" y="1430286"/>
                  <a:pt x="5358063" y="1419727"/>
                </a:cubicBezTo>
                <a:cubicBezTo>
                  <a:pt x="5353204" y="1403530"/>
                  <a:pt x="5347368" y="1387642"/>
                  <a:pt x="5342021" y="1371600"/>
                </a:cubicBezTo>
                <a:cubicBezTo>
                  <a:pt x="5339347" y="1363579"/>
                  <a:pt x="5338690" y="1354572"/>
                  <a:pt x="5334000" y="1347537"/>
                </a:cubicBezTo>
                <a:cubicBezTo>
                  <a:pt x="5328652" y="1339516"/>
                  <a:pt x="5322740" y="1331844"/>
                  <a:pt x="5317957" y="1323474"/>
                </a:cubicBezTo>
                <a:cubicBezTo>
                  <a:pt x="5277242" y="1252225"/>
                  <a:pt x="5324964" y="1325963"/>
                  <a:pt x="5285873" y="1267327"/>
                </a:cubicBezTo>
                <a:cubicBezTo>
                  <a:pt x="5283199" y="1256632"/>
                  <a:pt x="5283967" y="1244415"/>
                  <a:pt x="5277852" y="1235243"/>
                </a:cubicBezTo>
                <a:cubicBezTo>
                  <a:pt x="5254429" y="1200107"/>
                  <a:pt x="5212168" y="1175916"/>
                  <a:pt x="5173579" y="1163053"/>
                </a:cubicBezTo>
                <a:lnTo>
                  <a:pt x="5101389" y="1138990"/>
                </a:lnTo>
                <a:cubicBezTo>
                  <a:pt x="5082317" y="1132633"/>
                  <a:pt x="5065385" y="1126305"/>
                  <a:pt x="5045242" y="1122948"/>
                </a:cubicBezTo>
                <a:cubicBezTo>
                  <a:pt x="5023979" y="1119404"/>
                  <a:pt x="5002463" y="1117601"/>
                  <a:pt x="4981073" y="1114927"/>
                </a:cubicBezTo>
                <a:cubicBezTo>
                  <a:pt x="4973052" y="1112253"/>
                  <a:pt x="4965301" y="1108564"/>
                  <a:pt x="4957010" y="1106906"/>
                </a:cubicBezTo>
                <a:cubicBezTo>
                  <a:pt x="4928397" y="1101183"/>
                  <a:pt x="4853698" y="1093644"/>
                  <a:pt x="4828673" y="1090864"/>
                </a:cubicBezTo>
                <a:lnTo>
                  <a:pt x="4772526" y="1098885"/>
                </a:ln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6B19DB9-319F-4F77-9F3C-03D4422D2DF0}"/>
              </a:ext>
            </a:extLst>
          </p:cNvPr>
          <p:cNvSpPr/>
          <p:nvPr/>
        </p:nvSpPr>
        <p:spPr>
          <a:xfrm>
            <a:off x="6609347" y="1684421"/>
            <a:ext cx="5382692" cy="5165782"/>
          </a:xfrm>
          <a:custGeom>
            <a:avLst/>
            <a:gdLst>
              <a:gd name="connsiteX0" fmla="*/ 1596190 w 5382692"/>
              <a:gd name="connsiteY0" fmla="*/ 3160295 h 5165782"/>
              <a:gd name="connsiteX1" fmla="*/ 1612232 w 5382692"/>
              <a:gd name="connsiteY1" fmla="*/ 3096126 h 5165782"/>
              <a:gd name="connsiteX2" fmla="*/ 1628274 w 5382692"/>
              <a:gd name="connsiteY2" fmla="*/ 3072063 h 5165782"/>
              <a:gd name="connsiteX3" fmla="*/ 1644316 w 5382692"/>
              <a:gd name="connsiteY3" fmla="*/ 3015916 h 5165782"/>
              <a:gd name="connsiteX4" fmla="*/ 1660358 w 5382692"/>
              <a:gd name="connsiteY4" fmla="*/ 2991853 h 5165782"/>
              <a:gd name="connsiteX5" fmla="*/ 1684421 w 5382692"/>
              <a:gd name="connsiteY5" fmla="*/ 2911642 h 5165782"/>
              <a:gd name="connsiteX6" fmla="*/ 1692442 w 5382692"/>
              <a:gd name="connsiteY6" fmla="*/ 2887579 h 5165782"/>
              <a:gd name="connsiteX7" fmla="*/ 1724527 w 5382692"/>
              <a:gd name="connsiteY7" fmla="*/ 2823411 h 5165782"/>
              <a:gd name="connsiteX8" fmla="*/ 1732548 w 5382692"/>
              <a:gd name="connsiteY8" fmla="*/ 2775284 h 5165782"/>
              <a:gd name="connsiteX9" fmla="*/ 1748590 w 5382692"/>
              <a:gd name="connsiteY9" fmla="*/ 2727158 h 5165782"/>
              <a:gd name="connsiteX10" fmla="*/ 1780674 w 5382692"/>
              <a:gd name="connsiteY10" fmla="*/ 2598821 h 5165782"/>
              <a:gd name="connsiteX11" fmla="*/ 1796716 w 5382692"/>
              <a:gd name="connsiteY11" fmla="*/ 2558716 h 5165782"/>
              <a:gd name="connsiteX12" fmla="*/ 1836821 w 5382692"/>
              <a:gd name="connsiteY12" fmla="*/ 2494547 h 5165782"/>
              <a:gd name="connsiteX13" fmla="*/ 1844842 w 5382692"/>
              <a:gd name="connsiteY13" fmla="*/ 2470484 h 5165782"/>
              <a:gd name="connsiteX14" fmla="*/ 1876927 w 5382692"/>
              <a:gd name="connsiteY14" fmla="*/ 2422358 h 5165782"/>
              <a:gd name="connsiteX15" fmla="*/ 1909011 w 5382692"/>
              <a:gd name="connsiteY15" fmla="*/ 2358190 h 5165782"/>
              <a:gd name="connsiteX16" fmla="*/ 1925053 w 5382692"/>
              <a:gd name="connsiteY16" fmla="*/ 2326105 h 5165782"/>
              <a:gd name="connsiteX17" fmla="*/ 1933074 w 5382692"/>
              <a:gd name="connsiteY17" fmla="*/ 2302042 h 5165782"/>
              <a:gd name="connsiteX18" fmla="*/ 1949116 w 5382692"/>
              <a:gd name="connsiteY18" fmla="*/ 2277979 h 5165782"/>
              <a:gd name="connsiteX19" fmla="*/ 1989221 w 5382692"/>
              <a:gd name="connsiteY19" fmla="*/ 2197768 h 5165782"/>
              <a:gd name="connsiteX20" fmla="*/ 2013285 w 5382692"/>
              <a:gd name="connsiteY20" fmla="*/ 2149642 h 5165782"/>
              <a:gd name="connsiteX21" fmla="*/ 2053390 w 5382692"/>
              <a:gd name="connsiteY21" fmla="*/ 2093495 h 5165782"/>
              <a:gd name="connsiteX22" fmla="*/ 2061411 w 5382692"/>
              <a:gd name="connsiteY22" fmla="*/ 2069432 h 5165782"/>
              <a:gd name="connsiteX23" fmla="*/ 2093495 w 5382692"/>
              <a:gd name="connsiteY23" fmla="*/ 2005263 h 5165782"/>
              <a:gd name="connsiteX24" fmla="*/ 2117558 w 5382692"/>
              <a:gd name="connsiteY24" fmla="*/ 1957137 h 5165782"/>
              <a:gd name="connsiteX25" fmla="*/ 2125579 w 5382692"/>
              <a:gd name="connsiteY25" fmla="*/ 1917032 h 5165782"/>
              <a:gd name="connsiteX26" fmla="*/ 2141621 w 5382692"/>
              <a:gd name="connsiteY26" fmla="*/ 1892968 h 5165782"/>
              <a:gd name="connsiteX27" fmla="*/ 2173706 w 5382692"/>
              <a:gd name="connsiteY27" fmla="*/ 1828800 h 5165782"/>
              <a:gd name="connsiteX28" fmla="*/ 2173706 w 5382692"/>
              <a:gd name="connsiteY28" fmla="*/ 1828800 h 5165782"/>
              <a:gd name="connsiteX29" fmla="*/ 2181727 w 5382692"/>
              <a:gd name="connsiteY29" fmla="*/ 1796716 h 5165782"/>
              <a:gd name="connsiteX30" fmla="*/ 2213811 w 5382692"/>
              <a:gd name="connsiteY30" fmla="*/ 1740568 h 5165782"/>
              <a:gd name="connsiteX31" fmla="*/ 2229853 w 5382692"/>
              <a:gd name="connsiteY31" fmla="*/ 1700463 h 5165782"/>
              <a:gd name="connsiteX32" fmla="*/ 2245895 w 5382692"/>
              <a:gd name="connsiteY32" fmla="*/ 1676400 h 5165782"/>
              <a:gd name="connsiteX33" fmla="*/ 2277979 w 5382692"/>
              <a:gd name="connsiteY33" fmla="*/ 1612232 h 5165782"/>
              <a:gd name="connsiteX34" fmla="*/ 2294021 w 5382692"/>
              <a:gd name="connsiteY34" fmla="*/ 1588168 h 5165782"/>
              <a:gd name="connsiteX35" fmla="*/ 2302042 w 5382692"/>
              <a:gd name="connsiteY35" fmla="*/ 1564105 h 5165782"/>
              <a:gd name="connsiteX36" fmla="*/ 2342148 w 5382692"/>
              <a:gd name="connsiteY36" fmla="*/ 1483895 h 5165782"/>
              <a:gd name="connsiteX37" fmla="*/ 2342148 w 5382692"/>
              <a:gd name="connsiteY37" fmla="*/ 1483895 h 5165782"/>
              <a:gd name="connsiteX38" fmla="*/ 2374232 w 5382692"/>
              <a:gd name="connsiteY38" fmla="*/ 1435768 h 5165782"/>
              <a:gd name="connsiteX39" fmla="*/ 2390274 w 5382692"/>
              <a:gd name="connsiteY39" fmla="*/ 1411705 h 5165782"/>
              <a:gd name="connsiteX40" fmla="*/ 2398295 w 5382692"/>
              <a:gd name="connsiteY40" fmla="*/ 1387642 h 5165782"/>
              <a:gd name="connsiteX41" fmla="*/ 2446421 w 5382692"/>
              <a:gd name="connsiteY41" fmla="*/ 1331495 h 5165782"/>
              <a:gd name="connsiteX42" fmla="*/ 2462464 w 5382692"/>
              <a:gd name="connsiteY42" fmla="*/ 1307432 h 5165782"/>
              <a:gd name="connsiteX43" fmla="*/ 2486527 w 5382692"/>
              <a:gd name="connsiteY43" fmla="*/ 1283368 h 5165782"/>
              <a:gd name="connsiteX44" fmla="*/ 2502569 w 5382692"/>
              <a:gd name="connsiteY44" fmla="*/ 1259305 h 5165782"/>
              <a:gd name="connsiteX45" fmla="*/ 2550695 w 5382692"/>
              <a:gd name="connsiteY45" fmla="*/ 1203158 h 5165782"/>
              <a:gd name="connsiteX46" fmla="*/ 2598821 w 5382692"/>
              <a:gd name="connsiteY46" fmla="*/ 1138990 h 5165782"/>
              <a:gd name="connsiteX47" fmla="*/ 2662990 w 5382692"/>
              <a:gd name="connsiteY47" fmla="*/ 1074821 h 5165782"/>
              <a:gd name="connsiteX48" fmla="*/ 2687053 w 5382692"/>
              <a:gd name="connsiteY48" fmla="*/ 1034716 h 5165782"/>
              <a:gd name="connsiteX49" fmla="*/ 2695074 w 5382692"/>
              <a:gd name="connsiteY49" fmla="*/ 1010653 h 5165782"/>
              <a:gd name="connsiteX50" fmla="*/ 2751221 w 5382692"/>
              <a:gd name="connsiteY50" fmla="*/ 930442 h 5165782"/>
              <a:gd name="connsiteX51" fmla="*/ 2759242 w 5382692"/>
              <a:gd name="connsiteY51" fmla="*/ 906379 h 5165782"/>
              <a:gd name="connsiteX52" fmla="*/ 2823411 w 5382692"/>
              <a:gd name="connsiteY52" fmla="*/ 834190 h 5165782"/>
              <a:gd name="connsiteX53" fmla="*/ 2855495 w 5382692"/>
              <a:gd name="connsiteY53" fmla="*/ 826168 h 5165782"/>
              <a:gd name="connsiteX54" fmla="*/ 2887579 w 5382692"/>
              <a:gd name="connsiteY54" fmla="*/ 802105 h 5165782"/>
              <a:gd name="connsiteX55" fmla="*/ 2919664 w 5382692"/>
              <a:gd name="connsiteY55" fmla="*/ 786063 h 5165782"/>
              <a:gd name="connsiteX56" fmla="*/ 2999874 w 5382692"/>
              <a:gd name="connsiteY56" fmla="*/ 721895 h 5165782"/>
              <a:gd name="connsiteX57" fmla="*/ 3015916 w 5382692"/>
              <a:gd name="connsiteY57" fmla="*/ 697832 h 5165782"/>
              <a:gd name="connsiteX58" fmla="*/ 3104148 w 5382692"/>
              <a:gd name="connsiteY58" fmla="*/ 641684 h 5165782"/>
              <a:gd name="connsiteX59" fmla="*/ 3136232 w 5382692"/>
              <a:gd name="connsiteY59" fmla="*/ 609600 h 5165782"/>
              <a:gd name="connsiteX60" fmla="*/ 3160295 w 5382692"/>
              <a:gd name="connsiteY60" fmla="*/ 593558 h 5165782"/>
              <a:gd name="connsiteX61" fmla="*/ 3208421 w 5382692"/>
              <a:gd name="connsiteY61" fmla="*/ 529390 h 5165782"/>
              <a:gd name="connsiteX62" fmla="*/ 3232485 w 5382692"/>
              <a:gd name="connsiteY62" fmla="*/ 505326 h 5165782"/>
              <a:gd name="connsiteX63" fmla="*/ 3264569 w 5382692"/>
              <a:gd name="connsiteY63" fmla="*/ 457200 h 5165782"/>
              <a:gd name="connsiteX64" fmla="*/ 3280611 w 5382692"/>
              <a:gd name="connsiteY64" fmla="*/ 433137 h 5165782"/>
              <a:gd name="connsiteX65" fmla="*/ 3328737 w 5382692"/>
              <a:gd name="connsiteY65" fmla="*/ 393032 h 5165782"/>
              <a:gd name="connsiteX66" fmla="*/ 3360821 w 5382692"/>
              <a:gd name="connsiteY66" fmla="*/ 368968 h 5165782"/>
              <a:gd name="connsiteX67" fmla="*/ 3424990 w 5382692"/>
              <a:gd name="connsiteY67" fmla="*/ 320842 h 5165782"/>
              <a:gd name="connsiteX68" fmla="*/ 3497179 w 5382692"/>
              <a:gd name="connsiteY68" fmla="*/ 288758 h 5165782"/>
              <a:gd name="connsiteX69" fmla="*/ 3577390 w 5382692"/>
              <a:gd name="connsiteY69" fmla="*/ 264695 h 5165782"/>
              <a:gd name="connsiteX70" fmla="*/ 3601453 w 5382692"/>
              <a:gd name="connsiteY70" fmla="*/ 256674 h 5165782"/>
              <a:gd name="connsiteX71" fmla="*/ 3633537 w 5382692"/>
              <a:gd name="connsiteY71" fmla="*/ 248653 h 5165782"/>
              <a:gd name="connsiteX72" fmla="*/ 3681664 w 5382692"/>
              <a:gd name="connsiteY72" fmla="*/ 232611 h 5165782"/>
              <a:gd name="connsiteX73" fmla="*/ 3705727 w 5382692"/>
              <a:gd name="connsiteY73" fmla="*/ 216568 h 5165782"/>
              <a:gd name="connsiteX74" fmla="*/ 3745832 w 5382692"/>
              <a:gd name="connsiteY74" fmla="*/ 208547 h 5165782"/>
              <a:gd name="connsiteX75" fmla="*/ 3793958 w 5382692"/>
              <a:gd name="connsiteY75" fmla="*/ 192505 h 5165782"/>
              <a:gd name="connsiteX76" fmla="*/ 3818021 w 5382692"/>
              <a:gd name="connsiteY76" fmla="*/ 184484 h 5165782"/>
              <a:gd name="connsiteX77" fmla="*/ 3874169 w 5382692"/>
              <a:gd name="connsiteY77" fmla="*/ 152400 h 5165782"/>
              <a:gd name="connsiteX78" fmla="*/ 3922295 w 5382692"/>
              <a:gd name="connsiteY78" fmla="*/ 144379 h 5165782"/>
              <a:gd name="connsiteX79" fmla="*/ 3986464 w 5382692"/>
              <a:gd name="connsiteY79" fmla="*/ 136358 h 5165782"/>
              <a:gd name="connsiteX80" fmla="*/ 4090737 w 5382692"/>
              <a:gd name="connsiteY80" fmla="*/ 120316 h 5165782"/>
              <a:gd name="connsiteX81" fmla="*/ 4170948 w 5382692"/>
              <a:gd name="connsiteY81" fmla="*/ 96253 h 5165782"/>
              <a:gd name="connsiteX82" fmla="*/ 4203032 w 5382692"/>
              <a:gd name="connsiteY82" fmla="*/ 80211 h 5165782"/>
              <a:gd name="connsiteX83" fmla="*/ 4323348 w 5382692"/>
              <a:gd name="connsiteY83" fmla="*/ 40105 h 5165782"/>
              <a:gd name="connsiteX84" fmla="*/ 4604085 w 5382692"/>
              <a:gd name="connsiteY84" fmla="*/ 8021 h 5165782"/>
              <a:gd name="connsiteX85" fmla="*/ 4668253 w 5382692"/>
              <a:gd name="connsiteY85" fmla="*/ 0 h 5165782"/>
              <a:gd name="connsiteX86" fmla="*/ 4796590 w 5382692"/>
              <a:gd name="connsiteY86" fmla="*/ 16042 h 5165782"/>
              <a:gd name="connsiteX87" fmla="*/ 4820653 w 5382692"/>
              <a:gd name="connsiteY87" fmla="*/ 24063 h 5165782"/>
              <a:gd name="connsiteX88" fmla="*/ 4932948 w 5382692"/>
              <a:gd name="connsiteY88" fmla="*/ 104274 h 5165782"/>
              <a:gd name="connsiteX89" fmla="*/ 5037221 w 5382692"/>
              <a:gd name="connsiteY89" fmla="*/ 168442 h 5165782"/>
              <a:gd name="connsiteX90" fmla="*/ 5085348 w 5382692"/>
              <a:gd name="connsiteY90" fmla="*/ 208547 h 5165782"/>
              <a:gd name="connsiteX91" fmla="*/ 5181600 w 5382692"/>
              <a:gd name="connsiteY91" fmla="*/ 256674 h 5165782"/>
              <a:gd name="connsiteX92" fmla="*/ 5205664 w 5382692"/>
              <a:gd name="connsiteY92" fmla="*/ 272716 h 5165782"/>
              <a:gd name="connsiteX93" fmla="*/ 5277853 w 5382692"/>
              <a:gd name="connsiteY93" fmla="*/ 368968 h 5165782"/>
              <a:gd name="connsiteX94" fmla="*/ 5325979 w 5382692"/>
              <a:gd name="connsiteY94" fmla="*/ 425116 h 5165782"/>
              <a:gd name="connsiteX95" fmla="*/ 5334000 w 5382692"/>
              <a:gd name="connsiteY95" fmla="*/ 465221 h 5165782"/>
              <a:gd name="connsiteX96" fmla="*/ 5342021 w 5382692"/>
              <a:gd name="connsiteY96" fmla="*/ 497305 h 5165782"/>
              <a:gd name="connsiteX97" fmla="*/ 5358064 w 5382692"/>
              <a:gd name="connsiteY97" fmla="*/ 585537 h 5165782"/>
              <a:gd name="connsiteX98" fmla="*/ 5366085 w 5382692"/>
              <a:gd name="connsiteY98" fmla="*/ 721895 h 5165782"/>
              <a:gd name="connsiteX99" fmla="*/ 5382127 w 5382692"/>
              <a:gd name="connsiteY99" fmla="*/ 745958 h 5165782"/>
              <a:gd name="connsiteX100" fmla="*/ 5374106 w 5382692"/>
              <a:gd name="connsiteY100" fmla="*/ 962526 h 5165782"/>
              <a:gd name="connsiteX101" fmla="*/ 5366085 w 5382692"/>
              <a:gd name="connsiteY101" fmla="*/ 994611 h 5165782"/>
              <a:gd name="connsiteX102" fmla="*/ 5358064 w 5382692"/>
              <a:gd name="connsiteY102" fmla="*/ 1050758 h 5165782"/>
              <a:gd name="connsiteX103" fmla="*/ 5334000 w 5382692"/>
              <a:gd name="connsiteY103" fmla="*/ 1163053 h 5165782"/>
              <a:gd name="connsiteX104" fmla="*/ 5309937 w 5382692"/>
              <a:gd name="connsiteY104" fmla="*/ 1283368 h 5165782"/>
              <a:gd name="connsiteX105" fmla="*/ 5293895 w 5382692"/>
              <a:gd name="connsiteY105" fmla="*/ 1347537 h 5165782"/>
              <a:gd name="connsiteX106" fmla="*/ 5277853 w 5382692"/>
              <a:gd name="connsiteY106" fmla="*/ 1387642 h 5165782"/>
              <a:gd name="connsiteX107" fmla="*/ 5269832 w 5382692"/>
              <a:gd name="connsiteY107" fmla="*/ 1507958 h 5165782"/>
              <a:gd name="connsiteX108" fmla="*/ 5261811 w 5382692"/>
              <a:gd name="connsiteY108" fmla="*/ 1548063 h 5165782"/>
              <a:gd name="connsiteX109" fmla="*/ 5253790 w 5382692"/>
              <a:gd name="connsiteY109" fmla="*/ 1676400 h 5165782"/>
              <a:gd name="connsiteX110" fmla="*/ 5245769 w 5382692"/>
              <a:gd name="connsiteY110" fmla="*/ 1828800 h 5165782"/>
              <a:gd name="connsiteX111" fmla="*/ 5229727 w 5382692"/>
              <a:gd name="connsiteY111" fmla="*/ 1900990 h 5165782"/>
              <a:gd name="connsiteX112" fmla="*/ 5213685 w 5382692"/>
              <a:gd name="connsiteY112" fmla="*/ 2037347 h 5165782"/>
              <a:gd name="connsiteX113" fmla="*/ 5197642 w 5382692"/>
              <a:gd name="connsiteY113" fmla="*/ 2109537 h 5165782"/>
              <a:gd name="connsiteX114" fmla="*/ 5189621 w 5382692"/>
              <a:gd name="connsiteY114" fmla="*/ 2165684 h 5165782"/>
              <a:gd name="connsiteX115" fmla="*/ 5181600 w 5382692"/>
              <a:gd name="connsiteY115" fmla="*/ 2205790 h 5165782"/>
              <a:gd name="connsiteX116" fmla="*/ 5173579 w 5382692"/>
              <a:gd name="connsiteY116" fmla="*/ 2253916 h 5165782"/>
              <a:gd name="connsiteX117" fmla="*/ 5165558 w 5382692"/>
              <a:gd name="connsiteY117" fmla="*/ 2374232 h 5165782"/>
              <a:gd name="connsiteX118" fmla="*/ 5181600 w 5382692"/>
              <a:gd name="connsiteY118" fmla="*/ 2590800 h 5165782"/>
              <a:gd name="connsiteX119" fmla="*/ 5165558 w 5382692"/>
              <a:gd name="connsiteY119" fmla="*/ 2935705 h 5165782"/>
              <a:gd name="connsiteX120" fmla="*/ 5157537 w 5382692"/>
              <a:gd name="connsiteY120" fmla="*/ 3015916 h 5165782"/>
              <a:gd name="connsiteX121" fmla="*/ 5141495 w 5382692"/>
              <a:gd name="connsiteY121" fmla="*/ 3056021 h 5165782"/>
              <a:gd name="connsiteX122" fmla="*/ 5133474 w 5382692"/>
              <a:gd name="connsiteY122" fmla="*/ 3096126 h 5165782"/>
              <a:gd name="connsiteX123" fmla="*/ 5125453 w 5382692"/>
              <a:gd name="connsiteY123" fmla="*/ 3128211 h 5165782"/>
              <a:gd name="connsiteX124" fmla="*/ 5117432 w 5382692"/>
              <a:gd name="connsiteY124" fmla="*/ 3240505 h 5165782"/>
              <a:gd name="connsiteX125" fmla="*/ 5101390 w 5382692"/>
              <a:gd name="connsiteY125" fmla="*/ 3288632 h 5165782"/>
              <a:gd name="connsiteX126" fmla="*/ 5093369 w 5382692"/>
              <a:gd name="connsiteY126" fmla="*/ 3328737 h 5165782"/>
              <a:gd name="connsiteX127" fmla="*/ 5085348 w 5382692"/>
              <a:gd name="connsiteY127" fmla="*/ 3360821 h 5165782"/>
              <a:gd name="connsiteX128" fmla="*/ 5069306 w 5382692"/>
              <a:gd name="connsiteY128" fmla="*/ 3657600 h 5165782"/>
              <a:gd name="connsiteX129" fmla="*/ 5077327 w 5382692"/>
              <a:gd name="connsiteY129" fmla="*/ 3721768 h 5165782"/>
              <a:gd name="connsiteX130" fmla="*/ 5093369 w 5382692"/>
              <a:gd name="connsiteY130" fmla="*/ 3962400 h 5165782"/>
              <a:gd name="connsiteX131" fmla="*/ 5101390 w 5382692"/>
              <a:gd name="connsiteY131" fmla="*/ 3994484 h 5165782"/>
              <a:gd name="connsiteX132" fmla="*/ 5109411 w 5382692"/>
              <a:gd name="connsiteY132" fmla="*/ 4074695 h 5165782"/>
              <a:gd name="connsiteX133" fmla="*/ 5117432 w 5382692"/>
              <a:gd name="connsiteY133" fmla="*/ 4098758 h 5165782"/>
              <a:gd name="connsiteX134" fmla="*/ 5133474 w 5382692"/>
              <a:gd name="connsiteY134" fmla="*/ 4162926 h 5165782"/>
              <a:gd name="connsiteX135" fmla="*/ 5149516 w 5382692"/>
              <a:gd name="connsiteY135" fmla="*/ 4211053 h 5165782"/>
              <a:gd name="connsiteX136" fmla="*/ 5165558 w 5382692"/>
              <a:gd name="connsiteY136" fmla="*/ 4291263 h 5165782"/>
              <a:gd name="connsiteX137" fmla="*/ 5157537 w 5382692"/>
              <a:gd name="connsiteY137" fmla="*/ 4395537 h 5165782"/>
              <a:gd name="connsiteX138" fmla="*/ 5149516 w 5382692"/>
              <a:gd name="connsiteY138" fmla="*/ 4539916 h 5165782"/>
              <a:gd name="connsiteX139" fmla="*/ 5141495 w 5382692"/>
              <a:gd name="connsiteY139" fmla="*/ 4620126 h 5165782"/>
              <a:gd name="connsiteX140" fmla="*/ 5109411 w 5382692"/>
              <a:gd name="connsiteY140" fmla="*/ 4668253 h 5165782"/>
              <a:gd name="connsiteX141" fmla="*/ 5085348 w 5382692"/>
              <a:gd name="connsiteY141" fmla="*/ 4716379 h 5165782"/>
              <a:gd name="connsiteX142" fmla="*/ 5069306 w 5382692"/>
              <a:gd name="connsiteY142" fmla="*/ 4740442 h 5165782"/>
              <a:gd name="connsiteX143" fmla="*/ 5053264 w 5382692"/>
              <a:gd name="connsiteY143" fmla="*/ 4788568 h 5165782"/>
              <a:gd name="connsiteX144" fmla="*/ 5045242 w 5382692"/>
              <a:gd name="connsiteY144" fmla="*/ 4820653 h 5165782"/>
              <a:gd name="connsiteX145" fmla="*/ 4997116 w 5382692"/>
              <a:gd name="connsiteY145" fmla="*/ 4852737 h 5165782"/>
              <a:gd name="connsiteX146" fmla="*/ 4973053 w 5382692"/>
              <a:gd name="connsiteY146" fmla="*/ 4876800 h 5165782"/>
              <a:gd name="connsiteX147" fmla="*/ 4916906 w 5382692"/>
              <a:gd name="connsiteY147" fmla="*/ 4900863 h 5165782"/>
              <a:gd name="connsiteX148" fmla="*/ 4892842 w 5382692"/>
              <a:gd name="connsiteY148" fmla="*/ 4916905 h 5165782"/>
              <a:gd name="connsiteX149" fmla="*/ 4868779 w 5382692"/>
              <a:gd name="connsiteY149" fmla="*/ 4924926 h 5165782"/>
              <a:gd name="connsiteX150" fmla="*/ 4844716 w 5382692"/>
              <a:gd name="connsiteY150" fmla="*/ 4940968 h 5165782"/>
              <a:gd name="connsiteX151" fmla="*/ 4780548 w 5382692"/>
              <a:gd name="connsiteY151" fmla="*/ 4957011 h 5165782"/>
              <a:gd name="connsiteX152" fmla="*/ 4748464 w 5382692"/>
              <a:gd name="connsiteY152" fmla="*/ 4981074 h 5165782"/>
              <a:gd name="connsiteX153" fmla="*/ 4700337 w 5382692"/>
              <a:gd name="connsiteY153" fmla="*/ 4997116 h 5165782"/>
              <a:gd name="connsiteX154" fmla="*/ 4644190 w 5382692"/>
              <a:gd name="connsiteY154" fmla="*/ 5013158 h 5165782"/>
              <a:gd name="connsiteX155" fmla="*/ 4507832 w 5382692"/>
              <a:gd name="connsiteY155" fmla="*/ 5005137 h 5165782"/>
              <a:gd name="connsiteX156" fmla="*/ 4451685 w 5382692"/>
              <a:gd name="connsiteY156" fmla="*/ 4997116 h 5165782"/>
              <a:gd name="connsiteX157" fmla="*/ 4299285 w 5382692"/>
              <a:gd name="connsiteY157" fmla="*/ 4989095 h 5165782"/>
              <a:gd name="connsiteX158" fmla="*/ 4195011 w 5382692"/>
              <a:gd name="connsiteY158" fmla="*/ 4981074 h 5165782"/>
              <a:gd name="connsiteX159" fmla="*/ 4058653 w 5382692"/>
              <a:gd name="connsiteY159" fmla="*/ 4973053 h 5165782"/>
              <a:gd name="connsiteX160" fmla="*/ 3930316 w 5382692"/>
              <a:gd name="connsiteY160" fmla="*/ 4957011 h 5165782"/>
              <a:gd name="connsiteX161" fmla="*/ 3769895 w 5382692"/>
              <a:gd name="connsiteY161" fmla="*/ 4965032 h 5165782"/>
              <a:gd name="connsiteX162" fmla="*/ 3729790 w 5382692"/>
              <a:gd name="connsiteY162" fmla="*/ 4973053 h 5165782"/>
              <a:gd name="connsiteX163" fmla="*/ 3593432 w 5382692"/>
              <a:gd name="connsiteY163" fmla="*/ 4957011 h 5165782"/>
              <a:gd name="connsiteX164" fmla="*/ 3521242 w 5382692"/>
              <a:gd name="connsiteY164" fmla="*/ 4965032 h 5165782"/>
              <a:gd name="connsiteX165" fmla="*/ 3264569 w 5382692"/>
              <a:gd name="connsiteY165" fmla="*/ 4981074 h 5165782"/>
              <a:gd name="connsiteX166" fmla="*/ 3184358 w 5382692"/>
              <a:gd name="connsiteY166" fmla="*/ 5005137 h 5165782"/>
              <a:gd name="connsiteX167" fmla="*/ 3152274 w 5382692"/>
              <a:gd name="connsiteY167" fmla="*/ 5021179 h 5165782"/>
              <a:gd name="connsiteX168" fmla="*/ 3128211 w 5382692"/>
              <a:gd name="connsiteY168" fmla="*/ 5045242 h 5165782"/>
              <a:gd name="connsiteX169" fmla="*/ 2927685 w 5382692"/>
              <a:gd name="connsiteY169" fmla="*/ 5053263 h 5165782"/>
              <a:gd name="connsiteX170" fmla="*/ 2903621 w 5382692"/>
              <a:gd name="connsiteY170" fmla="*/ 5061284 h 5165782"/>
              <a:gd name="connsiteX171" fmla="*/ 2879558 w 5382692"/>
              <a:gd name="connsiteY171" fmla="*/ 5085347 h 5165782"/>
              <a:gd name="connsiteX172" fmla="*/ 2831432 w 5382692"/>
              <a:gd name="connsiteY172" fmla="*/ 5093368 h 5165782"/>
              <a:gd name="connsiteX173" fmla="*/ 2775285 w 5382692"/>
              <a:gd name="connsiteY173" fmla="*/ 5077326 h 5165782"/>
              <a:gd name="connsiteX174" fmla="*/ 2703095 w 5382692"/>
              <a:gd name="connsiteY174" fmla="*/ 5061284 h 5165782"/>
              <a:gd name="connsiteX175" fmla="*/ 2654969 w 5382692"/>
              <a:gd name="connsiteY175" fmla="*/ 5045242 h 5165782"/>
              <a:gd name="connsiteX176" fmla="*/ 2422358 w 5382692"/>
              <a:gd name="connsiteY176" fmla="*/ 5053263 h 5165782"/>
              <a:gd name="connsiteX177" fmla="*/ 2237874 w 5382692"/>
              <a:gd name="connsiteY177" fmla="*/ 5069305 h 5165782"/>
              <a:gd name="connsiteX178" fmla="*/ 2213811 w 5382692"/>
              <a:gd name="connsiteY178" fmla="*/ 5077326 h 5165782"/>
              <a:gd name="connsiteX179" fmla="*/ 2013285 w 5382692"/>
              <a:gd name="connsiteY179" fmla="*/ 5061284 h 5165782"/>
              <a:gd name="connsiteX180" fmla="*/ 1740569 w 5382692"/>
              <a:gd name="connsiteY180" fmla="*/ 5069305 h 5165782"/>
              <a:gd name="connsiteX181" fmla="*/ 1676400 w 5382692"/>
              <a:gd name="connsiteY181" fmla="*/ 5077326 h 5165782"/>
              <a:gd name="connsiteX182" fmla="*/ 1588169 w 5382692"/>
              <a:gd name="connsiteY182" fmla="*/ 5085347 h 5165782"/>
              <a:gd name="connsiteX183" fmla="*/ 1524000 w 5382692"/>
              <a:gd name="connsiteY183" fmla="*/ 5101390 h 5165782"/>
              <a:gd name="connsiteX184" fmla="*/ 1419727 w 5382692"/>
              <a:gd name="connsiteY184" fmla="*/ 5093368 h 5165782"/>
              <a:gd name="connsiteX185" fmla="*/ 1363579 w 5382692"/>
              <a:gd name="connsiteY185" fmla="*/ 5085347 h 5165782"/>
              <a:gd name="connsiteX186" fmla="*/ 1299411 w 5382692"/>
              <a:gd name="connsiteY186" fmla="*/ 5077326 h 5165782"/>
              <a:gd name="connsiteX187" fmla="*/ 1163053 w 5382692"/>
              <a:gd name="connsiteY187" fmla="*/ 5109411 h 5165782"/>
              <a:gd name="connsiteX188" fmla="*/ 1122948 w 5382692"/>
              <a:gd name="connsiteY188" fmla="*/ 5117432 h 5165782"/>
              <a:gd name="connsiteX189" fmla="*/ 1082842 w 5382692"/>
              <a:gd name="connsiteY189" fmla="*/ 5133474 h 5165782"/>
              <a:gd name="connsiteX190" fmla="*/ 1050758 w 5382692"/>
              <a:gd name="connsiteY190" fmla="*/ 5141495 h 5165782"/>
              <a:gd name="connsiteX191" fmla="*/ 994611 w 5382692"/>
              <a:gd name="connsiteY191" fmla="*/ 5165558 h 5165782"/>
              <a:gd name="connsiteX192" fmla="*/ 914400 w 5382692"/>
              <a:gd name="connsiteY192" fmla="*/ 5133474 h 5165782"/>
              <a:gd name="connsiteX193" fmla="*/ 874295 w 5382692"/>
              <a:gd name="connsiteY193" fmla="*/ 5117432 h 5165782"/>
              <a:gd name="connsiteX194" fmla="*/ 842211 w 5382692"/>
              <a:gd name="connsiteY194" fmla="*/ 5109411 h 5165782"/>
              <a:gd name="connsiteX195" fmla="*/ 818148 w 5382692"/>
              <a:gd name="connsiteY195" fmla="*/ 5101390 h 5165782"/>
              <a:gd name="connsiteX196" fmla="*/ 762000 w 5382692"/>
              <a:gd name="connsiteY196" fmla="*/ 5085347 h 5165782"/>
              <a:gd name="connsiteX197" fmla="*/ 729916 w 5382692"/>
              <a:gd name="connsiteY197" fmla="*/ 5069305 h 5165782"/>
              <a:gd name="connsiteX198" fmla="*/ 689811 w 5382692"/>
              <a:gd name="connsiteY198" fmla="*/ 5053263 h 5165782"/>
              <a:gd name="connsiteX199" fmla="*/ 665748 w 5382692"/>
              <a:gd name="connsiteY199" fmla="*/ 5037221 h 5165782"/>
              <a:gd name="connsiteX200" fmla="*/ 641685 w 5382692"/>
              <a:gd name="connsiteY200" fmla="*/ 5029200 h 5165782"/>
              <a:gd name="connsiteX201" fmla="*/ 585537 w 5382692"/>
              <a:gd name="connsiteY201" fmla="*/ 5005137 h 5165782"/>
              <a:gd name="connsiteX202" fmla="*/ 497306 w 5382692"/>
              <a:gd name="connsiteY202" fmla="*/ 4957011 h 5165782"/>
              <a:gd name="connsiteX203" fmla="*/ 393032 w 5382692"/>
              <a:gd name="connsiteY203" fmla="*/ 4924926 h 5165782"/>
              <a:gd name="connsiteX204" fmla="*/ 296779 w 5382692"/>
              <a:gd name="connsiteY204" fmla="*/ 4900863 h 5165782"/>
              <a:gd name="connsiteX205" fmla="*/ 232611 w 5382692"/>
              <a:gd name="connsiteY205" fmla="*/ 4868779 h 5165782"/>
              <a:gd name="connsiteX206" fmla="*/ 192506 w 5382692"/>
              <a:gd name="connsiteY206" fmla="*/ 4852737 h 5165782"/>
              <a:gd name="connsiteX207" fmla="*/ 168442 w 5382692"/>
              <a:gd name="connsiteY207" fmla="*/ 4836695 h 5165782"/>
              <a:gd name="connsiteX208" fmla="*/ 136358 w 5382692"/>
              <a:gd name="connsiteY208" fmla="*/ 4820653 h 5165782"/>
              <a:gd name="connsiteX209" fmla="*/ 72190 w 5382692"/>
              <a:gd name="connsiteY209" fmla="*/ 4796590 h 5165782"/>
              <a:gd name="connsiteX210" fmla="*/ 40106 w 5382692"/>
              <a:gd name="connsiteY210" fmla="*/ 4788568 h 5165782"/>
              <a:gd name="connsiteX211" fmla="*/ 16042 w 5382692"/>
              <a:gd name="connsiteY211" fmla="*/ 4772526 h 5165782"/>
              <a:gd name="connsiteX212" fmla="*/ 0 w 5382692"/>
              <a:gd name="connsiteY212" fmla="*/ 4724400 h 5165782"/>
              <a:gd name="connsiteX213" fmla="*/ 16042 w 5382692"/>
              <a:gd name="connsiteY213" fmla="*/ 4612105 h 5165782"/>
              <a:gd name="connsiteX214" fmla="*/ 24064 w 5382692"/>
              <a:gd name="connsiteY214" fmla="*/ 4515853 h 5165782"/>
              <a:gd name="connsiteX215" fmla="*/ 32085 w 5382692"/>
              <a:gd name="connsiteY215" fmla="*/ 4483768 h 5165782"/>
              <a:gd name="connsiteX216" fmla="*/ 56148 w 5382692"/>
              <a:gd name="connsiteY216" fmla="*/ 4451684 h 5165782"/>
              <a:gd name="connsiteX217" fmla="*/ 72190 w 5382692"/>
              <a:gd name="connsiteY217" fmla="*/ 4395537 h 5165782"/>
              <a:gd name="connsiteX218" fmla="*/ 80211 w 5382692"/>
              <a:gd name="connsiteY218" fmla="*/ 4275221 h 5165782"/>
              <a:gd name="connsiteX219" fmla="*/ 104274 w 5382692"/>
              <a:gd name="connsiteY219" fmla="*/ 4170947 h 5165782"/>
              <a:gd name="connsiteX220" fmla="*/ 112295 w 5382692"/>
              <a:gd name="connsiteY220" fmla="*/ 4130842 h 5165782"/>
              <a:gd name="connsiteX221" fmla="*/ 144379 w 5382692"/>
              <a:gd name="connsiteY221" fmla="*/ 4082716 h 5165782"/>
              <a:gd name="connsiteX222" fmla="*/ 224590 w 5382692"/>
              <a:gd name="connsiteY222" fmla="*/ 4010526 h 5165782"/>
              <a:gd name="connsiteX223" fmla="*/ 264695 w 5382692"/>
              <a:gd name="connsiteY223" fmla="*/ 3954379 h 5165782"/>
              <a:gd name="connsiteX224" fmla="*/ 296779 w 5382692"/>
              <a:gd name="connsiteY224" fmla="*/ 3906253 h 5165782"/>
              <a:gd name="connsiteX225" fmla="*/ 336885 w 5382692"/>
              <a:gd name="connsiteY225" fmla="*/ 3858126 h 5165782"/>
              <a:gd name="connsiteX226" fmla="*/ 352927 w 5382692"/>
              <a:gd name="connsiteY226" fmla="*/ 3826042 h 5165782"/>
              <a:gd name="connsiteX227" fmla="*/ 393032 w 5382692"/>
              <a:gd name="connsiteY227" fmla="*/ 3777916 h 5165782"/>
              <a:gd name="connsiteX228" fmla="*/ 441158 w 5382692"/>
              <a:gd name="connsiteY228" fmla="*/ 3729790 h 5165782"/>
              <a:gd name="connsiteX229" fmla="*/ 481264 w 5382692"/>
              <a:gd name="connsiteY229" fmla="*/ 3649579 h 5165782"/>
              <a:gd name="connsiteX230" fmla="*/ 505327 w 5382692"/>
              <a:gd name="connsiteY230" fmla="*/ 3641558 h 5165782"/>
              <a:gd name="connsiteX231" fmla="*/ 537411 w 5382692"/>
              <a:gd name="connsiteY231" fmla="*/ 3617495 h 5165782"/>
              <a:gd name="connsiteX232" fmla="*/ 561474 w 5382692"/>
              <a:gd name="connsiteY232" fmla="*/ 3585411 h 5165782"/>
              <a:gd name="connsiteX233" fmla="*/ 577516 w 5382692"/>
              <a:gd name="connsiteY233" fmla="*/ 3569368 h 5165782"/>
              <a:gd name="connsiteX234" fmla="*/ 585537 w 5382692"/>
              <a:gd name="connsiteY234" fmla="*/ 3537284 h 5165782"/>
              <a:gd name="connsiteX235" fmla="*/ 649706 w 5382692"/>
              <a:gd name="connsiteY235" fmla="*/ 3489158 h 5165782"/>
              <a:gd name="connsiteX236" fmla="*/ 681790 w 5382692"/>
              <a:gd name="connsiteY236" fmla="*/ 3465095 h 5165782"/>
              <a:gd name="connsiteX237" fmla="*/ 721895 w 5382692"/>
              <a:gd name="connsiteY237" fmla="*/ 3416968 h 5165782"/>
              <a:gd name="connsiteX238" fmla="*/ 745958 w 5382692"/>
              <a:gd name="connsiteY238" fmla="*/ 3408947 h 5165782"/>
              <a:gd name="connsiteX239" fmla="*/ 802106 w 5382692"/>
              <a:gd name="connsiteY239" fmla="*/ 3392905 h 5165782"/>
              <a:gd name="connsiteX240" fmla="*/ 826169 w 5382692"/>
              <a:gd name="connsiteY240" fmla="*/ 3376863 h 5165782"/>
              <a:gd name="connsiteX241" fmla="*/ 970548 w 5382692"/>
              <a:gd name="connsiteY241" fmla="*/ 3344779 h 5165782"/>
              <a:gd name="connsiteX242" fmla="*/ 994611 w 5382692"/>
              <a:gd name="connsiteY242" fmla="*/ 3336758 h 5165782"/>
              <a:gd name="connsiteX243" fmla="*/ 1130969 w 5382692"/>
              <a:gd name="connsiteY243" fmla="*/ 3352800 h 5165782"/>
              <a:gd name="connsiteX244" fmla="*/ 1243264 w 5382692"/>
              <a:gd name="connsiteY244" fmla="*/ 3392905 h 5165782"/>
              <a:gd name="connsiteX245" fmla="*/ 1371600 w 5382692"/>
              <a:gd name="connsiteY245" fmla="*/ 3400926 h 5165782"/>
              <a:gd name="connsiteX246" fmla="*/ 1467853 w 5382692"/>
              <a:gd name="connsiteY246" fmla="*/ 3392905 h 5165782"/>
              <a:gd name="connsiteX247" fmla="*/ 1524000 w 5382692"/>
              <a:gd name="connsiteY247" fmla="*/ 3376863 h 5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5382692" h="5165782">
                <a:moveTo>
                  <a:pt x="1596190" y="3160295"/>
                </a:moveTo>
                <a:cubicBezTo>
                  <a:pt x="1599241" y="3145042"/>
                  <a:pt x="1604011" y="3112568"/>
                  <a:pt x="1612232" y="3096126"/>
                </a:cubicBezTo>
                <a:cubicBezTo>
                  <a:pt x="1616543" y="3087504"/>
                  <a:pt x="1622927" y="3080084"/>
                  <a:pt x="1628274" y="3072063"/>
                </a:cubicBezTo>
                <a:cubicBezTo>
                  <a:pt x="1630844" y="3061783"/>
                  <a:pt x="1638562" y="3027423"/>
                  <a:pt x="1644316" y="3015916"/>
                </a:cubicBezTo>
                <a:cubicBezTo>
                  <a:pt x="1648627" y="3007294"/>
                  <a:pt x="1655011" y="2999874"/>
                  <a:pt x="1660358" y="2991853"/>
                </a:cubicBezTo>
                <a:cubicBezTo>
                  <a:pt x="1672480" y="2943363"/>
                  <a:pt x="1664893" y="2970226"/>
                  <a:pt x="1684421" y="2911642"/>
                </a:cubicBezTo>
                <a:cubicBezTo>
                  <a:pt x="1687095" y="2903621"/>
                  <a:pt x="1687752" y="2894614"/>
                  <a:pt x="1692442" y="2887579"/>
                </a:cubicBezTo>
                <a:cubicBezTo>
                  <a:pt x="1716472" y="2851536"/>
                  <a:pt x="1704905" y="2872467"/>
                  <a:pt x="1724527" y="2823411"/>
                </a:cubicBezTo>
                <a:cubicBezTo>
                  <a:pt x="1727201" y="2807369"/>
                  <a:pt x="1728604" y="2791062"/>
                  <a:pt x="1732548" y="2775284"/>
                </a:cubicBezTo>
                <a:cubicBezTo>
                  <a:pt x="1736649" y="2758879"/>
                  <a:pt x="1745274" y="2743739"/>
                  <a:pt x="1748590" y="2727158"/>
                </a:cubicBezTo>
                <a:cubicBezTo>
                  <a:pt x="1759994" y="2670136"/>
                  <a:pt x="1760942" y="2648150"/>
                  <a:pt x="1780674" y="2598821"/>
                </a:cubicBezTo>
                <a:cubicBezTo>
                  <a:pt x="1786021" y="2585453"/>
                  <a:pt x="1789890" y="2571393"/>
                  <a:pt x="1796716" y="2558716"/>
                </a:cubicBezTo>
                <a:cubicBezTo>
                  <a:pt x="1808674" y="2536507"/>
                  <a:pt x="1828845" y="2518476"/>
                  <a:pt x="1836821" y="2494547"/>
                </a:cubicBezTo>
                <a:cubicBezTo>
                  <a:pt x="1839495" y="2486526"/>
                  <a:pt x="1840736" y="2477875"/>
                  <a:pt x="1844842" y="2470484"/>
                </a:cubicBezTo>
                <a:cubicBezTo>
                  <a:pt x="1854206" y="2453630"/>
                  <a:pt x="1870830" y="2440649"/>
                  <a:pt x="1876927" y="2422358"/>
                </a:cubicBezTo>
                <a:cubicBezTo>
                  <a:pt x="1891590" y="2378368"/>
                  <a:pt x="1877440" y="2415018"/>
                  <a:pt x="1909011" y="2358190"/>
                </a:cubicBezTo>
                <a:cubicBezTo>
                  <a:pt x="1914818" y="2347737"/>
                  <a:pt x="1920343" y="2337096"/>
                  <a:pt x="1925053" y="2326105"/>
                </a:cubicBezTo>
                <a:cubicBezTo>
                  <a:pt x="1928383" y="2318334"/>
                  <a:pt x="1929293" y="2309604"/>
                  <a:pt x="1933074" y="2302042"/>
                </a:cubicBezTo>
                <a:cubicBezTo>
                  <a:pt x="1937385" y="2293420"/>
                  <a:pt x="1943769" y="2286000"/>
                  <a:pt x="1949116" y="2277979"/>
                </a:cubicBezTo>
                <a:cubicBezTo>
                  <a:pt x="1964791" y="2215277"/>
                  <a:pt x="1945813" y="2275903"/>
                  <a:pt x="1989221" y="2197768"/>
                </a:cubicBezTo>
                <a:cubicBezTo>
                  <a:pt x="2028951" y="2126253"/>
                  <a:pt x="1959874" y="2224416"/>
                  <a:pt x="2013285" y="2149642"/>
                </a:cubicBezTo>
                <a:cubicBezTo>
                  <a:pt x="2019340" y="2141165"/>
                  <a:pt x="2047089" y="2106097"/>
                  <a:pt x="2053390" y="2093495"/>
                </a:cubicBezTo>
                <a:cubicBezTo>
                  <a:pt x="2057171" y="2085933"/>
                  <a:pt x="2057912" y="2077129"/>
                  <a:pt x="2061411" y="2069432"/>
                </a:cubicBezTo>
                <a:cubicBezTo>
                  <a:pt x="2071307" y="2047661"/>
                  <a:pt x="2085933" y="2027950"/>
                  <a:pt x="2093495" y="2005263"/>
                </a:cubicBezTo>
                <a:cubicBezTo>
                  <a:pt x="2104564" y="1972055"/>
                  <a:pt x="2096826" y="1988235"/>
                  <a:pt x="2117558" y="1957137"/>
                </a:cubicBezTo>
                <a:cubicBezTo>
                  <a:pt x="2120232" y="1943769"/>
                  <a:pt x="2120792" y="1929797"/>
                  <a:pt x="2125579" y="1917032"/>
                </a:cubicBezTo>
                <a:cubicBezTo>
                  <a:pt x="2128964" y="1908005"/>
                  <a:pt x="2137005" y="1901431"/>
                  <a:pt x="2141621" y="1892968"/>
                </a:cubicBezTo>
                <a:cubicBezTo>
                  <a:pt x="2153072" y="1871974"/>
                  <a:pt x="2163011" y="1850189"/>
                  <a:pt x="2173706" y="1828800"/>
                </a:cubicBezTo>
                <a:lnTo>
                  <a:pt x="2173706" y="1828800"/>
                </a:lnTo>
                <a:cubicBezTo>
                  <a:pt x="2176380" y="1818105"/>
                  <a:pt x="2177856" y="1807038"/>
                  <a:pt x="2181727" y="1796716"/>
                </a:cubicBezTo>
                <a:cubicBezTo>
                  <a:pt x="2202818" y="1740473"/>
                  <a:pt x="2190542" y="1787107"/>
                  <a:pt x="2213811" y="1740568"/>
                </a:cubicBezTo>
                <a:cubicBezTo>
                  <a:pt x="2220250" y="1727690"/>
                  <a:pt x="2223414" y="1713341"/>
                  <a:pt x="2229853" y="1700463"/>
                </a:cubicBezTo>
                <a:cubicBezTo>
                  <a:pt x="2234164" y="1691841"/>
                  <a:pt x="2241279" y="1684863"/>
                  <a:pt x="2245895" y="1676400"/>
                </a:cubicBezTo>
                <a:cubicBezTo>
                  <a:pt x="2257346" y="1655406"/>
                  <a:pt x="2264714" y="1632130"/>
                  <a:pt x="2277979" y="1612232"/>
                </a:cubicBezTo>
                <a:cubicBezTo>
                  <a:pt x="2283326" y="1604211"/>
                  <a:pt x="2289710" y="1596791"/>
                  <a:pt x="2294021" y="1588168"/>
                </a:cubicBezTo>
                <a:cubicBezTo>
                  <a:pt x="2297802" y="1580606"/>
                  <a:pt x="2298499" y="1571782"/>
                  <a:pt x="2302042" y="1564105"/>
                </a:cubicBezTo>
                <a:cubicBezTo>
                  <a:pt x="2314569" y="1536964"/>
                  <a:pt x="2328779" y="1510632"/>
                  <a:pt x="2342148" y="1483895"/>
                </a:cubicBezTo>
                <a:lnTo>
                  <a:pt x="2342148" y="1483895"/>
                </a:lnTo>
                <a:lnTo>
                  <a:pt x="2374232" y="1435768"/>
                </a:lnTo>
                <a:cubicBezTo>
                  <a:pt x="2379579" y="1427747"/>
                  <a:pt x="2387226" y="1420850"/>
                  <a:pt x="2390274" y="1411705"/>
                </a:cubicBezTo>
                <a:cubicBezTo>
                  <a:pt x="2392948" y="1403684"/>
                  <a:pt x="2394100" y="1394983"/>
                  <a:pt x="2398295" y="1387642"/>
                </a:cubicBezTo>
                <a:cubicBezTo>
                  <a:pt x="2420140" y="1349413"/>
                  <a:pt x="2420562" y="1362525"/>
                  <a:pt x="2446421" y="1331495"/>
                </a:cubicBezTo>
                <a:cubicBezTo>
                  <a:pt x="2452593" y="1324089"/>
                  <a:pt x="2456292" y="1314838"/>
                  <a:pt x="2462464" y="1307432"/>
                </a:cubicBezTo>
                <a:cubicBezTo>
                  <a:pt x="2469726" y="1298718"/>
                  <a:pt x="2479265" y="1292083"/>
                  <a:pt x="2486527" y="1283368"/>
                </a:cubicBezTo>
                <a:cubicBezTo>
                  <a:pt x="2492698" y="1275962"/>
                  <a:pt x="2496398" y="1266711"/>
                  <a:pt x="2502569" y="1259305"/>
                </a:cubicBezTo>
                <a:cubicBezTo>
                  <a:pt x="2560870" y="1189344"/>
                  <a:pt x="2490617" y="1287267"/>
                  <a:pt x="2550695" y="1203158"/>
                </a:cubicBezTo>
                <a:cubicBezTo>
                  <a:pt x="2573005" y="1171924"/>
                  <a:pt x="2566449" y="1174060"/>
                  <a:pt x="2598821" y="1138990"/>
                </a:cubicBezTo>
                <a:cubicBezTo>
                  <a:pt x="2619339" y="1116763"/>
                  <a:pt x="2647427" y="1100760"/>
                  <a:pt x="2662990" y="1074821"/>
                </a:cubicBezTo>
                <a:cubicBezTo>
                  <a:pt x="2671011" y="1061453"/>
                  <a:pt x="2680081" y="1048660"/>
                  <a:pt x="2687053" y="1034716"/>
                </a:cubicBezTo>
                <a:cubicBezTo>
                  <a:pt x="2690834" y="1027154"/>
                  <a:pt x="2690968" y="1018044"/>
                  <a:pt x="2695074" y="1010653"/>
                </a:cubicBezTo>
                <a:cubicBezTo>
                  <a:pt x="2709183" y="985257"/>
                  <a:pt x="2733195" y="954477"/>
                  <a:pt x="2751221" y="930442"/>
                </a:cubicBezTo>
                <a:cubicBezTo>
                  <a:pt x="2753895" y="922421"/>
                  <a:pt x="2755461" y="913941"/>
                  <a:pt x="2759242" y="906379"/>
                </a:cubicBezTo>
                <a:cubicBezTo>
                  <a:pt x="2769684" y="885496"/>
                  <a:pt x="2811266" y="837227"/>
                  <a:pt x="2823411" y="834190"/>
                </a:cubicBezTo>
                <a:lnTo>
                  <a:pt x="2855495" y="826168"/>
                </a:lnTo>
                <a:cubicBezTo>
                  <a:pt x="2866190" y="818147"/>
                  <a:pt x="2876243" y="809190"/>
                  <a:pt x="2887579" y="802105"/>
                </a:cubicBezTo>
                <a:cubicBezTo>
                  <a:pt x="2897719" y="795768"/>
                  <a:pt x="2910410" y="793635"/>
                  <a:pt x="2919664" y="786063"/>
                </a:cubicBezTo>
                <a:cubicBezTo>
                  <a:pt x="3005088" y="716171"/>
                  <a:pt x="2943259" y="740767"/>
                  <a:pt x="2999874" y="721895"/>
                </a:cubicBezTo>
                <a:cubicBezTo>
                  <a:pt x="3005221" y="713874"/>
                  <a:pt x="3008751" y="704281"/>
                  <a:pt x="3015916" y="697832"/>
                </a:cubicBezTo>
                <a:cubicBezTo>
                  <a:pt x="3068073" y="650891"/>
                  <a:pt x="3060657" y="656181"/>
                  <a:pt x="3104148" y="641684"/>
                </a:cubicBezTo>
                <a:cubicBezTo>
                  <a:pt x="3114843" y="630989"/>
                  <a:pt x="3124749" y="619443"/>
                  <a:pt x="3136232" y="609600"/>
                </a:cubicBezTo>
                <a:cubicBezTo>
                  <a:pt x="3143551" y="603326"/>
                  <a:pt x="3153846" y="600723"/>
                  <a:pt x="3160295" y="593558"/>
                </a:cubicBezTo>
                <a:cubicBezTo>
                  <a:pt x="3178181" y="573685"/>
                  <a:pt x="3189515" y="548296"/>
                  <a:pt x="3208421" y="529390"/>
                </a:cubicBezTo>
                <a:cubicBezTo>
                  <a:pt x="3216442" y="521369"/>
                  <a:pt x="3225521" y="514280"/>
                  <a:pt x="3232485" y="505326"/>
                </a:cubicBezTo>
                <a:cubicBezTo>
                  <a:pt x="3244322" y="490107"/>
                  <a:pt x="3253874" y="473242"/>
                  <a:pt x="3264569" y="457200"/>
                </a:cubicBezTo>
                <a:cubicBezTo>
                  <a:pt x="3269916" y="449179"/>
                  <a:pt x="3272590" y="438484"/>
                  <a:pt x="3280611" y="433137"/>
                </a:cubicBezTo>
                <a:cubicBezTo>
                  <a:pt x="3333790" y="397684"/>
                  <a:pt x="3274703" y="439348"/>
                  <a:pt x="3328737" y="393032"/>
                </a:cubicBezTo>
                <a:cubicBezTo>
                  <a:pt x="3338887" y="384332"/>
                  <a:pt x="3350551" y="377526"/>
                  <a:pt x="3360821" y="368968"/>
                </a:cubicBezTo>
                <a:cubicBezTo>
                  <a:pt x="3394657" y="340771"/>
                  <a:pt x="3359967" y="353354"/>
                  <a:pt x="3424990" y="320842"/>
                </a:cubicBezTo>
                <a:cubicBezTo>
                  <a:pt x="3458611" y="304031"/>
                  <a:pt x="3459628" y="302413"/>
                  <a:pt x="3497179" y="288758"/>
                </a:cubicBezTo>
                <a:cubicBezTo>
                  <a:pt x="3567071" y="263343"/>
                  <a:pt x="3521530" y="280655"/>
                  <a:pt x="3577390" y="264695"/>
                </a:cubicBezTo>
                <a:cubicBezTo>
                  <a:pt x="3585520" y="262372"/>
                  <a:pt x="3593323" y="258997"/>
                  <a:pt x="3601453" y="256674"/>
                </a:cubicBezTo>
                <a:cubicBezTo>
                  <a:pt x="3612053" y="253646"/>
                  <a:pt x="3622978" y="251821"/>
                  <a:pt x="3633537" y="248653"/>
                </a:cubicBezTo>
                <a:cubicBezTo>
                  <a:pt x="3649734" y="243794"/>
                  <a:pt x="3681664" y="232611"/>
                  <a:pt x="3681664" y="232611"/>
                </a:cubicBezTo>
                <a:cubicBezTo>
                  <a:pt x="3689685" y="227263"/>
                  <a:pt x="3696701" y="219953"/>
                  <a:pt x="3705727" y="216568"/>
                </a:cubicBezTo>
                <a:cubicBezTo>
                  <a:pt x="3718492" y="211781"/>
                  <a:pt x="3732679" y="212134"/>
                  <a:pt x="3745832" y="208547"/>
                </a:cubicBezTo>
                <a:cubicBezTo>
                  <a:pt x="3762146" y="204098"/>
                  <a:pt x="3777916" y="197852"/>
                  <a:pt x="3793958" y="192505"/>
                </a:cubicBezTo>
                <a:cubicBezTo>
                  <a:pt x="3801979" y="189831"/>
                  <a:pt x="3810986" y="189174"/>
                  <a:pt x="3818021" y="184484"/>
                </a:cubicBezTo>
                <a:cubicBezTo>
                  <a:pt x="3834131" y="173744"/>
                  <a:pt x="3855668" y="157950"/>
                  <a:pt x="3874169" y="152400"/>
                </a:cubicBezTo>
                <a:cubicBezTo>
                  <a:pt x="3889746" y="147727"/>
                  <a:pt x="3906195" y="146679"/>
                  <a:pt x="3922295" y="144379"/>
                </a:cubicBezTo>
                <a:cubicBezTo>
                  <a:pt x="3943634" y="141331"/>
                  <a:pt x="3965097" y="139207"/>
                  <a:pt x="3986464" y="136358"/>
                </a:cubicBezTo>
                <a:cubicBezTo>
                  <a:pt x="4009578" y="133276"/>
                  <a:pt x="4066229" y="125218"/>
                  <a:pt x="4090737" y="120316"/>
                </a:cubicBezTo>
                <a:cubicBezTo>
                  <a:pt x="4114372" y="115589"/>
                  <a:pt x="4150488" y="104437"/>
                  <a:pt x="4170948" y="96253"/>
                </a:cubicBezTo>
                <a:cubicBezTo>
                  <a:pt x="4182050" y="91812"/>
                  <a:pt x="4191995" y="84810"/>
                  <a:pt x="4203032" y="80211"/>
                </a:cubicBezTo>
                <a:cubicBezTo>
                  <a:pt x="4241020" y="64382"/>
                  <a:pt x="4283072" y="49582"/>
                  <a:pt x="4323348" y="40105"/>
                </a:cubicBezTo>
                <a:cubicBezTo>
                  <a:pt x="4460383" y="7862"/>
                  <a:pt x="4398338" y="33739"/>
                  <a:pt x="4604085" y="8021"/>
                </a:cubicBezTo>
                <a:lnTo>
                  <a:pt x="4668253" y="0"/>
                </a:lnTo>
                <a:cubicBezTo>
                  <a:pt x="4711032" y="5347"/>
                  <a:pt x="4754006" y="9318"/>
                  <a:pt x="4796590" y="16042"/>
                </a:cubicBezTo>
                <a:cubicBezTo>
                  <a:pt x="4804941" y="17361"/>
                  <a:pt x="4813350" y="19803"/>
                  <a:pt x="4820653" y="24063"/>
                </a:cubicBezTo>
                <a:cubicBezTo>
                  <a:pt x="4910542" y="76499"/>
                  <a:pt x="4868213" y="57195"/>
                  <a:pt x="4932948" y="104274"/>
                </a:cubicBezTo>
                <a:cubicBezTo>
                  <a:pt x="5109889" y="232957"/>
                  <a:pt x="4840367" y="32160"/>
                  <a:pt x="5037221" y="168442"/>
                </a:cubicBezTo>
                <a:cubicBezTo>
                  <a:pt x="5054390" y="180328"/>
                  <a:pt x="5067530" y="197658"/>
                  <a:pt x="5085348" y="208547"/>
                </a:cubicBezTo>
                <a:cubicBezTo>
                  <a:pt x="5115956" y="227252"/>
                  <a:pt x="5151753" y="236777"/>
                  <a:pt x="5181600" y="256674"/>
                </a:cubicBezTo>
                <a:lnTo>
                  <a:pt x="5205664" y="272716"/>
                </a:lnTo>
                <a:cubicBezTo>
                  <a:pt x="5227401" y="305321"/>
                  <a:pt x="5251252" y="342366"/>
                  <a:pt x="5277853" y="368968"/>
                </a:cubicBezTo>
                <a:cubicBezTo>
                  <a:pt x="5316753" y="407870"/>
                  <a:pt x="5301547" y="388468"/>
                  <a:pt x="5325979" y="425116"/>
                </a:cubicBezTo>
                <a:cubicBezTo>
                  <a:pt x="5328653" y="438484"/>
                  <a:pt x="5331043" y="451913"/>
                  <a:pt x="5334000" y="465221"/>
                </a:cubicBezTo>
                <a:cubicBezTo>
                  <a:pt x="5336391" y="475982"/>
                  <a:pt x="5339859" y="486495"/>
                  <a:pt x="5342021" y="497305"/>
                </a:cubicBezTo>
                <a:cubicBezTo>
                  <a:pt x="5347884" y="526617"/>
                  <a:pt x="5352716" y="556126"/>
                  <a:pt x="5358064" y="585537"/>
                </a:cubicBezTo>
                <a:cubicBezTo>
                  <a:pt x="5360738" y="630990"/>
                  <a:pt x="5359331" y="676867"/>
                  <a:pt x="5366085" y="721895"/>
                </a:cubicBezTo>
                <a:cubicBezTo>
                  <a:pt x="5367515" y="731428"/>
                  <a:pt x="5381806" y="736323"/>
                  <a:pt x="5382127" y="745958"/>
                </a:cubicBezTo>
                <a:cubicBezTo>
                  <a:pt x="5384534" y="818157"/>
                  <a:pt x="5378757" y="890437"/>
                  <a:pt x="5374106" y="962526"/>
                </a:cubicBezTo>
                <a:cubicBezTo>
                  <a:pt x="5373396" y="973527"/>
                  <a:pt x="5368057" y="983765"/>
                  <a:pt x="5366085" y="994611"/>
                </a:cubicBezTo>
                <a:cubicBezTo>
                  <a:pt x="5362703" y="1013212"/>
                  <a:pt x="5361548" y="1032176"/>
                  <a:pt x="5358064" y="1050758"/>
                </a:cubicBezTo>
                <a:cubicBezTo>
                  <a:pt x="5313816" y="1286736"/>
                  <a:pt x="5360819" y="1015549"/>
                  <a:pt x="5334000" y="1163053"/>
                </a:cubicBezTo>
                <a:cubicBezTo>
                  <a:pt x="5319680" y="1241815"/>
                  <a:pt x="5332912" y="1185722"/>
                  <a:pt x="5309937" y="1283368"/>
                </a:cubicBezTo>
                <a:cubicBezTo>
                  <a:pt x="5304887" y="1304830"/>
                  <a:pt x="5300379" y="1326464"/>
                  <a:pt x="5293895" y="1347537"/>
                </a:cubicBezTo>
                <a:cubicBezTo>
                  <a:pt x="5289661" y="1361298"/>
                  <a:pt x="5283200" y="1374274"/>
                  <a:pt x="5277853" y="1387642"/>
                </a:cubicBezTo>
                <a:cubicBezTo>
                  <a:pt x="5275179" y="1427747"/>
                  <a:pt x="5273831" y="1467963"/>
                  <a:pt x="5269832" y="1507958"/>
                </a:cubicBezTo>
                <a:cubicBezTo>
                  <a:pt x="5268475" y="1521523"/>
                  <a:pt x="5263104" y="1534491"/>
                  <a:pt x="5261811" y="1548063"/>
                </a:cubicBezTo>
                <a:cubicBezTo>
                  <a:pt x="5257747" y="1590732"/>
                  <a:pt x="5256235" y="1633607"/>
                  <a:pt x="5253790" y="1676400"/>
                </a:cubicBezTo>
                <a:cubicBezTo>
                  <a:pt x="5250888" y="1727187"/>
                  <a:pt x="5251188" y="1778219"/>
                  <a:pt x="5245769" y="1828800"/>
                </a:cubicBezTo>
                <a:cubicBezTo>
                  <a:pt x="5243143" y="1853310"/>
                  <a:pt x="5233475" y="1876626"/>
                  <a:pt x="5229727" y="1900990"/>
                </a:cubicBezTo>
                <a:cubicBezTo>
                  <a:pt x="5222768" y="1946224"/>
                  <a:pt x="5220644" y="1992113"/>
                  <a:pt x="5213685" y="2037347"/>
                </a:cubicBezTo>
                <a:cubicBezTo>
                  <a:pt x="5209937" y="2061711"/>
                  <a:pt x="5202185" y="2085309"/>
                  <a:pt x="5197642" y="2109537"/>
                </a:cubicBezTo>
                <a:cubicBezTo>
                  <a:pt x="5194158" y="2128119"/>
                  <a:pt x="5192729" y="2147036"/>
                  <a:pt x="5189621" y="2165684"/>
                </a:cubicBezTo>
                <a:cubicBezTo>
                  <a:pt x="5187380" y="2179132"/>
                  <a:pt x="5184039" y="2192376"/>
                  <a:pt x="5181600" y="2205790"/>
                </a:cubicBezTo>
                <a:cubicBezTo>
                  <a:pt x="5178691" y="2221791"/>
                  <a:pt x="5176253" y="2237874"/>
                  <a:pt x="5173579" y="2253916"/>
                </a:cubicBezTo>
                <a:cubicBezTo>
                  <a:pt x="5170905" y="2294021"/>
                  <a:pt x="5165558" y="2334038"/>
                  <a:pt x="5165558" y="2374232"/>
                </a:cubicBezTo>
                <a:cubicBezTo>
                  <a:pt x="5165558" y="2441425"/>
                  <a:pt x="5174713" y="2521932"/>
                  <a:pt x="5181600" y="2590800"/>
                </a:cubicBezTo>
                <a:cubicBezTo>
                  <a:pt x="5162435" y="2801615"/>
                  <a:pt x="5184339" y="2541298"/>
                  <a:pt x="5165558" y="2935705"/>
                </a:cubicBezTo>
                <a:cubicBezTo>
                  <a:pt x="5164280" y="2962545"/>
                  <a:pt x="5162807" y="2989567"/>
                  <a:pt x="5157537" y="3015916"/>
                </a:cubicBezTo>
                <a:cubicBezTo>
                  <a:pt x="5154713" y="3030035"/>
                  <a:pt x="5145632" y="3042230"/>
                  <a:pt x="5141495" y="3056021"/>
                </a:cubicBezTo>
                <a:cubicBezTo>
                  <a:pt x="5137578" y="3069079"/>
                  <a:pt x="5136431" y="3082818"/>
                  <a:pt x="5133474" y="3096126"/>
                </a:cubicBezTo>
                <a:cubicBezTo>
                  <a:pt x="5131083" y="3106888"/>
                  <a:pt x="5128127" y="3117516"/>
                  <a:pt x="5125453" y="3128211"/>
                </a:cubicBezTo>
                <a:cubicBezTo>
                  <a:pt x="5122779" y="3165642"/>
                  <a:pt x="5122999" y="3203393"/>
                  <a:pt x="5117432" y="3240505"/>
                </a:cubicBezTo>
                <a:cubicBezTo>
                  <a:pt x="5114924" y="3257228"/>
                  <a:pt x="5105839" y="3272318"/>
                  <a:pt x="5101390" y="3288632"/>
                </a:cubicBezTo>
                <a:cubicBezTo>
                  <a:pt x="5097803" y="3301785"/>
                  <a:pt x="5096326" y="3315429"/>
                  <a:pt x="5093369" y="3328737"/>
                </a:cubicBezTo>
                <a:cubicBezTo>
                  <a:pt x="5090978" y="3339498"/>
                  <a:pt x="5088022" y="3350126"/>
                  <a:pt x="5085348" y="3360821"/>
                </a:cubicBezTo>
                <a:cubicBezTo>
                  <a:pt x="5073493" y="3479377"/>
                  <a:pt x="5069306" y="3504336"/>
                  <a:pt x="5069306" y="3657600"/>
                </a:cubicBezTo>
                <a:cubicBezTo>
                  <a:pt x="5069306" y="3679156"/>
                  <a:pt x="5074653" y="3700379"/>
                  <a:pt x="5077327" y="3721768"/>
                </a:cubicBezTo>
                <a:cubicBezTo>
                  <a:pt x="5080804" y="3794787"/>
                  <a:pt x="5081594" y="3885860"/>
                  <a:pt x="5093369" y="3962400"/>
                </a:cubicBezTo>
                <a:cubicBezTo>
                  <a:pt x="5095045" y="3973296"/>
                  <a:pt x="5098716" y="3983789"/>
                  <a:pt x="5101390" y="3994484"/>
                </a:cubicBezTo>
                <a:cubicBezTo>
                  <a:pt x="5104064" y="4021221"/>
                  <a:pt x="5105325" y="4048137"/>
                  <a:pt x="5109411" y="4074695"/>
                </a:cubicBezTo>
                <a:cubicBezTo>
                  <a:pt x="5110697" y="4083052"/>
                  <a:pt x="5115207" y="4090601"/>
                  <a:pt x="5117432" y="4098758"/>
                </a:cubicBezTo>
                <a:cubicBezTo>
                  <a:pt x="5123233" y="4120029"/>
                  <a:pt x="5127417" y="4141727"/>
                  <a:pt x="5133474" y="4162926"/>
                </a:cubicBezTo>
                <a:cubicBezTo>
                  <a:pt x="5138120" y="4179185"/>
                  <a:pt x="5145415" y="4194648"/>
                  <a:pt x="5149516" y="4211053"/>
                </a:cubicBezTo>
                <a:cubicBezTo>
                  <a:pt x="5156129" y="4237505"/>
                  <a:pt x="5165558" y="4291263"/>
                  <a:pt x="5165558" y="4291263"/>
                </a:cubicBezTo>
                <a:cubicBezTo>
                  <a:pt x="5162884" y="4326021"/>
                  <a:pt x="5159781" y="4360749"/>
                  <a:pt x="5157537" y="4395537"/>
                </a:cubicBezTo>
                <a:cubicBezTo>
                  <a:pt x="5154434" y="4443638"/>
                  <a:pt x="5152950" y="4491838"/>
                  <a:pt x="5149516" y="4539916"/>
                </a:cubicBezTo>
                <a:cubicBezTo>
                  <a:pt x="5147602" y="4566718"/>
                  <a:pt x="5149510" y="4594479"/>
                  <a:pt x="5141495" y="4620126"/>
                </a:cubicBezTo>
                <a:cubicBezTo>
                  <a:pt x="5135744" y="4638529"/>
                  <a:pt x="5120106" y="4652211"/>
                  <a:pt x="5109411" y="4668253"/>
                </a:cubicBezTo>
                <a:cubicBezTo>
                  <a:pt x="5063435" y="4737218"/>
                  <a:pt x="5118558" y="4649959"/>
                  <a:pt x="5085348" y="4716379"/>
                </a:cubicBezTo>
                <a:cubicBezTo>
                  <a:pt x="5081037" y="4725001"/>
                  <a:pt x="5073221" y="4731633"/>
                  <a:pt x="5069306" y="4740442"/>
                </a:cubicBezTo>
                <a:cubicBezTo>
                  <a:pt x="5062438" y="4755894"/>
                  <a:pt x="5057366" y="4772163"/>
                  <a:pt x="5053264" y="4788568"/>
                </a:cubicBezTo>
                <a:cubicBezTo>
                  <a:pt x="5050590" y="4799263"/>
                  <a:pt x="5052502" y="4812356"/>
                  <a:pt x="5045242" y="4820653"/>
                </a:cubicBezTo>
                <a:cubicBezTo>
                  <a:pt x="5032546" y="4835163"/>
                  <a:pt x="5010749" y="4839104"/>
                  <a:pt x="4997116" y="4852737"/>
                </a:cubicBezTo>
                <a:cubicBezTo>
                  <a:pt x="4989095" y="4860758"/>
                  <a:pt x="4982284" y="4870207"/>
                  <a:pt x="4973053" y="4876800"/>
                </a:cubicBezTo>
                <a:cubicBezTo>
                  <a:pt x="4934110" y="4904616"/>
                  <a:pt x="4951815" y="4883409"/>
                  <a:pt x="4916906" y="4900863"/>
                </a:cubicBezTo>
                <a:cubicBezTo>
                  <a:pt x="4908283" y="4905174"/>
                  <a:pt x="4901465" y="4912594"/>
                  <a:pt x="4892842" y="4916905"/>
                </a:cubicBezTo>
                <a:cubicBezTo>
                  <a:pt x="4885280" y="4920686"/>
                  <a:pt x="4876341" y="4921145"/>
                  <a:pt x="4868779" y="4924926"/>
                </a:cubicBezTo>
                <a:cubicBezTo>
                  <a:pt x="4860157" y="4929237"/>
                  <a:pt x="4853776" y="4937673"/>
                  <a:pt x="4844716" y="4940968"/>
                </a:cubicBezTo>
                <a:cubicBezTo>
                  <a:pt x="4823996" y="4948503"/>
                  <a:pt x="4780548" y="4957011"/>
                  <a:pt x="4780548" y="4957011"/>
                </a:cubicBezTo>
                <a:cubicBezTo>
                  <a:pt x="4769853" y="4965032"/>
                  <a:pt x="4760421" y="4975096"/>
                  <a:pt x="4748464" y="4981074"/>
                </a:cubicBezTo>
                <a:cubicBezTo>
                  <a:pt x="4733339" y="4988636"/>
                  <a:pt x="4716379" y="4991769"/>
                  <a:pt x="4700337" y="4997116"/>
                </a:cubicBezTo>
                <a:cubicBezTo>
                  <a:pt x="4665814" y="5008624"/>
                  <a:pt x="4684479" y="5003086"/>
                  <a:pt x="4644190" y="5013158"/>
                </a:cubicBezTo>
                <a:cubicBezTo>
                  <a:pt x="4598737" y="5010484"/>
                  <a:pt x="4553206" y="5008918"/>
                  <a:pt x="4507832" y="5005137"/>
                </a:cubicBezTo>
                <a:cubicBezTo>
                  <a:pt x="4488992" y="5003567"/>
                  <a:pt x="4470535" y="4998566"/>
                  <a:pt x="4451685" y="4997116"/>
                </a:cubicBezTo>
                <a:cubicBezTo>
                  <a:pt x="4400965" y="4993214"/>
                  <a:pt x="4350056" y="4992268"/>
                  <a:pt x="4299285" y="4989095"/>
                </a:cubicBezTo>
                <a:cubicBezTo>
                  <a:pt x="4264492" y="4986920"/>
                  <a:pt x="4229794" y="4983393"/>
                  <a:pt x="4195011" y="4981074"/>
                </a:cubicBezTo>
                <a:lnTo>
                  <a:pt x="4058653" y="4973053"/>
                </a:lnTo>
                <a:cubicBezTo>
                  <a:pt x="4019027" y="4966449"/>
                  <a:pt x="3968874" y="4957011"/>
                  <a:pt x="3930316" y="4957011"/>
                </a:cubicBezTo>
                <a:cubicBezTo>
                  <a:pt x="3876776" y="4957011"/>
                  <a:pt x="3823369" y="4962358"/>
                  <a:pt x="3769895" y="4965032"/>
                </a:cubicBezTo>
                <a:cubicBezTo>
                  <a:pt x="3756527" y="4967706"/>
                  <a:pt x="3743423" y="4973053"/>
                  <a:pt x="3729790" y="4973053"/>
                </a:cubicBezTo>
                <a:cubicBezTo>
                  <a:pt x="3634932" y="4973053"/>
                  <a:pt x="3647268" y="4974956"/>
                  <a:pt x="3593432" y="4957011"/>
                </a:cubicBezTo>
                <a:cubicBezTo>
                  <a:pt x="3569369" y="4959685"/>
                  <a:pt x="3545414" y="4963651"/>
                  <a:pt x="3521242" y="4965032"/>
                </a:cubicBezTo>
                <a:cubicBezTo>
                  <a:pt x="3383571" y="4972899"/>
                  <a:pt x="3360947" y="4961798"/>
                  <a:pt x="3264569" y="4981074"/>
                </a:cubicBezTo>
                <a:cubicBezTo>
                  <a:pt x="3245380" y="4984912"/>
                  <a:pt x="3197998" y="4998317"/>
                  <a:pt x="3184358" y="5005137"/>
                </a:cubicBezTo>
                <a:cubicBezTo>
                  <a:pt x="3173663" y="5010484"/>
                  <a:pt x="3162004" y="5014229"/>
                  <a:pt x="3152274" y="5021179"/>
                </a:cubicBezTo>
                <a:cubicBezTo>
                  <a:pt x="3143043" y="5027772"/>
                  <a:pt x="3139440" y="5043638"/>
                  <a:pt x="3128211" y="5045242"/>
                </a:cubicBezTo>
                <a:cubicBezTo>
                  <a:pt x="3061988" y="5054702"/>
                  <a:pt x="2994527" y="5050589"/>
                  <a:pt x="2927685" y="5053263"/>
                </a:cubicBezTo>
                <a:cubicBezTo>
                  <a:pt x="2919664" y="5055937"/>
                  <a:pt x="2910656" y="5056594"/>
                  <a:pt x="2903621" y="5061284"/>
                </a:cubicBezTo>
                <a:cubicBezTo>
                  <a:pt x="2894183" y="5067576"/>
                  <a:pt x="2889924" y="5080740"/>
                  <a:pt x="2879558" y="5085347"/>
                </a:cubicBezTo>
                <a:cubicBezTo>
                  <a:pt x="2864696" y="5091952"/>
                  <a:pt x="2847474" y="5090694"/>
                  <a:pt x="2831432" y="5093368"/>
                </a:cubicBezTo>
                <a:cubicBezTo>
                  <a:pt x="2804636" y="5084436"/>
                  <a:pt x="2805499" y="5084040"/>
                  <a:pt x="2775285" y="5077326"/>
                </a:cubicBezTo>
                <a:cubicBezTo>
                  <a:pt x="2745843" y="5070783"/>
                  <a:pt x="2731042" y="5069668"/>
                  <a:pt x="2703095" y="5061284"/>
                </a:cubicBezTo>
                <a:cubicBezTo>
                  <a:pt x="2686898" y="5056425"/>
                  <a:pt x="2654969" y="5045242"/>
                  <a:pt x="2654969" y="5045242"/>
                </a:cubicBezTo>
                <a:lnTo>
                  <a:pt x="2422358" y="5053263"/>
                </a:lnTo>
                <a:cubicBezTo>
                  <a:pt x="2348722" y="5056396"/>
                  <a:pt x="2301384" y="5053427"/>
                  <a:pt x="2237874" y="5069305"/>
                </a:cubicBezTo>
                <a:cubicBezTo>
                  <a:pt x="2229672" y="5071356"/>
                  <a:pt x="2221832" y="5074652"/>
                  <a:pt x="2213811" y="5077326"/>
                </a:cubicBezTo>
                <a:cubicBezTo>
                  <a:pt x="2133898" y="5057348"/>
                  <a:pt x="2158557" y="5061284"/>
                  <a:pt x="2013285" y="5061284"/>
                </a:cubicBezTo>
                <a:cubicBezTo>
                  <a:pt x="1922340" y="5061284"/>
                  <a:pt x="1831474" y="5066631"/>
                  <a:pt x="1740569" y="5069305"/>
                </a:cubicBezTo>
                <a:lnTo>
                  <a:pt x="1676400" y="5077326"/>
                </a:lnTo>
                <a:cubicBezTo>
                  <a:pt x="1647031" y="5080417"/>
                  <a:pt x="1617339" y="5080741"/>
                  <a:pt x="1588169" y="5085347"/>
                </a:cubicBezTo>
                <a:cubicBezTo>
                  <a:pt x="1566391" y="5088786"/>
                  <a:pt x="1524000" y="5101390"/>
                  <a:pt x="1524000" y="5101390"/>
                </a:cubicBezTo>
                <a:cubicBezTo>
                  <a:pt x="1489242" y="5098716"/>
                  <a:pt x="1454414" y="5096837"/>
                  <a:pt x="1419727" y="5093368"/>
                </a:cubicBezTo>
                <a:cubicBezTo>
                  <a:pt x="1400915" y="5091487"/>
                  <a:pt x="1382319" y="5087846"/>
                  <a:pt x="1363579" y="5085347"/>
                </a:cubicBezTo>
                <a:lnTo>
                  <a:pt x="1299411" y="5077326"/>
                </a:lnTo>
                <a:cubicBezTo>
                  <a:pt x="1117705" y="5113667"/>
                  <a:pt x="1304246" y="5074111"/>
                  <a:pt x="1163053" y="5109411"/>
                </a:cubicBezTo>
                <a:cubicBezTo>
                  <a:pt x="1149827" y="5112718"/>
                  <a:pt x="1136006" y="5113515"/>
                  <a:pt x="1122948" y="5117432"/>
                </a:cubicBezTo>
                <a:cubicBezTo>
                  <a:pt x="1109157" y="5121569"/>
                  <a:pt x="1096502" y="5128921"/>
                  <a:pt x="1082842" y="5133474"/>
                </a:cubicBezTo>
                <a:cubicBezTo>
                  <a:pt x="1072384" y="5136960"/>
                  <a:pt x="1061453" y="5138821"/>
                  <a:pt x="1050758" y="5141495"/>
                </a:cubicBezTo>
                <a:cubicBezTo>
                  <a:pt x="1034065" y="5152624"/>
                  <a:pt x="1017131" y="5167810"/>
                  <a:pt x="994611" y="5165558"/>
                </a:cubicBezTo>
                <a:cubicBezTo>
                  <a:pt x="964661" y="5162563"/>
                  <a:pt x="940735" y="5145178"/>
                  <a:pt x="914400" y="5133474"/>
                </a:cubicBezTo>
                <a:cubicBezTo>
                  <a:pt x="901243" y="5127626"/>
                  <a:pt x="887954" y="5121985"/>
                  <a:pt x="874295" y="5117432"/>
                </a:cubicBezTo>
                <a:cubicBezTo>
                  <a:pt x="863837" y="5113946"/>
                  <a:pt x="852811" y="5112439"/>
                  <a:pt x="842211" y="5109411"/>
                </a:cubicBezTo>
                <a:cubicBezTo>
                  <a:pt x="834081" y="5107088"/>
                  <a:pt x="826278" y="5103713"/>
                  <a:pt x="818148" y="5101390"/>
                </a:cubicBezTo>
                <a:cubicBezTo>
                  <a:pt x="797806" y="5095578"/>
                  <a:pt x="781225" y="5093586"/>
                  <a:pt x="762000" y="5085347"/>
                </a:cubicBezTo>
                <a:cubicBezTo>
                  <a:pt x="751010" y="5080637"/>
                  <a:pt x="740842" y="5074161"/>
                  <a:pt x="729916" y="5069305"/>
                </a:cubicBezTo>
                <a:cubicBezTo>
                  <a:pt x="716759" y="5063457"/>
                  <a:pt x="702689" y="5059702"/>
                  <a:pt x="689811" y="5053263"/>
                </a:cubicBezTo>
                <a:cubicBezTo>
                  <a:pt x="681189" y="5048952"/>
                  <a:pt x="674370" y="5041532"/>
                  <a:pt x="665748" y="5037221"/>
                </a:cubicBezTo>
                <a:cubicBezTo>
                  <a:pt x="658186" y="5033440"/>
                  <a:pt x="649247" y="5032981"/>
                  <a:pt x="641685" y="5029200"/>
                </a:cubicBezTo>
                <a:cubicBezTo>
                  <a:pt x="586292" y="5001504"/>
                  <a:pt x="652309" y="5021830"/>
                  <a:pt x="585537" y="5005137"/>
                </a:cubicBezTo>
                <a:cubicBezTo>
                  <a:pt x="557030" y="4988033"/>
                  <a:pt x="528340" y="4969425"/>
                  <a:pt x="497306" y="4957011"/>
                </a:cubicBezTo>
                <a:cubicBezTo>
                  <a:pt x="415437" y="4924264"/>
                  <a:pt x="533606" y="4995213"/>
                  <a:pt x="393032" y="4924926"/>
                </a:cubicBezTo>
                <a:cubicBezTo>
                  <a:pt x="341668" y="4899244"/>
                  <a:pt x="372813" y="4910367"/>
                  <a:pt x="296779" y="4900863"/>
                </a:cubicBezTo>
                <a:cubicBezTo>
                  <a:pt x="275390" y="4890168"/>
                  <a:pt x="254815" y="4877660"/>
                  <a:pt x="232611" y="4868779"/>
                </a:cubicBezTo>
                <a:cubicBezTo>
                  <a:pt x="219243" y="4863432"/>
                  <a:pt x="205384" y="4859176"/>
                  <a:pt x="192506" y="4852737"/>
                </a:cubicBezTo>
                <a:cubicBezTo>
                  <a:pt x="183883" y="4848426"/>
                  <a:pt x="176812" y="4841478"/>
                  <a:pt x="168442" y="4836695"/>
                </a:cubicBezTo>
                <a:cubicBezTo>
                  <a:pt x="158060" y="4830763"/>
                  <a:pt x="147284" y="4825509"/>
                  <a:pt x="136358" y="4820653"/>
                </a:cubicBezTo>
                <a:cubicBezTo>
                  <a:pt x="121098" y="4813871"/>
                  <a:pt x="90713" y="4801883"/>
                  <a:pt x="72190" y="4796590"/>
                </a:cubicBezTo>
                <a:cubicBezTo>
                  <a:pt x="61590" y="4793561"/>
                  <a:pt x="50801" y="4791242"/>
                  <a:pt x="40106" y="4788568"/>
                </a:cubicBezTo>
                <a:cubicBezTo>
                  <a:pt x="32085" y="4783221"/>
                  <a:pt x="21151" y="4780701"/>
                  <a:pt x="16042" y="4772526"/>
                </a:cubicBezTo>
                <a:cubicBezTo>
                  <a:pt x="7080" y="4758187"/>
                  <a:pt x="0" y="4724400"/>
                  <a:pt x="0" y="4724400"/>
                </a:cubicBezTo>
                <a:cubicBezTo>
                  <a:pt x="7779" y="4677727"/>
                  <a:pt x="11022" y="4662303"/>
                  <a:pt x="16042" y="4612105"/>
                </a:cubicBezTo>
                <a:cubicBezTo>
                  <a:pt x="19246" y="4580070"/>
                  <a:pt x="20070" y="4547800"/>
                  <a:pt x="24064" y="4515853"/>
                </a:cubicBezTo>
                <a:cubicBezTo>
                  <a:pt x="25431" y="4504914"/>
                  <a:pt x="27155" y="4493628"/>
                  <a:pt x="32085" y="4483768"/>
                </a:cubicBezTo>
                <a:cubicBezTo>
                  <a:pt x="38063" y="4471811"/>
                  <a:pt x="48127" y="4462379"/>
                  <a:pt x="56148" y="4451684"/>
                </a:cubicBezTo>
                <a:cubicBezTo>
                  <a:pt x="61119" y="4436771"/>
                  <a:pt x="70641" y="4410257"/>
                  <a:pt x="72190" y="4395537"/>
                </a:cubicBezTo>
                <a:cubicBezTo>
                  <a:pt x="76398" y="4355563"/>
                  <a:pt x="76212" y="4315216"/>
                  <a:pt x="80211" y="4275221"/>
                </a:cubicBezTo>
                <a:cubicBezTo>
                  <a:pt x="82604" y="4251295"/>
                  <a:pt x="101021" y="4187213"/>
                  <a:pt x="104274" y="4170947"/>
                </a:cubicBezTo>
                <a:cubicBezTo>
                  <a:pt x="106948" y="4157579"/>
                  <a:pt x="106654" y="4143253"/>
                  <a:pt x="112295" y="4130842"/>
                </a:cubicBezTo>
                <a:cubicBezTo>
                  <a:pt x="120273" y="4113290"/>
                  <a:pt x="128955" y="4094284"/>
                  <a:pt x="144379" y="4082716"/>
                </a:cubicBezTo>
                <a:cubicBezTo>
                  <a:pt x="175228" y="4059580"/>
                  <a:pt x="199910" y="4043433"/>
                  <a:pt x="224590" y="4010526"/>
                </a:cubicBezTo>
                <a:cubicBezTo>
                  <a:pt x="230040" y="4003260"/>
                  <a:pt x="258831" y="3966108"/>
                  <a:pt x="264695" y="3954379"/>
                </a:cubicBezTo>
                <a:cubicBezTo>
                  <a:pt x="287911" y="3907947"/>
                  <a:pt x="251164" y="3951868"/>
                  <a:pt x="296779" y="3906253"/>
                </a:cubicBezTo>
                <a:cubicBezTo>
                  <a:pt x="345254" y="3809300"/>
                  <a:pt x="280199" y="3926147"/>
                  <a:pt x="336885" y="3858126"/>
                </a:cubicBezTo>
                <a:cubicBezTo>
                  <a:pt x="344540" y="3848940"/>
                  <a:pt x="346995" y="3836424"/>
                  <a:pt x="352927" y="3826042"/>
                </a:cubicBezTo>
                <a:cubicBezTo>
                  <a:pt x="373187" y="3790587"/>
                  <a:pt x="364593" y="3811095"/>
                  <a:pt x="393032" y="3777916"/>
                </a:cubicBezTo>
                <a:cubicBezTo>
                  <a:pt x="432828" y="3731487"/>
                  <a:pt x="398798" y="3758030"/>
                  <a:pt x="441158" y="3729790"/>
                </a:cubicBezTo>
                <a:cubicBezTo>
                  <a:pt x="446906" y="3706798"/>
                  <a:pt x="455217" y="3658261"/>
                  <a:pt x="481264" y="3649579"/>
                </a:cubicBezTo>
                <a:lnTo>
                  <a:pt x="505327" y="3641558"/>
                </a:lnTo>
                <a:cubicBezTo>
                  <a:pt x="516022" y="3633537"/>
                  <a:pt x="527958" y="3626948"/>
                  <a:pt x="537411" y="3617495"/>
                </a:cubicBezTo>
                <a:cubicBezTo>
                  <a:pt x="546864" y="3608042"/>
                  <a:pt x="552916" y="3595681"/>
                  <a:pt x="561474" y="3585411"/>
                </a:cubicBezTo>
                <a:cubicBezTo>
                  <a:pt x="566315" y="3579601"/>
                  <a:pt x="572169" y="3574716"/>
                  <a:pt x="577516" y="3569368"/>
                </a:cubicBezTo>
                <a:cubicBezTo>
                  <a:pt x="580190" y="3558673"/>
                  <a:pt x="580068" y="3546855"/>
                  <a:pt x="585537" y="3537284"/>
                </a:cubicBezTo>
                <a:cubicBezTo>
                  <a:pt x="598565" y="3514486"/>
                  <a:pt x="630191" y="3502168"/>
                  <a:pt x="649706" y="3489158"/>
                </a:cubicBezTo>
                <a:cubicBezTo>
                  <a:pt x="660829" y="3481743"/>
                  <a:pt x="672337" y="3474548"/>
                  <a:pt x="681790" y="3465095"/>
                </a:cubicBezTo>
                <a:cubicBezTo>
                  <a:pt x="689152" y="3457733"/>
                  <a:pt x="708415" y="3425056"/>
                  <a:pt x="721895" y="3416968"/>
                </a:cubicBezTo>
                <a:cubicBezTo>
                  <a:pt x="729145" y="3412618"/>
                  <a:pt x="737828" y="3411270"/>
                  <a:pt x="745958" y="3408947"/>
                </a:cubicBezTo>
                <a:cubicBezTo>
                  <a:pt x="816469" y="3388801"/>
                  <a:pt x="744402" y="3412139"/>
                  <a:pt x="802106" y="3392905"/>
                </a:cubicBezTo>
                <a:cubicBezTo>
                  <a:pt x="810127" y="3387558"/>
                  <a:pt x="817109" y="3380157"/>
                  <a:pt x="826169" y="3376863"/>
                </a:cubicBezTo>
                <a:cubicBezTo>
                  <a:pt x="939265" y="3335737"/>
                  <a:pt x="840921" y="3387988"/>
                  <a:pt x="970548" y="3344779"/>
                </a:cubicBezTo>
                <a:lnTo>
                  <a:pt x="994611" y="3336758"/>
                </a:lnTo>
                <a:cubicBezTo>
                  <a:pt x="1001992" y="3337496"/>
                  <a:pt x="1112701" y="3347427"/>
                  <a:pt x="1130969" y="3352800"/>
                </a:cubicBezTo>
                <a:cubicBezTo>
                  <a:pt x="1149604" y="3358281"/>
                  <a:pt x="1210734" y="3389652"/>
                  <a:pt x="1243264" y="3392905"/>
                </a:cubicBezTo>
                <a:cubicBezTo>
                  <a:pt x="1285913" y="3397170"/>
                  <a:pt x="1328821" y="3398252"/>
                  <a:pt x="1371600" y="3400926"/>
                </a:cubicBezTo>
                <a:cubicBezTo>
                  <a:pt x="1403684" y="3398252"/>
                  <a:pt x="1436096" y="3398198"/>
                  <a:pt x="1467853" y="3392905"/>
                </a:cubicBezTo>
                <a:cubicBezTo>
                  <a:pt x="1569179" y="3376018"/>
                  <a:pt x="1491059" y="3376863"/>
                  <a:pt x="1524000" y="337686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9818C92-5087-4500-9373-7DDF9C7DAB0D}"/>
              </a:ext>
            </a:extLst>
          </p:cNvPr>
          <p:cNvSpPr txBox="1"/>
          <p:nvPr/>
        </p:nvSpPr>
        <p:spPr>
          <a:xfrm>
            <a:off x="7629195" y="1671324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Area 1: Class 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459BEB-7B07-4E38-812E-155244DEBECF}"/>
              </a:ext>
            </a:extLst>
          </p:cNvPr>
          <p:cNvSpPr txBox="1"/>
          <p:nvPr/>
        </p:nvSpPr>
        <p:spPr>
          <a:xfrm>
            <a:off x="2559885" y="4286036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Area 2: Class 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5C415F-A7C2-49C2-910F-40C9D198E522}"/>
              </a:ext>
            </a:extLst>
          </p:cNvPr>
          <p:cNvSpPr txBox="1"/>
          <p:nvPr/>
        </p:nvSpPr>
        <p:spPr>
          <a:xfrm>
            <a:off x="10656506" y="4169754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Area 3: Class A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6C2FC62-40C3-4746-B222-89AEB2526D35}"/>
              </a:ext>
            </a:extLst>
          </p:cNvPr>
          <p:cNvCxnSpPr/>
          <p:nvPr/>
        </p:nvCxnSpPr>
        <p:spPr>
          <a:xfrm flipV="1">
            <a:off x="4891477" y="3890631"/>
            <a:ext cx="995976" cy="288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D793-AE03-45D6-85CA-B29A0585641A}"/>
              </a:ext>
            </a:extLst>
          </p:cNvPr>
          <p:cNvCxnSpPr>
            <a:cxnSpLocks/>
          </p:cNvCxnSpPr>
          <p:nvPr/>
        </p:nvCxnSpPr>
        <p:spPr>
          <a:xfrm>
            <a:off x="6059061" y="3192580"/>
            <a:ext cx="879068" cy="218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F6811B1-BAF2-48A6-A9F2-AE07F3CE74E0}"/>
              </a:ext>
            </a:extLst>
          </p:cNvPr>
          <p:cNvCxnSpPr>
            <a:cxnSpLocks/>
          </p:cNvCxnSpPr>
          <p:nvPr/>
        </p:nvCxnSpPr>
        <p:spPr>
          <a:xfrm flipH="1" flipV="1">
            <a:off x="7444517" y="3908794"/>
            <a:ext cx="655957" cy="724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FD6C420-BBFE-4C5B-8FAC-DD42F559FDCD}"/>
              </a:ext>
            </a:extLst>
          </p:cNvPr>
          <p:cNvCxnSpPr>
            <a:cxnSpLocks/>
          </p:cNvCxnSpPr>
          <p:nvPr/>
        </p:nvCxnSpPr>
        <p:spPr>
          <a:xfrm flipH="1">
            <a:off x="5238655" y="4046202"/>
            <a:ext cx="1153962" cy="317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FF1714-63BF-4432-817C-B6ECF9D8EE0C}"/>
              </a:ext>
            </a:extLst>
          </p:cNvPr>
          <p:cNvCxnSpPr>
            <a:cxnSpLocks/>
          </p:cNvCxnSpPr>
          <p:nvPr/>
        </p:nvCxnSpPr>
        <p:spPr>
          <a:xfrm flipH="1" flipV="1">
            <a:off x="5370920" y="3357516"/>
            <a:ext cx="1102175" cy="23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D645CF0-0457-4760-8916-6BD46E5239A0}"/>
              </a:ext>
            </a:extLst>
          </p:cNvPr>
          <p:cNvCxnSpPr>
            <a:cxnSpLocks/>
          </p:cNvCxnSpPr>
          <p:nvPr/>
        </p:nvCxnSpPr>
        <p:spPr>
          <a:xfrm>
            <a:off x="7238250" y="4178687"/>
            <a:ext cx="602166" cy="72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EA36BED-3E03-443A-A249-0CE56736EBC9}"/>
              </a:ext>
            </a:extLst>
          </p:cNvPr>
          <p:cNvSpPr txBox="1"/>
          <p:nvPr/>
        </p:nvSpPr>
        <p:spPr>
          <a:xfrm>
            <a:off x="5025639" y="318694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F449A3F-8E4C-46C6-A027-22A7645A0DEC}"/>
              </a:ext>
            </a:extLst>
          </p:cNvPr>
          <p:cNvSpPr txBox="1"/>
          <p:nvPr/>
        </p:nvSpPr>
        <p:spPr>
          <a:xfrm>
            <a:off x="4706690" y="427405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9CE83C-E8A0-4178-A6DB-9E1DB275C393}"/>
              </a:ext>
            </a:extLst>
          </p:cNvPr>
          <p:cNvSpPr txBox="1"/>
          <p:nvPr/>
        </p:nvSpPr>
        <p:spPr>
          <a:xfrm>
            <a:off x="7791655" y="486963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57BB0BB-B77A-46A9-95B4-2DE6F802C551}"/>
              </a:ext>
            </a:extLst>
          </p:cNvPr>
          <p:cNvSpPr txBox="1"/>
          <p:nvPr/>
        </p:nvSpPr>
        <p:spPr>
          <a:xfrm>
            <a:off x="2860770" y="572635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C8505EB-DDB6-4522-A5AA-48DFD6A55AD6}"/>
              </a:ext>
            </a:extLst>
          </p:cNvPr>
          <p:cNvSpPr txBox="1"/>
          <p:nvPr/>
        </p:nvSpPr>
        <p:spPr>
          <a:xfrm>
            <a:off x="1850311" y="411374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70E502-0691-484E-AD34-E4A32E81610A}"/>
              </a:ext>
            </a:extLst>
          </p:cNvPr>
          <p:cNvSpPr txBox="1"/>
          <p:nvPr/>
        </p:nvSpPr>
        <p:spPr>
          <a:xfrm>
            <a:off x="1109661" y="525423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0F39676-8EF1-410A-8300-25FABE7A0270}"/>
              </a:ext>
            </a:extLst>
          </p:cNvPr>
          <p:cNvSpPr txBox="1"/>
          <p:nvPr/>
        </p:nvSpPr>
        <p:spPr>
          <a:xfrm>
            <a:off x="2417523" y="241035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875E38F-4BDD-4694-BC4A-A8E8A47FBB34}"/>
              </a:ext>
            </a:extLst>
          </p:cNvPr>
          <p:cNvSpPr txBox="1"/>
          <p:nvPr/>
        </p:nvSpPr>
        <p:spPr>
          <a:xfrm>
            <a:off x="2826221" y="124365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5B2B763-A73E-49F3-9E01-9E39C2ACC3E3}"/>
              </a:ext>
            </a:extLst>
          </p:cNvPr>
          <p:cNvSpPr txBox="1"/>
          <p:nvPr/>
        </p:nvSpPr>
        <p:spPr>
          <a:xfrm>
            <a:off x="5430573" y="178085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0BD735-8574-4BA4-B941-313FFE79E8D2}"/>
              </a:ext>
            </a:extLst>
          </p:cNvPr>
          <p:cNvSpPr txBox="1"/>
          <p:nvPr/>
        </p:nvSpPr>
        <p:spPr>
          <a:xfrm>
            <a:off x="6665001" y="144354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49F833-61D8-422F-8A76-3E648FE79723}"/>
              </a:ext>
            </a:extLst>
          </p:cNvPr>
          <p:cNvSpPr txBox="1"/>
          <p:nvPr/>
        </p:nvSpPr>
        <p:spPr>
          <a:xfrm>
            <a:off x="9842382" y="111532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2F570EF-32EC-484C-8275-9931ECA1339A}"/>
              </a:ext>
            </a:extLst>
          </p:cNvPr>
          <p:cNvSpPr txBox="1"/>
          <p:nvPr/>
        </p:nvSpPr>
        <p:spPr>
          <a:xfrm>
            <a:off x="10489561" y="499793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0AE39DE-45D9-449C-9721-0C9C7EDAA70C}"/>
              </a:ext>
            </a:extLst>
          </p:cNvPr>
          <p:cNvSpPr txBox="1"/>
          <p:nvPr/>
        </p:nvSpPr>
        <p:spPr>
          <a:xfrm>
            <a:off x="9966988" y="321792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A9307F9-142A-4040-8208-E8649C2CDD31}"/>
              </a:ext>
            </a:extLst>
          </p:cNvPr>
          <p:cNvSpPr txBox="1"/>
          <p:nvPr/>
        </p:nvSpPr>
        <p:spPr>
          <a:xfrm>
            <a:off x="1456322" y="168493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9F4664-73CB-4277-ABBF-49973F82F98E}"/>
              </a:ext>
            </a:extLst>
          </p:cNvPr>
          <p:cNvSpPr txBox="1"/>
          <p:nvPr/>
        </p:nvSpPr>
        <p:spPr>
          <a:xfrm>
            <a:off x="2144547" y="10349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FA8326-6D01-49DF-AA0F-078453701FEA}"/>
              </a:ext>
            </a:extLst>
          </p:cNvPr>
          <p:cNvSpPr txBox="1"/>
          <p:nvPr/>
        </p:nvSpPr>
        <p:spPr>
          <a:xfrm>
            <a:off x="4849931" y="142036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9DDE23-17C1-4522-9004-D08D96C9465A}"/>
              </a:ext>
            </a:extLst>
          </p:cNvPr>
          <p:cNvSpPr txBox="1"/>
          <p:nvPr/>
        </p:nvSpPr>
        <p:spPr>
          <a:xfrm>
            <a:off x="4665764" y="293038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3B43F-06C2-48BD-BDF0-C7D4F3C1CE66}"/>
              </a:ext>
            </a:extLst>
          </p:cNvPr>
          <p:cNvSpPr txBox="1"/>
          <p:nvPr/>
        </p:nvSpPr>
        <p:spPr>
          <a:xfrm>
            <a:off x="5402811" y="2783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55B35E7-EB1F-47E7-885C-E6DC3FD6D3A0}"/>
              </a:ext>
            </a:extLst>
          </p:cNvPr>
          <p:cNvSpPr txBox="1"/>
          <p:nvPr/>
        </p:nvSpPr>
        <p:spPr>
          <a:xfrm>
            <a:off x="7275084" y="115463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5F4F9F2-063A-4788-B60C-D462E52A28AA}"/>
              </a:ext>
            </a:extLst>
          </p:cNvPr>
          <p:cNvSpPr txBox="1"/>
          <p:nvPr/>
        </p:nvSpPr>
        <p:spPr>
          <a:xfrm>
            <a:off x="9133240" y="136439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E67F0F-FF7A-4D12-8F14-6850E8F6907E}"/>
              </a:ext>
            </a:extLst>
          </p:cNvPr>
          <p:cNvSpPr txBox="1"/>
          <p:nvPr/>
        </p:nvSpPr>
        <p:spPr>
          <a:xfrm>
            <a:off x="2019657" y="377844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FBBD9E5-F0FD-43DA-970F-639968B0C942}"/>
              </a:ext>
            </a:extLst>
          </p:cNvPr>
          <p:cNvSpPr txBox="1"/>
          <p:nvPr/>
        </p:nvSpPr>
        <p:spPr>
          <a:xfrm>
            <a:off x="499919" y="501424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54CED6-55B7-4CE6-ABFB-4CBEDE563E38}"/>
              </a:ext>
            </a:extLst>
          </p:cNvPr>
          <p:cNvSpPr txBox="1"/>
          <p:nvPr/>
        </p:nvSpPr>
        <p:spPr>
          <a:xfrm>
            <a:off x="2270346" y="604941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8016989-7139-40D7-A049-C54E5D05605A}"/>
              </a:ext>
            </a:extLst>
          </p:cNvPr>
          <p:cNvSpPr txBox="1"/>
          <p:nvPr/>
        </p:nvSpPr>
        <p:spPr>
          <a:xfrm>
            <a:off x="8294496" y="510424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BA1B4B7-EECB-4BA8-9409-425E9486319B}"/>
              </a:ext>
            </a:extLst>
          </p:cNvPr>
          <p:cNvSpPr txBox="1"/>
          <p:nvPr/>
        </p:nvSpPr>
        <p:spPr>
          <a:xfrm>
            <a:off x="8441923" y="470333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009A992-D1A9-428B-9C87-39D06D939F05}"/>
              </a:ext>
            </a:extLst>
          </p:cNvPr>
          <p:cNvSpPr txBox="1"/>
          <p:nvPr/>
        </p:nvSpPr>
        <p:spPr>
          <a:xfrm>
            <a:off x="10808220" y="539918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62383B-A81F-4BFC-A69C-C124D0C9EB57}"/>
              </a:ext>
            </a:extLst>
          </p:cNvPr>
          <p:cNvSpPr txBox="1"/>
          <p:nvPr/>
        </p:nvSpPr>
        <p:spPr>
          <a:xfrm>
            <a:off x="10533717" y="55594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A5E4D1-A4A3-473E-B73A-65EBDAA0245C}"/>
              </a:ext>
            </a:extLst>
          </p:cNvPr>
          <p:cNvSpPr txBox="1"/>
          <p:nvPr/>
        </p:nvSpPr>
        <p:spPr>
          <a:xfrm>
            <a:off x="8030177" y="538860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F068084-58CE-48C9-9D68-7D1D38495E6A}"/>
              </a:ext>
            </a:extLst>
          </p:cNvPr>
          <p:cNvSpPr txBox="1"/>
          <p:nvPr/>
        </p:nvSpPr>
        <p:spPr>
          <a:xfrm>
            <a:off x="10546830" y="288068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33048F-CC39-45ED-B015-B55B0A378853}"/>
              </a:ext>
            </a:extLst>
          </p:cNvPr>
          <p:cNvSpPr txBox="1"/>
          <p:nvPr/>
        </p:nvSpPr>
        <p:spPr>
          <a:xfrm>
            <a:off x="10944696" y="272174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B915B6-4AA9-4785-AAA1-B77D87D317CD}"/>
              </a:ext>
            </a:extLst>
          </p:cNvPr>
          <p:cNvSpPr txBox="1"/>
          <p:nvPr/>
        </p:nvSpPr>
        <p:spPr>
          <a:xfrm>
            <a:off x="10688494" y="108426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186770F-9A7D-411C-8B2B-084BBA74A37C}"/>
              </a:ext>
            </a:extLst>
          </p:cNvPr>
          <p:cNvSpPr txBox="1"/>
          <p:nvPr/>
        </p:nvSpPr>
        <p:spPr>
          <a:xfrm>
            <a:off x="1802765" y="276026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086B14F-3904-4DF9-83E2-BE0B8B0D1B8E}"/>
              </a:ext>
            </a:extLst>
          </p:cNvPr>
          <p:cNvSpPr txBox="1"/>
          <p:nvPr/>
        </p:nvSpPr>
        <p:spPr>
          <a:xfrm>
            <a:off x="1874087" y="143671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E0C59E3-F5DC-4050-AE6A-A5FA05E841FB}"/>
              </a:ext>
            </a:extLst>
          </p:cNvPr>
          <p:cNvSpPr txBox="1"/>
          <p:nvPr/>
        </p:nvSpPr>
        <p:spPr>
          <a:xfrm>
            <a:off x="10133777" y="124365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13C5A34-3E1C-4748-A9E7-472C6F4E998E}"/>
              </a:ext>
            </a:extLst>
          </p:cNvPr>
          <p:cNvSpPr txBox="1"/>
          <p:nvPr/>
        </p:nvSpPr>
        <p:spPr>
          <a:xfrm>
            <a:off x="8174062" y="5254231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9776FBC-CF02-4995-ACF1-8E89CF504295}"/>
              </a:ext>
            </a:extLst>
          </p:cNvPr>
          <p:cNvSpPr txBox="1"/>
          <p:nvPr/>
        </p:nvSpPr>
        <p:spPr>
          <a:xfrm>
            <a:off x="10841777" y="551944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23C530-9F55-4765-81B3-0E1E268276FA}"/>
              </a:ext>
            </a:extLst>
          </p:cNvPr>
          <p:cNvSpPr txBox="1"/>
          <p:nvPr/>
        </p:nvSpPr>
        <p:spPr>
          <a:xfrm>
            <a:off x="10390296" y="268862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FE0494D-D20A-40F4-8488-EF005D614534}"/>
              </a:ext>
            </a:extLst>
          </p:cNvPr>
          <p:cNvSpPr txBox="1"/>
          <p:nvPr/>
        </p:nvSpPr>
        <p:spPr>
          <a:xfrm>
            <a:off x="2635048" y="478838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100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6A07CAB-F164-46D0-A52D-BECEDF341249}"/>
              </a:ext>
            </a:extLst>
          </p:cNvPr>
          <p:cNvSpPr txBox="1"/>
          <p:nvPr/>
        </p:nvSpPr>
        <p:spPr>
          <a:xfrm>
            <a:off x="2001698" y="497736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200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3468F79-B304-4A80-A34B-D18540C96B69}"/>
              </a:ext>
            </a:extLst>
          </p:cNvPr>
          <p:cNvSpPr txBox="1"/>
          <p:nvPr/>
        </p:nvSpPr>
        <p:spPr>
          <a:xfrm>
            <a:off x="3924102" y="5636865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300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B3CC9F4-1CBB-4A41-A596-024BE22AC993}"/>
              </a:ext>
            </a:extLst>
          </p:cNvPr>
          <p:cNvSpPr txBox="1"/>
          <p:nvPr/>
        </p:nvSpPr>
        <p:spPr>
          <a:xfrm>
            <a:off x="4053388" y="512127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400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1B6D500-E2C7-417F-AC57-A8293C73AFE3}"/>
              </a:ext>
            </a:extLst>
          </p:cNvPr>
          <p:cNvSpPr txBox="1"/>
          <p:nvPr/>
        </p:nvSpPr>
        <p:spPr>
          <a:xfrm>
            <a:off x="2833168" y="501355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A8C4954-256D-4B1C-AFE2-3361159E3044}"/>
              </a:ext>
            </a:extLst>
          </p:cNvPr>
          <p:cNvSpPr txBox="1"/>
          <p:nvPr/>
        </p:nvSpPr>
        <p:spPr>
          <a:xfrm>
            <a:off x="3376733" y="54362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ACB7A41-7899-4C9D-93C4-7C7472E0E563}"/>
              </a:ext>
            </a:extLst>
          </p:cNvPr>
          <p:cNvSpPr txBox="1"/>
          <p:nvPr/>
        </p:nvSpPr>
        <p:spPr>
          <a:xfrm>
            <a:off x="8977226" y="419224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500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6B241F-CFBE-4DB3-BE95-AB7E877F3BFD}"/>
              </a:ext>
            </a:extLst>
          </p:cNvPr>
          <p:cNvSpPr txBox="1"/>
          <p:nvPr/>
        </p:nvSpPr>
        <p:spPr>
          <a:xfrm>
            <a:off x="9722890" y="37355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600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B97A5A2-8DE8-4207-99E1-856DBF1EE6EA}"/>
              </a:ext>
            </a:extLst>
          </p:cNvPr>
          <p:cNvSpPr txBox="1"/>
          <p:nvPr/>
        </p:nvSpPr>
        <p:spPr>
          <a:xfrm>
            <a:off x="9809255" y="39838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700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B605EF5-C5BF-4EA5-B97F-C48647C85F46}"/>
              </a:ext>
            </a:extLst>
          </p:cNvPr>
          <p:cNvSpPr txBox="1"/>
          <p:nvPr/>
        </p:nvSpPr>
        <p:spPr>
          <a:xfrm>
            <a:off x="1111176" y="100969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2 PC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3EE647-72CA-45F6-A490-2D651D308816}"/>
              </a:ext>
            </a:extLst>
          </p:cNvPr>
          <p:cNvSpPr txBox="1"/>
          <p:nvPr/>
        </p:nvSpPr>
        <p:spPr>
          <a:xfrm>
            <a:off x="262016" y="228576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3 PC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EA00920-D2B3-4F33-989B-CB56B4A22889}"/>
              </a:ext>
            </a:extLst>
          </p:cNvPr>
          <p:cNvSpPr txBox="1"/>
          <p:nvPr/>
        </p:nvSpPr>
        <p:spPr>
          <a:xfrm>
            <a:off x="10311748" y="240507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4 PC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5900F11-889F-47F8-8037-339017816610}"/>
              </a:ext>
            </a:extLst>
          </p:cNvPr>
          <p:cNvSpPr txBox="1"/>
          <p:nvPr/>
        </p:nvSpPr>
        <p:spPr>
          <a:xfrm>
            <a:off x="11045472" y="488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5 PC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8AD2E74-3396-4882-A41C-5A03FC1F1F2A}"/>
              </a:ext>
            </a:extLst>
          </p:cNvPr>
          <p:cNvSpPr txBox="1"/>
          <p:nvPr/>
        </p:nvSpPr>
        <p:spPr>
          <a:xfrm>
            <a:off x="6758581" y="6288737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6 PC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35329F7-E611-4F81-9879-24649C60A022}"/>
              </a:ext>
            </a:extLst>
          </p:cNvPr>
          <p:cNvSpPr txBox="1"/>
          <p:nvPr/>
        </p:nvSpPr>
        <p:spPr>
          <a:xfrm>
            <a:off x="8294496" y="633576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7 PC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3BA8AD0-76D7-48E8-96A4-99E301A5B7DD}"/>
              </a:ext>
            </a:extLst>
          </p:cNvPr>
          <p:cNvSpPr txBox="1"/>
          <p:nvPr/>
        </p:nvSpPr>
        <p:spPr>
          <a:xfrm>
            <a:off x="9869103" y="6448352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8 PC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1FF8659-AEB7-4CBF-BD1E-3175BCEED4EC}"/>
              </a:ext>
            </a:extLst>
          </p:cNvPr>
          <p:cNvSpPr txBox="1"/>
          <p:nvPr/>
        </p:nvSpPr>
        <p:spPr>
          <a:xfrm>
            <a:off x="10881039" y="6481091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9 PC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9312B3C-5716-402A-9BBC-DDF798BCAC7F}"/>
              </a:ext>
            </a:extLst>
          </p:cNvPr>
          <p:cNvSpPr txBox="1"/>
          <p:nvPr/>
        </p:nvSpPr>
        <p:spPr>
          <a:xfrm>
            <a:off x="10456800" y="1846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10 PC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270B497-3050-431D-BCBB-1D8247A60C38}"/>
              </a:ext>
            </a:extLst>
          </p:cNvPr>
          <p:cNvSpPr txBox="1"/>
          <p:nvPr/>
        </p:nvSpPr>
        <p:spPr>
          <a:xfrm>
            <a:off x="11244119" y="301948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11 PC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038D11C-A627-4437-8C5F-02041594F96F}"/>
              </a:ext>
            </a:extLst>
          </p:cNvPr>
          <p:cNvSpPr txBox="1"/>
          <p:nvPr/>
        </p:nvSpPr>
        <p:spPr>
          <a:xfrm>
            <a:off x="6758173" y="337217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G1/1/1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D4616A-BD58-49AE-97F0-295BEFFB23B9}"/>
              </a:ext>
            </a:extLst>
          </p:cNvPr>
          <p:cNvSpPr txBox="1"/>
          <p:nvPr/>
        </p:nvSpPr>
        <p:spPr>
          <a:xfrm>
            <a:off x="7094482" y="370915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G1/1/2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666068-1114-4C37-8BAD-902A3BA9FD96}"/>
              </a:ext>
            </a:extLst>
          </p:cNvPr>
          <p:cNvSpPr txBox="1"/>
          <p:nvPr/>
        </p:nvSpPr>
        <p:spPr>
          <a:xfrm>
            <a:off x="6105595" y="369101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G1/1/3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1DBEBFD-7B4D-49EF-BCFC-929D86F25F6A}"/>
              </a:ext>
            </a:extLst>
          </p:cNvPr>
          <p:cNvSpPr txBox="1"/>
          <p:nvPr/>
        </p:nvSpPr>
        <p:spPr>
          <a:xfrm>
            <a:off x="6680480" y="380510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ISP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F3D7348-DBE9-4A80-A978-FEF2AF993882}"/>
              </a:ext>
            </a:extLst>
          </p:cNvPr>
          <p:cNvSpPr txBox="1"/>
          <p:nvPr/>
        </p:nvSpPr>
        <p:spPr>
          <a:xfrm>
            <a:off x="5183815" y="3016689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FA8F1A4-5837-4E27-BE18-780A292A49EA}"/>
              </a:ext>
            </a:extLst>
          </p:cNvPr>
          <p:cNvSpPr txBox="1"/>
          <p:nvPr/>
        </p:nvSpPr>
        <p:spPr>
          <a:xfrm>
            <a:off x="2150968" y="2640408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9FDCD0F-32AF-4C7C-B4E4-8808D6000CA9}"/>
              </a:ext>
            </a:extLst>
          </p:cNvPr>
          <p:cNvSpPr txBox="1"/>
          <p:nvPr/>
        </p:nvSpPr>
        <p:spPr>
          <a:xfrm>
            <a:off x="2559512" y="114635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E060508-6561-4BEB-9429-C018A912A2F2}"/>
              </a:ext>
            </a:extLst>
          </p:cNvPr>
          <p:cNvSpPr txBox="1"/>
          <p:nvPr/>
        </p:nvSpPr>
        <p:spPr>
          <a:xfrm>
            <a:off x="5170133" y="169256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R4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73A6041-A0F7-415B-B8D0-13871BA67E3F}"/>
              </a:ext>
            </a:extLst>
          </p:cNvPr>
          <p:cNvSpPr txBox="1"/>
          <p:nvPr/>
        </p:nvSpPr>
        <p:spPr>
          <a:xfrm>
            <a:off x="6940104" y="130037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R5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4929C0-DFD2-43E6-8396-53FE23B5D50A}"/>
              </a:ext>
            </a:extLst>
          </p:cNvPr>
          <p:cNvSpPr txBox="1"/>
          <p:nvPr/>
        </p:nvSpPr>
        <p:spPr>
          <a:xfrm>
            <a:off x="9572261" y="134138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R6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A91106-DF1D-4F1C-A427-DECC66906C8D}"/>
              </a:ext>
            </a:extLst>
          </p:cNvPr>
          <p:cNvSpPr txBox="1"/>
          <p:nvPr/>
        </p:nvSpPr>
        <p:spPr>
          <a:xfrm>
            <a:off x="3991454" y="207214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F2809FB-9F2D-45CB-B894-FDE8EA8D3999}"/>
              </a:ext>
            </a:extLst>
          </p:cNvPr>
          <p:cNvSpPr txBox="1"/>
          <p:nvPr/>
        </p:nvSpPr>
        <p:spPr>
          <a:xfrm>
            <a:off x="1023039" y="167877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F96C04B-7FF2-4A8E-A53D-FF54567A7A04}"/>
              </a:ext>
            </a:extLst>
          </p:cNvPr>
          <p:cNvSpPr txBox="1"/>
          <p:nvPr/>
        </p:nvSpPr>
        <p:spPr>
          <a:xfrm>
            <a:off x="6453695" y="213860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58F591-C9B1-4323-AD11-B2F2DEB9AB9E}"/>
              </a:ext>
            </a:extLst>
          </p:cNvPr>
          <p:cNvSpPr txBox="1"/>
          <p:nvPr/>
        </p:nvSpPr>
        <p:spPr>
          <a:xfrm>
            <a:off x="10582053" y="941511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E5D7DC-1AA1-47A1-8A3D-809905A9C7BD}"/>
              </a:ext>
            </a:extLst>
          </p:cNvPr>
          <p:cNvSpPr txBox="1"/>
          <p:nvPr/>
        </p:nvSpPr>
        <p:spPr>
          <a:xfrm>
            <a:off x="2699001" y="381301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S4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AD00A2E-EE9D-4940-9156-885703C40B2E}"/>
              </a:ext>
            </a:extLst>
          </p:cNvPr>
          <p:cNvSpPr txBox="1"/>
          <p:nvPr/>
        </p:nvSpPr>
        <p:spPr>
          <a:xfrm>
            <a:off x="454708" y="4713684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S5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319A0E8-9DB2-4BA8-99C9-0EBC5EDF5999}"/>
              </a:ext>
            </a:extLst>
          </p:cNvPr>
          <p:cNvSpPr txBox="1"/>
          <p:nvPr/>
        </p:nvSpPr>
        <p:spPr>
          <a:xfrm>
            <a:off x="1552711" y="623487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S6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BC1C0F8-E9E5-43DF-BAD6-0202939344B9}"/>
              </a:ext>
            </a:extLst>
          </p:cNvPr>
          <p:cNvSpPr txBox="1"/>
          <p:nvPr/>
        </p:nvSpPr>
        <p:spPr>
          <a:xfrm>
            <a:off x="4443687" y="452522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R7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C25B076-1E28-405D-A208-88A7DBD11063}"/>
              </a:ext>
            </a:extLst>
          </p:cNvPr>
          <p:cNvSpPr txBox="1"/>
          <p:nvPr/>
        </p:nvSpPr>
        <p:spPr>
          <a:xfrm>
            <a:off x="1659880" y="398882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R8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96DD1CC-5D72-4BB6-94E5-1C0BB98C114D}"/>
              </a:ext>
            </a:extLst>
          </p:cNvPr>
          <p:cNvSpPr txBox="1"/>
          <p:nvPr/>
        </p:nvSpPr>
        <p:spPr>
          <a:xfrm>
            <a:off x="786028" y="526383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R9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3B179A7-DA03-4CAC-B792-6609316FA58F}"/>
              </a:ext>
            </a:extLst>
          </p:cNvPr>
          <p:cNvSpPr txBox="1"/>
          <p:nvPr/>
        </p:nvSpPr>
        <p:spPr>
          <a:xfrm>
            <a:off x="2543072" y="595727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R10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EC7374D-5D7F-4597-BA0D-BF044DF48AA5}"/>
              </a:ext>
            </a:extLst>
          </p:cNvPr>
          <p:cNvSpPr txBox="1"/>
          <p:nvPr/>
        </p:nvSpPr>
        <p:spPr>
          <a:xfrm>
            <a:off x="8208602" y="496197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6EC79C7-A92B-44C6-81E7-B6F268E36CCF}"/>
              </a:ext>
            </a:extLst>
          </p:cNvPr>
          <p:cNvSpPr txBox="1"/>
          <p:nvPr/>
        </p:nvSpPr>
        <p:spPr>
          <a:xfrm>
            <a:off x="10693303" y="526757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6DDFC1D-797B-4F7C-BE90-2158F6F21187}"/>
              </a:ext>
            </a:extLst>
          </p:cNvPr>
          <p:cNvSpPr txBox="1"/>
          <p:nvPr/>
        </p:nvSpPr>
        <p:spPr>
          <a:xfrm>
            <a:off x="10228349" y="310927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D0D094B-26BC-40A1-AFB0-6D13CE964347}"/>
              </a:ext>
            </a:extLst>
          </p:cNvPr>
          <p:cNvSpPr txBox="1"/>
          <p:nvPr/>
        </p:nvSpPr>
        <p:spPr>
          <a:xfrm>
            <a:off x="7789170" y="566245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S7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6210D4-45F3-415E-82EB-1C793B2D1FD0}"/>
              </a:ext>
            </a:extLst>
          </p:cNvPr>
          <p:cNvSpPr txBox="1"/>
          <p:nvPr/>
        </p:nvSpPr>
        <p:spPr>
          <a:xfrm>
            <a:off x="10667438" y="581490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S8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36C0D83-3D61-41F3-836E-0532321C46B4}"/>
              </a:ext>
            </a:extLst>
          </p:cNvPr>
          <p:cNvSpPr txBox="1"/>
          <p:nvPr/>
        </p:nvSpPr>
        <p:spPr>
          <a:xfrm>
            <a:off x="10910412" y="254289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S9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965080F-7FFB-4AF2-ABC9-6B7274B96B70}"/>
              </a:ext>
            </a:extLst>
          </p:cNvPr>
          <p:cNvSpPr txBox="1"/>
          <p:nvPr/>
        </p:nvSpPr>
        <p:spPr>
          <a:xfrm>
            <a:off x="9473602" y="3998728"/>
            <a:ext cx="44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L3-1</a:t>
            </a:r>
            <a:endParaRPr lang="en-GB" sz="600" b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7C34E30-821A-4897-8680-D192CC591D66}"/>
              </a:ext>
            </a:extLst>
          </p:cNvPr>
          <p:cNvSpPr txBox="1"/>
          <p:nvPr/>
        </p:nvSpPr>
        <p:spPr>
          <a:xfrm>
            <a:off x="2520040" y="5081572"/>
            <a:ext cx="44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L3-2</a:t>
            </a:r>
            <a:endParaRPr lang="en-GB" sz="600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1BBB5A9-CA23-421B-8EB3-25E07CD2A2E6}"/>
              </a:ext>
            </a:extLst>
          </p:cNvPr>
          <p:cNvSpPr txBox="1"/>
          <p:nvPr/>
        </p:nvSpPr>
        <p:spPr>
          <a:xfrm>
            <a:off x="3794850" y="5410120"/>
            <a:ext cx="44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L3-3</a:t>
            </a:r>
            <a:endParaRPr lang="en-GB" sz="600" b="1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AFBCE91-A6B2-4A1A-9EFF-EC96A5E63EF0}"/>
              </a:ext>
            </a:extLst>
          </p:cNvPr>
          <p:cNvSpPr txBox="1"/>
          <p:nvPr/>
        </p:nvSpPr>
        <p:spPr>
          <a:xfrm>
            <a:off x="1782428" y="2866529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3DAE9A2-106A-4ACE-8E9B-2919DB869BCE}"/>
              </a:ext>
            </a:extLst>
          </p:cNvPr>
          <p:cNvSpPr txBox="1"/>
          <p:nvPr/>
        </p:nvSpPr>
        <p:spPr>
          <a:xfrm>
            <a:off x="4766211" y="1302673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EFC2EE1-2D0F-4DB7-BF48-6A0922F310F5}"/>
              </a:ext>
            </a:extLst>
          </p:cNvPr>
          <p:cNvSpPr txBox="1"/>
          <p:nvPr/>
        </p:nvSpPr>
        <p:spPr>
          <a:xfrm rot="949170">
            <a:off x="5712913" y="3132585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5399156-37DC-4FDD-9EDE-152CBF025BD9}"/>
              </a:ext>
            </a:extLst>
          </p:cNvPr>
          <p:cNvSpPr txBox="1"/>
          <p:nvPr/>
        </p:nvSpPr>
        <p:spPr>
          <a:xfrm rot="2977113">
            <a:off x="7447243" y="4270055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ACD95FC-9169-4196-9379-B289C59355B6}"/>
              </a:ext>
            </a:extLst>
          </p:cNvPr>
          <p:cNvSpPr txBox="1"/>
          <p:nvPr/>
        </p:nvSpPr>
        <p:spPr>
          <a:xfrm rot="20637735">
            <a:off x="5385380" y="3894408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846FF45-C581-40AA-ADFE-8F26DEB08CF8}"/>
              </a:ext>
            </a:extLst>
          </p:cNvPr>
          <p:cNvSpPr txBox="1"/>
          <p:nvPr/>
        </p:nvSpPr>
        <p:spPr>
          <a:xfrm>
            <a:off x="3241483" y="5113623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EE46CA5-5B0D-4BB3-9797-ED8A14F1C02E}"/>
              </a:ext>
            </a:extLst>
          </p:cNvPr>
          <p:cNvSpPr txBox="1"/>
          <p:nvPr/>
        </p:nvSpPr>
        <p:spPr>
          <a:xfrm>
            <a:off x="1566158" y="5216211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7F9A755-D15C-44FA-AD6F-648FB63AD3D9}"/>
              </a:ext>
            </a:extLst>
          </p:cNvPr>
          <p:cNvSpPr txBox="1"/>
          <p:nvPr/>
        </p:nvSpPr>
        <p:spPr>
          <a:xfrm>
            <a:off x="1871143" y="4575655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8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00642C5-B689-40F2-A8C2-9AD43B7D80F3}"/>
              </a:ext>
            </a:extLst>
          </p:cNvPr>
          <p:cNvSpPr txBox="1"/>
          <p:nvPr/>
        </p:nvSpPr>
        <p:spPr>
          <a:xfrm>
            <a:off x="4229345" y="4945644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18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D8775EC-4100-4555-B826-FA682A549FF1}"/>
              </a:ext>
            </a:extLst>
          </p:cNvPr>
          <p:cNvSpPr txBox="1"/>
          <p:nvPr/>
        </p:nvSpPr>
        <p:spPr>
          <a:xfrm>
            <a:off x="3359875" y="5809575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5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0BE73C0-F058-432F-AE34-0F6FA8E1C44F}"/>
              </a:ext>
            </a:extLst>
          </p:cNvPr>
          <p:cNvSpPr txBox="1"/>
          <p:nvPr/>
        </p:nvSpPr>
        <p:spPr>
          <a:xfrm>
            <a:off x="1373581" y="5905783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25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2CC9919-4EDA-4EE4-92AC-8E5FD0B82196}"/>
              </a:ext>
            </a:extLst>
          </p:cNvPr>
          <p:cNvSpPr txBox="1"/>
          <p:nvPr/>
        </p:nvSpPr>
        <p:spPr>
          <a:xfrm>
            <a:off x="643365" y="4405189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60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AC9B889-2922-484B-8EE5-2309E519D883}"/>
              </a:ext>
            </a:extLst>
          </p:cNvPr>
          <p:cNvSpPr txBox="1"/>
          <p:nvPr/>
        </p:nvSpPr>
        <p:spPr>
          <a:xfrm>
            <a:off x="2641636" y="3507707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14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9BECFFF-A49A-4E54-AF3B-E4F41F7CB899}"/>
              </a:ext>
            </a:extLst>
          </p:cNvPr>
          <p:cNvSpPr txBox="1"/>
          <p:nvPr/>
        </p:nvSpPr>
        <p:spPr>
          <a:xfrm>
            <a:off x="3378366" y="1829576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25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1F9C09F-7C0E-4388-803C-AC938DAF2A03}"/>
              </a:ext>
            </a:extLst>
          </p:cNvPr>
          <p:cNvSpPr txBox="1"/>
          <p:nvPr/>
        </p:nvSpPr>
        <p:spPr>
          <a:xfrm>
            <a:off x="791169" y="1897916"/>
            <a:ext cx="21530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3: 250 hosts</a:t>
            </a:r>
          </a:p>
          <a:p>
            <a:r>
              <a:rPr lang="en-GB" sz="800" dirty="0"/>
              <a:t>Subnet Address: 192.168.2.0/24</a:t>
            </a:r>
          </a:p>
          <a:p>
            <a:r>
              <a:rPr lang="en-GB" sz="800" dirty="0"/>
              <a:t>Router (G0/1 on R1): 192.168.2.1</a:t>
            </a:r>
          </a:p>
          <a:p>
            <a:r>
              <a:rPr lang="en-GB" sz="800" dirty="0"/>
              <a:t>Sample Host: 192.168.2.2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CDB27A1-761D-4C9B-9423-810EC01D3471}"/>
              </a:ext>
            </a:extLst>
          </p:cNvPr>
          <p:cNvSpPr txBox="1"/>
          <p:nvPr/>
        </p:nvSpPr>
        <p:spPr>
          <a:xfrm>
            <a:off x="2335650" y="1351004"/>
            <a:ext cx="1608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2: 400 hosts</a:t>
            </a:r>
            <a:br>
              <a:rPr lang="en-GB" sz="1000" b="1" dirty="0">
                <a:solidFill>
                  <a:srgbClr val="FF0000"/>
                </a:solidFill>
              </a:rPr>
            </a:br>
            <a:r>
              <a:rPr lang="en-GB" sz="800" dirty="0"/>
              <a:t>Subnet: 172.16.0.0/23</a:t>
            </a:r>
          </a:p>
          <a:p>
            <a:r>
              <a:rPr lang="en-GB" sz="800" dirty="0"/>
              <a:t>Router (G0/1): 172.16.0.1</a:t>
            </a:r>
          </a:p>
          <a:p>
            <a:r>
              <a:rPr lang="en-GB" sz="800" dirty="0"/>
              <a:t>Example Host: 172.16.0.2</a:t>
            </a:r>
          </a:p>
          <a:p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1B304C1-D20F-4014-893B-117C78CF7043}"/>
              </a:ext>
            </a:extLst>
          </p:cNvPr>
          <p:cNvSpPr txBox="1"/>
          <p:nvPr/>
        </p:nvSpPr>
        <p:spPr>
          <a:xfrm>
            <a:off x="8846361" y="618035"/>
            <a:ext cx="16343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4: 1024 hosts</a:t>
            </a:r>
          </a:p>
          <a:p>
            <a:r>
              <a:rPr lang="en-GB" sz="800" dirty="0"/>
              <a:t>Subnet Address: 192.168.4.0/22</a:t>
            </a:r>
          </a:p>
          <a:p>
            <a:r>
              <a:rPr lang="en-GB" sz="800" dirty="0"/>
              <a:t>Router (G0/0 on R6): 192.168.4.1</a:t>
            </a:r>
          </a:p>
          <a:p>
            <a:r>
              <a:rPr lang="en-GB" sz="800" dirty="0"/>
              <a:t>Sample Host: 192.168.4.2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77F1C56-B24A-4F3E-9D6D-F4D626959B7B}"/>
              </a:ext>
            </a:extLst>
          </p:cNvPr>
          <p:cNvSpPr txBox="1"/>
          <p:nvPr/>
        </p:nvSpPr>
        <p:spPr>
          <a:xfrm>
            <a:off x="10717830" y="281195"/>
            <a:ext cx="18175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5: 505 hosts</a:t>
            </a:r>
          </a:p>
          <a:p>
            <a:r>
              <a:rPr lang="en-GB" sz="800" dirty="0"/>
              <a:t>Subnet Address: 192.168.8.0/23</a:t>
            </a:r>
          </a:p>
          <a:p>
            <a:r>
              <a:rPr lang="en-GB" sz="800" dirty="0"/>
              <a:t>Router (G0/1 on R6): 192.168.8.1</a:t>
            </a:r>
          </a:p>
          <a:p>
            <a:r>
              <a:rPr lang="en-GB" sz="800" dirty="0"/>
              <a:t>Sample Host: 192.168.8.2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0D7033A-81FB-4012-BB9C-16972F281602}"/>
              </a:ext>
            </a:extLst>
          </p:cNvPr>
          <p:cNvSpPr txBox="1"/>
          <p:nvPr/>
        </p:nvSpPr>
        <p:spPr>
          <a:xfrm>
            <a:off x="10721894" y="1352413"/>
            <a:ext cx="16857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10: 5,000,000 hosts</a:t>
            </a:r>
          </a:p>
          <a:p>
            <a:r>
              <a:rPr lang="en-GB" sz="800" dirty="0"/>
              <a:t>Subnet Address: 10.0.0.0/9</a:t>
            </a:r>
          </a:p>
          <a:p>
            <a:r>
              <a:rPr lang="en-GB" sz="800" dirty="0"/>
              <a:t>Router (G0/1 on R13): 10.0.0.1</a:t>
            </a:r>
          </a:p>
          <a:p>
            <a:r>
              <a:rPr lang="en-GB" sz="800" dirty="0"/>
              <a:t>Sample Host: 10.0.0.2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EDE1D0D-AAF9-4430-B909-4A8E25AB8F45}"/>
              </a:ext>
            </a:extLst>
          </p:cNvPr>
          <p:cNvSpPr txBox="1"/>
          <p:nvPr/>
        </p:nvSpPr>
        <p:spPr>
          <a:xfrm>
            <a:off x="10632095" y="3095682"/>
            <a:ext cx="1541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11: 5,000 hosts</a:t>
            </a:r>
          </a:p>
          <a:p>
            <a:r>
              <a:rPr lang="en-GB" sz="800" dirty="0"/>
              <a:t>Subnet Address: 172.16.0.0/19</a:t>
            </a:r>
          </a:p>
          <a:p>
            <a:r>
              <a:rPr lang="en-GB" sz="800" dirty="0"/>
              <a:t>Router (G0/1 on S9): 172.16.0.1</a:t>
            </a:r>
          </a:p>
          <a:p>
            <a:r>
              <a:rPr lang="en-GB" sz="800" dirty="0"/>
              <a:t>Sample Host: 172.16.0.2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CD7DECA-B185-43BA-B406-2CA94A93916A}"/>
              </a:ext>
            </a:extLst>
          </p:cNvPr>
          <p:cNvSpPr txBox="1"/>
          <p:nvPr/>
        </p:nvSpPr>
        <p:spPr>
          <a:xfrm>
            <a:off x="8960717" y="5513547"/>
            <a:ext cx="1695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8: 200,000 hosts</a:t>
            </a:r>
          </a:p>
          <a:p>
            <a:r>
              <a:rPr lang="en-GB" sz="800" dirty="0"/>
              <a:t>Subnet Address: 10.136.0.0/13</a:t>
            </a:r>
          </a:p>
          <a:p>
            <a:r>
              <a:rPr lang="en-GB" sz="800" dirty="0"/>
              <a:t>Router (G0/1 on R12): 10.136.0.1</a:t>
            </a:r>
          </a:p>
          <a:p>
            <a:r>
              <a:rPr lang="en-GB" sz="800" dirty="0"/>
              <a:t>Sample Host: 10.136.0.2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811166A-9787-449D-BCA6-5F2DAA6B1CB6}"/>
              </a:ext>
            </a:extLst>
          </p:cNvPr>
          <p:cNvSpPr txBox="1"/>
          <p:nvPr/>
        </p:nvSpPr>
        <p:spPr>
          <a:xfrm>
            <a:off x="10114829" y="5963770"/>
            <a:ext cx="17933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9: 10,000 hosts</a:t>
            </a:r>
          </a:p>
          <a:p>
            <a:r>
              <a:rPr lang="en-GB" sz="800" dirty="0"/>
              <a:t>Subnet Address: 192.168.32.0/18</a:t>
            </a:r>
          </a:p>
          <a:p>
            <a:r>
              <a:rPr lang="en-GB" sz="800" dirty="0"/>
              <a:t>Router (G0/1 on S8): 192.168.32.1</a:t>
            </a:r>
          </a:p>
          <a:p>
            <a:r>
              <a:rPr lang="en-GB" sz="800" dirty="0"/>
              <a:t>Sample Host: 192.168.32.2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8E157E5-2635-424D-AF7E-522CD74BFE5B}"/>
              </a:ext>
            </a:extLst>
          </p:cNvPr>
          <p:cNvSpPr txBox="1"/>
          <p:nvPr/>
        </p:nvSpPr>
        <p:spPr>
          <a:xfrm>
            <a:off x="8608496" y="4869638"/>
            <a:ext cx="1650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7: 2,000 hosts</a:t>
            </a:r>
          </a:p>
          <a:p>
            <a:r>
              <a:rPr lang="en-GB" sz="800" dirty="0"/>
              <a:t>Subnet Address: 192.168.16.0/21</a:t>
            </a:r>
          </a:p>
          <a:p>
            <a:r>
              <a:rPr lang="en-GB" sz="800" dirty="0"/>
              <a:t>Router (G0/1 on R8): 192.168.16.1</a:t>
            </a:r>
          </a:p>
          <a:p>
            <a:r>
              <a:rPr lang="en-GB" sz="800" dirty="0"/>
              <a:t>Sample Host: 192.168.16.2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407AA-A404-409A-AA95-735995026120}"/>
              </a:ext>
            </a:extLst>
          </p:cNvPr>
          <p:cNvSpPr txBox="1"/>
          <p:nvPr/>
        </p:nvSpPr>
        <p:spPr>
          <a:xfrm>
            <a:off x="6176140" y="5259194"/>
            <a:ext cx="150378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6: 202,000 hosts</a:t>
            </a:r>
          </a:p>
          <a:p>
            <a:r>
              <a:rPr lang="en-GB" sz="800" dirty="0"/>
              <a:t>Subnet Address: 10.128.0.0/13</a:t>
            </a:r>
          </a:p>
          <a:p>
            <a:r>
              <a:rPr lang="en-GB" sz="800" dirty="0"/>
              <a:t>Router (G0/1 on R7): 10.128.0.1</a:t>
            </a:r>
          </a:p>
          <a:p>
            <a:r>
              <a:rPr lang="en-GB" sz="800" dirty="0"/>
              <a:t>Sample Host: 10.128.0.2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AA4AC49-574A-4B78-9DF0-0230636BA5A1}"/>
              </a:ext>
            </a:extLst>
          </p:cNvPr>
          <p:cNvSpPr txBox="1"/>
          <p:nvPr/>
        </p:nvSpPr>
        <p:spPr>
          <a:xfrm>
            <a:off x="10041573" y="4110145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80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A3E8E7B-D878-45FD-A738-9F1E511C9732}"/>
              </a:ext>
            </a:extLst>
          </p:cNvPr>
          <p:cNvSpPr txBox="1"/>
          <p:nvPr/>
        </p:nvSpPr>
        <p:spPr>
          <a:xfrm>
            <a:off x="8735164" y="4060685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795B3B8-44E6-41CC-8D5A-57EA3B768C58}"/>
              </a:ext>
            </a:extLst>
          </p:cNvPr>
          <p:cNvSpPr txBox="1"/>
          <p:nvPr/>
        </p:nvSpPr>
        <p:spPr>
          <a:xfrm>
            <a:off x="9281587" y="3499827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40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7497774-16DD-4FB5-88DA-6190577F3264}"/>
              </a:ext>
            </a:extLst>
          </p:cNvPr>
          <p:cNvSpPr txBox="1"/>
          <p:nvPr/>
        </p:nvSpPr>
        <p:spPr>
          <a:xfrm>
            <a:off x="6903188" y="2170015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4DA44A-3E5B-423C-B66F-9ED83EDD5874}"/>
              </a:ext>
            </a:extLst>
          </p:cNvPr>
          <p:cNvSpPr txBox="1"/>
          <p:nvPr/>
        </p:nvSpPr>
        <p:spPr>
          <a:xfrm>
            <a:off x="7266588" y="3171809"/>
            <a:ext cx="107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u="sng" dirty="0"/>
              <a:t>ISP Area:</a:t>
            </a:r>
          </a:p>
          <a:p>
            <a:r>
              <a:rPr lang="en-GB" sz="1200" b="1" dirty="0"/>
              <a:t>Any public IPs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2F664E-134D-404D-8FA9-B0AAA288B3F3}"/>
              </a:ext>
            </a:extLst>
          </p:cNvPr>
          <p:cNvSpPr txBox="1"/>
          <p:nvPr/>
        </p:nvSpPr>
        <p:spPr>
          <a:xfrm>
            <a:off x="8105608" y="1109878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6454A65-6E7A-43B8-87AF-41D2FBD59057}"/>
              </a:ext>
            </a:extLst>
          </p:cNvPr>
          <p:cNvSpPr txBox="1"/>
          <p:nvPr/>
        </p:nvSpPr>
        <p:spPr>
          <a:xfrm>
            <a:off x="4177804" y="465261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213404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A0F691B-2295-424B-84C2-1A9DD69D2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79" y="2899029"/>
            <a:ext cx="469392" cy="316992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D554A54-2274-40B2-84F5-DD573B5D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1" y="1024609"/>
            <a:ext cx="469392" cy="31699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F1F7910-31F5-4E9A-BD7D-E3B5CBC2D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6" y="3792454"/>
            <a:ext cx="469392" cy="31699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CA219401-177E-49FE-8EF0-8F35AAD8F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021" y="2518106"/>
            <a:ext cx="469392" cy="316992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A620F59-866E-4C7E-AD2A-636DE5101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63" y="1217275"/>
            <a:ext cx="469392" cy="316992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E48F936-8FA4-459F-B639-43BAA5091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935" y="1183105"/>
            <a:ext cx="469392" cy="31699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7C56A9E-1B9B-4EDC-B0FD-0E7FC40EE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779" y="1568938"/>
            <a:ext cx="469392" cy="316992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67D48D7-F09B-4B59-A1A1-FDA3ACD91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343" y="5134737"/>
            <a:ext cx="469392" cy="316992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7E18FB9B-52B7-471D-82A0-6A22F1A5B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71" y="4836795"/>
            <a:ext cx="469392" cy="31699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BCB4549A-9C81-433E-844E-4FBD06700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951" y="2993698"/>
            <a:ext cx="469392" cy="316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A9C119-6295-42DC-A5D7-7DAE3DB71AD9}"/>
              </a:ext>
            </a:extLst>
          </p:cNvPr>
          <p:cNvSpPr txBox="1"/>
          <p:nvPr/>
        </p:nvSpPr>
        <p:spPr>
          <a:xfrm>
            <a:off x="209550" y="190500"/>
            <a:ext cx="8334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/>
              <a:t>“after” – IPv6</a:t>
            </a:r>
            <a:endParaRPr lang="en-GB" sz="1400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B3494A10-0435-41D2-ADE1-07937BCA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4403979"/>
            <a:ext cx="469392" cy="31699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1FA8C02D-9000-4C32-B601-FA6383165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63" y="3890631"/>
            <a:ext cx="396240" cy="39624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81B42A52-4581-47FD-85DA-769DB9481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17" y="4955667"/>
            <a:ext cx="396240" cy="396240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888C1D92-026C-48E5-8867-631F818E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63" y="5293233"/>
            <a:ext cx="396240" cy="396240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5DFC0166-7601-44D0-8E55-01C7AB730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" y="5150358"/>
            <a:ext cx="469392" cy="316992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80E3EC3C-2478-461A-8E65-6EA8B3690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441" y="5833391"/>
            <a:ext cx="469392" cy="316992"/>
          </a:xfrm>
          <a:prstGeom prst="rect">
            <a:avLst/>
          </a:prstGeom>
        </p:spPr>
      </p:pic>
      <p:pic>
        <p:nvPicPr>
          <p:cNvPr id="25" name="Picture 24" descr="A picture containing icon&#10;&#10;Description automatically generated">
            <a:extLst>
              <a:ext uri="{FF2B5EF4-FFF2-40B4-BE49-F238E27FC236}">
                <a16:creationId xmlns:a16="http://schemas.microsoft.com/office/drawing/2014/main" id="{6FE6970D-6424-436A-9D92-DFCA0D8E5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903" y="5570120"/>
            <a:ext cx="621792" cy="310896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BFF4A3F1-3D50-4EF5-B031-07FE88C49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143" y="5725568"/>
            <a:ext cx="621792" cy="310896"/>
          </a:xfrm>
          <a:prstGeom prst="rect">
            <a:avLst/>
          </a:prstGeom>
        </p:spPr>
      </p:pic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DD075A8F-57AD-417B-AD02-2E33C24D4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839" y="2452778"/>
            <a:ext cx="621792" cy="310896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EFD10D4D-7BA3-4E10-85BB-5256C13AD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14" y="836831"/>
            <a:ext cx="621792" cy="310896"/>
          </a:xfrm>
          <a:prstGeom prst="rect">
            <a:avLst/>
          </a:prstGeom>
        </p:spPr>
      </p:pic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DFCE24F7-033B-4B5B-9D1B-E261853E0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67" y="1580614"/>
            <a:ext cx="621792" cy="310896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716F3C3F-D366-4E2A-A2BF-271C2A7DC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28" y="2038547"/>
            <a:ext cx="621792" cy="310896"/>
          </a:xfrm>
          <a:prstGeom prst="rect">
            <a:avLst/>
          </a:prstGeom>
        </p:spPr>
      </p:pic>
      <p:pic>
        <p:nvPicPr>
          <p:cNvPr id="31" name="Picture 30" descr="A picture containing icon&#10;&#10;Description automatically generated">
            <a:extLst>
              <a:ext uri="{FF2B5EF4-FFF2-40B4-BE49-F238E27FC236}">
                <a16:creationId xmlns:a16="http://schemas.microsoft.com/office/drawing/2014/main" id="{72B7032F-CA04-41F3-B041-930E9CD1D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307" y="1985488"/>
            <a:ext cx="621792" cy="31089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D82357A-0581-4E12-B7DC-46C395C20DA4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7333327" y="1341601"/>
            <a:ext cx="2139536" cy="341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6CC829-E5D8-4268-B3AE-0FAAF4516489}"/>
              </a:ext>
            </a:extLst>
          </p:cNvPr>
          <p:cNvCxnSpPr>
            <a:stCxn id="9" idx="3"/>
            <a:endCxn id="28" idx="2"/>
          </p:cNvCxnSpPr>
          <p:nvPr/>
        </p:nvCxnSpPr>
        <p:spPr>
          <a:xfrm flipV="1">
            <a:off x="9942255" y="1147727"/>
            <a:ext cx="859155" cy="228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73402E-5D21-4915-9F11-D1AA4C94B331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 flipH="1">
            <a:off x="6675824" y="1500097"/>
            <a:ext cx="422807" cy="53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38534D7-89DC-49E4-95BA-2DDE006E5ABF}"/>
              </a:ext>
            </a:extLst>
          </p:cNvPr>
          <p:cNvCxnSpPr>
            <a:stCxn id="11" idx="3"/>
            <a:endCxn id="30" idx="1"/>
          </p:cNvCxnSpPr>
          <p:nvPr/>
        </p:nvCxnSpPr>
        <p:spPr>
          <a:xfrm>
            <a:off x="5559171" y="1727434"/>
            <a:ext cx="805757" cy="466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26B7F0-30FF-4ED4-9210-70C79D1DD826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324475" y="2349443"/>
            <a:ext cx="1351349" cy="549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C00CE1-1F83-4C47-A809-A2F04F3F9CC7}"/>
              </a:ext>
            </a:extLst>
          </p:cNvPr>
          <p:cNvCxnSpPr>
            <a:stCxn id="5" idx="1"/>
            <a:endCxn id="31" idx="2"/>
          </p:cNvCxnSpPr>
          <p:nvPr/>
        </p:nvCxnSpPr>
        <p:spPr>
          <a:xfrm flipH="1" flipV="1">
            <a:off x="4192203" y="2296384"/>
            <a:ext cx="897576" cy="7611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9DD10C-6148-4A79-9AE2-A84B920B9F50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542413" y="2140936"/>
            <a:ext cx="1338894" cy="5356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9EDC43-A536-4BC2-8540-C9E15762855A}"/>
              </a:ext>
            </a:extLst>
          </p:cNvPr>
          <p:cNvCxnSpPr>
            <a:cxnSpLocks/>
            <a:stCxn id="29" idx="3"/>
            <a:endCxn id="6" idx="1"/>
          </p:cNvCxnSpPr>
          <p:nvPr/>
        </p:nvCxnSpPr>
        <p:spPr>
          <a:xfrm flipV="1">
            <a:off x="1559659" y="1183105"/>
            <a:ext cx="924782" cy="552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E4778CA-7F42-41F8-98F9-E01D3F60EAA8}"/>
              </a:ext>
            </a:extLst>
          </p:cNvPr>
          <p:cNvCxnSpPr>
            <a:cxnSpLocks/>
            <a:stCxn id="6" idx="3"/>
            <a:endCxn id="31" idx="0"/>
          </p:cNvCxnSpPr>
          <p:nvPr/>
        </p:nvCxnSpPr>
        <p:spPr>
          <a:xfrm>
            <a:off x="2953833" y="1183105"/>
            <a:ext cx="1238370" cy="8023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4A1FBA-788F-4116-BEC5-AF250C4FC2FD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2917257" y="5153787"/>
            <a:ext cx="878706" cy="3375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02EB1D-333E-4D04-87A0-4CD3EF2578BA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 flipH="1">
            <a:off x="3994083" y="4720971"/>
            <a:ext cx="617350" cy="572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46D56C-A493-4EFE-BBCC-06369C8D36A2}"/>
              </a:ext>
            </a:extLst>
          </p:cNvPr>
          <p:cNvCxnSpPr>
            <a:stCxn id="20" idx="0"/>
            <a:endCxn id="7" idx="2"/>
          </p:cNvCxnSpPr>
          <p:nvPr/>
        </p:nvCxnSpPr>
        <p:spPr>
          <a:xfrm flipH="1" flipV="1">
            <a:off x="1818622" y="4109446"/>
            <a:ext cx="900515" cy="8462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4A4473-E39F-49C7-A915-596097B17EB7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flipH="1">
            <a:off x="1179606" y="5153787"/>
            <a:ext cx="1341411" cy="155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460830-7CF3-4494-BCEF-BE148393E381}"/>
              </a:ext>
            </a:extLst>
          </p:cNvPr>
          <p:cNvCxnSpPr>
            <a:stCxn id="23" idx="3"/>
            <a:endCxn id="21" idx="2"/>
          </p:cNvCxnSpPr>
          <p:nvPr/>
        </p:nvCxnSpPr>
        <p:spPr>
          <a:xfrm flipV="1">
            <a:off x="2953833" y="5689473"/>
            <a:ext cx="1040250" cy="302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F671823-137A-4149-B3B9-ED0127758F50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flipV="1">
            <a:off x="9670983" y="3310690"/>
            <a:ext cx="740664" cy="5799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482503-D9E4-4FB8-9233-CA72A0E36555}"/>
              </a:ext>
            </a:extLst>
          </p:cNvPr>
          <p:cNvCxnSpPr>
            <a:stCxn id="14" idx="0"/>
            <a:endCxn id="27" idx="2"/>
          </p:cNvCxnSpPr>
          <p:nvPr/>
        </p:nvCxnSpPr>
        <p:spPr>
          <a:xfrm flipV="1">
            <a:off x="10411647" y="2763674"/>
            <a:ext cx="704088" cy="230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1EB0B1C-A7C0-41E8-945D-FC69E0506DD3}"/>
              </a:ext>
            </a:extLst>
          </p:cNvPr>
          <p:cNvCxnSpPr>
            <a:stCxn id="18" idx="3"/>
            <a:endCxn id="12" idx="0"/>
          </p:cNvCxnSpPr>
          <p:nvPr/>
        </p:nvCxnSpPr>
        <p:spPr>
          <a:xfrm>
            <a:off x="9869103" y="4088751"/>
            <a:ext cx="1011936" cy="10459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FFC2C3-85B3-4510-B79B-800ACA9B884D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>
            <a:off x="10881039" y="5451729"/>
            <a:ext cx="0" cy="273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6CE24D-D588-4499-AF4D-4DACD86DD22A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flipH="1">
            <a:off x="7999799" y="5153787"/>
            <a:ext cx="384868" cy="416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ED5D293-2A0C-4ED2-8BD9-01068259359A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flipH="1">
            <a:off x="8384667" y="4286871"/>
            <a:ext cx="1286316" cy="549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92991B6F-5CEA-43EB-8406-FBE4397892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049" y="3552770"/>
            <a:ext cx="613771" cy="633256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3CAE8D-2B75-47CD-B665-4411682DA865}"/>
              </a:ext>
            </a:extLst>
          </p:cNvPr>
          <p:cNvCxnSpPr>
            <a:stCxn id="5" idx="2"/>
            <a:endCxn id="80" idx="0"/>
          </p:cNvCxnSpPr>
          <p:nvPr/>
        </p:nvCxnSpPr>
        <p:spPr>
          <a:xfrm>
            <a:off x="5324475" y="3216021"/>
            <a:ext cx="1539460" cy="336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E59DAB-7D93-4DF2-9E8B-CFAEFA1AA398}"/>
              </a:ext>
            </a:extLst>
          </p:cNvPr>
          <p:cNvCxnSpPr>
            <a:stCxn id="80" idx="1"/>
            <a:endCxn id="16" idx="0"/>
          </p:cNvCxnSpPr>
          <p:nvPr/>
        </p:nvCxnSpPr>
        <p:spPr>
          <a:xfrm flipH="1">
            <a:off x="4611433" y="3869398"/>
            <a:ext cx="1945616" cy="5345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1442D82-F0ED-49C4-A874-00EC2A2A514A}"/>
              </a:ext>
            </a:extLst>
          </p:cNvPr>
          <p:cNvCxnSpPr>
            <a:stCxn id="80" idx="3"/>
            <a:endCxn id="13" idx="1"/>
          </p:cNvCxnSpPr>
          <p:nvPr/>
        </p:nvCxnSpPr>
        <p:spPr>
          <a:xfrm>
            <a:off x="7170820" y="3869398"/>
            <a:ext cx="979151" cy="11258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09E0A6D7-58DD-4EDA-A6DD-F9157315C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9" y="2025326"/>
            <a:ext cx="321003" cy="288496"/>
          </a:xfrm>
          <a:prstGeom prst="rect">
            <a:avLst/>
          </a:prstGeom>
        </p:spPr>
      </p:pic>
      <p:pic>
        <p:nvPicPr>
          <p:cNvPr id="89" name="Picture 88" descr="Icon&#10;&#10;Description automatically generated">
            <a:extLst>
              <a:ext uri="{FF2B5EF4-FFF2-40B4-BE49-F238E27FC236}">
                <a16:creationId xmlns:a16="http://schemas.microsoft.com/office/drawing/2014/main" id="{3FE90DC1-C449-44ED-910C-D3E41DDDAB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21" y="1024216"/>
            <a:ext cx="321003" cy="288496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EF5C4263-8F07-4A18-A535-1A2C0717A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363" y="111357"/>
            <a:ext cx="321003" cy="288496"/>
          </a:xfrm>
          <a:prstGeom prst="rect">
            <a:avLst/>
          </a:prstGeom>
        </p:spPr>
      </p:pic>
      <p:pic>
        <p:nvPicPr>
          <p:cNvPr id="91" name="Picture 90" descr="Icon&#10;&#10;Description automatically generated">
            <a:extLst>
              <a:ext uri="{FF2B5EF4-FFF2-40B4-BE49-F238E27FC236}">
                <a16:creationId xmlns:a16="http://schemas.microsoft.com/office/drawing/2014/main" id="{C042C6EE-DAFC-4295-A768-5ACD13E9D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644" y="290132"/>
            <a:ext cx="321003" cy="288496"/>
          </a:xfrm>
          <a:prstGeom prst="rect">
            <a:avLst/>
          </a:prstGeom>
        </p:spPr>
      </p:pic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3610A3A5-D34B-447D-A3A8-0F3CB176A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647" y="2012297"/>
            <a:ext cx="321003" cy="288496"/>
          </a:xfrm>
          <a:prstGeom prst="rect">
            <a:avLst/>
          </a:prstGeom>
        </p:spPr>
      </p:pic>
      <p:pic>
        <p:nvPicPr>
          <p:cNvPr id="93" name="Picture 92" descr="Icon&#10;&#10;Description automatically generated">
            <a:extLst>
              <a:ext uri="{FF2B5EF4-FFF2-40B4-BE49-F238E27FC236}">
                <a16:creationId xmlns:a16="http://schemas.microsoft.com/office/drawing/2014/main" id="{6A7A816C-66DF-48BB-BD8E-E86169E38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132" y="2769029"/>
            <a:ext cx="321003" cy="288496"/>
          </a:xfrm>
          <a:prstGeom prst="rect">
            <a:avLst/>
          </a:prstGeom>
        </p:spPr>
      </p:pic>
      <p:pic>
        <p:nvPicPr>
          <p:cNvPr id="94" name="Picture 93" descr="Icon&#10;&#10;Description automatically generated">
            <a:extLst>
              <a:ext uri="{FF2B5EF4-FFF2-40B4-BE49-F238E27FC236}">
                <a16:creationId xmlns:a16="http://schemas.microsoft.com/office/drawing/2014/main" id="{BFFEAE5A-4DC2-4631-A7E7-F33602B85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9" y="5991887"/>
            <a:ext cx="321003" cy="288496"/>
          </a:xfrm>
          <a:prstGeom prst="rect">
            <a:avLst/>
          </a:prstGeom>
        </p:spPr>
      </p:pic>
      <p:pic>
        <p:nvPicPr>
          <p:cNvPr id="95" name="Picture 94" descr="Icon&#10;&#10;Description automatically generated">
            <a:extLst>
              <a:ext uri="{FF2B5EF4-FFF2-40B4-BE49-F238E27FC236}">
                <a16:creationId xmlns:a16="http://schemas.microsoft.com/office/drawing/2014/main" id="{61902BD9-5B1B-4EE7-BCB4-262EA713C5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095" y="6107963"/>
            <a:ext cx="321003" cy="288496"/>
          </a:xfrm>
          <a:prstGeom prst="rect">
            <a:avLst/>
          </a:prstGeom>
        </p:spPr>
      </p:pic>
      <p:pic>
        <p:nvPicPr>
          <p:cNvPr id="96" name="Picture 95" descr="Icon&#10;&#10;Description automatically generated">
            <a:extLst>
              <a:ext uri="{FF2B5EF4-FFF2-40B4-BE49-F238E27FC236}">
                <a16:creationId xmlns:a16="http://schemas.microsoft.com/office/drawing/2014/main" id="{C6CF8F47-C7B8-4D82-AE23-4246D38F4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985" y="6547362"/>
            <a:ext cx="321003" cy="288496"/>
          </a:xfrm>
          <a:prstGeom prst="rect">
            <a:avLst/>
          </a:prstGeom>
        </p:spPr>
      </p:pic>
      <p:pic>
        <p:nvPicPr>
          <p:cNvPr id="97" name="Picture 96" descr="Icon&#10;&#10;Description automatically generated">
            <a:extLst>
              <a:ext uri="{FF2B5EF4-FFF2-40B4-BE49-F238E27FC236}">
                <a16:creationId xmlns:a16="http://schemas.microsoft.com/office/drawing/2014/main" id="{20025AD4-B850-47F0-9EE7-CDD4BC1F3E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131" y="6504181"/>
            <a:ext cx="321003" cy="28849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0E62714-D4FF-4095-89A9-8F3348FE7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15" y="2697389"/>
            <a:ext cx="330996" cy="47392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3B63471-A079-4C84-A6D0-CE4451F26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77" y="867675"/>
            <a:ext cx="330996" cy="473926"/>
          </a:xfrm>
          <a:prstGeom prst="rect">
            <a:avLst/>
          </a:prstGeom>
        </p:spPr>
      </p:pic>
      <p:pic>
        <p:nvPicPr>
          <p:cNvPr id="101" name="Picture 100" descr="A picture containing icon&#10;&#10;Description automatically generated">
            <a:extLst>
              <a:ext uri="{FF2B5EF4-FFF2-40B4-BE49-F238E27FC236}">
                <a16:creationId xmlns:a16="http://schemas.microsoft.com/office/drawing/2014/main" id="{BEC63414-6AD0-4BC7-A1FE-3468CA4C5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191" y="6136135"/>
            <a:ext cx="621792" cy="310896"/>
          </a:xfrm>
          <a:prstGeom prst="rect">
            <a:avLst/>
          </a:prstGeom>
        </p:spPr>
      </p:pic>
      <p:pic>
        <p:nvPicPr>
          <p:cNvPr id="102" name="Picture 101" descr="A picture containing icon&#10;&#10;Description automatically generated">
            <a:extLst>
              <a:ext uri="{FF2B5EF4-FFF2-40B4-BE49-F238E27FC236}">
                <a16:creationId xmlns:a16="http://schemas.microsoft.com/office/drawing/2014/main" id="{BAAB1A28-BEF4-4A54-86C9-638F3E85B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4" y="4611744"/>
            <a:ext cx="621792" cy="310896"/>
          </a:xfrm>
          <a:prstGeom prst="rect">
            <a:avLst/>
          </a:prstGeom>
        </p:spPr>
      </p:pic>
      <p:pic>
        <p:nvPicPr>
          <p:cNvPr id="103" name="Picture 102" descr="A picture containing icon&#10;&#10;Description automatically generated">
            <a:extLst>
              <a:ext uri="{FF2B5EF4-FFF2-40B4-BE49-F238E27FC236}">
                <a16:creationId xmlns:a16="http://schemas.microsoft.com/office/drawing/2014/main" id="{E4D45C2B-8606-4A72-9457-E607A8CAC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931" y="3715191"/>
            <a:ext cx="621792" cy="310896"/>
          </a:xfrm>
          <a:prstGeom prst="rect">
            <a:avLst/>
          </a:prstGeom>
        </p:spPr>
      </p:pic>
      <p:pic>
        <p:nvPicPr>
          <p:cNvPr id="104" name="Picture 103" descr="Icon&#10;&#10;Description automatically generated">
            <a:extLst>
              <a:ext uri="{FF2B5EF4-FFF2-40B4-BE49-F238E27FC236}">
                <a16:creationId xmlns:a16="http://schemas.microsoft.com/office/drawing/2014/main" id="{B3FB6E6F-7CED-44F4-9A12-3E4D458A2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61" y="3545184"/>
            <a:ext cx="321003" cy="288496"/>
          </a:xfrm>
          <a:prstGeom prst="rect">
            <a:avLst/>
          </a:prstGeom>
        </p:spPr>
      </p:pic>
      <p:pic>
        <p:nvPicPr>
          <p:cNvPr id="105" name="Picture 104" descr="Icon&#10;&#10;Description automatically generated">
            <a:extLst>
              <a:ext uri="{FF2B5EF4-FFF2-40B4-BE49-F238E27FC236}">
                <a16:creationId xmlns:a16="http://schemas.microsoft.com/office/drawing/2014/main" id="{F3348884-3D3B-40C8-ACF1-7EF7E46609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8" y="6158535"/>
            <a:ext cx="321003" cy="288496"/>
          </a:xfrm>
          <a:prstGeom prst="rect">
            <a:avLst/>
          </a:prstGeom>
        </p:spPr>
      </p:pic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D6AD4A93-4B0F-4510-BE5F-F52853D2B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0" y="4002746"/>
            <a:ext cx="321003" cy="288496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7531A32-E56F-47AC-A1BD-9EB50CA52BB5}"/>
              </a:ext>
            </a:extLst>
          </p:cNvPr>
          <p:cNvCxnSpPr>
            <a:stCxn id="103" idx="3"/>
            <a:endCxn id="104" idx="1"/>
          </p:cNvCxnSpPr>
          <p:nvPr/>
        </p:nvCxnSpPr>
        <p:spPr>
          <a:xfrm flipV="1">
            <a:off x="3219723" y="3689432"/>
            <a:ext cx="415738" cy="1812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A9192DB-BFA6-4371-BE46-8B715421FE1B}"/>
              </a:ext>
            </a:extLst>
          </p:cNvPr>
          <p:cNvCxnSpPr>
            <a:stCxn id="7" idx="3"/>
            <a:endCxn id="103" idx="1"/>
          </p:cNvCxnSpPr>
          <p:nvPr/>
        </p:nvCxnSpPr>
        <p:spPr>
          <a:xfrm flipV="1">
            <a:off x="2053318" y="3870639"/>
            <a:ext cx="544613" cy="80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B3CE110-A4B4-4144-8FB2-0598742E697A}"/>
              </a:ext>
            </a:extLst>
          </p:cNvPr>
          <p:cNvCxnSpPr>
            <a:stCxn id="106" idx="2"/>
            <a:endCxn id="102" idx="0"/>
          </p:cNvCxnSpPr>
          <p:nvPr/>
        </p:nvCxnSpPr>
        <p:spPr>
          <a:xfrm>
            <a:off x="311392" y="4291242"/>
            <a:ext cx="364588" cy="320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849BB6E-5336-44FB-B9BA-8FF0C9B03DAE}"/>
              </a:ext>
            </a:extLst>
          </p:cNvPr>
          <p:cNvCxnSpPr>
            <a:stCxn id="102" idx="2"/>
            <a:endCxn id="22" idx="0"/>
          </p:cNvCxnSpPr>
          <p:nvPr/>
        </p:nvCxnSpPr>
        <p:spPr>
          <a:xfrm>
            <a:off x="675980" y="4922640"/>
            <a:ext cx="268930" cy="227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124F7C7-C4C8-403B-A1D9-D1C9247E94EC}"/>
              </a:ext>
            </a:extLst>
          </p:cNvPr>
          <p:cNvCxnSpPr>
            <a:stCxn id="105" idx="3"/>
            <a:endCxn id="101" idx="1"/>
          </p:cNvCxnSpPr>
          <p:nvPr/>
        </p:nvCxnSpPr>
        <p:spPr>
          <a:xfrm flipV="1">
            <a:off x="941481" y="6291583"/>
            <a:ext cx="502710" cy="11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C6EEFEA-ABC7-46EB-9FD6-094B5D971064}"/>
              </a:ext>
            </a:extLst>
          </p:cNvPr>
          <p:cNvCxnSpPr>
            <a:stCxn id="101" idx="3"/>
            <a:endCxn id="23" idx="1"/>
          </p:cNvCxnSpPr>
          <p:nvPr/>
        </p:nvCxnSpPr>
        <p:spPr>
          <a:xfrm flipV="1">
            <a:off x="2065983" y="5991887"/>
            <a:ext cx="418458" cy="299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0982FF1-8414-4407-9DAC-215843502571}"/>
              </a:ext>
            </a:extLst>
          </p:cNvPr>
          <p:cNvCxnSpPr>
            <a:stCxn id="100" idx="2"/>
            <a:endCxn id="11" idx="1"/>
          </p:cNvCxnSpPr>
          <p:nvPr/>
        </p:nvCxnSpPr>
        <p:spPr>
          <a:xfrm>
            <a:off x="4693175" y="1341601"/>
            <a:ext cx="396604" cy="3858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2622454-CE33-4348-8DB9-DA0D87443704}"/>
              </a:ext>
            </a:extLst>
          </p:cNvPr>
          <p:cNvCxnSpPr>
            <a:stCxn id="91" idx="2"/>
            <a:endCxn id="28" idx="0"/>
          </p:cNvCxnSpPr>
          <p:nvPr/>
        </p:nvCxnSpPr>
        <p:spPr>
          <a:xfrm>
            <a:off x="10251146" y="578628"/>
            <a:ext cx="550264" cy="2582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B47451B-B01E-4849-96D3-B61B430E0E15}"/>
              </a:ext>
            </a:extLst>
          </p:cNvPr>
          <p:cNvCxnSpPr>
            <a:stCxn id="90" idx="2"/>
            <a:endCxn id="28" idx="3"/>
          </p:cNvCxnSpPr>
          <p:nvPr/>
        </p:nvCxnSpPr>
        <p:spPr>
          <a:xfrm flipH="1">
            <a:off x="11112306" y="399853"/>
            <a:ext cx="685559" cy="5924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59625B-47AD-4AC7-B5BC-1320D22364E6}"/>
              </a:ext>
            </a:extLst>
          </p:cNvPr>
          <p:cNvCxnSpPr>
            <a:stCxn id="92" idx="2"/>
            <a:endCxn id="27" idx="1"/>
          </p:cNvCxnSpPr>
          <p:nvPr/>
        </p:nvCxnSpPr>
        <p:spPr>
          <a:xfrm>
            <a:off x="10572149" y="2300793"/>
            <a:ext cx="232690" cy="307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DD35E8-4577-49A1-B5FF-86C3CAC7C348}"/>
              </a:ext>
            </a:extLst>
          </p:cNvPr>
          <p:cNvCxnSpPr>
            <a:stCxn id="93" idx="0"/>
            <a:endCxn id="27" idx="3"/>
          </p:cNvCxnSpPr>
          <p:nvPr/>
        </p:nvCxnSpPr>
        <p:spPr>
          <a:xfrm flipH="1" flipV="1">
            <a:off x="11426631" y="2608226"/>
            <a:ext cx="321003" cy="160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08E12D7-7573-49EF-8C4E-AB55FF0219DD}"/>
              </a:ext>
            </a:extLst>
          </p:cNvPr>
          <p:cNvCxnSpPr>
            <a:stCxn id="25" idx="1"/>
            <a:endCxn id="94" idx="3"/>
          </p:cNvCxnSpPr>
          <p:nvPr/>
        </p:nvCxnSpPr>
        <p:spPr>
          <a:xfrm flipH="1">
            <a:off x="7259132" y="5725568"/>
            <a:ext cx="429771" cy="4105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FBD35D-576C-4538-AA26-059ACC530C95}"/>
              </a:ext>
            </a:extLst>
          </p:cNvPr>
          <p:cNvCxnSpPr>
            <a:stCxn id="25" idx="2"/>
            <a:endCxn id="95" idx="1"/>
          </p:cNvCxnSpPr>
          <p:nvPr/>
        </p:nvCxnSpPr>
        <p:spPr>
          <a:xfrm>
            <a:off x="7999799" y="5881016"/>
            <a:ext cx="403296" cy="3711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3B9CD4-9B06-48DB-B899-231F66210650}"/>
              </a:ext>
            </a:extLst>
          </p:cNvPr>
          <p:cNvCxnSpPr>
            <a:cxnSpLocks/>
            <a:stCxn id="26" idx="2"/>
            <a:endCxn id="96" idx="0"/>
          </p:cNvCxnSpPr>
          <p:nvPr/>
        </p:nvCxnSpPr>
        <p:spPr>
          <a:xfrm flipH="1">
            <a:off x="9806487" y="6036464"/>
            <a:ext cx="1074552" cy="5108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40C9EE2-22B6-4E8F-9534-EF6FB7942547}"/>
              </a:ext>
            </a:extLst>
          </p:cNvPr>
          <p:cNvCxnSpPr>
            <a:stCxn id="97" idx="0"/>
            <a:endCxn id="26" idx="3"/>
          </p:cNvCxnSpPr>
          <p:nvPr/>
        </p:nvCxnSpPr>
        <p:spPr>
          <a:xfrm flipH="1" flipV="1">
            <a:off x="11191935" y="5881016"/>
            <a:ext cx="555698" cy="623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ACAC6B3-C6FA-49D1-A5C3-4CA692447E99}"/>
              </a:ext>
            </a:extLst>
          </p:cNvPr>
          <p:cNvCxnSpPr>
            <a:stCxn id="99" idx="3"/>
            <a:endCxn id="8" idx="1"/>
          </p:cNvCxnSpPr>
          <p:nvPr/>
        </p:nvCxnSpPr>
        <p:spPr>
          <a:xfrm flipV="1">
            <a:off x="1552311" y="2676602"/>
            <a:ext cx="520710" cy="2577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CC184B-C462-4FA0-AD22-D82AE85E6436}"/>
              </a:ext>
            </a:extLst>
          </p:cNvPr>
          <p:cNvCxnSpPr>
            <a:stCxn id="88" idx="3"/>
            <a:endCxn id="29" idx="2"/>
          </p:cNvCxnSpPr>
          <p:nvPr/>
        </p:nvCxnSpPr>
        <p:spPr>
          <a:xfrm flipV="1">
            <a:off x="770862" y="1891510"/>
            <a:ext cx="477901" cy="278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1E1A311-B397-4DA8-BC13-520E9AE8F1B1}"/>
              </a:ext>
            </a:extLst>
          </p:cNvPr>
          <p:cNvCxnSpPr>
            <a:stCxn id="89" idx="2"/>
            <a:endCxn id="29" idx="0"/>
          </p:cNvCxnSpPr>
          <p:nvPr/>
        </p:nvCxnSpPr>
        <p:spPr>
          <a:xfrm>
            <a:off x="1033723" y="1312712"/>
            <a:ext cx="215040" cy="2679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9A6784E6-E952-4D28-935D-6139D5A62D20}"/>
              </a:ext>
            </a:extLst>
          </p:cNvPr>
          <p:cNvSpPr/>
          <p:nvPr/>
        </p:nvSpPr>
        <p:spPr>
          <a:xfrm>
            <a:off x="94013" y="176631"/>
            <a:ext cx="11880997" cy="3363259"/>
          </a:xfrm>
          <a:custGeom>
            <a:avLst/>
            <a:gdLst>
              <a:gd name="connsiteX0" fmla="*/ 5582960 w 12031887"/>
              <a:gd name="connsiteY0" fmla="*/ 2959768 h 3363259"/>
              <a:gd name="connsiteX1" fmla="*/ 5623066 w 12031887"/>
              <a:gd name="connsiteY1" fmla="*/ 2951747 h 3363259"/>
              <a:gd name="connsiteX2" fmla="*/ 5647129 w 12031887"/>
              <a:gd name="connsiteY2" fmla="*/ 2935705 h 3363259"/>
              <a:gd name="connsiteX3" fmla="*/ 5719318 w 12031887"/>
              <a:gd name="connsiteY3" fmla="*/ 2903621 h 3363259"/>
              <a:gd name="connsiteX4" fmla="*/ 5743381 w 12031887"/>
              <a:gd name="connsiteY4" fmla="*/ 2895600 h 3363259"/>
              <a:gd name="connsiteX5" fmla="*/ 5775466 w 12031887"/>
              <a:gd name="connsiteY5" fmla="*/ 2887579 h 3363259"/>
              <a:gd name="connsiteX6" fmla="*/ 5799529 w 12031887"/>
              <a:gd name="connsiteY6" fmla="*/ 2879558 h 3363259"/>
              <a:gd name="connsiteX7" fmla="*/ 5879739 w 12031887"/>
              <a:gd name="connsiteY7" fmla="*/ 2863516 h 3363259"/>
              <a:gd name="connsiteX8" fmla="*/ 5943908 w 12031887"/>
              <a:gd name="connsiteY8" fmla="*/ 2847474 h 3363259"/>
              <a:gd name="connsiteX9" fmla="*/ 5967971 w 12031887"/>
              <a:gd name="connsiteY9" fmla="*/ 2839453 h 3363259"/>
              <a:gd name="connsiteX10" fmla="*/ 6000055 w 12031887"/>
              <a:gd name="connsiteY10" fmla="*/ 2831432 h 3363259"/>
              <a:gd name="connsiteX11" fmla="*/ 6056203 w 12031887"/>
              <a:gd name="connsiteY11" fmla="*/ 2815389 h 3363259"/>
              <a:gd name="connsiteX12" fmla="*/ 6120371 w 12031887"/>
              <a:gd name="connsiteY12" fmla="*/ 2791326 h 3363259"/>
              <a:gd name="connsiteX13" fmla="*/ 6152455 w 12031887"/>
              <a:gd name="connsiteY13" fmla="*/ 2775284 h 3363259"/>
              <a:gd name="connsiteX14" fmla="*/ 6224645 w 12031887"/>
              <a:gd name="connsiteY14" fmla="*/ 2751221 h 3363259"/>
              <a:gd name="connsiteX15" fmla="*/ 6280792 w 12031887"/>
              <a:gd name="connsiteY15" fmla="*/ 2727158 h 3363259"/>
              <a:gd name="connsiteX16" fmla="*/ 6336939 w 12031887"/>
              <a:gd name="connsiteY16" fmla="*/ 2703095 h 3363259"/>
              <a:gd name="connsiteX17" fmla="*/ 6361003 w 12031887"/>
              <a:gd name="connsiteY17" fmla="*/ 2695074 h 3363259"/>
              <a:gd name="connsiteX18" fmla="*/ 6393087 w 12031887"/>
              <a:gd name="connsiteY18" fmla="*/ 2679032 h 3363259"/>
              <a:gd name="connsiteX19" fmla="*/ 6425171 w 12031887"/>
              <a:gd name="connsiteY19" fmla="*/ 2671010 h 3363259"/>
              <a:gd name="connsiteX20" fmla="*/ 6449234 w 12031887"/>
              <a:gd name="connsiteY20" fmla="*/ 2662989 h 3363259"/>
              <a:gd name="connsiteX21" fmla="*/ 6521424 w 12031887"/>
              <a:gd name="connsiteY21" fmla="*/ 2638926 h 3363259"/>
              <a:gd name="connsiteX22" fmla="*/ 6585592 w 12031887"/>
              <a:gd name="connsiteY22" fmla="*/ 2630905 h 3363259"/>
              <a:gd name="connsiteX23" fmla="*/ 6625697 w 12031887"/>
              <a:gd name="connsiteY23" fmla="*/ 2622884 h 3363259"/>
              <a:gd name="connsiteX24" fmla="*/ 6673824 w 12031887"/>
              <a:gd name="connsiteY24" fmla="*/ 2614863 h 3363259"/>
              <a:gd name="connsiteX25" fmla="*/ 6705908 w 12031887"/>
              <a:gd name="connsiteY25" fmla="*/ 2606842 h 3363259"/>
              <a:gd name="connsiteX26" fmla="*/ 6882371 w 12031887"/>
              <a:gd name="connsiteY26" fmla="*/ 2598821 h 3363259"/>
              <a:gd name="connsiteX27" fmla="*/ 6962581 w 12031887"/>
              <a:gd name="connsiteY27" fmla="*/ 2582779 h 3363259"/>
              <a:gd name="connsiteX28" fmla="*/ 7147066 w 12031887"/>
              <a:gd name="connsiteY28" fmla="*/ 2566737 h 3363259"/>
              <a:gd name="connsiteX29" fmla="*/ 7219255 w 12031887"/>
              <a:gd name="connsiteY29" fmla="*/ 2558716 h 3363259"/>
              <a:gd name="connsiteX30" fmla="*/ 7299466 w 12031887"/>
              <a:gd name="connsiteY30" fmla="*/ 2542674 h 3363259"/>
              <a:gd name="connsiteX31" fmla="*/ 7403739 w 12031887"/>
              <a:gd name="connsiteY31" fmla="*/ 2526632 h 3363259"/>
              <a:gd name="connsiteX32" fmla="*/ 7443845 w 12031887"/>
              <a:gd name="connsiteY32" fmla="*/ 2518610 h 3363259"/>
              <a:gd name="connsiteX33" fmla="*/ 7548118 w 12031887"/>
              <a:gd name="connsiteY33" fmla="*/ 2510589 h 3363259"/>
              <a:gd name="connsiteX34" fmla="*/ 7644371 w 12031887"/>
              <a:gd name="connsiteY34" fmla="*/ 2494547 h 3363259"/>
              <a:gd name="connsiteX35" fmla="*/ 7828855 w 12031887"/>
              <a:gd name="connsiteY35" fmla="*/ 2470484 h 3363259"/>
              <a:gd name="connsiteX36" fmla="*/ 7925108 w 12031887"/>
              <a:gd name="connsiteY36" fmla="*/ 2446421 h 3363259"/>
              <a:gd name="connsiteX37" fmla="*/ 7981255 w 12031887"/>
              <a:gd name="connsiteY37" fmla="*/ 2430379 h 3363259"/>
              <a:gd name="connsiteX38" fmla="*/ 8077508 w 12031887"/>
              <a:gd name="connsiteY38" fmla="*/ 2414337 h 3363259"/>
              <a:gd name="connsiteX39" fmla="*/ 8181781 w 12031887"/>
              <a:gd name="connsiteY39" fmla="*/ 2382253 h 3363259"/>
              <a:gd name="connsiteX40" fmla="*/ 8261992 w 12031887"/>
              <a:gd name="connsiteY40" fmla="*/ 2350168 h 3363259"/>
              <a:gd name="connsiteX41" fmla="*/ 8358245 w 12031887"/>
              <a:gd name="connsiteY41" fmla="*/ 2318084 h 3363259"/>
              <a:gd name="connsiteX42" fmla="*/ 8446476 w 12031887"/>
              <a:gd name="connsiteY42" fmla="*/ 2277979 h 3363259"/>
              <a:gd name="connsiteX43" fmla="*/ 8494603 w 12031887"/>
              <a:gd name="connsiteY43" fmla="*/ 2253916 h 3363259"/>
              <a:gd name="connsiteX44" fmla="*/ 8542729 w 12031887"/>
              <a:gd name="connsiteY44" fmla="*/ 2237874 h 3363259"/>
              <a:gd name="connsiteX45" fmla="*/ 8638981 w 12031887"/>
              <a:gd name="connsiteY45" fmla="*/ 2197768 h 3363259"/>
              <a:gd name="connsiteX46" fmla="*/ 8679087 w 12031887"/>
              <a:gd name="connsiteY46" fmla="*/ 2181726 h 3363259"/>
              <a:gd name="connsiteX47" fmla="*/ 8719192 w 12031887"/>
              <a:gd name="connsiteY47" fmla="*/ 2165684 h 3363259"/>
              <a:gd name="connsiteX48" fmla="*/ 8767318 w 12031887"/>
              <a:gd name="connsiteY48" fmla="*/ 2157663 h 3363259"/>
              <a:gd name="connsiteX49" fmla="*/ 8855550 w 12031887"/>
              <a:gd name="connsiteY49" fmla="*/ 2117558 h 3363259"/>
              <a:gd name="connsiteX50" fmla="*/ 8903676 w 12031887"/>
              <a:gd name="connsiteY50" fmla="*/ 2093495 h 3363259"/>
              <a:gd name="connsiteX51" fmla="*/ 8951803 w 12031887"/>
              <a:gd name="connsiteY51" fmla="*/ 2077453 h 3363259"/>
              <a:gd name="connsiteX52" fmla="*/ 9032013 w 12031887"/>
              <a:gd name="connsiteY52" fmla="*/ 2045368 h 3363259"/>
              <a:gd name="connsiteX53" fmla="*/ 9080139 w 12031887"/>
              <a:gd name="connsiteY53" fmla="*/ 2029326 h 3363259"/>
              <a:gd name="connsiteX54" fmla="*/ 9136287 w 12031887"/>
              <a:gd name="connsiteY54" fmla="*/ 2005263 h 3363259"/>
              <a:gd name="connsiteX55" fmla="*/ 9160350 w 12031887"/>
              <a:gd name="connsiteY55" fmla="*/ 1989221 h 3363259"/>
              <a:gd name="connsiteX56" fmla="*/ 9192434 w 12031887"/>
              <a:gd name="connsiteY56" fmla="*/ 1981200 h 3363259"/>
              <a:gd name="connsiteX57" fmla="*/ 9264624 w 12031887"/>
              <a:gd name="connsiteY57" fmla="*/ 1957137 h 3363259"/>
              <a:gd name="connsiteX58" fmla="*/ 9328792 w 12031887"/>
              <a:gd name="connsiteY58" fmla="*/ 1933074 h 3363259"/>
              <a:gd name="connsiteX59" fmla="*/ 9352855 w 12031887"/>
              <a:gd name="connsiteY59" fmla="*/ 1925053 h 3363259"/>
              <a:gd name="connsiteX60" fmla="*/ 9457129 w 12031887"/>
              <a:gd name="connsiteY60" fmla="*/ 1900989 h 3363259"/>
              <a:gd name="connsiteX61" fmla="*/ 9569424 w 12031887"/>
              <a:gd name="connsiteY61" fmla="*/ 1876926 h 3363259"/>
              <a:gd name="connsiteX62" fmla="*/ 9641613 w 12031887"/>
              <a:gd name="connsiteY62" fmla="*/ 1852863 h 3363259"/>
              <a:gd name="connsiteX63" fmla="*/ 9721824 w 12031887"/>
              <a:gd name="connsiteY63" fmla="*/ 1820779 h 3363259"/>
              <a:gd name="connsiteX64" fmla="*/ 9753908 w 12031887"/>
              <a:gd name="connsiteY64" fmla="*/ 1812758 h 3363259"/>
              <a:gd name="connsiteX65" fmla="*/ 9818076 w 12031887"/>
              <a:gd name="connsiteY65" fmla="*/ 1780674 h 3363259"/>
              <a:gd name="connsiteX66" fmla="*/ 9850160 w 12031887"/>
              <a:gd name="connsiteY66" fmla="*/ 1772653 h 3363259"/>
              <a:gd name="connsiteX67" fmla="*/ 9906308 w 12031887"/>
              <a:gd name="connsiteY67" fmla="*/ 1756610 h 3363259"/>
              <a:gd name="connsiteX68" fmla="*/ 9930371 w 12031887"/>
              <a:gd name="connsiteY68" fmla="*/ 1740568 h 3363259"/>
              <a:gd name="connsiteX69" fmla="*/ 9962455 w 12031887"/>
              <a:gd name="connsiteY69" fmla="*/ 1732547 h 3363259"/>
              <a:gd name="connsiteX70" fmla="*/ 9986518 w 12031887"/>
              <a:gd name="connsiteY70" fmla="*/ 1724526 h 3363259"/>
              <a:gd name="connsiteX71" fmla="*/ 10042666 w 12031887"/>
              <a:gd name="connsiteY71" fmla="*/ 1708484 h 3363259"/>
              <a:gd name="connsiteX72" fmla="*/ 10066729 w 12031887"/>
              <a:gd name="connsiteY72" fmla="*/ 1692442 h 3363259"/>
              <a:gd name="connsiteX73" fmla="*/ 10090792 w 12031887"/>
              <a:gd name="connsiteY73" fmla="*/ 1684421 h 3363259"/>
              <a:gd name="connsiteX74" fmla="*/ 10203087 w 12031887"/>
              <a:gd name="connsiteY74" fmla="*/ 1636295 h 3363259"/>
              <a:gd name="connsiteX75" fmla="*/ 10235171 w 12031887"/>
              <a:gd name="connsiteY75" fmla="*/ 1612232 h 3363259"/>
              <a:gd name="connsiteX76" fmla="*/ 10347466 w 12031887"/>
              <a:gd name="connsiteY76" fmla="*/ 1548063 h 3363259"/>
              <a:gd name="connsiteX77" fmla="*/ 10411634 w 12031887"/>
              <a:gd name="connsiteY77" fmla="*/ 1507958 h 3363259"/>
              <a:gd name="connsiteX78" fmla="*/ 10475803 w 12031887"/>
              <a:gd name="connsiteY78" fmla="*/ 1467853 h 3363259"/>
              <a:gd name="connsiteX79" fmla="*/ 10507887 w 12031887"/>
              <a:gd name="connsiteY79" fmla="*/ 1459832 h 3363259"/>
              <a:gd name="connsiteX80" fmla="*/ 10588097 w 12031887"/>
              <a:gd name="connsiteY80" fmla="*/ 1403684 h 3363259"/>
              <a:gd name="connsiteX81" fmla="*/ 10612160 w 12031887"/>
              <a:gd name="connsiteY81" fmla="*/ 1387642 h 3363259"/>
              <a:gd name="connsiteX82" fmla="*/ 10628203 w 12031887"/>
              <a:gd name="connsiteY82" fmla="*/ 1371600 h 3363259"/>
              <a:gd name="connsiteX83" fmla="*/ 10684350 w 12031887"/>
              <a:gd name="connsiteY83" fmla="*/ 1347537 h 3363259"/>
              <a:gd name="connsiteX84" fmla="*/ 10708413 w 12031887"/>
              <a:gd name="connsiteY84" fmla="*/ 1331495 h 3363259"/>
              <a:gd name="connsiteX85" fmla="*/ 10780603 w 12031887"/>
              <a:gd name="connsiteY85" fmla="*/ 1323474 h 3363259"/>
              <a:gd name="connsiteX86" fmla="*/ 10804666 w 12031887"/>
              <a:gd name="connsiteY86" fmla="*/ 1315453 h 3363259"/>
              <a:gd name="connsiteX87" fmla="*/ 10924981 w 12031887"/>
              <a:gd name="connsiteY87" fmla="*/ 1299410 h 3363259"/>
              <a:gd name="connsiteX88" fmla="*/ 11029255 w 12031887"/>
              <a:gd name="connsiteY88" fmla="*/ 1275347 h 3363259"/>
              <a:gd name="connsiteX89" fmla="*/ 11061339 w 12031887"/>
              <a:gd name="connsiteY89" fmla="*/ 1267326 h 3363259"/>
              <a:gd name="connsiteX90" fmla="*/ 11109466 w 12031887"/>
              <a:gd name="connsiteY90" fmla="*/ 1251284 h 3363259"/>
              <a:gd name="connsiteX91" fmla="*/ 11133529 w 12031887"/>
              <a:gd name="connsiteY91" fmla="*/ 1243263 h 3363259"/>
              <a:gd name="connsiteX92" fmla="*/ 11205718 w 12031887"/>
              <a:gd name="connsiteY92" fmla="*/ 1211179 h 3363259"/>
              <a:gd name="connsiteX93" fmla="*/ 11269887 w 12031887"/>
              <a:gd name="connsiteY93" fmla="*/ 1187116 h 3363259"/>
              <a:gd name="connsiteX94" fmla="*/ 11293950 w 12031887"/>
              <a:gd name="connsiteY94" fmla="*/ 1171074 h 3363259"/>
              <a:gd name="connsiteX95" fmla="*/ 11390203 w 12031887"/>
              <a:gd name="connsiteY95" fmla="*/ 1147010 h 3363259"/>
              <a:gd name="connsiteX96" fmla="*/ 11438329 w 12031887"/>
              <a:gd name="connsiteY96" fmla="*/ 1130968 h 3363259"/>
              <a:gd name="connsiteX97" fmla="*/ 11478434 w 12031887"/>
              <a:gd name="connsiteY97" fmla="*/ 1114926 h 3363259"/>
              <a:gd name="connsiteX98" fmla="*/ 11534581 w 12031887"/>
              <a:gd name="connsiteY98" fmla="*/ 1106905 h 3363259"/>
              <a:gd name="connsiteX99" fmla="*/ 11558645 w 12031887"/>
              <a:gd name="connsiteY99" fmla="*/ 1098884 h 3363259"/>
              <a:gd name="connsiteX100" fmla="*/ 11614792 w 12031887"/>
              <a:gd name="connsiteY100" fmla="*/ 1082842 h 3363259"/>
              <a:gd name="connsiteX101" fmla="*/ 11638855 w 12031887"/>
              <a:gd name="connsiteY101" fmla="*/ 1066800 h 3363259"/>
              <a:gd name="connsiteX102" fmla="*/ 11678960 w 12031887"/>
              <a:gd name="connsiteY102" fmla="*/ 1018674 h 3363259"/>
              <a:gd name="connsiteX103" fmla="*/ 11735108 w 12031887"/>
              <a:gd name="connsiteY103" fmla="*/ 970547 h 3363259"/>
              <a:gd name="connsiteX104" fmla="*/ 11775213 w 12031887"/>
              <a:gd name="connsiteY104" fmla="*/ 930442 h 3363259"/>
              <a:gd name="connsiteX105" fmla="*/ 11799276 w 12031887"/>
              <a:gd name="connsiteY105" fmla="*/ 882316 h 3363259"/>
              <a:gd name="connsiteX106" fmla="*/ 11815318 w 12031887"/>
              <a:gd name="connsiteY106" fmla="*/ 858253 h 3363259"/>
              <a:gd name="connsiteX107" fmla="*/ 11831360 w 12031887"/>
              <a:gd name="connsiteY107" fmla="*/ 826168 h 3363259"/>
              <a:gd name="connsiteX108" fmla="*/ 11847403 w 12031887"/>
              <a:gd name="connsiteY108" fmla="*/ 810126 h 3363259"/>
              <a:gd name="connsiteX109" fmla="*/ 11871466 w 12031887"/>
              <a:gd name="connsiteY109" fmla="*/ 778042 h 3363259"/>
              <a:gd name="connsiteX110" fmla="*/ 11903550 w 12031887"/>
              <a:gd name="connsiteY110" fmla="*/ 745958 h 3363259"/>
              <a:gd name="connsiteX111" fmla="*/ 11935634 w 12031887"/>
              <a:gd name="connsiteY111" fmla="*/ 689810 h 3363259"/>
              <a:gd name="connsiteX112" fmla="*/ 11943655 w 12031887"/>
              <a:gd name="connsiteY112" fmla="*/ 665747 h 3363259"/>
              <a:gd name="connsiteX113" fmla="*/ 11991781 w 12031887"/>
              <a:gd name="connsiteY113" fmla="*/ 577516 h 3363259"/>
              <a:gd name="connsiteX114" fmla="*/ 12007824 w 12031887"/>
              <a:gd name="connsiteY114" fmla="*/ 529389 h 3363259"/>
              <a:gd name="connsiteX115" fmla="*/ 12015845 w 12031887"/>
              <a:gd name="connsiteY115" fmla="*/ 505326 h 3363259"/>
              <a:gd name="connsiteX116" fmla="*/ 12015845 w 12031887"/>
              <a:gd name="connsiteY116" fmla="*/ 272716 h 3363259"/>
              <a:gd name="connsiteX117" fmla="*/ 12023866 w 12031887"/>
              <a:gd name="connsiteY117" fmla="*/ 248653 h 3363259"/>
              <a:gd name="connsiteX118" fmla="*/ 12031887 w 12031887"/>
              <a:gd name="connsiteY118" fmla="*/ 216568 h 3363259"/>
              <a:gd name="connsiteX119" fmla="*/ 12015845 w 12031887"/>
              <a:gd name="connsiteY119" fmla="*/ 152400 h 3363259"/>
              <a:gd name="connsiteX120" fmla="*/ 11983760 w 12031887"/>
              <a:gd name="connsiteY120" fmla="*/ 112295 h 3363259"/>
              <a:gd name="connsiteX121" fmla="*/ 11943655 w 12031887"/>
              <a:gd name="connsiteY121" fmla="*/ 96253 h 3363259"/>
              <a:gd name="connsiteX122" fmla="*/ 11919592 w 12031887"/>
              <a:gd name="connsiteY122" fmla="*/ 88232 h 3363259"/>
              <a:gd name="connsiteX123" fmla="*/ 11823339 w 12031887"/>
              <a:gd name="connsiteY123" fmla="*/ 80210 h 3363259"/>
              <a:gd name="connsiteX124" fmla="*/ 11719066 w 12031887"/>
              <a:gd name="connsiteY124" fmla="*/ 56147 h 3363259"/>
              <a:gd name="connsiteX125" fmla="*/ 11670939 w 12031887"/>
              <a:gd name="connsiteY125" fmla="*/ 40105 h 3363259"/>
              <a:gd name="connsiteX126" fmla="*/ 11462392 w 12031887"/>
              <a:gd name="connsiteY126" fmla="*/ 24063 h 3363259"/>
              <a:gd name="connsiteX127" fmla="*/ 11245824 w 12031887"/>
              <a:gd name="connsiteY127" fmla="*/ 40105 h 3363259"/>
              <a:gd name="connsiteX128" fmla="*/ 11125508 w 12031887"/>
              <a:gd name="connsiteY128" fmla="*/ 56147 h 3363259"/>
              <a:gd name="connsiteX129" fmla="*/ 10876855 w 12031887"/>
              <a:gd name="connsiteY129" fmla="*/ 40105 h 3363259"/>
              <a:gd name="connsiteX130" fmla="*/ 10740497 w 12031887"/>
              <a:gd name="connsiteY130" fmla="*/ 32084 h 3363259"/>
              <a:gd name="connsiteX131" fmla="*/ 10692371 w 12031887"/>
              <a:gd name="connsiteY131" fmla="*/ 24063 h 3363259"/>
              <a:gd name="connsiteX132" fmla="*/ 10644245 w 12031887"/>
              <a:gd name="connsiteY132" fmla="*/ 8021 h 3363259"/>
              <a:gd name="connsiteX133" fmla="*/ 10596118 w 12031887"/>
              <a:gd name="connsiteY133" fmla="*/ 0 h 3363259"/>
              <a:gd name="connsiteX134" fmla="*/ 10419655 w 12031887"/>
              <a:gd name="connsiteY134" fmla="*/ 16042 h 3363259"/>
              <a:gd name="connsiteX135" fmla="*/ 10395592 w 12031887"/>
              <a:gd name="connsiteY135" fmla="*/ 24063 h 3363259"/>
              <a:gd name="connsiteX136" fmla="*/ 10315381 w 12031887"/>
              <a:gd name="connsiteY136" fmla="*/ 32084 h 3363259"/>
              <a:gd name="connsiteX137" fmla="*/ 10227150 w 12031887"/>
              <a:gd name="connsiteY137" fmla="*/ 48126 h 3363259"/>
              <a:gd name="connsiteX138" fmla="*/ 10122876 w 12031887"/>
              <a:gd name="connsiteY138" fmla="*/ 72189 h 3363259"/>
              <a:gd name="connsiteX139" fmla="*/ 10058708 w 12031887"/>
              <a:gd name="connsiteY139" fmla="*/ 104274 h 3363259"/>
              <a:gd name="connsiteX140" fmla="*/ 10002560 w 12031887"/>
              <a:gd name="connsiteY140" fmla="*/ 136358 h 3363259"/>
              <a:gd name="connsiteX141" fmla="*/ 9978497 w 12031887"/>
              <a:gd name="connsiteY141" fmla="*/ 144379 h 3363259"/>
              <a:gd name="connsiteX142" fmla="*/ 9946413 w 12031887"/>
              <a:gd name="connsiteY142" fmla="*/ 160421 h 3363259"/>
              <a:gd name="connsiteX143" fmla="*/ 9906308 w 12031887"/>
              <a:gd name="connsiteY143" fmla="*/ 176463 h 3363259"/>
              <a:gd name="connsiteX144" fmla="*/ 9874224 w 12031887"/>
              <a:gd name="connsiteY144" fmla="*/ 192505 h 3363259"/>
              <a:gd name="connsiteX145" fmla="*/ 9818076 w 12031887"/>
              <a:gd name="connsiteY145" fmla="*/ 208547 h 3363259"/>
              <a:gd name="connsiteX146" fmla="*/ 9794013 w 12031887"/>
              <a:gd name="connsiteY146" fmla="*/ 224589 h 3363259"/>
              <a:gd name="connsiteX147" fmla="*/ 9721824 w 12031887"/>
              <a:gd name="connsiteY147" fmla="*/ 248653 h 3363259"/>
              <a:gd name="connsiteX148" fmla="*/ 9697760 w 12031887"/>
              <a:gd name="connsiteY148" fmla="*/ 256674 h 3363259"/>
              <a:gd name="connsiteX149" fmla="*/ 9673697 w 12031887"/>
              <a:gd name="connsiteY149" fmla="*/ 264695 h 3363259"/>
              <a:gd name="connsiteX150" fmla="*/ 9617550 w 12031887"/>
              <a:gd name="connsiteY150" fmla="*/ 280737 h 3363259"/>
              <a:gd name="connsiteX151" fmla="*/ 9585466 w 12031887"/>
              <a:gd name="connsiteY151" fmla="*/ 288758 h 3363259"/>
              <a:gd name="connsiteX152" fmla="*/ 9521297 w 12031887"/>
              <a:gd name="connsiteY152" fmla="*/ 328863 h 3363259"/>
              <a:gd name="connsiteX153" fmla="*/ 9449108 w 12031887"/>
              <a:gd name="connsiteY153" fmla="*/ 352926 h 3363259"/>
              <a:gd name="connsiteX154" fmla="*/ 9417024 w 12031887"/>
              <a:gd name="connsiteY154" fmla="*/ 376989 h 3363259"/>
              <a:gd name="connsiteX155" fmla="*/ 9336813 w 12031887"/>
              <a:gd name="connsiteY155" fmla="*/ 401053 h 3363259"/>
              <a:gd name="connsiteX156" fmla="*/ 9248581 w 12031887"/>
              <a:gd name="connsiteY156" fmla="*/ 457200 h 3363259"/>
              <a:gd name="connsiteX157" fmla="*/ 9192434 w 12031887"/>
              <a:gd name="connsiteY157" fmla="*/ 489284 h 3363259"/>
              <a:gd name="connsiteX158" fmla="*/ 9160350 w 12031887"/>
              <a:gd name="connsiteY158" fmla="*/ 505326 h 3363259"/>
              <a:gd name="connsiteX159" fmla="*/ 9136287 w 12031887"/>
              <a:gd name="connsiteY159" fmla="*/ 521368 h 3363259"/>
              <a:gd name="connsiteX160" fmla="*/ 9096181 w 12031887"/>
              <a:gd name="connsiteY160" fmla="*/ 537410 h 3363259"/>
              <a:gd name="connsiteX161" fmla="*/ 9015971 w 12031887"/>
              <a:gd name="connsiteY161" fmla="*/ 577516 h 3363259"/>
              <a:gd name="connsiteX162" fmla="*/ 8959824 w 12031887"/>
              <a:gd name="connsiteY162" fmla="*/ 593558 h 3363259"/>
              <a:gd name="connsiteX163" fmla="*/ 8927739 w 12031887"/>
              <a:gd name="connsiteY163" fmla="*/ 609600 h 3363259"/>
              <a:gd name="connsiteX164" fmla="*/ 8903676 w 12031887"/>
              <a:gd name="connsiteY164" fmla="*/ 617621 h 3363259"/>
              <a:gd name="connsiteX165" fmla="*/ 8847529 w 12031887"/>
              <a:gd name="connsiteY165" fmla="*/ 633663 h 3363259"/>
              <a:gd name="connsiteX166" fmla="*/ 8743255 w 12031887"/>
              <a:gd name="connsiteY166" fmla="*/ 657726 h 3363259"/>
              <a:gd name="connsiteX167" fmla="*/ 8679087 w 12031887"/>
              <a:gd name="connsiteY167" fmla="*/ 673768 h 3363259"/>
              <a:gd name="connsiteX168" fmla="*/ 8638981 w 12031887"/>
              <a:gd name="connsiteY168" fmla="*/ 689810 h 3363259"/>
              <a:gd name="connsiteX169" fmla="*/ 8558771 w 12031887"/>
              <a:gd name="connsiteY169" fmla="*/ 697832 h 3363259"/>
              <a:gd name="connsiteX170" fmla="*/ 8454497 w 12031887"/>
              <a:gd name="connsiteY170" fmla="*/ 713874 h 3363259"/>
              <a:gd name="connsiteX171" fmla="*/ 8358245 w 12031887"/>
              <a:gd name="connsiteY171" fmla="*/ 721895 h 3363259"/>
              <a:gd name="connsiteX172" fmla="*/ 8205845 w 12031887"/>
              <a:gd name="connsiteY172" fmla="*/ 745958 h 3363259"/>
              <a:gd name="connsiteX173" fmla="*/ 7925108 w 12031887"/>
              <a:gd name="connsiteY173" fmla="*/ 762000 h 3363259"/>
              <a:gd name="connsiteX174" fmla="*/ 7780729 w 12031887"/>
              <a:gd name="connsiteY174" fmla="*/ 786063 h 3363259"/>
              <a:gd name="connsiteX175" fmla="*/ 7748645 w 12031887"/>
              <a:gd name="connsiteY175" fmla="*/ 794084 h 3363259"/>
              <a:gd name="connsiteX176" fmla="*/ 7724581 w 12031887"/>
              <a:gd name="connsiteY176" fmla="*/ 802105 h 3363259"/>
              <a:gd name="connsiteX177" fmla="*/ 7660413 w 12031887"/>
              <a:gd name="connsiteY177" fmla="*/ 818147 h 3363259"/>
              <a:gd name="connsiteX178" fmla="*/ 7628329 w 12031887"/>
              <a:gd name="connsiteY178" fmla="*/ 826168 h 3363259"/>
              <a:gd name="connsiteX179" fmla="*/ 7604266 w 12031887"/>
              <a:gd name="connsiteY179" fmla="*/ 834189 h 3363259"/>
              <a:gd name="connsiteX180" fmla="*/ 7532076 w 12031887"/>
              <a:gd name="connsiteY180" fmla="*/ 842210 h 3363259"/>
              <a:gd name="connsiteX181" fmla="*/ 7283424 w 12031887"/>
              <a:gd name="connsiteY181" fmla="*/ 866274 h 3363259"/>
              <a:gd name="connsiteX182" fmla="*/ 7219255 w 12031887"/>
              <a:gd name="connsiteY182" fmla="*/ 882316 h 3363259"/>
              <a:gd name="connsiteX183" fmla="*/ 7163108 w 12031887"/>
              <a:gd name="connsiteY183" fmla="*/ 890337 h 3363259"/>
              <a:gd name="connsiteX184" fmla="*/ 7114981 w 12031887"/>
              <a:gd name="connsiteY184" fmla="*/ 898358 h 3363259"/>
              <a:gd name="connsiteX185" fmla="*/ 6954560 w 12031887"/>
              <a:gd name="connsiteY185" fmla="*/ 914400 h 3363259"/>
              <a:gd name="connsiteX186" fmla="*/ 6882371 w 12031887"/>
              <a:gd name="connsiteY186" fmla="*/ 922421 h 3363259"/>
              <a:gd name="connsiteX187" fmla="*/ 6385066 w 12031887"/>
              <a:gd name="connsiteY187" fmla="*/ 898358 h 3363259"/>
              <a:gd name="connsiteX188" fmla="*/ 6256729 w 12031887"/>
              <a:gd name="connsiteY188" fmla="*/ 898358 h 3363259"/>
              <a:gd name="connsiteX189" fmla="*/ 6216624 w 12031887"/>
              <a:gd name="connsiteY189" fmla="*/ 890337 h 3363259"/>
              <a:gd name="connsiteX190" fmla="*/ 6168497 w 12031887"/>
              <a:gd name="connsiteY190" fmla="*/ 882316 h 3363259"/>
              <a:gd name="connsiteX191" fmla="*/ 6072245 w 12031887"/>
              <a:gd name="connsiteY191" fmla="*/ 866274 h 3363259"/>
              <a:gd name="connsiteX192" fmla="*/ 6024118 w 12031887"/>
              <a:gd name="connsiteY192" fmla="*/ 858253 h 3363259"/>
              <a:gd name="connsiteX193" fmla="*/ 5879739 w 12031887"/>
              <a:gd name="connsiteY193" fmla="*/ 834189 h 3363259"/>
              <a:gd name="connsiteX194" fmla="*/ 5839634 w 12031887"/>
              <a:gd name="connsiteY194" fmla="*/ 818147 h 3363259"/>
              <a:gd name="connsiteX195" fmla="*/ 5398476 w 12031887"/>
              <a:gd name="connsiteY195" fmla="*/ 794084 h 3363259"/>
              <a:gd name="connsiteX196" fmla="*/ 5326287 w 12031887"/>
              <a:gd name="connsiteY196" fmla="*/ 770021 h 3363259"/>
              <a:gd name="connsiteX197" fmla="*/ 5302224 w 12031887"/>
              <a:gd name="connsiteY197" fmla="*/ 762000 h 3363259"/>
              <a:gd name="connsiteX198" fmla="*/ 5270139 w 12031887"/>
              <a:gd name="connsiteY198" fmla="*/ 753979 h 3363259"/>
              <a:gd name="connsiteX199" fmla="*/ 5230034 w 12031887"/>
              <a:gd name="connsiteY199" fmla="*/ 745958 h 3363259"/>
              <a:gd name="connsiteX200" fmla="*/ 5181908 w 12031887"/>
              <a:gd name="connsiteY200" fmla="*/ 729916 h 3363259"/>
              <a:gd name="connsiteX201" fmla="*/ 5133781 w 12031887"/>
              <a:gd name="connsiteY201" fmla="*/ 721895 h 3363259"/>
              <a:gd name="connsiteX202" fmla="*/ 5093676 w 12031887"/>
              <a:gd name="connsiteY202" fmla="*/ 713874 h 3363259"/>
              <a:gd name="connsiteX203" fmla="*/ 4989403 w 12031887"/>
              <a:gd name="connsiteY203" fmla="*/ 697832 h 3363259"/>
              <a:gd name="connsiteX204" fmla="*/ 4965339 w 12031887"/>
              <a:gd name="connsiteY204" fmla="*/ 689810 h 3363259"/>
              <a:gd name="connsiteX205" fmla="*/ 4925234 w 12031887"/>
              <a:gd name="connsiteY205" fmla="*/ 681789 h 3363259"/>
              <a:gd name="connsiteX206" fmla="*/ 4901171 w 12031887"/>
              <a:gd name="connsiteY206" fmla="*/ 673768 h 3363259"/>
              <a:gd name="connsiteX207" fmla="*/ 4861066 w 12031887"/>
              <a:gd name="connsiteY207" fmla="*/ 665747 h 3363259"/>
              <a:gd name="connsiteX208" fmla="*/ 4812939 w 12031887"/>
              <a:gd name="connsiteY208" fmla="*/ 641684 h 3363259"/>
              <a:gd name="connsiteX209" fmla="*/ 4780855 w 12031887"/>
              <a:gd name="connsiteY209" fmla="*/ 633663 h 3363259"/>
              <a:gd name="connsiteX210" fmla="*/ 4628455 w 12031887"/>
              <a:gd name="connsiteY210" fmla="*/ 617621 h 3363259"/>
              <a:gd name="connsiteX211" fmla="*/ 4395845 w 12031887"/>
              <a:gd name="connsiteY211" fmla="*/ 625642 h 3363259"/>
              <a:gd name="connsiteX212" fmla="*/ 4187297 w 12031887"/>
              <a:gd name="connsiteY212" fmla="*/ 641684 h 3363259"/>
              <a:gd name="connsiteX213" fmla="*/ 4163234 w 12031887"/>
              <a:gd name="connsiteY213" fmla="*/ 649705 h 3363259"/>
              <a:gd name="connsiteX214" fmla="*/ 4034897 w 12031887"/>
              <a:gd name="connsiteY214" fmla="*/ 673768 h 3363259"/>
              <a:gd name="connsiteX215" fmla="*/ 3978750 w 12031887"/>
              <a:gd name="connsiteY215" fmla="*/ 681789 h 3363259"/>
              <a:gd name="connsiteX216" fmla="*/ 3930624 w 12031887"/>
              <a:gd name="connsiteY216" fmla="*/ 697832 h 3363259"/>
              <a:gd name="connsiteX217" fmla="*/ 3906560 w 12031887"/>
              <a:gd name="connsiteY217" fmla="*/ 705853 h 3363259"/>
              <a:gd name="connsiteX218" fmla="*/ 3874476 w 12031887"/>
              <a:gd name="connsiteY218" fmla="*/ 713874 h 3363259"/>
              <a:gd name="connsiteX219" fmla="*/ 3850413 w 12031887"/>
              <a:gd name="connsiteY219" fmla="*/ 721895 h 3363259"/>
              <a:gd name="connsiteX220" fmla="*/ 3553634 w 12031887"/>
              <a:gd name="connsiteY220" fmla="*/ 745958 h 3363259"/>
              <a:gd name="connsiteX221" fmla="*/ 3481445 w 12031887"/>
              <a:gd name="connsiteY221" fmla="*/ 753979 h 3363259"/>
              <a:gd name="connsiteX222" fmla="*/ 3144560 w 12031887"/>
              <a:gd name="connsiteY222" fmla="*/ 729916 h 3363259"/>
              <a:gd name="connsiteX223" fmla="*/ 3088413 w 12031887"/>
              <a:gd name="connsiteY223" fmla="*/ 721895 h 3363259"/>
              <a:gd name="connsiteX224" fmla="*/ 3048308 w 12031887"/>
              <a:gd name="connsiteY224" fmla="*/ 713874 h 3363259"/>
              <a:gd name="connsiteX225" fmla="*/ 2976118 w 12031887"/>
              <a:gd name="connsiteY225" fmla="*/ 705853 h 3363259"/>
              <a:gd name="connsiteX226" fmla="*/ 2711424 w 12031887"/>
              <a:gd name="connsiteY226" fmla="*/ 705853 h 3363259"/>
              <a:gd name="connsiteX227" fmla="*/ 2615171 w 12031887"/>
              <a:gd name="connsiteY227" fmla="*/ 713874 h 3363259"/>
              <a:gd name="connsiteX228" fmla="*/ 2382560 w 12031887"/>
              <a:gd name="connsiteY228" fmla="*/ 705853 h 3363259"/>
              <a:gd name="connsiteX229" fmla="*/ 2165992 w 12031887"/>
              <a:gd name="connsiteY229" fmla="*/ 705853 h 3363259"/>
              <a:gd name="connsiteX230" fmla="*/ 2125887 w 12031887"/>
              <a:gd name="connsiteY230" fmla="*/ 697832 h 3363259"/>
              <a:gd name="connsiteX231" fmla="*/ 1997550 w 12031887"/>
              <a:gd name="connsiteY231" fmla="*/ 721895 h 3363259"/>
              <a:gd name="connsiteX232" fmla="*/ 1949424 w 12031887"/>
              <a:gd name="connsiteY232" fmla="*/ 729916 h 3363259"/>
              <a:gd name="connsiteX233" fmla="*/ 1909318 w 12031887"/>
              <a:gd name="connsiteY233" fmla="*/ 737937 h 3363259"/>
              <a:gd name="connsiteX234" fmla="*/ 1748897 w 12031887"/>
              <a:gd name="connsiteY234" fmla="*/ 729916 h 3363259"/>
              <a:gd name="connsiteX235" fmla="*/ 1660666 w 12031887"/>
              <a:gd name="connsiteY235" fmla="*/ 721895 h 3363259"/>
              <a:gd name="connsiteX236" fmla="*/ 1508266 w 12031887"/>
              <a:gd name="connsiteY236" fmla="*/ 713874 h 3363259"/>
              <a:gd name="connsiteX237" fmla="*/ 1452118 w 12031887"/>
              <a:gd name="connsiteY237" fmla="*/ 697832 h 3363259"/>
              <a:gd name="connsiteX238" fmla="*/ 1412013 w 12031887"/>
              <a:gd name="connsiteY238" fmla="*/ 681789 h 3363259"/>
              <a:gd name="connsiteX239" fmla="*/ 1379929 w 12031887"/>
              <a:gd name="connsiteY239" fmla="*/ 673768 h 3363259"/>
              <a:gd name="connsiteX240" fmla="*/ 1339824 w 12031887"/>
              <a:gd name="connsiteY240" fmla="*/ 657726 h 3363259"/>
              <a:gd name="connsiteX241" fmla="*/ 1267634 w 12031887"/>
              <a:gd name="connsiteY241" fmla="*/ 641684 h 3363259"/>
              <a:gd name="connsiteX242" fmla="*/ 1235550 w 12031887"/>
              <a:gd name="connsiteY242" fmla="*/ 633663 h 3363259"/>
              <a:gd name="connsiteX243" fmla="*/ 1171381 w 12031887"/>
              <a:gd name="connsiteY243" fmla="*/ 641684 h 3363259"/>
              <a:gd name="connsiteX244" fmla="*/ 1147318 w 12031887"/>
              <a:gd name="connsiteY244" fmla="*/ 649705 h 3363259"/>
              <a:gd name="connsiteX245" fmla="*/ 1131276 w 12031887"/>
              <a:gd name="connsiteY245" fmla="*/ 673768 h 3363259"/>
              <a:gd name="connsiteX246" fmla="*/ 1147318 w 12031887"/>
              <a:gd name="connsiteY246" fmla="*/ 697832 h 3363259"/>
              <a:gd name="connsiteX247" fmla="*/ 1067108 w 12031887"/>
              <a:gd name="connsiteY247" fmla="*/ 721895 h 3363259"/>
              <a:gd name="connsiteX248" fmla="*/ 1018981 w 12031887"/>
              <a:gd name="connsiteY248" fmla="*/ 737937 h 3363259"/>
              <a:gd name="connsiteX249" fmla="*/ 994918 w 12031887"/>
              <a:gd name="connsiteY249" fmla="*/ 745958 h 3363259"/>
              <a:gd name="connsiteX250" fmla="*/ 946792 w 12031887"/>
              <a:gd name="connsiteY250" fmla="*/ 753979 h 3363259"/>
              <a:gd name="connsiteX251" fmla="*/ 874603 w 12031887"/>
              <a:gd name="connsiteY251" fmla="*/ 770021 h 3363259"/>
              <a:gd name="connsiteX252" fmla="*/ 738245 w 12031887"/>
              <a:gd name="connsiteY252" fmla="*/ 778042 h 3363259"/>
              <a:gd name="connsiteX253" fmla="*/ 706160 w 12031887"/>
              <a:gd name="connsiteY253" fmla="*/ 770021 h 3363259"/>
              <a:gd name="connsiteX254" fmla="*/ 682097 w 12031887"/>
              <a:gd name="connsiteY254" fmla="*/ 762000 h 3363259"/>
              <a:gd name="connsiteX255" fmla="*/ 650013 w 12031887"/>
              <a:gd name="connsiteY255" fmla="*/ 778042 h 3363259"/>
              <a:gd name="connsiteX256" fmla="*/ 625950 w 12031887"/>
              <a:gd name="connsiteY256" fmla="*/ 786063 h 3363259"/>
              <a:gd name="connsiteX257" fmla="*/ 577824 w 12031887"/>
              <a:gd name="connsiteY257" fmla="*/ 818147 h 3363259"/>
              <a:gd name="connsiteX258" fmla="*/ 561781 w 12031887"/>
              <a:gd name="connsiteY258" fmla="*/ 834189 h 3363259"/>
              <a:gd name="connsiteX259" fmla="*/ 537718 w 12031887"/>
              <a:gd name="connsiteY259" fmla="*/ 842210 h 3363259"/>
              <a:gd name="connsiteX260" fmla="*/ 497613 w 12031887"/>
              <a:gd name="connsiteY260" fmla="*/ 882316 h 3363259"/>
              <a:gd name="connsiteX261" fmla="*/ 481571 w 12031887"/>
              <a:gd name="connsiteY261" fmla="*/ 906379 h 3363259"/>
              <a:gd name="connsiteX262" fmla="*/ 457508 w 12031887"/>
              <a:gd name="connsiteY262" fmla="*/ 922421 h 3363259"/>
              <a:gd name="connsiteX263" fmla="*/ 425424 w 12031887"/>
              <a:gd name="connsiteY263" fmla="*/ 970547 h 3363259"/>
              <a:gd name="connsiteX264" fmla="*/ 385318 w 12031887"/>
              <a:gd name="connsiteY264" fmla="*/ 1010653 h 3363259"/>
              <a:gd name="connsiteX265" fmla="*/ 377297 w 12031887"/>
              <a:gd name="connsiteY265" fmla="*/ 1034716 h 3363259"/>
              <a:gd name="connsiteX266" fmla="*/ 329171 w 12031887"/>
              <a:gd name="connsiteY266" fmla="*/ 1114926 h 3363259"/>
              <a:gd name="connsiteX267" fmla="*/ 289066 w 12031887"/>
              <a:gd name="connsiteY267" fmla="*/ 1227221 h 3363259"/>
              <a:gd name="connsiteX268" fmla="*/ 256981 w 12031887"/>
              <a:gd name="connsiteY268" fmla="*/ 1291389 h 3363259"/>
              <a:gd name="connsiteX269" fmla="*/ 232918 w 12031887"/>
              <a:gd name="connsiteY269" fmla="*/ 1331495 h 3363259"/>
              <a:gd name="connsiteX270" fmla="*/ 224897 w 12031887"/>
              <a:gd name="connsiteY270" fmla="*/ 1355558 h 3363259"/>
              <a:gd name="connsiteX271" fmla="*/ 208855 w 12031887"/>
              <a:gd name="connsiteY271" fmla="*/ 1387642 h 3363259"/>
              <a:gd name="connsiteX272" fmla="*/ 176771 w 12031887"/>
              <a:gd name="connsiteY272" fmla="*/ 1451810 h 3363259"/>
              <a:gd name="connsiteX273" fmla="*/ 152708 w 12031887"/>
              <a:gd name="connsiteY273" fmla="*/ 1540042 h 3363259"/>
              <a:gd name="connsiteX274" fmla="*/ 120624 w 12031887"/>
              <a:gd name="connsiteY274" fmla="*/ 1660358 h 3363259"/>
              <a:gd name="connsiteX275" fmla="*/ 104581 w 12031887"/>
              <a:gd name="connsiteY275" fmla="*/ 1692442 h 3363259"/>
              <a:gd name="connsiteX276" fmla="*/ 80518 w 12031887"/>
              <a:gd name="connsiteY276" fmla="*/ 1748589 h 3363259"/>
              <a:gd name="connsiteX277" fmla="*/ 64476 w 12031887"/>
              <a:gd name="connsiteY277" fmla="*/ 1764632 h 3363259"/>
              <a:gd name="connsiteX278" fmla="*/ 56455 w 12031887"/>
              <a:gd name="connsiteY278" fmla="*/ 1788695 h 3363259"/>
              <a:gd name="connsiteX279" fmla="*/ 40413 w 12031887"/>
              <a:gd name="connsiteY279" fmla="*/ 1828800 h 3363259"/>
              <a:gd name="connsiteX280" fmla="*/ 32392 w 12031887"/>
              <a:gd name="connsiteY280" fmla="*/ 1860884 h 3363259"/>
              <a:gd name="connsiteX281" fmla="*/ 24371 w 12031887"/>
              <a:gd name="connsiteY281" fmla="*/ 1884947 h 3363259"/>
              <a:gd name="connsiteX282" fmla="*/ 8329 w 12031887"/>
              <a:gd name="connsiteY282" fmla="*/ 1941095 h 3363259"/>
              <a:gd name="connsiteX283" fmla="*/ 8329 w 12031887"/>
              <a:gd name="connsiteY283" fmla="*/ 2165684 h 3363259"/>
              <a:gd name="connsiteX284" fmla="*/ 16350 w 12031887"/>
              <a:gd name="connsiteY284" fmla="*/ 2213810 h 3363259"/>
              <a:gd name="connsiteX285" fmla="*/ 32392 w 12031887"/>
              <a:gd name="connsiteY285" fmla="*/ 2245895 h 3363259"/>
              <a:gd name="connsiteX286" fmla="*/ 48434 w 12031887"/>
              <a:gd name="connsiteY286" fmla="*/ 2294021 h 3363259"/>
              <a:gd name="connsiteX287" fmla="*/ 56455 w 12031887"/>
              <a:gd name="connsiteY287" fmla="*/ 2318084 h 3363259"/>
              <a:gd name="connsiteX288" fmla="*/ 64476 w 12031887"/>
              <a:gd name="connsiteY288" fmla="*/ 2350168 h 3363259"/>
              <a:gd name="connsiteX289" fmla="*/ 96560 w 12031887"/>
              <a:gd name="connsiteY289" fmla="*/ 2398295 h 3363259"/>
              <a:gd name="connsiteX290" fmla="*/ 112603 w 12031887"/>
              <a:gd name="connsiteY290" fmla="*/ 2422358 h 3363259"/>
              <a:gd name="connsiteX291" fmla="*/ 128645 w 12031887"/>
              <a:gd name="connsiteY291" fmla="*/ 2454442 h 3363259"/>
              <a:gd name="connsiteX292" fmla="*/ 144687 w 12031887"/>
              <a:gd name="connsiteY292" fmla="*/ 2478505 h 3363259"/>
              <a:gd name="connsiteX293" fmla="*/ 168750 w 12031887"/>
              <a:gd name="connsiteY293" fmla="*/ 2550695 h 3363259"/>
              <a:gd name="connsiteX294" fmla="*/ 176771 w 12031887"/>
              <a:gd name="connsiteY294" fmla="*/ 2574758 h 3363259"/>
              <a:gd name="connsiteX295" fmla="*/ 184792 w 12031887"/>
              <a:gd name="connsiteY295" fmla="*/ 2598821 h 3363259"/>
              <a:gd name="connsiteX296" fmla="*/ 224897 w 12031887"/>
              <a:gd name="connsiteY296" fmla="*/ 2654968 h 3363259"/>
              <a:gd name="connsiteX297" fmla="*/ 273024 w 12031887"/>
              <a:gd name="connsiteY297" fmla="*/ 2703095 h 3363259"/>
              <a:gd name="connsiteX298" fmla="*/ 337192 w 12031887"/>
              <a:gd name="connsiteY298" fmla="*/ 2751221 h 3363259"/>
              <a:gd name="connsiteX299" fmla="*/ 361255 w 12031887"/>
              <a:gd name="connsiteY299" fmla="*/ 2783305 h 3363259"/>
              <a:gd name="connsiteX300" fmla="*/ 417403 w 12031887"/>
              <a:gd name="connsiteY300" fmla="*/ 2839453 h 3363259"/>
              <a:gd name="connsiteX301" fmla="*/ 457508 w 12031887"/>
              <a:gd name="connsiteY301" fmla="*/ 2879558 h 3363259"/>
              <a:gd name="connsiteX302" fmla="*/ 481571 w 12031887"/>
              <a:gd name="connsiteY302" fmla="*/ 2895600 h 3363259"/>
              <a:gd name="connsiteX303" fmla="*/ 505634 w 12031887"/>
              <a:gd name="connsiteY303" fmla="*/ 2927684 h 3363259"/>
              <a:gd name="connsiteX304" fmla="*/ 537718 w 12031887"/>
              <a:gd name="connsiteY304" fmla="*/ 2951747 h 3363259"/>
              <a:gd name="connsiteX305" fmla="*/ 593866 w 12031887"/>
              <a:gd name="connsiteY305" fmla="*/ 2991853 h 3363259"/>
              <a:gd name="connsiteX306" fmla="*/ 609908 w 12031887"/>
              <a:gd name="connsiteY306" fmla="*/ 3015916 h 3363259"/>
              <a:gd name="connsiteX307" fmla="*/ 658034 w 12031887"/>
              <a:gd name="connsiteY307" fmla="*/ 3039979 h 3363259"/>
              <a:gd name="connsiteX308" fmla="*/ 682097 w 12031887"/>
              <a:gd name="connsiteY308" fmla="*/ 3056021 h 3363259"/>
              <a:gd name="connsiteX309" fmla="*/ 706160 w 12031887"/>
              <a:gd name="connsiteY309" fmla="*/ 3064042 h 3363259"/>
              <a:gd name="connsiteX310" fmla="*/ 738245 w 12031887"/>
              <a:gd name="connsiteY310" fmla="*/ 3080084 h 3363259"/>
              <a:gd name="connsiteX311" fmla="*/ 762308 w 12031887"/>
              <a:gd name="connsiteY311" fmla="*/ 3096126 h 3363259"/>
              <a:gd name="connsiteX312" fmla="*/ 794392 w 12031887"/>
              <a:gd name="connsiteY312" fmla="*/ 3104147 h 3363259"/>
              <a:gd name="connsiteX313" fmla="*/ 818455 w 12031887"/>
              <a:gd name="connsiteY313" fmla="*/ 3120189 h 3363259"/>
              <a:gd name="connsiteX314" fmla="*/ 842518 w 12031887"/>
              <a:gd name="connsiteY314" fmla="*/ 3128210 h 3363259"/>
              <a:gd name="connsiteX315" fmla="*/ 882624 w 12031887"/>
              <a:gd name="connsiteY315" fmla="*/ 3168316 h 3363259"/>
              <a:gd name="connsiteX316" fmla="*/ 906687 w 12031887"/>
              <a:gd name="connsiteY316" fmla="*/ 3184358 h 3363259"/>
              <a:gd name="connsiteX317" fmla="*/ 930750 w 12031887"/>
              <a:gd name="connsiteY317" fmla="*/ 3208421 h 3363259"/>
              <a:gd name="connsiteX318" fmla="*/ 970855 w 12031887"/>
              <a:gd name="connsiteY318" fmla="*/ 3216442 h 3363259"/>
              <a:gd name="connsiteX319" fmla="*/ 1099192 w 12031887"/>
              <a:gd name="connsiteY319" fmla="*/ 3232484 h 3363259"/>
              <a:gd name="connsiteX320" fmla="*/ 1163360 w 12031887"/>
              <a:gd name="connsiteY320" fmla="*/ 3256547 h 3363259"/>
              <a:gd name="connsiteX321" fmla="*/ 1235550 w 12031887"/>
              <a:gd name="connsiteY321" fmla="*/ 3280610 h 3363259"/>
              <a:gd name="connsiteX322" fmla="*/ 1267634 w 12031887"/>
              <a:gd name="connsiteY322" fmla="*/ 3304674 h 3363259"/>
              <a:gd name="connsiteX323" fmla="*/ 1291697 w 12031887"/>
              <a:gd name="connsiteY323" fmla="*/ 3328737 h 3363259"/>
              <a:gd name="connsiteX324" fmla="*/ 1323781 w 12031887"/>
              <a:gd name="connsiteY324" fmla="*/ 3336758 h 3363259"/>
              <a:gd name="connsiteX325" fmla="*/ 1347845 w 12031887"/>
              <a:gd name="connsiteY325" fmla="*/ 3352800 h 3363259"/>
              <a:gd name="connsiteX326" fmla="*/ 1548371 w 12031887"/>
              <a:gd name="connsiteY326" fmla="*/ 3352800 h 3363259"/>
              <a:gd name="connsiteX327" fmla="*/ 1572434 w 12031887"/>
              <a:gd name="connsiteY327" fmla="*/ 3344779 h 3363259"/>
              <a:gd name="connsiteX328" fmla="*/ 1612539 w 12031887"/>
              <a:gd name="connsiteY328" fmla="*/ 3336758 h 3363259"/>
              <a:gd name="connsiteX329" fmla="*/ 1684729 w 12031887"/>
              <a:gd name="connsiteY329" fmla="*/ 3312695 h 3363259"/>
              <a:gd name="connsiteX330" fmla="*/ 1740876 w 12031887"/>
              <a:gd name="connsiteY330" fmla="*/ 3296653 h 3363259"/>
              <a:gd name="connsiteX331" fmla="*/ 1813066 w 12031887"/>
              <a:gd name="connsiteY331" fmla="*/ 3272589 h 3363259"/>
              <a:gd name="connsiteX332" fmla="*/ 1845150 w 12031887"/>
              <a:gd name="connsiteY332" fmla="*/ 3264568 h 3363259"/>
              <a:gd name="connsiteX333" fmla="*/ 1917339 w 12031887"/>
              <a:gd name="connsiteY333" fmla="*/ 3240505 h 3363259"/>
              <a:gd name="connsiteX334" fmla="*/ 1973487 w 12031887"/>
              <a:gd name="connsiteY334" fmla="*/ 3216442 h 3363259"/>
              <a:gd name="connsiteX335" fmla="*/ 2013592 w 12031887"/>
              <a:gd name="connsiteY335" fmla="*/ 3192379 h 3363259"/>
              <a:gd name="connsiteX336" fmla="*/ 2101824 w 12031887"/>
              <a:gd name="connsiteY336" fmla="*/ 3160295 h 3363259"/>
              <a:gd name="connsiteX337" fmla="*/ 2141929 w 12031887"/>
              <a:gd name="connsiteY337" fmla="*/ 3152274 h 3363259"/>
              <a:gd name="connsiteX338" fmla="*/ 2165992 w 12031887"/>
              <a:gd name="connsiteY338" fmla="*/ 3144253 h 3363259"/>
              <a:gd name="connsiteX339" fmla="*/ 2406624 w 12031887"/>
              <a:gd name="connsiteY339" fmla="*/ 3128210 h 3363259"/>
              <a:gd name="connsiteX340" fmla="*/ 2518918 w 12031887"/>
              <a:gd name="connsiteY340" fmla="*/ 3112168 h 3363259"/>
              <a:gd name="connsiteX341" fmla="*/ 2815697 w 12031887"/>
              <a:gd name="connsiteY341" fmla="*/ 3096126 h 3363259"/>
              <a:gd name="connsiteX342" fmla="*/ 3264876 w 12031887"/>
              <a:gd name="connsiteY342" fmla="*/ 3104147 h 3363259"/>
              <a:gd name="connsiteX343" fmla="*/ 3665929 w 12031887"/>
              <a:gd name="connsiteY343" fmla="*/ 3088105 h 3363259"/>
              <a:gd name="connsiteX344" fmla="*/ 3762181 w 12031887"/>
              <a:gd name="connsiteY344" fmla="*/ 3072063 h 3363259"/>
              <a:gd name="connsiteX345" fmla="*/ 3914581 w 12031887"/>
              <a:gd name="connsiteY345" fmla="*/ 3080084 h 3363259"/>
              <a:gd name="connsiteX346" fmla="*/ 4155213 w 12031887"/>
              <a:gd name="connsiteY346" fmla="*/ 3088105 h 3363259"/>
              <a:gd name="connsiteX347" fmla="*/ 4395845 w 12031887"/>
              <a:gd name="connsiteY347" fmla="*/ 3088105 h 3363259"/>
              <a:gd name="connsiteX348" fmla="*/ 4468034 w 12031887"/>
              <a:gd name="connsiteY348" fmla="*/ 3080084 h 3363259"/>
              <a:gd name="connsiteX349" fmla="*/ 4556266 w 12031887"/>
              <a:gd name="connsiteY349" fmla="*/ 3056021 h 3363259"/>
              <a:gd name="connsiteX350" fmla="*/ 4604392 w 12031887"/>
              <a:gd name="connsiteY350" fmla="*/ 3048000 h 3363259"/>
              <a:gd name="connsiteX351" fmla="*/ 4660539 w 12031887"/>
              <a:gd name="connsiteY351" fmla="*/ 3039979 h 3363259"/>
              <a:gd name="connsiteX352" fmla="*/ 4748771 w 12031887"/>
              <a:gd name="connsiteY352" fmla="*/ 3031958 h 3363259"/>
              <a:gd name="connsiteX353" fmla="*/ 4820960 w 12031887"/>
              <a:gd name="connsiteY353" fmla="*/ 3007895 h 3363259"/>
              <a:gd name="connsiteX354" fmla="*/ 4845024 w 12031887"/>
              <a:gd name="connsiteY354" fmla="*/ 2999874 h 3363259"/>
              <a:gd name="connsiteX355" fmla="*/ 4869087 w 12031887"/>
              <a:gd name="connsiteY355" fmla="*/ 2991853 h 3363259"/>
              <a:gd name="connsiteX356" fmla="*/ 4949297 w 12031887"/>
              <a:gd name="connsiteY356" fmla="*/ 2967789 h 3363259"/>
              <a:gd name="connsiteX357" fmla="*/ 4973360 w 12031887"/>
              <a:gd name="connsiteY357" fmla="*/ 2951747 h 3363259"/>
              <a:gd name="connsiteX358" fmla="*/ 5021487 w 12031887"/>
              <a:gd name="connsiteY358" fmla="*/ 2935705 h 3363259"/>
              <a:gd name="connsiteX359" fmla="*/ 5061592 w 12031887"/>
              <a:gd name="connsiteY359" fmla="*/ 2943726 h 3363259"/>
              <a:gd name="connsiteX360" fmla="*/ 5077634 w 12031887"/>
              <a:gd name="connsiteY360" fmla="*/ 2967789 h 3363259"/>
              <a:gd name="connsiteX361" fmla="*/ 5125760 w 12031887"/>
              <a:gd name="connsiteY361" fmla="*/ 2975810 h 336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</a:cxnLst>
            <a:rect l="l" t="t" r="r" b="b"/>
            <a:pathLst>
              <a:path w="12031887" h="3363259">
                <a:moveTo>
                  <a:pt x="5582960" y="2959768"/>
                </a:moveTo>
                <a:cubicBezTo>
                  <a:pt x="5596329" y="2957094"/>
                  <a:pt x="5610301" y="2956534"/>
                  <a:pt x="5623066" y="2951747"/>
                </a:cubicBezTo>
                <a:cubicBezTo>
                  <a:pt x="5632092" y="2948362"/>
                  <a:pt x="5638759" y="2940488"/>
                  <a:pt x="5647129" y="2935705"/>
                </a:cubicBezTo>
                <a:cubicBezTo>
                  <a:pt x="5670329" y="2922448"/>
                  <a:pt x="5694316" y="2912997"/>
                  <a:pt x="5719318" y="2903621"/>
                </a:cubicBezTo>
                <a:cubicBezTo>
                  <a:pt x="5727235" y="2900652"/>
                  <a:pt x="5735251" y="2897923"/>
                  <a:pt x="5743381" y="2895600"/>
                </a:cubicBezTo>
                <a:cubicBezTo>
                  <a:pt x="5753981" y="2892571"/>
                  <a:pt x="5764866" y="2890608"/>
                  <a:pt x="5775466" y="2887579"/>
                </a:cubicBezTo>
                <a:cubicBezTo>
                  <a:pt x="5783596" y="2885256"/>
                  <a:pt x="5791291" y="2881459"/>
                  <a:pt x="5799529" y="2879558"/>
                </a:cubicBezTo>
                <a:cubicBezTo>
                  <a:pt x="5826097" y="2873427"/>
                  <a:pt x="5853287" y="2870129"/>
                  <a:pt x="5879739" y="2863516"/>
                </a:cubicBezTo>
                <a:cubicBezTo>
                  <a:pt x="5901129" y="2858169"/>
                  <a:pt x="5922637" y="2853275"/>
                  <a:pt x="5943908" y="2847474"/>
                </a:cubicBezTo>
                <a:cubicBezTo>
                  <a:pt x="5952065" y="2845249"/>
                  <a:pt x="5959841" y="2841776"/>
                  <a:pt x="5967971" y="2839453"/>
                </a:cubicBezTo>
                <a:cubicBezTo>
                  <a:pt x="5978571" y="2836425"/>
                  <a:pt x="5989455" y="2834461"/>
                  <a:pt x="6000055" y="2831432"/>
                </a:cubicBezTo>
                <a:cubicBezTo>
                  <a:pt x="6080595" y="2808419"/>
                  <a:pt x="5955914" y="2840461"/>
                  <a:pt x="6056203" y="2815389"/>
                </a:cubicBezTo>
                <a:cubicBezTo>
                  <a:pt x="6145529" y="2770726"/>
                  <a:pt x="6033003" y="2824089"/>
                  <a:pt x="6120371" y="2791326"/>
                </a:cubicBezTo>
                <a:cubicBezTo>
                  <a:pt x="6131567" y="2787128"/>
                  <a:pt x="6141295" y="2779576"/>
                  <a:pt x="6152455" y="2775284"/>
                </a:cubicBezTo>
                <a:cubicBezTo>
                  <a:pt x="6176129" y="2766179"/>
                  <a:pt x="6224645" y="2751221"/>
                  <a:pt x="6224645" y="2751221"/>
                </a:cubicBezTo>
                <a:cubicBezTo>
                  <a:pt x="6271468" y="2720005"/>
                  <a:pt x="6223817" y="2747876"/>
                  <a:pt x="6280792" y="2727158"/>
                </a:cubicBezTo>
                <a:cubicBezTo>
                  <a:pt x="6299928" y="2720199"/>
                  <a:pt x="6318033" y="2710657"/>
                  <a:pt x="6336939" y="2703095"/>
                </a:cubicBezTo>
                <a:cubicBezTo>
                  <a:pt x="6344789" y="2699955"/>
                  <a:pt x="6353231" y="2698405"/>
                  <a:pt x="6361003" y="2695074"/>
                </a:cubicBezTo>
                <a:cubicBezTo>
                  <a:pt x="6371993" y="2690364"/>
                  <a:pt x="6381891" y="2683231"/>
                  <a:pt x="6393087" y="2679032"/>
                </a:cubicBezTo>
                <a:cubicBezTo>
                  <a:pt x="6403409" y="2675161"/>
                  <a:pt x="6414571" y="2674039"/>
                  <a:pt x="6425171" y="2671010"/>
                </a:cubicBezTo>
                <a:cubicBezTo>
                  <a:pt x="6433301" y="2668687"/>
                  <a:pt x="6441317" y="2665958"/>
                  <a:pt x="6449234" y="2662989"/>
                </a:cubicBezTo>
                <a:cubicBezTo>
                  <a:pt x="6481558" y="2650867"/>
                  <a:pt x="6489165" y="2644302"/>
                  <a:pt x="6521424" y="2638926"/>
                </a:cubicBezTo>
                <a:cubicBezTo>
                  <a:pt x="6542687" y="2635382"/>
                  <a:pt x="6564287" y="2634183"/>
                  <a:pt x="6585592" y="2630905"/>
                </a:cubicBezTo>
                <a:cubicBezTo>
                  <a:pt x="6599067" y="2628832"/>
                  <a:pt x="6612284" y="2625323"/>
                  <a:pt x="6625697" y="2622884"/>
                </a:cubicBezTo>
                <a:cubicBezTo>
                  <a:pt x="6641698" y="2619975"/>
                  <a:pt x="6657876" y="2618053"/>
                  <a:pt x="6673824" y="2614863"/>
                </a:cubicBezTo>
                <a:cubicBezTo>
                  <a:pt x="6684634" y="2612701"/>
                  <a:pt x="6694917" y="2607687"/>
                  <a:pt x="6705908" y="2606842"/>
                </a:cubicBezTo>
                <a:cubicBezTo>
                  <a:pt x="6764616" y="2602326"/>
                  <a:pt x="6823550" y="2601495"/>
                  <a:pt x="6882371" y="2598821"/>
                </a:cubicBezTo>
                <a:cubicBezTo>
                  <a:pt x="6909108" y="2593474"/>
                  <a:pt x="6935375" y="2584593"/>
                  <a:pt x="6962581" y="2582779"/>
                </a:cubicBezTo>
                <a:cubicBezTo>
                  <a:pt x="7132385" y="2571459"/>
                  <a:pt x="7028008" y="2580744"/>
                  <a:pt x="7147066" y="2566737"/>
                </a:cubicBezTo>
                <a:cubicBezTo>
                  <a:pt x="7171111" y="2563908"/>
                  <a:pt x="7195340" y="2562492"/>
                  <a:pt x="7219255" y="2558716"/>
                </a:cubicBezTo>
                <a:cubicBezTo>
                  <a:pt x="7246188" y="2554463"/>
                  <a:pt x="7272474" y="2546530"/>
                  <a:pt x="7299466" y="2542674"/>
                </a:cubicBezTo>
                <a:cubicBezTo>
                  <a:pt x="7341515" y="2536667"/>
                  <a:pt x="7362942" y="2534050"/>
                  <a:pt x="7403739" y="2526632"/>
                </a:cubicBezTo>
                <a:cubicBezTo>
                  <a:pt x="7417153" y="2524193"/>
                  <a:pt x="7430295" y="2520116"/>
                  <a:pt x="7443845" y="2518610"/>
                </a:cubicBezTo>
                <a:cubicBezTo>
                  <a:pt x="7478492" y="2514760"/>
                  <a:pt x="7513360" y="2513263"/>
                  <a:pt x="7548118" y="2510589"/>
                </a:cubicBezTo>
                <a:cubicBezTo>
                  <a:pt x="7580202" y="2505242"/>
                  <a:pt x="7611978" y="2497492"/>
                  <a:pt x="7644371" y="2494547"/>
                </a:cubicBezTo>
                <a:cubicBezTo>
                  <a:pt x="7686732" y="2490696"/>
                  <a:pt x="7789673" y="2483545"/>
                  <a:pt x="7828855" y="2470484"/>
                </a:cubicBezTo>
                <a:cubicBezTo>
                  <a:pt x="7934523" y="2435261"/>
                  <a:pt x="7819797" y="2470723"/>
                  <a:pt x="7925108" y="2446421"/>
                </a:cubicBezTo>
                <a:cubicBezTo>
                  <a:pt x="7944074" y="2442044"/>
                  <a:pt x="7962208" y="2434389"/>
                  <a:pt x="7981255" y="2430379"/>
                </a:cubicBezTo>
                <a:cubicBezTo>
                  <a:pt x="8013084" y="2423678"/>
                  <a:pt x="8046233" y="2423273"/>
                  <a:pt x="8077508" y="2414337"/>
                </a:cubicBezTo>
                <a:cubicBezTo>
                  <a:pt x="8114141" y="2403871"/>
                  <a:pt x="8146267" y="2395571"/>
                  <a:pt x="8181781" y="2382253"/>
                </a:cubicBezTo>
                <a:cubicBezTo>
                  <a:pt x="8208744" y="2372142"/>
                  <a:pt x="8234673" y="2359274"/>
                  <a:pt x="8261992" y="2350168"/>
                </a:cubicBezTo>
                <a:cubicBezTo>
                  <a:pt x="8294076" y="2339473"/>
                  <a:pt x="8327996" y="2333209"/>
                  <a:pt x="8358245" y="2318084"/>
                </a:cubicBezTo>
                <a:cubicBezTo>
                  <a:pt x="8504074" y="2245170"/>
                  <a:pt x="8321623" y="2334730"/>
                  <a:pt x="8446476" y="2277979"/>
                </a:cubicBezTo>
                <a:cubicBezTo>
                  <a:pt x="8462804" y="2270557"/>
                  <a:pt x="8478047" y="2260814"/>
                  <a:pt x="8494603" y="2253916"/>
                </a:cubicBezTo>
                <a:cubicBezTo>
                  <a:pt x="8510212" y="2247412"/>
                  <a:pt x="8526969" y="2244003"/>
                  <a:pt x="8542729" y="2237874"/>
                </a:cubicBezTo>
                <a:cubicBezTo>
                  <a:pt x="8575123" y="2225276"/>
                  <a:pt x="8606841" y="2211002"/>
                  <a:pt x="8638981" y="2197768"/>
                </a:cubicBezTo>
                <a:cubicBezTo>
                  <a:pt x="8652295" y="2192286"/>
                  <a:pt x="8665718" y="2187073"/>
                  <a:pt x="8679087" y="2181726"/>
                </a:cubicBezTo>
                <a:cubicBezTo>
                  <a:pt x="8692455" y="2176379"/>
                  <a:pt x="8704990" y="2168051"/>
                  <a:pt x="8719192" y="2165684"/>
                </a:cubicBezTo>
                <a:lnTo>
                  <a:pt x="8767318" y="2157663"/>
                </a:lnTo>
                <a:cubicBezTo>
                  <a:pt x="8913187" y="2084730"/>
                  <a:pt x="8730667" y="2174323"/>
                  <a:pt x="8855550" y="2117558"/>
                </a:cubicBezTo>
                <a:cubicBezTo>
                  <a:pt x="8871878" y="2110136"/>
                  <a:pt x="8887120" y="2100393"/>
                  <a:pt x="8903676" y="2093495"/>
                </a:cubicBezTo>
                <a:cubicBezTo>
                  <a:pt x="8919285" y="2086991"/>
                  <a:pt x="8935970" y="2083391"/>
                  <a:pt x="8951803" y="2077453"/>
                </a:cubicBezTo>
                <a:cubicBezTo>
                  <a:pt x="8978766" y="2067342"/>
                  <a:pt x="9004694" y="2054474"/>
                  <a:pt x="9032013" y="2045368"/>
                </a:cubicBezTo>
                <a:cubicBezTo>
                  <a:pt x="9048055" y="2040021"/>
                  <a:pt x="9064687" y="2036194"/>
                  <a:pt x="9080139" y="2029326"/>
                </a:cubicBezTo>
                <a:cubicBezTo>
                  <a:pt x="9151358" y="1997674"/>
                  <a:pt x="9051418" y="2026480"/>
                  <a:pt x="9136287" y="2005263"/>
                </a:cubicBezTo>
                <a:cubicBezTo>
                  <a:pt x="9144308" y="1999916"/>
                  <a:pt x="9151489" y="1993018"/>
                  <a:pt x="9160350" y="1989221"/>
                </a:cubicBezTo>
                <a:cubicBezTo>
                  <a:pt x="9170482" y="1984879"/>
                  <a:pt x="9181898" y="1984442"/>
                  <a:pt x="9192434" y="1981200"/>
                </a:cubicBezTo>
                <a:cubicBezTo>
                  <a:pt x="9216677" y="1973741"/>
                  <a:pt x="9240874" y="1966043"/>
                  <a:pt x="9264624" y="1957137"/>
                </a:cubicBezTo>
                <a:lnTo>
                  <a:pt x="9328792" y="1933074"/>
                </a:lnTo>
                <a:cubicBezTo>
                  <a:pt x="9336738" y="1930185"/>
                  <a:pt x="9344698" y="1927278"/>
                  <a:pt x="9352855" y="1925053"/>
                </a:cubicBezTo>
                <a:cubicBezTo>
                  <a:pt x="9461532" y="1895413"/>
                  <a:pt x="9376061" y="1919697"/>
                  <a:pt x="9457129" y="1900989"/>
                </a:cubicBezTo>
                <a:cubicBezTo>
                  <a:pt x="9561058" y="1877005"/>
                  <a:pt x="9481858" y="1891520"/>
                  <a:pt x="9569424" y="1876926"/>
                </a:cubicBezTo>
                <a:cubicBezTo>
                  <a:pt x="9650067" y="1836605"/>
                  <a:pt x="9548321" y="1883960"/>
                  <a:pt x="9641613" y="1852863"/>
                </a:cubicBezTo>
                <a:cubicBezTo>
                  <a:pt x="9668932" y="1843757"/>
                  <a:pt x="9693887" y="1827763"/>
                  <a:pt x="9721824" y="1820779"/>
                </a:cubicBezTo>
                <a:cubicBezTo>
                  <a:pt x="9732519" y="1818105"/>
                  <a:pt x="9743732" y="1816998"/>
                  <a:pt x="9753908" y="1812758"/>
                </a:cubicBezTo>
                <a:cubicBezTo>
                  <a:pt x="9775982" y="1803560"/>
                  <a:pt x="9794876" y="1786474"/>
                  <a:pt x="9818076" y="1780674"/>
                </a:cubicBezTo>
                <a:cubicBezTo>
                  <a:pt x="9828771" y="1778000"/>
                  <a:pt x="9839560" y="1775681"/>
                  <a:pt x="9850160" y="1772653"/>
                </a:cubicBezTo>
                <a:cubicBezTo>
                  <a:pt x="9930750" y="1749628"/>
                  <a:pt x="9805958" y="1781701"/>
                  <a:pt x="9906308" y="1756610"/>
                </a:cubicBezTo>
                <a:cubicBezTo>
                  <a:pt x="9914329" y="1751263"/>
                  <a:pt x="9921510" y="1744365"/>
                  <a:pt x="9930371" y="1740568"/>
                </a:cubicBezTo>
                <a:cubicBezTo>
                  <a:pt x="9940503" y="1736226"/>
                  <a:pt x="9951855" y="1735575"/>
                  <a:pt x="9962455" y="1732547"/>
                </a:cubicBezTo>
                <a:cubicBezTo>
                  <a:pt x="9970585" y="1730224"/>
                  <a:pt x="9978388" y="1726849"/>
                  <a:pt x="9986518" y="1724526"/>
                </a:cubicBezTo>
                <a:cubicBezTo>
                  <a:pt x="9998512" y="1721099"/>
                  <a:pt x="10029844" y="1714895"/>
                  <a:pt x="10042666" y="1708484"/>
                </a:cubicBezTo>
                <a:cubicBezTo>
                  <a:pt x="10051288" y="1704173"/>
                  <a:pt x="10058107" y="1696753"/>
                  <a:pt x="10066729" y="1692442"/>
                </a:cubicBezTo>
                <a:cubicBezTo>
                  <a:pt x="10074291" y="1688661"/>
                  <a:pt x="10083095" y="1687920"/>
                  <a:pt x="10090792" y="1684421"/>
                </a:cubicBezTo>
                <a:cubicBezTo>
                  <a:pt x="10199818" y="1634864"/>
                  <a:pt x="10111248" y="1666907"/>
                  <a:pt x="10203087" y="1636295"/>
                </a:cubicBezTo>
                <a:cubicBezTo>
                  <a:pt x="10213782" y="1628274"/>
                  <a:pt x="10223835" y="1619317"/>
                  <a:pt x="10235171" y="1612232"/>
                </a:cubicBezTo>
                <a:cubicBezTo>
                  <a:pt x="10278126" y="1585385"/>
                  <a:pt x="10301378" y="1594151"/>
                  <a:pt x="10347466" y="1548063"/>
                </a:cubicBezTo>
                <a:cubicBezTo>
                  <a:pt x="10389689" y="1505840"/>
                  <a:pt x="10350869" y="1538340"/>
                  <a:pt x="10411634" y="1507958"/>
                </a:cubicBezTo>
                <a:cubicBezTo>
                  <a:pt x="10476026" y="1475762"/>
                  <a:pt x="10383187" y="1509015"/>
                  <a:pt x="10475803" y="1467853"/>
                </a:cubicBezTo>
                <a:cubicBezTo>
                  <a:pt x="10485877" y="1463376"/>
                  <a:pt x="10497192" y="1462506"/>
                  <a:pt x="10507887" y="1459832"/>
                </a:cubicBezTo>
                <a:cubicBezTo>
                  <a:pt x="10618547" y="1386056"/>
                  <a:pt x="10504942" y="1463080"/>
                  <a:pt x="10588097" y="1403684"/>
                </a:cubicBezTo>
                <a:cubicBezTo>
                  <a:pt x="10595941" y="1398081"/>
                  <a:pt x="10604632" y="1393664"/>
                  <a:pt x="10612160" y="1387642"/>
                </a:cubicBezTo>
                <a:cubicBezTo>
                  <a:pt x="10618065" y="1382918"/>
                  <a:pt x="10621911" y="1375795"/>
                  <a:pt x="10628203" y="1371600"/>
                </a:cubicBezTo>
                <a:cubicBezTo>
                  <a:pt x="10678279" y="1338216"/>
                  <a:pt x="10641568" y="1368928"/>
                  <a:pt x="10684350" y="1347537"/>
                </a:cubicBezTo>
                <a:cubicBezTo>
                  <a:pt x="10692972" y="1343226"/>
                  <a:pt x="10699061" y="1333833"/>
                  <a:pt x="10708413" y="1331495"/>
                </a:cubicBezTo>
                <a:cubicBezTo>
                  <a:pt x="10731902" y="1325623"/>
                  <a:pt x="10756540" y="1326148"/>
                  <a:pt x="10780603" y="1323474"/>
                </a:cubicBezTo>
                <a:cubicBezTo>
                  <a:pt x="10788624" y="1320800"/>
                  <a:pt x="10796375" y="1317111"/>
                  <a:pt x="10804666" y="1315453"/>
                </a:cubicBezTo>
                <a:cubicBezTo>
                  <a:pt x="10831654" y="1310055"/>
                  <a:pt x="10899630" y="1303310"/>
                  <a:pt x="10924981" y="1299410"/>
                </a:cubicBezTo>
                <a:cubicBezTo>
                  <a:pt x="10957084" y="1294471"/>
                  <a:pt x="10999765" y="1282719"/>
                  <a:pt x="11029255" y="1275347"/>
                </a:cubicBezTo>
                <a:cubicBezTo>
                  <a:pt x="11039950" y="1272673"/>
                  <a:pt x="11050881" y="1270812"/>
                  <a:pt x="11061339" y="1267326"/>
                </a:cubicBezTo>
                <a:lnTo>
                  <a:pt x="11109466" y="1251284"/>
                </a:lnTo>
                <a:cubicBezTo>
                  <a:pt x="11117487" y="1248610"/>
                  <a:pt x="11126494" y="1247953"/>
                  <a:pt x="11133529" y="1243263"/>
                </a:cubicBezTo>
                <a:cubicBezTo>
                  <a:pt x="11204305" y="1196079"/>
                  <a:pt x="11091186" y="1268443"/>
                  <a:pt x="11205718" y="1211179"/>
                </a:cubicBezTo>
                <a:cubicBezTo>
                  <a:pt x="11247663" y="1190207"/>
                  <a:pt x="11226203" y="1198037"/>
                  <a:pt x="11269887" y="1187116"/>
                </a:cubicBezTo>
                <a:cubicBezTo>
                  <a:pt x="11277908" y="1181769"/>
                  <a:pt x="11284890" y="1174368"/>
                  <a:pt x="11293950" y="1171074"/>
                </a:cubicBezTo>
                <a:cubicBezTo>
                  <a:pt x="11382091" y="1139023"/>
                  <a:pt x="11330089" y="1167048"/>
                  <a:pt x="11390203" y="1147010"/>
                </a:cubicBezTo>
                <a:cubicBezTo>
                  <a:pt x="11406245" y="1141663"/>
                  <a:pt x="11422629" y="1137248"/>
                  <a:pt x="11438329" y="1130968"/>
                </a:cubicBezTo>
                <a:cubicBezTo>
                  <a:pt x="11451697" y="1125621"/>
                  <a:pt x="11464466" y="1118418"/>
                  <a:pt x="11478434" y="1114926"/>
                </a:cubicBezTo>
                <a:cubicBezTo>
                  <a:pt x="11496775" y="1110341"/>
                  <a:pt x="11515865" y="1109579"/>
                  <a:pt x="11534581" y="1106905"/>
                </a:cubicBezTo>
                <a:cubicBezTo>
                  <a:pt x="11542602" y="1104231"/>
                  <a:pt x="11550515" y="1101207"/>
                  <a:pt x="11558645" y="1098884"/>
                </a:cubicBezTo>
                <a:cubicBezTo>
                  <a:pt x="11570638" y="1095458"/>
                  <a:pt x="11601971" y="1089252"/>
                  <a:pt x="11614792" y="1082842"/>
                </a:cubicBezTo>
                <a:cubicBezTo>
                  <a:pt x="11623414" y="1078531"/>
                  <a:pt x="11631449" y="1072971"/>
                  <a:pt x="11638855" y="1066800"/>
                </a:cubicBezTo>
                <a:cubicBezTo>
                  <a:pt x="11677201" y="1034845"/>
                  <a:pt x="11650280" y="1053089"/>
                  <a:pt x="11678960" y="1018674"/>
                </a:cubicBezTo>
                <a:cubicBezTo>
                  <a:pt x="11722619" y="966284"/>
                  <a:pt x="11681997" y="1023658"/>
                  <a:pt x="11735108" y="970547"/>
                </a:cubicBezTo>
                <a:cubicBezTo>
                  <a:pt x="11788581" y="917074"/>
                  <a:pt x="11711045" y="973221"/>
                  <a:pt x="11775213" y="930442"/>
                </a:cubicBezTo>
                <a:cubicBezTo>
                  <a:pt x="11821187" y="861481"/>
                  <a:pt x="11766068" y="948733"/>
                  <a:pt x="11799276" y="882316"/>
                </a:cubicBezTo>
                <a:cubicBezTo>
                  <a:pt x="11803587" y="873694"/>
                  <a:pt x="11810535" y="866623"/>
                  <a:pt x="11815318" y="858253"/>
                </a:cubicBezTo>
                <a:cubicBezTo>
                  <a:pt x="11821250" y="847871"/>
                  <a:pt x="11824727" y="836117"/>
                  <a:pt x="11831360" y="826168"/>
                </a:cubicBezTo>
                <a:cubicBezTo>
                  <a:pt x="11835555" y="819876"/>
                  <a:pt x="11842562" y="815936"/>
                  <a:pt x="11847403" y="810126"/>
                </a:cubicBezTo>
                <a:cubicBezTo>
                  <a:pt x="11855961" y="799856"/>
                  <a:pt x="11862663" y="788103"/>
                  <a:pt x="11871466" y="778042"/>
                </a:cubicBezTo>
                <a:cubicBezTo>
                  <a:pt x="11881426" y="766660"/>
                  <a:pt x="11893707" y="757441"/>
                  <a:pt x="11903550" y="745958"/>
                </a:cubicBezTo>
                <a:cubicBezTo>
                  <a:pt x="11915059" y="732531"/>
                  <a:pt x="11929131" y="704984"/>
                  <a:pt x="11935634" y="689810"/>
                </a:cubicBezTo>
                <a:cubicBezTo>
                  <a:pt x="11938964" y="682039"/>
                  <a:pt x="11939549" y="673138"/>
                  <a:pt x="11943655" y="665747"/>
                </a:cubicBezTo>
                <a:cubicBezTo>
                  <a:pt x="11988205" y="585556"/>
                  <a:pt x="11965233" y="650521"/>
                  <a:pt x="11991781" y="577516"/>
                </a:cubicBezTo>
                <a:cubicBezTo>
                  <a:pt x="11997560" y="561624"/>
                  <a:pt x="12002476" y="545431"/>
                  <a:pt x="12007824" y="529389"/>
                </a:cubicBezTo>
                <a:lnTo>
                  <a:pt x="12015845" y="505326"/>
                </a:lnTo>
                <a:cubicBezTo>
                  <a:pt x="11992452" y="411752"/>
                  <a:pt x="12002212" y="463573"/>
                  <a:pt x="12015845" y="272716"/>
                </a:cubicBezTo>
                <a:cubicBezTo>
                  <a:pt x="12016447" y="264283"/>
                  <a:pt x="12021543" y="256783"/>
                  <a:pt x="12023866" y="248653"/>
                </a:cubicBezTo>
                <a:cubicBezTo>
                  <a:pt x="12026895" y="238053"/>
                  <a:pt x="12029213" y="227263"/>
                  <a:pt x="12031887" y="216568"/>
                </a:cubicBezTo>
                <a:cubicBezTo>
                  <a:pt x="12028836" y="201314"/>
                  <a:pt x="12024066" y="168843"/>
                  <a:pt x="12015845" y="152400"/>
                </a:cubicBezTo>
                <a:cubicBezTo>
                  <a:pt x="12011432" y="143573"/>
                  <a:pt x="11994206" y="118264"/>
                  <a:pt x="11983760" y="112295"/>
                </a:cubicBezTo>
                <a:cubicBezTo>
                  <a:pt x="11971259" y="105152"/>
                  <a:pt x="11957136" y="101309"/>
                  <a:pt x="11943655" y="96253"/>
                </a:cubicBezTo>
                <a:cubicBezTo>
                  <a:pt x="11935738" y="93284"/>
                  <a:pt x="11927973" y="89349"/>
                  <a:pt x="11919592" y="88232"/>
                </a:cubicBezTo>
                <a:cubicBezTo>
                  <a:pt x="11887679" y="83977"/>
                  <a:pt x="11855423" y="82884"/>
                  <a:pt x="11823339" y="80210"/>
                </a:cubicBezTo>
                <a:cubicBezTo>
                  <a:pt x="11738027" y="46085"/>
                  <a:pt x="11835238" y="81041"/>
                  <a:pt x="11719066" y="56147"/>
                </a:cubicBezTo>
                <a:cubicBezTo>
                  <a:pt x="11702531" y="52604"/>
                  <a:pt x="11687820" y="41098"/>
                  <a:pt x="11670939" y="40105"/>
                </a:cubicBezTo>
                <a:cubicBezTo>
                  <a:pt x="11510412" y="30662"/>
                  <a:pt x="11579834" y="37112"/>
                  <a:pt x="11462392" y="24063"/>
                </a:cubicBezTo>
                <a:cubicBezTo>
                  <a:pt x="11375564" y="53006"/>
                  <a:pt x="11460731" y="27080"/>
                  <a:pt x="11245824" y="40105"/>
                </a:cubicBezTo>
                <a:cubicBezTo>
                  <a:pt x="11199542" y="42910"/>
                  <a:pt x="11169255" y="48856"/>
                  <a:pt x="11125508" y="56147"/>
                </a:cubicBezTo>
                <a:lnTo>
                  <a:pt x="10876855" y="40105"/>
                </a:lnTo>
                <a:lnTo>
                  <a:pt x="10740497" y="32084"/>
                </a:lnTo>
                <a:cubicBezTo>
                  <a:pt x="10724455" y="29410"/>
                  <a:pt x="10708149" y="28007"/>
                  <a:pt x="10692371" y="24063"/>
                </a:cubicBezTo>
                <a:cubicBezTo>
                  <a:pt x="10675966" y="19962"/>
                  <a:pt x="10660925" y="10801"/>
                  <a:pt x="10644245" y="8021"/>
                </a:cubicBezTo>
                <a:lnTo>
                  <a:pt x="10596118" y="0"/>
                </a:lnTo>
                <a:cubicBezTo>
                  <a:pt x="10562933" y="2553"/>
                  <a:pt x="10460354" y="9259"/>
                  <a:pt x="10419655" y="16042"/>
                </a:cubicBezTo>
                <a:cubicBezTo>
                  <a:pt x="10411315" y="17432"/>
                  <a:pt x="10403949" y="22777"/>
                  <a:pt x="10395592" y="24063"/>
                </a:cubicBezTo>
                <a:cubicBezTo>
                  <a:pt x="10369034" y="28149"/>
                  <a:pt x="10342067" y="28944"/>
                  <a:pt x="10315381" y="32084"/>
                </a:cubicBezTo>
                <a:cubicBezTo>
                  <a:pt x="10233854" y="41675"/>
                  <a:pt x="10286011" y="35513"/>
                  <a:pt x="10227150" y="48126"/>
                </a:cubicBezTo>
                <a:cubicBezTo>
                  <a:pt x="10128028" y="69366"/>
                  <a:pt x="10176099" y="54448"/>
                  <a:pt x="10122876" y="72189"/>
                </a:cubicBezTo>
                <a:cubicBezTo>
                  <a:pt x="10070150" y="124918"/>
                  <a:pt x="10169299" y="30547"/>
                  <a:pt x="10058708" y="104274"/>
                </a:cubicBezTo>
                <a:cubicBezTo>
                  <a:pt x="10034540" y="120386"/>
                  <a:pt x="10031057" y="124145"/>
                  <a:pt x="10002560" y="136358"/>
                </a:cubicBezTo>
                <a:cubicBezTo>
                  <a:pt x="9994789" y="139688"/>
                  <a:pt x="9986268" y="141048"/>
                  <a:pt x="9978497" y="144379"/>
                </a:cubicBezTo>
                <a:cubicBezTo>
                  <a:pt x="9967507" y="149089"/>
                  <a:pt x="9957339" y="155565"/>
                  <a:pt x="9946413" y="160421"/>
                </a:cubicBezTo>
                <a:cubicBezTo>
                  <a:pt x="9933256" y="166269"/>
                  <a:pt x="9919465" y="170615"/>
                  <a:pt x="9906308" y="176463"/>
                </a:cubicBezTo>
                <a:cubicBezTo>
                  <a:pt x="9895382" y="181319"/>
                  <a:pt x="9885420" y="188307"/>
                  <a:pt x="9874224" y="192505"/>
                </a:cubicBezTo>
                <a:cubicBezTo>
                  <a:pt x="9853663" y="200215"/>
                  <a:pt x="9837468" y="198851"/>
                  <a:pt x="9818076" y="208547"/>
                </a:cubicBezTo>
                <a:cubicBezTo>
                  <a:pt x="9809454" y="212858"/>
                  <a:pt x="9802911" y="220881"/>
                  <a:pt x="9794013" y="224589"/>
                </a:cubicBezTo>
                <a:cubicBezTo>
                  <a:pt x="9770599" y="234345"/>
                  <a:pt x="9745887" y="240632"/>
                  <a:pt x="9721824" y="248653"/>
                </a:cubicBezTo>
                <a:lnTo>
                  <a:pt x="9697760" y="256674"/>
                </a:lnTo>
                <a:cubicBezTo>
                  <a:pt x="9689739" y="259348"/>
                  <a:pt x="9681827" y="262372"/>
                  <a:pt x="9673697" y="264695"/>
                </a:cubicBezTo>
                <a:lnTo>
                  <a:pt x="9617550" y="280737"/>
                </a:lnTo>
                <a:cubicBezTo>
                  <a:pt x="9606915" y="283638"/>
                  <a:pt x="9595788" y="284887"/>
                  <a:pt x="9585466" y="288758"/>
                </a:cubicBezTo>
                <a:cubicBezTo>
                  <a:pt x="9480860" y="327984"/>
                  <a:pt x="9630657" y="278389"/>
                  <a:pt x="9521297" y="328863"/>
                </a:cubicBezTo>
                <a:cubicBezTo>
                  <a:pt x="9498267" y="339492"/>
                  <a:pt x="9473171" y="344905"/>
                  <a:pt x="9449108" y="352926"/>
                </a:cubicBezTo>
                <a:cubicBezTo>
                  <a:pt x="9438413" y="360947"/>
                  <a:pt x="9429240" y="371560"/>
                  <a:pt x="9417024" y="376989"/>
                </a:cubicBezTo>
                <a:cubicBezTo>
                  <a:pt x="9319286" y="420427"/>
                  <a:pt x="9435530" y="345524"/>
                  <a:pt x="9336813" y="401053"/>
                </a:cubicBezTo>
                <a:cubicBezTo>
                  <a:pt x="9306429" y="418144"/>
                  <a:pt x="9279761" y="441610"/>
                  <a:pt x="9248581" y="457200"/>
                </a:cubicBezTo>
                <a:cubicBezTo>
                  <a:pt x="9151626" y="505677"/>
                  <a:pt x="9271795" y="443935"/>
                  <a:pt x="9192434" y="489284"/>
                </a:cubicBezTo>
                <a:cubicBezTo>
                  <a:pt x="9182052" y="495216"/>
                  <a:pt x="9170732" y="499394"/>
                  <a:pt x="9160350" y="505326"/>
                </a:cubicBezTo>
                <a:cubicBezTo>
                  <a:pt x="9151980" y="510109"/>
                  <a:pt x="9144909" y="517057"/>
                  <a:pt x="9136287" y="521368"/>
                </a:cubicBezTo>
                <a:cubicBezTo>
                  <a:pt x="9123409" y="527807"/>
                  <a:pt x="9109229" y="531321"/>
                  <a:pt x="9096181" y="537410"/>
                </a:cubicBezTo>
                <a:cubicBezTo>
                  <a:pt x="9069093" y="550051"/>
                  <a:pt x="9044971" y="570266"/>
                  <a:pt x="9015971" y="577516"/>
                </a:cubicBezTo>
                <a:cubicBezTo>
                  <a:pt x="8999689" y="581586"/>
                  <a:pt x="8975935" y="586654"/>
                  <a:pt x="8959824" y="593558"/>
                </a:cubicBezTo>
                <a:cubicBezTo>
                  <a:pt x="8948833" y="598268"/>
                  <a:pt x="8938730" y="604890"/>
                  <a:pt x="8927739" y="609600"/>
                </a:cubicBezTo>
                <a:cubicBezTo>
                  <a:pt x="8919968" y="612930"/>
                  <a:pt x="8911774" y="615192"/>
                  <a:pt x="8903676" y="617621"/>
                </a:cubicBezTo>
                <a:cubicBezTo>
                  <a:pt x="8885032" y="623214"/>
                  <a:pt x="8866336" y="628648"/>
                  <a:pt x="8847529" y="633663"/>
                </a:cubicBezTo>
                <a:cubicBezTo>
                  <a:pt x="8720505" y="667536"/>
                  <a:pt x="8835667" y="636400"/>
                  <a:pt x="8743255" y="657726"/>
                </a:cubicBezTo>
                <a:cubicBezTo>
                  <a:pt x="8721772" y="662684"/>
                  <a:pt x="8699558" y="665580"/>
                  <a:pt x="8679087" y="673768"/>
                </a:cubicBezTo>
                <a:cubicBezTo>
                  <a:pt x="8665718" y="679115"/>
                  <a:pt x="8653100" y="686986"/>
                  <a:pt x="8638981" y="689810"/>
                </a:cubicBezTo>
                <a:cubicBezTo>
                  <a:pt x="8612633" y="695080"/>
                  <a:pt x="8585434" y="694499"/>
                  <a:pt x="8558771" y="697832"/>
                </a:cubicBezTo>
                <a:cubicBezTo>
                  <a:pt x="8469436" y="709000"/>
                  <a:pt x="8552971" y="703508"/>
                  <a:pt x="8454497" y="713874"/>
                </a:cubicBezTo>
                <a:cubicBezTo>
                  <a:pt x="8422479" y="717244"/>
                  <a:pt x="8390280" y="718691"/>
                  <a:pt x="8358245" y="721895"/>
                </a:cubicBezTo>
                <a:cubicBezTo>
                  <a:pt x="8208243" y="736895"/>
                  <a:pt x="8393178" y="721523"/>
                  <a:pt x="8205845" y="745958"/>
                </a:cubicBezTo>
                <a:cubicBezTo>
                  <a:pt x="8133616" y="755379"/>
                  <a:pt x="7978555" y="759676"/>
                  <a:pt x="7925108" y="762000"/>
                </a:cubicBezTo>
                <a:cubicBezTo>
                  <a:pt x="7834871" y="784559"/>
                  <a:pt x="7882878" y="775848"/>
                  <a:pt x="7780729" y="786063"/>
                </a:cubicBezTo>
                <a:cubicBezTo>
                  <a:pt x="7770034" y="788737"/>
                  <a:pt x="7759245" y="791056"/>
                  <a:pt x="7748645" y="794084"/>
                </a:cubicBezTo>
                <a:cubicBezTo>
                  <a:pt x="7740515" y="796407"/>
                  <a:pt x="7732738" y="799880"/>
                  <a:pt x="7724581" y="802105"/>
                </a:cubicBezTo>
                <a:cubicBezTo>
                  <a:pt x="7703310" y="807906"/>
                  <a:pt x="7681802" y="812800"/>
                  <a:pt x="7660413" y="818147"/>
                </a:cubicBezTo>
                <a:cubicBezTo>
                  <a:pt x="7649718" y="820821"/>
                  <a:pt x="7638787" y="822682"/>
                  <a:pt x="7628329" y="826168"/>
                </a:cubicBezTo>
                <a:cubicBezTo>
                  <a:pt x="7620308" y="828842"/>
                  <a:pt x="7612606" y="832799"/>
                  <a:pt x="7604266" y="834189"/>
                </a:cubicBezTo>
                <a:cubicBezTo>
                  <a:pt x="7580384" y="838169"/>
                  <a:pt x="7556175" y="839878"/>
                  <a:pt x="7532076" y="842210"/>
                </a:cubicBezTo>
                <a:cubicBezTo>
                  <a:pt x="7249456" y="869561"/>
                  <a:pt x="7447947" y="847994"/>
                  <a:pt x="7283424" y="866274"/>
                </a:cubicBezTo>
                <a:cubicBezTo>
                  <a:pt x="7262034" y="871621"/>
                  <a:pt x="7241081" y="879198"/>
                  <a:pt x="7219255" y="882316"/>
                </a:cubicBezTo>
                <a:lnTo>
                  <a:pt x="7163108" y="890337"/>
                </a:lnTo>
                <a:cubicBezTo>
                  <a:pt x="7147034" y="892810"/>
                  <a:pt x="7131102" y="896209"/>
                  <a:pt x="7114981" y="898358"/>
                </a:cubicBezTo>
                <a:cubicBezTo>
                  <a:pt x="7056012" y="906221"/>
                  <a:pt x="7014977" y="908358"/>
                  <a:pt x="6954560" y="914400"/>
                </a:cubicBezTo>
                <a:cubicBezTo>
                  <a:pt x="6930469" y="916809"/>
                  <a:pt x="6906434" y="919747"/>
                  <a:pt x="6882371" y="922421"/>
                </a:cubicBezTo>
                <a:lnTo>
                  <a:pt x="6385066" y="898358"/>
                </a:lnTo>
                <a:cubicBezTo>
                  <a:pt x="6309507" y="879469"/>
                  <a:pt x="6399714" y="898358"/>
                  <a:pt x="6256729" y="898358"/>
                </a:cubicBezTo>
                <a:cubicBezTo>
                  <a:pt x="6243096" y="898358"/>
                  <a:pt x="6230037" y="892776"/>
                  <a:pt x="6216624" y="890337"/>
                </a:cubicBezTo>
                <a:cubicBezTo>
                  <a:pt x="6200623" y="887428"/>
                  <a:pt x="6184539" y="884990"/>
                  <a:pt x="6168497" y="882316"/>
                </a:cubicBezTo>
                <a:cubicBezTo>
                  <a:pt x="6118338" y="865596"/>
                  <a:pt x="6161791" y="878213"/>
                  <a:pt x="6072245" y="866274"/>
                </a:cubicBezTo>
                <a:cubicBezTo>
                  <a:pt x="6056124" y="864125"/>
                  <a:pt x="6040160" y="860927"/>
                  <a:pt x="6024118" y="858253"/>
                </a:cubicBezTo>
                <a:cubicBezTo>
                  <a:pt x="5932803" y="821725"/>
                  <a:pt x="6043990" y="861564"/>
                  <a:pt x="5879739" y="834189"/>
                </a:cubicBezTo>
                <a:cubicBezTo>
                  <a:pt x="5865537" y="831822"/>
                  <a:pt x="5853921" y="819933"/>
                  <a:pt x="5839634" y="818147"/>
                </a:cubicBezTo>
                <a:cubicBezTo>
                  <a:pt x="5714494" y="802505"/>
                  <a:pt x="5523480" y="798548"/>
                  <a:pt x="5398476" y="794084"/>
                </a:cubicBezTo>
                <a:lnTo>
                  <a:pt x="5326287" y="770021"/>
                </a:lnTo>
                <a:cubicBezTo>
                  <a:pt x="5318266" y="767347"/>
                  <a:pt x="5310426" y="764051"/>
                  <a:pt x="5302224" y="762000"/>
                </a:cubicBezTo>
                <a:cubicBezTo>
                  <a:pt x="5291529" y="759326"/>
                  <a:pt x="5280901" y="756370"/>
                  <a:pt x="5270139" y="753979"/>
                </a:cubicBezTo>
                <a:cubicBezTo>
                  <a:pt x="5256831" y="751022"/>
                  <a:pt x="5243187" y="749545"/>
                  <a:pt x="5230034" y="745958"/>
                </a:cubicBezTo>
                <a:cubicBezTo>
                  <a:pt x="5213720" y="741509"/>
                  <a:pt x="5198588" y="732696"/>
                  <a:pt x="5181908" y="729916"/>
                </a:cubicBezTo>
                <a:lnTo>
                  <a:pt x="5133781" y="721895"/>
                </a:lnTo>
                <a:cubicBezTo>
                  <a:pt x="5120368" y="719456"/>
                  <a:pt x="5107151" y="715947"/>
                  <a:pt x="5093676" y="713874"/>
                </a:cubicBezTo>
                <a:cubicBezTo>
                  <a:pt x="5043033" y="706083"/>
                  <a:pt x="5033536" y="708866"/>
                  <a:pt x="4989403" y="697832"/>
                </a:cubicBezTo>
                <a:cubicBezTo>
                  <a:pt x="4981200" y="695781"/>
                  <a:pt x="4973542" y="691861"/>
                  <a:pt x="4965339" y="689810"/>
                </a:cubicBezTo>
                <a:cubicBezTo>
                  <a:pt x="4952113" y="686503"/>
                  <a:pt x="4938460" y="685096"/>
                  <a:pt x="4925234" y="681789"/>
                </a:cubicBezTo>
                <a:cubicBezTo>
                  <a:pt x="4917032" y="679738"/>
                  <a:pt x="4909373" y="675819"/>
                  <a:pt x="4901171" y="673768"/>
                </a:cubicBezTo>
                <a:cubicBezTo>
                  <a:pt x="4887945" y="670461"/>
                  <a:pt x="4874292" y="669054"/>
                  <a:pt x="4861066" y="665747"/>
                </a:cubicBezTo>
                <a:cubicBezTo>
                  <a:pt x="4806990" y="652228"/>
                  <a:pt x="4867831" y="665209"/>
                  <a:pt x="4812939" y="641684"/>
                </a:cubicBezTo>
                <a:cubicBezTo>
                  <a:pt x="4802806" y="637342"/>
                  <a:pt x="4791751" y="635339"/>
                  <a:pt x="4780855" y="633663"/>
                </a:cubicBezTo>
                <a:cubicBezTo>
                  <a:pt x="4760446" y="630523"/>
                  <a:pt x="4645650" y="619340"/>
                  <a:pt x="4628455" y="617621"/>
                </a:cubicBezTo>
                <a:lnTo>
                  <a:pt x="4395845" y="625642"/>
                </a:lnTo>
                <a:cubicBezTo>
                  <a:pt x="4243125" y="632005"/>
                  <a:pt x="4286906" y="627454"/>
                  <a:pt x="4187297" y="641684"/>
                </a:cubicBezTo>
                <a:cubicBezTo>
                  <a:pt x="4179276" y="644358"/>
                  <a:pt x="4171364" y="647382"/>
                  <a:pt x="4163234" y="649705"/>
                </a:cubicBezTo>
                <a:cubicBezTo>
                  <a:pt x="4119867" y="662096"/>
                  <a:pt x="4082206" y="666298"/>
                  <a:pt x="4034897" y="673768"/>
                </a:cubicBezTo>
                <a:cubicBezTo>
                  <a:pt x="4016223" y="676717"/>
                  <a:pt x="3997466" y="679115"/>
                  <a:pt x="3978750" y="681789"/>
                </a:cubicBezTo>
                <a:lnTo>
                  <a:pt x="3930624" y="697832"/>
                </a:lnTo>
                <a:cubicBezTo>
                  <a:pt x="3922603" y="700506"/>
                  <a:pt x="3914763" y="703802"/>
                  <a:pt x="3906560" y="705853"/>
                </a:cubicBezTo>
                <a:cubicBezTo>
                  <a:pt x="3895865" y="708527"/>
                  <a:pt x="3885076" y="710846"/>
                  <a:pt x="3874476" y="713874"/>
                </a:cubicBezTo>
                <a:cubicBezTo>
                  <a:pt x="3866346" y="716197"/>
                  <a:pt x="3858808" y="720888"/>
                  <a:pt x="3850413" y="721895"/>
                </a:cubicBezTo>
                <a:cubicBezTo>
                  <a:pt x="3685956" y="741630"/>
                  <a:pt x="3697471" y="733972"/>
                  <a:pt x="3553634" y="745958"/>
                </a:cubicBezTo>
                <a:cubicBezTo>
                  <a:pt x="3529507" y="747969"/>
                  <a:pt x="3505508" y="751305"/>
                  <a:pt x="3481445" y="753979"/>
                </a:cubicBezTo>
                <a:cubicBezTo>
                  <a:pt x="3378565" y="748835"/>
                  <a:pt x="3245792" y="744378"/>
                  <a:pt x="3144560" y="729916"/>
                </a:cubicBezTo>
                <a:cubicBezTo>
                  <a:pt x="3125844" y="727242"/>
                  <a:pt x="3107061" y="725003"/>
                  <a:pt x="3088413" y="721895"/>
                </a:cubicBezTo>
                <a:cubicBezTo>
                  <a:pt x="3074965" y="719654"/>
                  <a:pt x="3061804" y="715802"/>
                  <a:pt x="3048308" y="713874"/>
                </a:cubicBezTo>
                <a:cubicBezTo>
                  <a:pt x="3024340" y="710450"/>
                  <a:pt x="3000181" y="708527"/>
                  <a:pt x="2976118" y="705853"/>
                </a:cubicBezTo>
                <a:cubicBezTo>
                  <a:pt x="2870424" y="679430"/>
                  <a:pt x="2943393" y="694538"/>
                  <a:pt x="2711424" y="705853"/>
                </a:cubicBezTo>
                <a:cubicBezTo>
                  <a:pt x="2679267" y="707422"/>
                  <a:pt x="2647255" y="711200"/>
                  <a:pt x="2615171" y="713874"/>
                </a:cubicBezTo>
                <a:lnTo>
                  <a:pt x="2382560" y="705853"/>
                </a:lnTo>
                <a:cubicBezTo>
                  <a:pt x="2179479" y="698190"/>
                  <a:pt x="2251263" y="677429"/>
                  <a:pt x="2165992" y="705853"/>
                </a:cubicBezTo>
                <a:cubicBezTo>
                  <a:pt x="2152624" y="703179"/>
                  <a:pt x="2139497" y="697031"/>
                  <a:pt x="2125887" y="697832"/>
                </a:cubicBezTo>
                <a:cubicBezTo>
                  <a:pt x="2034088" y="703232"/>
                  <a:pt x="2055995" y="710206"/>
                  <a:pt x="1997550" y="721895"/>
                </a:cubicBezTo>
                <a:cubicBezTo>
                  <a:pt x="1981603" y="725084"/>
                  <a:pt x="1965425" y="727007"/>
                  <a:pt x="1949424" y="729916"/>
                </a:cubicBezTo>
                <a:cubicBezTo>
                  <a:pt x="1936010" y="732355"/>
                  <a:pt x="1922687" y="735263"/>
                  <a:pt x="1909318" y="737937"/>
                </a:cubicBezTo>
                <a:lnTo>
                  <a:pt x="1748897" y="729916"/>
                </a:lnTo>
                <a:cubicBezTo>
                  <a:pt x="1719427" y="728015"/>
                  <a:pt x="1690132" y="723859"/>
                  <a:pt x="1660666" y="721895"/>
                </a:cubicBezTo>
                <a:cubicBezTo>
                  <a:pt x="1609908" y="718511"/>
                  <a:pt x="1559066" y="716548"/>
                  <a:pt x="1508266" y="713874"/>
                </a:cubicBezTo>
                <a:cubicBezTo>
                  <a:pt x="1489550" y="708527"/>
                  <a:pt x="1470584" y="703987"/>
                  <a:pt x="1452118" y="697832"/>
                </a:cubicBezTo>
                <a:cubicBezTo>
                  <a:pt x="1438459" y="693279"/>
                  <a:pt x="1425672" y="686342"/>
                  <a:pt x="1412013" y="681789"/>
                </a:cubicBezTo>
                <a:cubicBezTo>
                  <a:pt x="1401555" y="678303"/>
                  <a:pt x="1390387" y="677254"/>
                  <a:pt x="1379929" y="673768"/>
                </a:cubicBezTo>
                <a:cubicBezTo>
                  <a:pt x="1366270" y="669215"/>
                  <a:pt x="1353483" y="662279"/>
                  <a:pt x="1339824" y="657726"/>
                </a:cubicBezTo>
                <a:cubicBezTo>
                  <a:pt x="1320264" y="651206"/>
                  <a:pt x="1286703" y="645922"/>
                  <a:pt x="1267634" y="641684"/>
                </a:cubicBezTo>
                <a:cubicBezTo>
                  <a:pt x="1256873" y="639293"/>
                  <a:pt x="1246245" y="636337"/>
                  <a:pt x="1235550" y="633663"/>
                </a:cubicBezTo>
                <a:cubicBezTo>
                  <a:pt x="1214160" y="636337"/>
                  <a:pt x="1192589" y="637828"/>
                  <a:pt x="1171381" y="641684"/>
                </a:cubicBezTo>
                <a:cubicBezTo>
                  <a:pt x="1163062" y="643196"/>
                  <a:pt x="1153920" y="644423"/>
                  <a:pt x="1147318" y="649705"/>
                </a:cubicBezTo>
                <a:cubicBezTo>
                  <a:pt x="1139790" y="655727"/>
                  <a:pt x="1136623" y="665747"/>
                  <a:pt x="1131276" y="673768"/>
                </a:cubicBezTo>
                <a:cubicBezTo>
                  <a:pt x="1136623" y="681789"/>
                  <a:pt x="1153340" y="690304"/>
                  <a:pt x="1147318" y="697832"/>
                </a:cubicBezTo>
                <a:cubicBezTo>
                  <a:pt x="1141348" y="705295"/>
                  <a:pt x="1081297" y="717638"/>
                  <a:pt x="1067108" y="721895"/>
                </a:cubicBezTo>
                <a:cubicBezTo>
                  <a:pt x="1050911" y="726754"/>
                  <a:pt x="1035023" y="732590"/>
                  <a:pt x="1018981" y="737937"/>
                </a:cubicBezTo>
                <a:cubicBezTo>
                  <a:pt x="1010960" y="740611"/>
                  <a:pt x="1003258" y="744568"/>
                  <a:pt x="994918" y="745958"/>
                </a:cubicBezTo>
                <a:cubicBezTo>
                  <a:pt x="978876" y="748632"/>
                  <a:pt x="962739" y="750790"/>
                  <a:pt x="946792" y="753979"/>
                </a:cubicBezTo>
                <a:cubicBezTo>
                  <a:pt x="921885" y="758960"/>
                  <a:pt x="900285" y="767686"/>
                  <a:pt x="874603" y="770021"/>
                </a:cubicBezTo>
                <a:cubicBezTo>
                  <a:pt x="829259" y="774143"/>
                  <a:pt x="783698" y="775368"/>
                  <a:pt x="738245" y="778042"/>
                </a:cubicBezTo>
                <a:cubicBezTo>
                  <a:pt x="727550" y="775368"/>
                  <a:pt x="716760" y="773050"/>
                  <a:pt x="706160" y="770021"/>
                </a:cubicBezTo>
                <a:cubicBezTo>
                  <a:pt x="698030" y="767698"/>
                  <a:pt x="690467" y="760804"/>
                  <a:pt x="682097" y="762000"/>
                </a:cubicBezTo>
                <a:cubicBezTo>
                  <a:pt x="670260" y="763691"/>
                  <a:pt x="661003" y="773332"/>
                  <a:pt x="650013" y="778042"/>
                </a:cubicBezTo>
                <a:cubicBezTo>
                  <a:pt x="642242" y="781373"/>
                  <a:pt x="633341" y="781957"/>
                  <a:pt x="625950" y="786063"/>
                </a:cubicBezTo>
                <a:cubicBezTo>
                  <a:pt x="609096" y="795426"/>
                  <a:pt x="591458" y="804514"/>
                  <a:pt x="577824" y="818147"/>
                </a:cubicBezTo>
                <a:cubicBezTo>
                  <a:pt x="572476" y="823494"/>
                  <a:pt x="568266" y="830298"/>
                  <a:pt x="561781" y="834189"/>
                </a:cubicBezTo>
                <a:cubicBezTo>
                  <a:pt x="554531" y="838539"/>
                  <a:pt x="545739" y="839536"/>
                  <a:pt x="537718" y="842210"/>
                </a:cubicBezTo>
                <a:cubicBezTo>
                  <a:pt x="524350" y="855579"/>
                  <a:pt x="508100" y="866585"/>
                  <a:pt x="497613" y="882316"/>
                </a:cubicBezTo>
                <a:cubicBezTo>
                  <a:pt x="492266" y="890337"/>
                  <a:pt x="488388" y="899562"/>
                  <a:pt x="481571" y="906379"/>
                </a:cubicBezTo>
                <a:cubicBezTo>
                  <a:pt x="474754" y="913196"/>
                  <a:pt x="465529" y="917074"/>
                  <a:pt x="457508" y="922421"/>
                </a:cubicBezTo>
                <a:cubicBezTo>
                  <a:pt x="446813" y="938463"/>
                  <a:pt x="439057" y="956914"/>
                  <a:pt x="425424" y="970547"/>
                </a:cubicBezTo>
                <a:lnTo>
                  <a:pt x="385318" y="1010653"/>
                </a:lnTo>
                <a:cubicBezTo>
                  <a:pt x="382644" y="1018674"/>
                  <a:pt x="381403" y="1027325"/>
                  <a:pt x="377297" y="1034716"/>
                </a:cubicBezTo>
                <a:cubicBezTo>
                  <a:pt x="355771" y="1073463"/>
                  <a:pt x="343174" y="1077584"/>
                  <a:pt x="329171" y="1114926"/>
                </a:cubicBezTo>
                <a:cubicBezTo>
                  <a:pt x="308888" y="1169013"/>
                  <a:pt x="339030" y="1152275"/>
                  <a:pt x="289066" y="1227221"/>
                </a:cubicBezTo>
                <a:cubicBezTo>
                  <a:pt x="251902" y="1282968"/>
                  <a:pt x="296224" y="1212905"/>
                  <a:pt x="256981" y="1291389"/>
                </a:cubicBezTo>
                <a:cubicBezTo>
                  <a:pt x="250009" y="1305333"/>
                  <a:pt x="239890" y="1317551"/>
                  <a:pt x="232918" y="1331495"/>
                </a:cubicBezTo>
                <a:cubicBezTo>
                  <a:pt x="229137" y="1339057"/>
                  <a:pt x="228228" y="1347787"/>
                  <a:pt x="224897" y="1355558"/>
                </a:cubicBezTo>
                <a:cubicBezTo>
                  <a:pt x="220187" y="1366548"/>
                  <a:pt x="213711" y="1376716"/>
                  <a:pt x="208855" y="1387642"/>
                </a:cubicBezTo>
                <a:cubicBezTo>
                  <a:pt x="182692" y="1446509"/>
                  <a:pt x="205179" y="1409198"/>
                  <a:pt x="176771" y="1451810"/>
                </a:cubicBezTo>
                <a:cubicBezTo>
                  <a:pt x="159581" y="1554954"/>
                  <a:pt x="180812" y="1448703"/>
                  <a:pt x="152708" y="1540042"/>
                </a:cubicBezTo>
                <a:cubicBezTo>
                  <a:pt x="138352" y="1586698"/>
                  <a:pt x="137066" y="1615143"/>
                  <a:pt x="120624" y="1660358"/>
                </a:cubicBezTo>
                <a:cubicBezTo>
                  <a:pt x="116538" y="1671595"/>
                  <a:pt x="109291" y="1681452"/>
                  <a:pt x="104581" y="1692442"/>
                </a:cubicBezTo>
                <a:cubicBezTo>
                  <a:pt x="91745" y="1722391"/>
                  <a:pt x="101803" y="1716661"/>
                  <a:pt x="80518" y="1748589"/>
                </a:cubicBezTo>
                <a:cubicBezTo>
                  <a:pt x="76323" y="1754881"/>
                  <a:pt x="69823" y="1759284"/>
                  <a:pt x="64476" y="1764632"/>
                </a:cubicBezTo>
                <a:cubicBezTo>
                  <a:pt x="61802" y="1772653"/>
                  <a:pt x="59424" y="1780778"/>
                  <a:pt x="56455" y="1788695"/>
                </a:cubicBezTo>
                <a:cubicBezTo>
                  <a:pt x="51399" y="1802176"/>
                  <a:pt x="44966" y="1815141"/>
                  <a:pt x="40413" y="1828800"/>
                </a:cubicBezTo>
                <a:cubicBezTo>
                  <a:pt x="36927" y="1839258"/>
                  <a:pt x="35420" y="1850284"/>
                  <a:pt x="32392" y="1860884"/>
                </a:cubicBezTo>
                <a:cubicBezTo>
                  <a:pt x="30069" y="1869014"/>
                  <a:pt x="26694" y="1876817"/>
                  <a:pt x="24371" y="1884947"/>
                </a:cubicBezTo>
                <a:cubicBezTo>
                  <a:pt x="4228" y="1955449"/>
                  <a:pt x="27560" y="1883401"/>
                  <a:pt x="8329" y="1941095"/>
                </a:cubicBezTo>
                <a:cubicBezTo>
                  <a:pt x="-1614" y="2060409"/>
                  <a:pt x="-3881" y="2031378"/>
                  <a:pt x="8329" y="2165684"/>
                </a:cubicBezTo>
                <a:cubicBezTo>
                  <a:pt x="9801" y="2181880"/>
                  <a:pt x="11677" y="2198233"/>
                  <a:pt x="16350" y="2213810"/>
                </a:cubicBezTo>
                <a:cubicBezTo>
                  <a:pt x="19786" y="2225263"/>
                  <a:pt x="27951" y="2234793"/>
                  <a:pt x="32392" y="2245895"/>
                </a:cubicBezTo>
                <a:cubicBezTo>
                  <a:pt x="38672" y="2261595"/>
                  <a:pt x="43087" y="2277979"/>
                  <a:pt x="48434" y="2294021"/>
                </a:cubicBezTo>
                <a:cubicBezTo>
                  <a:pt x="51108" y="2302042"/>
                  <a:pt x="54404" y="2309882"/>
                  <a:pt x="56455" y="2318084"/>
                </a:cubicBezTo>
                <a:cubicBezTo>
                  <a:pt x="59129" y="2328779"/>
                  <a:pt x="59546" y="2340308"/>
                  <a:pt x="64476" y="2350168"/>
                </a:cubicBezTo>
                <a:cubicBezTo>
                  <a:pt x="73098" y="2367413"/>
                  <a:pt x="85865" y="2382253"/>
                  <a:pt x="96560" y="2398295"/>
                </a:cubicBezTo>
                <a:cubicBezTo>
                  <a:pt x="101907" y="2406316"/>
                  <a:pt x="108292" y="2413736"/>
                  <a:pt x="112603" y="2422358"/>
                </a:cubicBezTo>
                <a:cubicBezTo>
                  <a:pt x="117950" y="2433053"/>
                  <a:pt x="122713" y="2444060"/>
                  <a:pt x="128645" y="2454442"/>
                </a:cubicBezTo>
                <a:cubicBezTo>
                  <a:pt x="133428" y="2462812"/>
                  <a:pt x="140979" y="2469606"/>
                  <a:pt x="144687" y="2478505"/>
                </a:cubicBezTo>
                <a:cubicBezTo>
                  <a:pt x="154443" y="2501919"/>
                  <a:pt x="160729" y="2526632"/>
                  <a:pt x="168750" y="2550695"/>
                </a:cubicBezTo>
                <a:lnTo>
                  <a:pt x="176771" y="2574758"/>
                </a:lnTo>
                <a:cubicBezTo>
                  <a:pt x="179445" y="2582779"/>
                  <a:pt x="180102" y="2591786"/>
                  <a:pt x="184792" y="2598821"/>
                </a:cubicBezTo>
                <a:cubicBezTo>
                  <a:pt x="195951" y="2615559"/>
                  <a:pt x="212105" y="2640755"/>
                  <a:pt x="224897" y="2654968"/>
                </a:cubicBezTo>
                <a:cubicBezTo>
                  <a:pt x="240074" y="2671831"/>
                  <a:pt x="254147" y="2690510"/>
                  <a:pt x="273024" y="2703095"/>
                </a:cubicBezTo>
                <a:cubicBezTo>
                  <a:pt x="295239" y="2717905"/>
                  <a:pt x="318139" y="2732168"/>
                  <a:pt x="337192" y="2751221"/>
                </a:cubicBezTo>
                <a:cubicBezTo>
                  <a:pt x="346645" y="2760674"/>
                  <a:pt x="352262" y="2773413"/>
                  <a:pt x="361255" y="2783305"/>
                </a:cubicBezTo>
                <a:cubicBezTo>
                  <a:pt x="379060" y="2802890"/>
                  <a:pt x="398687" y="2820737"/>
                  <a:pt x="417403" y="2839453"/>
                </a:cubicBezTo>
                <a:cubicBezTo>
                  <a:pt x="430771" y="2852821"/>
                  <a:pt x="441778" y="2869071"/>
                  <a:pt x="457508" y="2879558"/>
                </a:cubicBezTo>
                <a:cubicBezTo>
                  <a:pt x="465529" y="2884905"/>
                  <a:pt x="474754" y="2888783"/>
                  <a:pt x="481571" y="2895600"/>
                </a:cubicBezTo>
                <a:cubicBezTo>
                  <a:pt x="491024" y="2905053"/>
                  <a:pt x="496181" y="2918231"/>
                  <a:pt x="505634" y="2927684"/>
                </a:cubicBezTo>
                <a:cubicBezTo>
                  <a:pt x="515087" y="2937137"/>
                  <a:pt x="527568" y="2943047"/>
                  <a:pt x="537718" y="2951747"/>
                </a:cubicBezTo>
                <a:cubicBezTo>
                  <a:pt x="583244" y="2990769"/>
                  <a:pt x="537923" y="2963881"/>
                  <a:pt x="593866" y="2991853"/>
                </a:cubicBezTo>
                <a:cubicBezTo>
                  <a:pt x="599213" y="2999874"/>
                  <a:pt x="603091" y="3009099"/>
                  <a:pt x="609908" y="3015916"/>
                </a:cubicBezTo>
                <a:cubicBezTo>
                  <a:pt x="632895" y="3038903"/>
                  <a:pt x="631939" y="3026932"/>
                  <a:pt x="658034" y="3039979"/>
                </a:cubicBezTo>
                <a:cubicBezTo>
                  <a:pt x="666656" y="3044290"/>
                  <a:pt x="673475" y="3051710"/>
                  <a:pt x="682097" y="3056021"/>
                </a:cubicBezTo>
                <a:cubicBezTo>
                  <a:pt x="689659" y="3059802"/>
                  <a:pt x="698389" y="3060712"/>
                  <a:pt x="706160" y="3064042"/>
                </a:cubicBezTo>
                <a:cubicBezTo>
                  <a:pt x="717151" y="3068752"/>
                  <a:pt x="727863" y="3074152"/>
                  <a:pt x="738245" y="3080084"/>
                </a:cubicBezTo>
                <a:cubicBezTo>
                  <a:pt x="746615" y="3084867"/>
                  <a:pt x="753447" y="3092329"/>
                  <a:pt x="762308" y="3096126"/>
                </a:cubicBezTo>
                <a:cubicBezTo>
                  <a:pt x="772440" y="3100468"/>
                  <a:pt x="783697" y="3101473"/>
                  <a:pt x="794392" y="3104147"/>
                </a:cubicBezTo>
                <a:cubicBezTo>
                  <a:pt x="802413" y="3109494"/>
                  <a:pt x="809833" y="3115878"/>
                  <a:pt x="818455" y="3120189"/>
                </a:cubicBezTo>
                <a:cubicBezTo>
                  <a:pt x="826017" y="3123970"/>
                  <a:pt x="835754" y="3123137"/>
                  <a:pt x="842518" y="3128210"/>
                </a:cubicBezTo>
                <a:cubicBezTo>
                  <a:pt x="857643" y="3139554"/>
                  <a:pt x="866893" y="3157829"/>
                  <a:pt x="882624" y="3168316"/>
                </a:cubicBezTo>
                <a:cubicBezTo>
                  <a:pt x="890645" y="3173663"/>
                  <a:pt x="899281" y="3178187"/>
                  <a:pt x="906687" y="3184358"/>
                </a:cubicBezTo>
                <a:cubicBezTo>
                  <a:pt x="915401" y="3191620"/>
                  <a:pt x="920604" y="3203348"/>
                  <a:pt x="930750" y="3208421"/>
                </a:cubicBezTo>
                <a:cubicBezTo>
                  <a:pt x="942944" y="3214518"/>
                  <a:pt x="957547" y="3213485"/>
                  <a:pt x="970855" y="3216442"/>
                </a:cubicBezTo>
                <a:cubicBezTo>
                  <a:pt x="1046837" y="3233327"/>
                  <a:pt x="954969" y="3220466"/>
                  <a:pt x="1099192" y="3232484"/>
                </a:cubicBezTo>
                <a:cubicBezTo>
                  <a:pt x="1181550" y="3253074"/>
                  <a:pt x="1079468" y="3225088"/>
                  <a:pt x="1163360" y="3256547"/>
                </a:cubicBezTo>
                <a:cubicBezTo>
                  <a:pt x="1208087" y="3273319"/>
                  <a:pt x="1186942" y="3253605"/>
                  <a:pt x="1235550" y="3280610"/>
                </a:cubicBezTo>
                <a:cubicBezTo>
                  <a:pt x="1247236" y="3287102"/>
                  <a:pt x="1257484" y="3295974"/>
                  <a:pt x="1267634" y="3304674"/>
                </a:cubicBezTo>
                <a:cubicBezTo>
                  <a:pt x="1276246" y="3312056"/>
                  <a:pt x="1281848" y="3323109"/>
                  <a:pt x="1291697" y="3328737"/>
                </a:cubicBezTo>
                <a:cubicBezTo>
                  <a:pt x="1301268" y="3334206"/>
                  <a:pt x="1313086" y="3334084"/>
                  <a:pt x="1323781" y="3336758"/>
                </a:cubicBezTo>
                <a:cubicBezTo>
                  <a:pt x="1331802" y="3342105"/>
                  <a:pt x="1338984" y="3349003"/>
                  <a:pt x="1347845" y="3352800"/>
                </a:cubicBezTo>
                <a:cubicBezTo>
                  <a:pt x="1401981" y="3376001"/>
                  <a:pt x="1534537" y="3353459"/>
                  <a:pt x="1548371" y="3352800"/>
                </a:cubicBezTo>
                <a:cubicBezTo>
                  <a:pt x="1556392" y="3350126"/>
                  <a:pt x="1564232" y="3346830"/>
                  <a:pt x="1572434" y="3344779"/>
                </a:cubicBezTo>
                <a:cubicBezTo>
                  <a:pt x="1585660" y="3341472"/>
                  <a:pt x="1599430" y="3340503"/>
                  <a:pt x="1612539" y="3336758"/>
                </a:cubicBezTo>
                <a:cubicBezTo>
                  <a:pt x="1636928" y="3329790"/>
                  <a:pt x="1660340" y="3319663"/>
                  <a:pt x="1684729" y="3312695"/>
                </a:cubicBezTo>
                <a:cubicBezTo>
                  <a:pt x="1703445" y="3307348"/>
                  <a:pt x="1722297" y="3302459"/>
                  <a:pt x="1740876" y="3296653"/>
                </a:cubicBezTo>
                <a:cubicBezTo>
                  <a:pt x="1765086" y="3289087"/>
                  <a:pt x="1788458" y="3278741"/>
                  <a:pt x="1813066" y="3272589"/>
                </a:cubicBezTo>
                <a:cubicBezTo>
                  <a:pt x="1823761" y="3269915"/>
                  <a:pt x="1834692" y="3268054"/>
                  <a:pt x="1845150" y="3264568"/>
                </a:cubicBezTo>
                <a:cubicBezTo>
                  <a:pt x="1935763" y="3234364"/>
                  <a:pt x="1840453" y="3259727"/>
                  <a:pt x="1917339" y="3240505"/>
                </a:cubicBezTo>
                <a:cubicBezTo>
                  <a:pt x="1982286" y="3197209"/>
                  <a:pt x="1895789" y="3250974"/>
                  <a:pt x="1973487" y="3216442"/>
                </a:cubicBezTo>
                <a:cubicBezTo>
                  <a:pt x="1987733" y="3210110"/>
                  <a:pt x="1999648" y="3199351"/>
                  <a:pt x="2013592" y="3192379"/>
                </a:cubicBezTo>
                <a:cubicBezTo>
                  <a:pt x="2027416" y="3185467"/>
                  <a:pt x="2089344" y="3162791"/>
                  <a:pt x="2101824" y="3160295"/>
                </a:cubicBezTo>
                <a:cubicBezTo>
                  <a:pt x="2115192" y="3157621"/>
                  <a:pt x="2128703" y="3155581"/>
                  <a:pt x="2141929" y="3152274"/>
                </a:cubicBezTo>
                <a:cubicBezTo>
                  <a:pt x="2150131" y="3150223"/>
                  <a:pt x="2157572" y="3145018"/>
                  <a:pt x="2165992" y="3144253"/>
                </a:cubicBezTo>
                <a:cubicBezTo>
                  <a:pt x="2246051" y="3136975"/>
                  <a:pt x="2326413" y="3133558"/>
                  <a:pt x="2406624" y="3128210"/>
                </a:cubicBezTo>
                <a:cubicBezTo>
                  <a:pt x="2444055" y="3122863"/>
                  <a:pt x="2481203" y="3114862"/>
                  <a:pt x="2518918" y="3112168"/>
                </a:cubicBezTo>
                <a:cubicBezTo>
                  <a:pt x="2692609" y="3099762"/>
                  <a:pt x="2593721" y="3105777"/>
                  <a:pt x="2815697" y="3096126"/>
                </a:cubicBezTo>
                <a:lnTo>
                  <a:pt x="3264876" y="3104147"/>
                </a:lnTo>
                <a:cubicBezTo>
                  <a:pt x="3555036" y="3104147"/>
                  <a:pt x="3503403" y="3108420"/>
                  <a:pt x="3665929" y="3088105"/>
                </a:cubicBezTo>
                <a:cubicBezTo>
                  <a:pt x="3699720" y="3079657"/>
                  <a:pt x="3724628" y="3072063"/>
                  <a:pt x="3762181" y="3072063"/>
                </a:cubicBezTo>
                <a:cubicBezTo>
                  <a:pt x="3813051" y="3072063"/>
                  <a:pt x="3863753" y="3078009"/>
                  <a:pt x="3914581" y="3080084"/>
                </a:cubicBezTo>
                <a:lnTo>
                  <a:pt x="4155213" y="3088105"/>
                </a:lnTo>
                <a:cubicBezTo>
                  <a:pt x="4246554" y="3118552"/>
                  <a:pt x="4181542" y="3100011"/>
                  <a:pt x="4395845" y="3088105"/>
                </a:cubicBezTo>
                <a:cubicBezTo>
                  <a:pt x="4420019" y="3086762"/>
                  <a:pt x="4443971" y="3082758"/>
                  <a:pt x="4468034" y="3080084"/>
                </a:cubicBezTo>
                <a:cubicBezTo>
                  <a:pt x="4499138" y="3069716"/>
                  <a:pt x="4520079" y="3062052"/>
                  <a:pt x="4556266" y="3056021"/>
                </a:cubicBezTo>
                <a:lnTo>
                  <a:pt x="4604392" y="3048000"/>
                </a:lnTo>
                <a:cubicBezTo>
                  <a:pt x="4623078" y="3045125"/>
                  <a:pt x="4641749" y="3042067"/>
                  <a:pt x="4660539" y="3039979"/>
                </a:cubicBezTo>
                <a:cubicBezTo>
                  <a:pt x="4689890" y="3036718"/>
                  <a:pt x="4719360" y="3034632"/>
                  <a:pt x="4748771" y="3031958"/>
                </a:cubicBezTo>
                <a:lnTo>
                  <a:pt x="4820960" y="3007895"/>
                </a:lnTo>
                <a:lnTo>
                  <a:pt x="4845024" y="2999874"/>
                </a:lnTo>
                <a:cubicBezTo>
                  <a:pt x="4853045" y="2997200"/>
                  <a:pt x="4860885" y="2993904"/>
                  <a:pt x="4869087" y="2991853"/>
                </a:cubicBezTo>
                <a:cubicBezTo>
                  <a:pt x="4887024" y="2987369"/>
                  <a:pt x="4937577" y="2975602"/>
                  <a:pt x="4949297" y="2967789"/>
                </a:cubicBezTo>
                <a:cubicBezTo>
                  <a:pt x="4957318" y="2962442"/>
                  <a:pt x="4964551" y="2955662"/>
                  <a:pt x="4973360" y="2951747"/>
                </a:cubicBezTo>
                <a:cubicBezTo>
                  <a:pt x="4988813" y="2944879"/>
                  <a:pt x="5021487" y="2935705"/>
                  <a:pt x="5021487" y="2935705"/>
                </a:cubicBezTo>
                <a:cubicBezTo>
                  <a:pt x="5034855" y="2938379"/>
                  <a:pt x="5049755" y="2936962"/>
                  <a:pt x="5061592" y="2943726"/>
                </a:cubicBezTo>
                <a:cubicBezTo>
                  <a:pt x="5069962" y="2948509"/>
                  <a:pt x="5070106" y="2961767"/>
                  <a:pt x="5077634" y="2967789"/>
                </a:cubicBezTo>
                <a:cubicBezTo>
                  <a:pt x="5090831" y="2978346"/>
                  <a:pt x="5110770" y="2975810"/>
                  <a:pt x="5125760" y="2975810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72F77A8-8F91-4E20-943C-D71BD5369392}"/>
              </a:ext>
            </a:extLst>
          </p:cNvPr>
          <p:cNvSpPr/>
          <p:nvPr/>
        </p:nvSpPr>
        <p:spPr>
          <a:xfrm>
            <a:off x="88232" y="3424989"/>
            <a:ext cx="5454315" cy="3363259"/>
          </a:xfrm>
          <a:custGeom>
            <a:avLst/>
            <a:gdLst>
              <a:gd name="connsiteX0" fmla="*/ 4483768 w 5454315"/>
              <a:gd name="connsiteY0" fmla="*/ 978569 h 3505200"/>
              <a:gd name="connsiteX1" fmla="*/ 4475747 w 5454315"/>
              <a:gd name="connsiteY1" fmla="*/ 938464 h 3505200"/>
              <a:gd name="connsiteX2" fmla="*/ 4467726 w 5454315"/>
              <a:gd name="connsiteY2" fmla="*/ 906379 h 3505200"/>
              <a:gd name="connsiteX3" fmla="*/ 4459705 w 5454315"/>
              <a:gd name="connsiteY3" fmla="*/ 834190 h 3505200"/>
              <a:gd name="connsiteX4" fmla="*/ 4443663 w 5454315"/>
              <a:gd name="connsiteY4" fmla="*/ 770022 h 3505200"/>
              <a:gd name="connsiteX5" fmla="*/ 4435642 w 5454315"/>
              <a:gd name="connsiteY5" fmla="*/ 729916 h 3505200"/>
              <a:gd name="connsiteX6" fmla="*/ 4427621 w 5454315"/>
              <a:gd name="connsiteY6" fmla="*/ 617622 h 3505200"/>
              <a:gd name="connsiteX7" fmla="*/ 4419600 w 5454315"/>
              <a:gd name="connsiteY7" fmla="*/ 585537 h 3505200"/>
              <a:gd name="connsiteX8" fmla="*/ 4403557 w 5454315"/>
              <a:gd name="connsiteY8" fmla="*/ 513348 h 3505200"/>
              <a:gd name="connsiteX9" fmla="*/ 4387515 w 5454315"/>
              <a:gd name="connsiteY9" fmla="*/ 465222 h 3505200"/>
              <a:gd name="connsiteX10" fmla="*/ 4379494 w 5454315"/>
              <a:gd name="connsiteY10" fmla="*/ 441158 h 3505200"/>
              <a:gd name="connsiteX11" fmla="*/ 4363452 w 5454315"/>
              <a:gd name="connsiteY11" fmla="*/ 417095 h 3505200"/>
              <a:gd name="connsiteX12" fmla="*/ 4355431 w 5454315"/>
              <a:gd name="connsiteY12" fmla="*/ 393032 h 3505200"/>
              <a:gd name="connsiteX13" fmla="*/ 4307305 w 5454315"/>
              <a:gd name="connsiteY13" fmla="*/ 344906 h 3505200"/>
              <a:gd name="connsiteX14" fmla="*/ 4267200 w 5454315"/>
              <a:gd name="connsiteY14" fmla="*/ 296779 h 3505200"/>
              <a:gd name="connsiteX15" fmla="*/ 4235115 w 5454315"/>
              <a:gd name="connsiteY15" fmla="*/ 248653 h 3505200"/>
              <a:gd name="connsiteX16" fmla="*/ 4178968 w 5454315"/>
              <a:gd name="connsiteY16" fmla="*/ 176464 h 3505200"/>
              <a:gd name="connsiteX17" fmla="*/ 4154905 w 5454315"/>
              <a:gd name="connsiteY17" fmla="*/ 160422 h 3505200"/>
              <a:gd name="connsiteX18" fmla="*/ 4106779 w 5454315"/>
              <a:gd name="connsiteY18" fmla="*/ 112295 h 3505200"/>
              <a:gd name="connsiteX19" fmla="*/ 4082715 w 5454315"/>
              <a:gd name="connsiteY19" fmla="*/ 88232 h 3505200"/>
              <a:gd name="connsiteX20" fmla="*/ 4058652 w 5454315"/>
              <a:gd name="connsiteY20" fmla="*/ 80211 h 3505200"/>
              <a:gd name="connsiteX21" fmla="*/ 4002505 w 5454315"/>
              <a:gd name="connsiteY21" fmla="*/ 48127 h 3505200"/>
              <a:gd name="connsiteX22" fmla="*/ 3946357 w 5454315"/>
              <a:gd name="connsiteY22" fmla="*/ 16043 h 3505200"/>
              <a:gd name="connsiteX23" fmla="*/ 3914273 w 5454315"/>
              <a:gd name="connsiteY23" fmla="*/ 8022 h 3505200"/>
              <a:gd name="connsiteX24" fmla="*/ 3890210 w 5454315"/>
              <a:gd name="connsiteY24" fmla="*/ 0 h 3505200"/>
              <a:gd name="connsiteX25" fmla="*/ 3753852 w 5454315"/>
              <a:gd name="connsiteY25" fmla="*/ 8022 h 3505200"/>
              <a:gd name="connsiteX26" fmla="*/ 3609473 w 5454315"/>
              <a:gd name="connsiteY26" fmla="*/ 24064 h 3505200"/>
              <a:gd name="connsiteX27" fmla="*/ 3128210 w 5454315"/>
              <a:gd name="connsiteY27" fmla="*/ 24064 h 3505200"/>
              <a:gd name="connsiteX28" fmla="*/ 3039979 w 5454315"/>
              <a:gd name="connsiteY28" fmla="*/ 40106 h 3505200"/>
              <a:gd name="connsiteX29" fmla="*/ 2959768 w 5454315"/>
              <a:gd name="connsiteY29" fmla="*/ 48127 h 3505200"/>
              <a:gd name="connsiteX30" fmla="*/ 2927684 w 5454315"/>
              <a:gd name="connsiteY30" fmla="*/ 56148 h 3505200"/>
              <a:gd name="connsiteX31" fmla="*/ 2558715 w 5454315"/>
              <a:gd name="connsiteY31" fmla="*/ 72190 h 3505200"/>
              <a:gd name="connsiteX32" fmla="*/ 2173705 w 5454315"/>
              <a:gd name="connsiteY32" fmla="*/ 64169 h 3505200"/>
              <a:gd name="connsiteX33" fmla="*/ 2053389 w 5454315"/>
              <a:gd name="connsiteY33" fmla="*/ 88232 h 3505200"/>
              <a:gd name="connsiteX34" fmla="*/ 2013284 w 5454315"/>
              <a:gd name="connsiteY34" fmla="*/ 96253 h 3505200"/>
              <a:gd name="connsiteX35" fmla="*/ 1917031 w 5454315"/>
              <a:gd name="connsiteY35" fmla="*/ 120316 h 3505200"/>
              <a:gd name="connsiteX36" fmla="*/ 1860884 w 5454315"/>
              <a:gd name="connsiteY36" fmla="*/ 136358 h 3505200"/>
              <a:gd name="connsiteX37" fmla="*/ 1772652 w 5454315"/>
              <a:gd name="connsiteY37" fmla="*/ 144379 h 3505200"/>
              <a:gd name="connsiteX38" fmla="*/ 1716505 w 5454315"/>
              <a:gd name="connsiteY38" fmla="*/ 160422 h 3505200"/>
              <a:gd name="connsiteX39" fmla="*/ 1628273 w 5454315"/>
              <a:gd name="connsiteY39" fmla="*/ 168443 h 3505200"/>
              <a:gd name="connsiteX40" fmla="*/ 1435768 w 5454315"/>
              <a:gd name="connsiteY40" fmla="*/ 160422 h 3505200"/>
              <a:gd name="connsiteX41" fmla="*/ 1371600 w 5454315"/>
              <a:gd name="connsiteY41" fmla="*/ 168443 h 3505200"/>
              <a:gd name="connsiteX42" fmla="*/ 1122947 w 5454315"/>
              <a:gd name="connsiteY42" fmla="*/ 176464 h 3505200"/>
              <a:gd name="connsiteX43" fmla="*/ 962526 w 5454315"/>
              <a:gd name="connsiteY43" fmla="*/ 168443 h 3505200"/>
              <a:gd name="connsiteX44" fmla="*/ 874294 w 5454315"/>
              <a:gd name="connsiteY44" fmla="*/ 176464 h 3505200"/>
              <a:gd name="connsiteX45" fmla="*/ 705852 w 5454315"/>
              <a:gd name="connsiteY45" fmla="*/ 184485 h 3505200"/>
              <a:gd name="connsiteX46" fmla="*/ 641684 w 5454315"/>
              <a:gd name="connsiteY46" fmla="*/ 192506 h 3505200"/>
              <a:gd name="connsiteX47" fmla="*/ 561473 w 5454315"/>
              <a:gd name="connsiteY47" fmla="*/ 200527 h 3505200"/>
              <a:gd name="connsiteX48" fmla="*/ 481263 w 5454315"/>
              <a:gd name="connsiteY48" fmla="*/ 224590 h 3505200"/>
              <a:gd name="connsiteX49" fmla="*/ 417094 w 5454315"/>
              <a:gd name="connsiteY49" fmla="*/ 240632 h 3505200"/>
              <a:gd name="connsiteX50" fmla="*/ 393031 w 5454315"/>
              <a:gd name="connsiteY50" fmla="*/ 248653 h 3505200"/>
              <a:gd name="connsiteX51" fmla="*/ 368968 w 5454315"/>
              <a:gd name="connsiteY51" fmla="*/ 264695 h 3505200"/>
              <a:gd name="connsiteX52" fmla="*/ 320842 w 5454315"/>
              <a:gd name="connsiteY52" fmla="*/ 280737 h 3505200"/>
              <a:gd name="connsiteX53" fmla="*/ 272715 w 5454315"/>
              <a:gd name="connsiteY53" fmla="*/ 304800 h 3505200"/>
              <a:gd name="connsiteX54" fmla="*/ 232610 w 5454315"/>
              <a:gd name="connsiteY54" fmla="*/ 352927 h 3505200"/>
              <a:gd name="connsiteX55" fmla="*/ 224589 w 5454315"/>
              <a:gd name="connsiteY55" fmla="*/ 376990 h 3505200"/>
              <a:gd name="connsiteX56" fmla="*/ 192505 w 5454315"/>
              <a:gd name="connsiteY56" fmla="*/ 409074 h 3505200"/>
              <a:gd name="connsiteX57" fmla="*/ 136357 w 5454315"/>
              <a:gd name="connsiteY57" fmla="*/ 457200 h 3505200"/>
              <a:gd name="connsiteX58" fmla="*/ 72189 w 5454315"/>
              <a:gd name="connsiteY58" fmla="*/ 505327 h 3505200"/>
              <a:gd name="connsiteX59" fmla="*/ 48126 w 5454315"/>
              <a:gd name="connsiteY59" fmla="*/ 521369 h 3505200"/>
              <a:gd name="connsiteX60" fmla="*/ 32084 w 5454315"/>
              <a:gd name="connsiteY60" fmla="*/ 545432 h 3505200"/>
              <a:gd name="connsiteX61" fmla="*/ 24063 w 5454315"/>
              <a:gd name="connsiteY61" fmla="*/ 569495 h 3505200"/>
              <a:gd name="connsiteX62" fmla="*/ 0 w 5454315"/>
              <a:gd name="connsiteY62" fmla="*/ 593558 h 3505200"/>
              <a:gd name="connsiteX63" fmla="*/ 8021 w 5454315"/>
              <a:gd name="connsiteY63" fmla="*/ 753979 h 3505200"/>
              <a:gd name="connsiteX64" fmla="*/ 24063 w 5454315"/>
              <a:gd name="connsiteY64" fmla="*/ 850232 h 3505200"/>
              <a:gd name="connsiteX65" fmla="*/ 40105 w 5454315"/>
              <a:gd name="connsiteY65" fmla="*/ 962527 h 3505200"/>
              <a:gd name="connsiteX66" fmla="*/ 56147 w 5454315"/>
              <a:gd name="connsiteY66" fmla="*/ 1066800 h 3505200"/>
              <a:gd name="connsiteX67" fmla="*/ 64168 w 5454315"/>
              <a:gd name="connsiteY67" fmla="*/ 1147011 h 3505200"/>
              <a:gd name="connsiteX68" fmla="*/ 64168 w 5454315"/>
              <a:gd name="connsiteY68" fmla="*/ 1540043 h 3505200"/>
              <a:gd name="connsiteX69" fmla="*/ 72189 w 5454315"/>
              <a:gd name="connsiteY69" fmla="*/ 1572127 h 3505200"/>
              <a:gd name="connsiteX70" fmla="*/ 80210 w 5454315"/>
              <a:gd name="connsiteY70" fmla="*/ 1644316 h 3505200"/>
              <a:gd name="connsiteX71" fmla="*/ 88231 w 5454315"/>
              <a:gd name="connsiteY71" fmla="*/ 1700464 h 3505200"/>
              <a:gd name="connsiteX72" fmla="*/ 96252 w 5454315"/>
              <a:gd name="connsiteY72" fmla="*/ 1828800 h 3505200"/>
              <a:gd name="connsiteX73" fmla="*/ 112294 w 5454315"/>
              <a:gd name="connsiteY73" fmla="*/ 1957137 h 3505200"/>
              <a:gd name="connsiteX74" fmla="*/ 128336 w 5454315"/>
              <a:gd name="connsiteY74" fmla="*/ 2013285 h 3505200"/>
              <a:gd name="connsiteX75" fmla="*/ 136357 w 5454315"/>
              <a:gd name="connsiteY75" fmla="*/ 2133600 h 3505200"/>
              <a:gd name="connsiteX76" fmla="*/ 144379 w 5454315"/>
              <a:gd name="connsiteY76" fmla="*/ 2205790 h 3505200"/>
              <a:gd name="connsiteX77" fmla="*/ 152400 w 5454315"/>
              <a:gd name="connsiteY77" fmla="*/ 2390274 h 3505200"/>
              <a:gd name="connsiteX78" fmla="*/ 144379 w 5454315"/>
              <a:gd name="connsiteY78" fmla="*/ 2558716 h 3505200"/>
              <a:gd name="connsiteX79" fmla="*/ 128336 w 5454315"/>
              <a:gd name="connsiteY79" fmla="*/ 2695074 h 3505200"/>
              <a:gd name="connsiteX80" fmla="*/ 144379 w 5454315"/>
              <a:gd name="connsiteY80" fmla="*/ 2743200 h 3505200"/>
              <a:gd name="connsiteX81" fmla="*/ 152400 w 5454315"/>
              <a:gd name="connsiteY81" fmla="*/ 2791327 h 3505200"/>
              <a:gd name="connsiteX82" fmla="*/ 160421 w 5454315"/>
              <a:gd name="connsiteY82" fmla="*/ 2823411 h 3505200"/>
              <a:gd name="connsiteX83" fmla="*/ 168442 w 5454315"/>
              <a:gd name="connsiteY83" fmla="*/ 2871537 h 3505200"/>
              <a:gd name="connsiteX84" fmla="*/ 192505 w 5454315"/>
              <a:gd name="connsiteY84" fmla="*/ 2927685 h 3505200"/>
              <a:gd name="connsiteX85" fmla="*/ 200526 w 5454315"/>
              <a:gd name="connsiteY85" fmla="*/ 2951748 h 3505200"/>
              <a:gd name="connsiteX86" fmla="*/ 264694 w 5454315"/>
              <a:gd name="connsiteY86" fmla="*/ 3056022 h 3505200"/>
              <a:gd name="connsiteX87" fmla="*/ 296779 w 5454315"/>
              <a:gd name="connsiteY87" fmla="*/ 3104148 h 3505200"/>
              <a:gd name="connsiteX88" fmla="*/ 320842 w 5454315"/>
              <a:gd name="connsiteY88" fmla="*/ 3120190 h 3505200"/>
              <a:gd name="connsiteX89" fmla="*/ 344905 w 5454315"/>
              <a:gd name="connsiteY89" fmla="*/ 3144253 h 3505200"/>
              <a:gd name="connsiteX90" fmla="*/ 401052 w 5454315"/>
              <a:gd name="connsiteY90" fmla="*/ 3168316 h 3505200"/>
              <a:gd name="connsiteX91" fmla="*/ 433136 w 5454315"/>
              <a:gd name="connsiteY91" fmla="*/ 3192379 h 3505200"/>
              <a:gd name="connsiteX92" fmla="*/ 457200 w 5454315"/>
              <a:gd name="connsiteY92" fmla="*/ 3200400 h 3505200"/>
              <a:gd name="connsiteX93" fmla="*/ 505326 w 5454315"/>
              <a:gd name="connsiteY93" fmla="*/ 3248527 h 3505200"/>
              <a:gd name="connsiteX94" fmla="*/ 545431 w 5454315"/>
              <a:gd name="connsiteY94" fmla="*/ 3264569 h 3505200"/>
              <a:gd name="connsiteX95" fmla="*/ 577515 w 5454315"/>
              <a:gd name="connsiteY95" fmla="*/ 3280611 h 3505200"/>
              <a:gd name="connsiteX96" fmla="*/ 625642 w 5454315"/>
              <a:gd name="connsiteY96" fmla="*/ 3296653 h 3505200"/>
              <a:gd name="connsiteX97" fmla="*/ 649705 w 5454315"/>
              <a:gd name="connsiteY97" fmla="*/ 3312695 h 3505200"/>
              <a:gd name="connsiteX98" fmla="*/ 697831 w 5454315"/>
              <a:gd name="connsiteY98" fmla="*/ 3328737 h 3505200"/>
              <a:gd name="connsiteX99" fmla="*/ 753979 w 5454315"/>
              <a:gd name="connsiteY99" fmla="*/ 3344779 h 3505200"/>
              <a:gd name="connsiteX100" fmla="*/ 778042 w 5454315"/>
              <a:gd name="connsiteY100" fmla="*/ 3352800 h 3505200"/>
              <a:gd name="connsiteX101" fmla="*/ 946484 w 5454315"/>
              <a:gd name="connsiteY101" fmla="*/ 3368843 h 3505200"/>
              <a:gd name="connsiteX102" fmla="*/ 1018673 w 5454315"/>
              <a:gd name="connsiteY102" fmla="*/ 3376864 h 3505200"/>
              <a:gd name="connsiteX103" fmla="*/ 1066800 w 5454315"/>
              <a:gd name="connsiteY103" fmla="*/ 3384885 h 3505200"/>
              <a:gd name="connsiteX104" fmla="*/ 1163052 w 5454315"/>
              <a:gd name="connsiteY104" fmla="*/ 3392906 h 3505200"/>
              <a:gd name="connsiteX105" fmla="*/ 1291389 w 5454315"/>
              <a:gd name="connsiteY105" fmla="*/ 3408948 h 3505200"/>
              <a:gd name="connsiteX106" fmla="*/ 1355557 w 5454315"/>
              <a:gd name="connsiteY106" fmla="*/ 3416969 h 3505200"/>
              <a:gd name="connsiteX107" fmla="*/ 1507957 w 5454315"/>
              <a:gd name="connsiteY107" fmla="*/ 3433011 h 3505200"/>
              <a:gd name="connsiteX108" fmla="*/ 1572126 w 5454315"/>
              <a:gd name="connsiteY108" fmla="*/ 3441032 h 3505200"/>
              <a:gd name="connsiteX109" fmla="*/ 1700463 w 5454315"/>
              <a:gd name="connsiteY109" fmla="*/ 3465095 h 3505200"/>
              <a:gd name="connsiteX110" fmla="*/ 1828800 w 5454315"/>
              <a:gd name="connsiteY110" fmla="*/ 3481137 h 3505200"/>
              <a:gd name="connsiteX111" fmla="*/ 1892968 w 5454315"/>
              <a:gd name="connsiteY111" fmla="*/ 3489158 h 3505200"/>
              <a:gd name="connsiteX112" fmla="*/ 2013284 w 5454315"/>
              <a:gd name="connsiteY112" fmla="*/ 3505200 h 3505200"/>
              <a:gd name="connsiteX113" fmla="*/ 2438400 w 5454315"/>
              <a:gd name="connsiteY113" fmla="*/ 3489158 h 3505200"/>
              <a:gd name="connsiteX114" fmla="*/ 2502568 w 5454315"/>
              <a:gd name="connsiteY114" fmla="*/ 3481137 h 3505200"/>
              <a:gd name="connsiteX115" fmla="*/ 2831431 w 5454315"/>
              <a:gd name="connsiteY115" fmla="*/ 3465095 h 3505200"/>
              <a:gd name="connsiteX116" fmla="*/ 2959768 w 5454315"/>
              <a:gd name="connsiteY116" fmla="*/ 3449053 h 3505200"/>
              <a:gd name="connsiteX117" fmla="*/ 3007894 w 5454315"/>
              <a:gd name="connsiteY117" fmla="*/ 3441032 h 3505200"/>
              <a:gd name="connsiteX118" fmla="*/ 3104147 w 5454315"/>
              <a:gd name="connsiteY118" fmla="*/ 3433011 h 3505200"/>
              <a:gd name="connsiteX119" fmla="*/ 3280610 w 5454315"/>
              <a:gd name="connsiteY119" fmla="*/ 3416969 h 3505200"/>
              <a:gd name="connsiteX120" fmla="*/ 3537284 w 5454315"/>
              <a:gd name="connsiteY120" fmla="*/ 3400927 h 3505200"/>
              <a:gd name="connsiteX121" fmla="*/ 3721768 w 5454315"/>
              <a:gd name="connsiteY121" fmla="*/ 3376864 h 3505200"/>
              <a:gd name="connsiteX122" fmla="*/ 3785936 w 5454315"/>
              <a:gd name="connsiteY122" fmla="*/ 3360822 h 3505200"/>
              <a:gd name="connsiteX123" fmla="*/ 3842084 w 5454315"/>
              <a:gd name="connsiteY123" fmla="*/ 3344779 h 3505200"/>
              <a:gd name="connsiteX124" fmla="*/ 3986463 w 5454315"/>
              <a:gd name="connsiteY124" fmla="*/ 3312695 h 3505200"/>
              <a:gd name="connsiteX125" fmla="*/ 4058652 w 5454315"/>
              <a:gd name="connsiteY125" fmla="*/ 3296653 h 3505200"/>
              <a:gd name="connsiteX126" fmla="*/ 4170947 w 5454315"/>
              <a:gd name="connsiteY126" fmla="*/ 3264569 h 3505200"/>
              <a:gd name="connsiteX127" fmla="*/ 4219073 w 5454315"/>
              <a:gd name="connsiteY127" fmla="*/ 3248527 h 3505200"/>
              <a:gd name="connsiteX128" fmla="*/ 4299284 w 5454315"/>
              <a:gd name="connsiteY128" fmla="*/ 3216443 h 3505200"/>
              <a:gd name="connsiteX129" fmla="*/ 4339389 w 5454315"/>
              <a:gd name="connsiteY129" fmla="*/ 3192379 h 3505200"/>
              <a:gd name="connsiteX130" fmla="*/ 4387515 w 5454315"/>
              <a:gd name="connsiteY130" fmla="*/ 3160295 h 3505200"/>
              <a:gd name="connsiteX131" fmla="*/ 4411579 w 5454315"/>
              <a:gd name="connsiteY131" fmla="*/ 3152274 h 3505200"/>
              <a:gd name="connsiteX132" fmla="*/ 4435642 w 5454315"/>
              <a:gd name="connsiteY132" fmla="*/ 3136232 h 3505200"/>
              <a:gd name="connsiteX133" fmla="*/ 4467726 w 5454315"/>
              <a:gd name="connsiteY133" fmla="*/ 3112169 h 3505200"/>
              <a:gd name="connsiteX134" fmla="*/ 4547936 w 5454315"/>
              <a:gd name="connsiteY134" fmla="*/ 3080085 h 3505200"/>
              <a:gd name="connsiteX135" fmla="*/ 4596063 w 5454315"/>
              <a:gd name="connsiteY135" fmla="*/ 3056022 h 3505200"/>
              <a:gd name="connsiteX136" fmla="*/ 4644189 w 5454315"/>
              <a:gd name="connsiteY136" fmla="*/ 3039979 h 3505200"/>
              <a:gd name="connsiteX137" fmla="*/ 4748463 w 5454315"/>
              <a:gd name="connsiteY137" fmla="*/ 2999874 h 3505200"/>
              <a:gd name="connsiteX138" fmla="*/ 4788568 w 5454315"/>
              <a:gd name="connsiteY138" fmla="*/ 2975811 h 3505200"/>
              <a:gd name="connsiteX139" fmla="*/ 4836694 w 5454315"/>
              <a:gd name="connsiteY139" fmla="*/ 2951748 h 3505200"/>
              <a:gd name="connsiteX140" fmla="*/ 4981073 w 5454315"/>
              <a:gd name="connsiteY140" fmla="*/ 2815390 h 3505200"/>
              <a:gd name="connsiteX141" fmla="*/ 5045242 w 5454315"/>
              <a:gd name="connsiteY141" fmla="*/ 2735179 h 3505200"/>
              <a:gd name="connsiteX142" fmla="*/ 5109410 w 5454315"/>
              <a:gd name="connsiteY142" fmla="*/ 2687053 h 3505200"/>
              <a:gd name="connsiteX143" fmla="*/ 5133473 w 5454315"/>
              <a:gd name="connsiteY143" fmla="*/ 2662990 h 3505200"/>
              <a:gd name="connsiteX144" fmla="*/ 5157536 w 5454315"/>
              <a:gd name="connsiteY144" fmla="*/ 2646948 h 3505200"/>
              <a:gd name="connsiteX145" fmla="*/ 5181600 w 5454315"/>
              <a:gd name="connsiteY145" fmla="*/ 2622885 h 3505200"/>
              <a:gd name="connsiteX146" fmla="*/ 5205663 w 5454315"/>
              <a:gd name="connsiteY146" fmla="*/ 2606843 h 3505200"/>
              <a:gd name="connsiteX147" fmla="*/ 5245768 w 5454315"/>
              <a:gd name="connsiteY147" fmla="*/ 2558716 h 3505200"/>
              <a:gd name="connsiteX148" fmla="*/ 5293894 w 5454315"/>
              <a:gd name="connsiteY148" fmla="*/ 2438400 h 3505200"/>
              <a:gd name="connsiteX149" fmla="*/ 5334000 w 5454315"/>
              <a:gd name="connsiteY149" fmla="*/ 2366211 h 3505200"/>
              <a:gd name="connsiteX150" fmla="*/ 5382126 w 5454315"/>
              <a:gd name="connsiteY150" fmla="*/ 2245895 h 3505200"/>
              <a:gd name="connsiteX151" fmla="*/ 5398168 w 5454315"/>
              <a:gd name="connsiteY151" fmla="*/ 2205790 h 3505200"/>
              <a:gd name="connsiteX152" fmla="*/ 5414210 w 5454315"/>
              <a:gd name="connsiteY152" fmla="*/ 2109537 h 3505200"/>
              <a:gd name="connsiteX153" fmla="*/ 5438273 w 5454315"/>
              <a:gd name="connsiteY153" fmla="*/ 1997243 h 3505200"/>
              <a:gd name="connsiteX154" fmla="*/ 5446294 w 5454315"/>
              <a:gd name="connsiteY154" fmla="*/ 1949116 h 3505200"/>
              <a:gd name="connsiteX155" fmla="*/ 5454315 w 5454315"/>
              <a:gd name="connsiteY155" fmla="*/ 1909011 h 3505200"/>
              <a:gd name="connsiteX156" fmla="*/ 5438273 w 5454315"/>
              <a:gd name="connsiteY156" fmla="*/ 1684422 h 3505200"/>
              <a:gd name="connsiteX157" fmla="*/ 5414210 w 5454315"/>
              <a:gd name="connsiteY157" fmla="*/ 1604211 h 3505200"/>
              <a:gd name="connsiteX158" fmla="*/ 5390147 w 5454315"/>
              <a:gd name="connsiteY158" fmla="*/ 1540043 h 3505200"/>
              <a:gd name="connsiteX159" fmla="*/ 5374105 w 5454315"/>
              <a:gd name="connsiteY159" fmla="*/ 1475874 h 3505200"/>
              <a:gd name="connsiteX160" fmla="*/ 5366084 w 5454315"/>
              <a:gd name="connsiteY160" fmla="*/ 1451811 h 3505200"/>
              <a:gd name="connsiteX161" fmla="*/ 5358063 w 5454315"/>
              <a:gd name="connsiteY161" fmla="*/ 1419727 h 3505200"/>
              <a:gd name="connsiteX162" fmla="*/ 5342021 w 5454315"/>
              <a:gd name="connsiteY162" fmla="*/ 1371600 h 3505200"/>
              <a:gd name="connsiteX163" fmla="*/ 5334000 w 5454315"/>
              <a:gd name="connsiteY163" fmla="*/ 1347537 h 3505200"/>
              <a:gd name="connsiteX164" fmla="*/ 5317957 w 5454315"/>
              <a:gd name="connsiteY164" fmla="*/ 1323474 h 3505200"/>
              <a:gd name="connsiteX165" fmla="*/ 5285873 w 5454315"/>
              <a:gd name="connsiteY165" fmla="*/ 1267327 h 3505200"/>
              <a:gd name="connsiteX166" fmla="*/ 5277852 w 5454315"/>
              <a:gd name="connsiteY166" fmla="*/ 1235243 h 3505200"/>
              <a:gd name="connsiteX167" fmla="*/ 5173579 w 5454315"/>
              <a:gd name="connsiteY167" fmla="*/ 1163053 h 3505200"/>
              <a:gd name="connsiteX168" fmla="*/ 5101389 w 5454315"/>
              <a:gd name="connsiteY168" fmla="*/ 1138990 h 3505200"/>
              <a:gd name="connsiteX169" fmla="*/ 5045242 w 5454315"/>
              <a:gd name="connsiteY169" fmla="*/ 1122948 h 3505200"/>
              <a:gd name="connsiteX170" fmla="*/ 4981073 w 5454315"/>
              <a:gd name="connsiteY170" fmla="*/ 1114927 h 3505200"/>
              <a:gd name="connsiteX171" fmla="*/ 4957010 w 5454315"/>
              <a:gd name="connsiteY171" fmla="*/ 1106906 h 3505200"/>
              <a:gd name="connsiteX172" fmla="*/ 4828673 w 5454315"/>
              <a:gd name="connsiteY172" fmla="*/ 1090864 h 3505200"/>
              <a:gd name="connsiteX173" fmla="*/ 4772526 w 5454315"/>
              <a:gd name="connsiteY173" fmla="*/ 1098885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5454315" h="3505200">
                <a:moveTo>
                  <a:pt x="4483768" y="978569"/>
                </a:moveTo>
                <a:cubicBezTo>
                  <a:pt x="4481094" y="965201"/>
                  <a:pt x="4478704" y="951772"/>
                  <a:pt x="4475747" y="938464"/>
                </a:cubicBezTo>
                <a:cubicBezTo>
                  <a:pt x="4473356" y="927702"/>
                  <a:pt x="4469402" y="917275"/>
                  <a:pt x="4467726" y="906379"/>
                </a:cubicBezTo>
                <a:cubicBezTo>
                  <a:pt x="4464045" y="882449"/>
                  <a:pt x="4463129" y="858158"/>
                  <a:pt x="4459705" y="834190"/>
                </a:cubicBezTo>
                <a:cubicBezTo>
                  <a:pt x="4449850" y="765204"/>
                  <a:pt x="4456104" y="819788"/>
                  <a:pt x="4443663" y="770022"/>
                </a:cubicBezTo>
                <a:cubicBezTo>
                  <a:pt x="4440356" y="756796"/>
                  <a:pt x="4438316" y="743285"/>
                  <a:pt x="4435642" y="729916"/>
                </a:cubicBezTo>
                <a:cubicBezTo>
                  <a:pt x="4432968" y="692485"/>
                  <a:pt x="4431765" y="654919"/>
                  <a:pt x="4427621" y="617622"/>
                </a:cubicBezTo>
                <a:cubicBezTo>
                  <a:pt x="4426404" y="606665"/>
                  <a:pt x="4421991" y="596299"/>
                  <a:pt x="4419600" y="585537"/>
                </a:cubicBezTo>
                <a:cubicBezTo>
                  <a:pt x="4413054" y="556081"/>
                  <a:pt x="4411945" y="541306"/>
                  <a:pt x="4403557" y="513348"/>
                </a:cubicBezTo>
                <a:cubicBezTo>
                  <a:pt x="4398698" y="497151"/>
                  <a:pt x="4392862" y="481264"/>
                  <a:pt x="4387515" y="465222"/>
                </a:cubicBezTo>
                <a:cubicBezTo>
                  <a:pt x="4384841" y="457201"/>
                  <a:pt x="4384184" y="448193"/>
                  <a:pt x="4379494" y="441158"/>
                </a:cubicBezTo>
                <a:cubicBezTo>
                  <a:pt x="4374147" y="433137"/>
                  <a:pt x="4367763" y="425717"/>
                  <a:pt x="4363452" y="417095"/>
                </a:cubicBezTo>
                <a:cubicBezTo>
                  <a:pt x="4359671" y="409533"/>
                  <a:pt x="4360622" y="399706"/>
                  <a:pt x="4355431" y="393032"/>
                </a:cubicBezTo>
                <a:cubicBezTo>
                  <a:pt x="4341503" y="375124"/>
                  <a:pt x="4319889" y="363783"/>
                  <a:pt x="4307305" y="344906"/>
                </a:cubicBezTo>
                <a:cubicBezTo>
                  <a:pt x="4284971" y="311405"/>
                  <a:pt x="4298079" y="327660"/>
                  <a:pt x="4267200" y="296779"/>
                </a:cubicBezTo>
                <a:cubicBezTo>
                  <a:pt x="4251860" y="250758"/>
                  <a:pt x="4270165" y="293716"/>
                  <a:pt x="4235115" y="248653"/>
                </a:cubicBezTo>
                <a:cubicBezTo>
                  <a:pt x="4202164" y="206288"/>
                  <a:pt x="4213472" y="205217"/>
                  <a:pt x="4178968" y="176464"/>
                </a:cubicBezTo>
                <a:cubicBezTo>
                  <a:pt x="4171562" y="170293"/>
                  <a:pt x="4162110" y="166827"/>
                  <a:pt x="4154905" y="160422"/>
                </a:cubicBezTo>
                <a:cubicBezTo>
                  <a:pt x="4137949" y="145349"/>
                  <a:pt x="4122821" y="128337"/>
                  <a:pt x="4106779" y="112295"/>
                </a:cubicBezTo>
                <a:cubicBezTo>
                  <a:pt x="4098758" y="104274"/>
                  <a:pt x="4093477" y="91819"/>
                  <a:pt x="4082715" y="88232"/>
                </a:cubicBezTo>
                <a:lnTo>
                  <a:pt x="4058652" y="80211"/>
                </a:lnTo>
                <a:cubicBezTo>
                  <a:pt x="3981071" y="22025"/>
                  <a:pt x="4063747" y="78748"/>
                  <a:pt x="4002505" y="48127"/>
                </a:cubicBezTo>
                <a:cubicBezTo>
                  <a:pt x="3955960" y="24855"/>
                  <a:pt x="4002610" y="37138"/>
                  <a:pt x="3946357" y="16043"/>
                </a:cubicBezTo>
                <a:cubicBezTo>
                  <a:pt x="3936035" y="12172"/>
                  <a:pt x="3924873" y="11051"/>
                  <a:pt x="3914273" y="8022"/>
                </a:cubicBezTo>
                <a:cubicBezTo>
                  <a:pt x="3906143" y="5699"/>
                  <a:pt x="3898231" y="2674"/>
                  <a:pt x="3890210" y="0"/>
                </a:cubicBezTo>
                <a:cubicBezTo>
                  <a:pt x="3844757" y="2674"/>
                  <a:pt x="3799217" y="4133"/>
                  <a:pt x="3753852" y="8022"/>
                </a:cubicBezTo>
                <a:cubicBezTo>
                  <a:pt x="3705606" y="12157"/>
                  <a:pt x="3609473" y="24064"/>
                  <a:pt x="3609473" y="24064"/>
                </a:cubicBezTo>
                <a:cubicBezTo>
                  <a:pt x="3372123" y="17649"/>
                  <a:pt x="3336329" y="9711"/>
                  <a:pt x="3128210" y="24064"/>
                </a:cubicBezTo>
                <a:cubicBezTo>
                  <a:pt x="3090841" y="26641"/>
                  <a:pt x="3075741" y="35338"/>
                  <a:pt x="3039979" y="40106"/>
                </a:cubicBezTo>
                <a:cubicBezTo>
                  <a:pt x="3013344" y="43657"/>
                  <a:pt x="2986505" y="45453"/>
                  <a:pt x="2959768" y="48127"/>
                </a:cubicBezTo>
                <a:cubicBezTo>
                  <a:pt x="2949073" y="50801"/>
                  <a:pt x="2938688" y="55488"/>
                  <a:pt x="2927684" y="56148"/>
                </a:cubicBezTo>
                <a:cubicBezTo>
                  <a:pt x="2804799" y="63521"/>
                  <a:pt x="2558715" y="72190"/>
                  <a:pt x="2558715" y="72190"/>
                </a:cubicBezTo>
                <a:cubicBezTo>
                  <a:pt x="2430378" y="69516"/>
                  <a:pt x="2302050" y="61956"/>
                  <a:pt x="2173705" y="64169"/>
                </a:cubicBezTo>
                <a:cubicBezTo>
                  <a:pt x="2173704" y="64169"/>
                  <a:pt x="2073443" y="84221"/>
                  <a:pt x="2053389" y="88232"/>
                </a:cubicBezTo>
                <a:lnTo>
                  <a:pt x="2013284" y="96253"/>
                </a:lnTo>
                <a:cubicBezTo>
                  <a:pt x="1954388" y="125701"/>
                  <a:pt x="2006642" y="104023"/>
                  <a:pt x="1917031" y="120316"/>
                </a:cubicBezTo>
                <a:cubicBezTo>
                  <a:pt x="1848979" y="132689"/>
                  <a:pt x="1944889" y="125157"/>
                  <a:pt x="1860884" y="136358"/>
                </a:cubicBezTo>
                <a:cubicBezTo>
                  <a:pt x="1831611" y="140261"/>
                  <a:pt x="1802063" y="141705"/>
                  <a:pt x="1772652" y="144379"/>
                </a:cubicBezTo>
                <a:cubicBezTo>
                  <a:pt x="1756159" y="149877"/>
                  <a:pt x="1733285" y="158185"/>
                  <a:pt x="1716505" y="160422"/>
                </a:cubicBezTo>
                <a:cubicBezTo>
                  <a:pt x="1687232" y="164325"/>
                  <a:pt x="1657684" y="165769"/>
                  <a:pt x="1628273" y="168443"/>
                </a:cubicBezTo>
                <a:cubicBezTo>
                  <a:pt x="1564105" y="165769"/>
                  <a:pt x="1499992" y="160422"/>
                  <a:pt x="1435768" y="160422"/>
                </a:cubicBezTo>
                <a:cubicBezTo>
                  <a:pt x="1414212" y="160422"/>
                  <a:pt x="1393128" y="167339"/>
                  <a:pt x="1371600" y="168443"/>
                </a:cubicBezTo>
                <a:cubicBezTo>
                  <a:pt x="1288781" y="172690"/>
                  <a:pt x="1205831" y="173790"/>
                  <a:pt x="1122947" y="176464"/>
                </a:cubicBezTo>
                <a:cubicBezTo>
                  <a:pt x="1069473" y="173790"/>
                  <a:pt x="1016066" y="168443"/>
                  <a:pt x="962526" y="168443"/>
                </a:cubicBezTo>
                <a:cubicBezTo>
                  <a:pt x="932994" y="168443"/>
                  <a:pt x="903768" y="174622"/>
                  <a:pt x="874294" y="176464"/>
                </a:cubicBezTo>
                <a:cubicBezTo>
                  <a:pt x="818193" y="179970"/>
                  <a:pt x="761999" y="181811"/>
                  <a:pt x="705852" y="184485"/>
                </a:cubicBezTo>
                <a:lnTo>
                  <a:pt x="641684" y="192506"/>
                </a:lnTo>
                <a:cubicBezTo>
                  <a:pt x="614978" y="195473"/>
                  <a:pt x="588073" y="196727"/>
                  <a:pt x="561473" y="200527"/>
                </a:cubicBezTo>
                <a:cubicBezTo>
                  <a:pt x="531768" y="204771"/>
                  <a:pt x="511035" y="217147"/>
                  <a:pt x="481263" y="224590"/>
                </a:cubicBezTo>
                <a:cubicBezTo>
                  <a:pt x="459873" y="229937"/>
                  <a:pt x="438011" y="233660"/>
                  <a:pt x="417094" y="240632"/>
                </a:cubicBezTo>
                <a:cubicBezTo>
                  <a:pt x="409073" y="243306"/>
                  <a:pt x="400593" y="244872"/>
                  <a:pt x="393031" y="248653"/>
                </a:cubicBezTo>
                <a:cubicBezTo>
                  <a:pt x="384409" y="252964"/>
                  <a:pt x="377777" y="260780"/>
                  <a:pt x="368968" y="264695"/>
                </a:cubicBezTo>
                <a:cubicBezTo>
                  <a:pt x="353516" y="271563"/>
                  <a:pt x="334912" y="271357"/>
                  <a:pt x="320842" y="280737"/>
                </a:cubicBezTo>
                <a:cubicBezTo>
                  <a:pt x="289744" y="301469"/>
                  <a:pt x="305924" y="293731"/>
                  <a:pt x="272715" y="304800"/>
                </a:cubicBezTo>
                <a:cubicBezTo>
                  <a:pt x="256210" y="321306"/>
                  <a:pt x="245320" y="330684"/>
                  <a:pt x="232610" y="352927"/>
                </a:cubicBezTo>
                <a:cubicBezTo>
                  <a:pt x="228415" y="360268"/>
                  <a:pt x="229503" y="370110"/>
                  <a:pt x="224589" y="376990"/>
                </a:cubicBezTo>
                <a:cubicBezTo>
                  <a:pt x="215798" y="389297"/>
                  <a:pt x="202465" y="397692"/>
                  <a:pt x="192505" y="409074"/>
                </a:cubicBezTo>
                <a:cubicBezTo>
                  <a:pt x="152012" y="455351"/>
                  <a:pt x="188677" y="431041"/>
                  <a:pt x="136357" y="457200"/>
                </a:cubicBezTo>
                <a:cubicBezTo>
                  <a:pt x="106682" y="486877"/>
                  <a:pt x="126607" y="469048"/>
                  <a:pt x="72189" y="505327"/>
                </a:cubicBezTo>
                <a:lnTo>
                  <a:pt x="48126" y="521369"/>
                </a:lnTo>
                <a:cubicBezTo>
                  <a:pt x="42779" y="529390"/>
                  <a:pt x="36395" y="536810"/>
                  <a:pt x="32084" y="545432"/>
                </a:cubicBezTo>
                <a:cubicBezTo>
                  <a:pt x="28303" y="552994"/>
                  <a:pt x="28753" y="562460"/>
                  <a:pt x="24063" y="569495"/>
                </a:cubicBezTo>
                <a:cubicBezTo>
                  <a:pt x="17771" y="578933"/>
                  <a:pt x="8021" y="585537"/>
                  <a:pt x="0" y="593558"/>
                </a:cubicBezTo>
                <a:cubicBezTo>
                  <a:pt x="2674" y="647032"/>
                  <a:pt x="4337" y="700565"/>
                  <a:pt x="8021" y="753979"/>
                </a:cubicBezTo>
                <a:cubicBezTo>
                  <a:pt x="12693" y="821724"/>
                  <a:pt x="9881" y="807687"/>
                  <a:pt x="24063" y="850232"/>
                </a:cubicBezTo>
                <a:cubicBezTo>
                  <a:pt x="29410" y="887664"/>
                  <a:pt x="35929" y="924947"/>
                  <a:pt x="40105" y="962527"/>
                </a:cubicBezTo>
                <a:cubicBezTo>
                  <a:pt x="49343" y="1045672"/>
                  <a:pt x="42254" y="1011228"/>
                  <a:pt x="56147" y="1066800"/>
                </a:cubicBezTo>
                <a:cubicBezTo>
                  <a:pt x="58821" y="1093537"/>
                  <a:pt x="64168" y="1120141"/>
                  <a:pt x="64168" y="1147011"/>
                </a:cubicBezTo>
                <a:cubicBezTo>
                  <a:pt x="64168" y="1421895"/>
                  <a:pt x="45060" y="1301187"/>
                  <a:pt x="64168" y="1540043"/>
                </a:cubicBezTo>
                <a:cubicBezTo>
                  <a:pt x="65047" y="1551032"/>
                  <a:pt x="69515" y="1561432"/>
                  <a:pt x="72189" y="1572127"/>
                </a:cubicBezTo>
                <a:cubicBezTo>
                  <a:pt x="74863" y="1596190"/>
                  <a:pt x="77207" y="1620292"/>
                  <a:pt x="80210" y="1644316"/>
                </a:cubicBezTo>
                <a:cubicBezTo>
                  <a:pt x="82555" y="1663076"/>
                  <a:pt x="86593" y="1681629"/>
                  <a:pt x="88231" y="1700464"/>
                </a:cubicBezTo>
                <a:cubicBezTo>
                  <a:pt x="91944" y="1743165"/>
                  <a:pt x="92834" y="1786074"/>
                  <a:pt x="96252" y="1828800"/>
                </a:cubicBezTo>
                <a:cubicBezTo>
                  <a:pt x="98166" y="1852723"/>
                  <a:pt x="107248" y="1929384"/>
                  <a:pt x="112294" y="1957137"/>
                </a:cubicBezTo>
                <a:cubicBezTo>
                  <a:pt x="116323" y="1979297"/>
                  <a:pt x="121463" y="1992666"/>
                  <a:pt x="128336" y="2013285"/>
                </a:cubicBezTo>
                <a:cubicBezTo>
                  <a:pt x="131010" y="2053390"/>
                  <a:pt x="133019" y="2093545"/>
                  <a:pt x="136357" y="2133600"/>
                </a:cubicBezTo>
                <a:cubicBezTo>
                  <a:pt x="138368" y="2157728"/>
                  <a:pt x="142869" y="2181626"/>
                  <a:pt x="144379" y="2205790"/>
                </a:cubicBezTo>
                <a:cubicBezTo>
                  <a:pt x="148219" y="2267223"/>
                  <a:pt x="149726" y="2328779"/>
                  <a:pt x="152400" y="2390274"/>
                </a:cubicBezTo>
                <a:cubicBezTo>
                  <a:pt x="149726" y="2446421"/>
                  <a:pt x="148118" y="2502630"/>
                  <a:pt x="144379" y="2558716"/>
                </a:cubicBezTo>
                <a:cubicBezTo>
                  <a:pt x="142894" y="2580987"/>
                  <a:pt x="131420" y="2670399"/>
                  <a:pt x="128336" y="2695074"/>
                </a:cubicBezTo>
                <a:cubicBezTo>
                  <a:pt x="133684" y="2711116"/>
                  <a:pt x="141599" y="2726520"/>
                  <a:pt x="144379" y="2743200"/>
                </a:cubicBezTo>
                <a:cubicBezTo>
                  <a:pt x="147053" y="2759242"/>
                  <a:pt x="149210" y="2775379"/>
                  <a:pt x="152400" y="2791327"/>
                </a:cubicBezTo>
                <a:cubicBezTo>
                  <a:pt x="154562" y="2802137"/>
                  <a:pt x="158259" y="2812601"/>
                  <a:pt x="160421" y="2823411"/>
                </a:cubicBezTo>
                <a:cubicBezTo>
                  <a:pt x="163610" y="2839358"/>
                  <a:pt x="164914" y="2855661"/>
                  <a:pt x="168442" y="2871537"/>
                </a:cubicBezTo>
                <a:cubicBezTo>
                  <a:pt x="174230" y="2897581"/>
                  <a:pt x="181188" y="2901278"/>
                  <a:pt x="192505" y="2927685"/>
                </a:cubicBezTo>
                <a:cubicBezTo>
                  <a:pt x="195835" y="2935456"/>
                  <a:pt x="196518" y="2944304"/>
                  <a:pt x="200526" y="2951748"/>
                </a:cubicBezTo>
                <a:cubicBezTo>
                  <a:pt x="225288" y="2997734"/>
                  <a:pt x="240114" y="3019152"/>
                  <a:pt x="264694" y="3056022"/>
                </a:cubicBezTo>
                <a:lnTo>
                  <a:pt x="296779" y="3104148"/>
                </a:lnTo>
                <a:cubicBezTo>
                  <a:pt x="304800" y="3109495"/>
                  <a:pt x="313436" y="3114019"/>
                  <a:pt x="320842" y="3120190"/>
                </a:cubicBezTo>
                <a:cubicBezTo>
                  <a:pt x="329556" y="3127452"/>
                  <a:pt x="335674" y="3137660"/>
                  <a:pt x="344905" y="3144253"/>
                </a:cubicBezTo>
                <a:cubicBezTo>
                  <a:pt x="362250" y="3156642"/>
                  <a:pt x="381415" y="3161770"/>
                  <a:pt x="401052" y="3168316"/>
                </a:cubicBezTo>
                <a:cubicBezTo>
                  <a:pt x="411747" y="3176337"/>
                  <a:pt x="421529" y="3185747"/>
                  <a:pt x="433136" y="3192379"/>
                </a:cubicBezTo>
                <a:cubicBezTo>
                  <a:pt x="440477" y="3196574"/>
                  <a:pt x="450526" y="3195209"/>
                  <a:pt x="457200" y="3200400"/>
                </a:cubicBezTo>
                <a:cubicBezTo>
                  <a:pt x="475108" y="3214329"/>
                  <a:pt x="484262" y="3240101"/>
                  <a:pt x="505326" y="3248527"/>
                </a:cubicBezTo>
                <a:cubicBezTo>
                  <a:pt x="518694" y="3253874"/>
                  <a:pt x="532274" y="3258721"/>
                  <a:pt x="545431" y="3264569"/>
                </a:cubicBezTo>
                <a:cubicBezTo>
                  <a:pt x="556357" y="3269425"/>
                  <a:pt x="566413" y="3276170"/>
                  <a:pt x="577515" y="3280611"/>
                </a:cubicBezTo>
                <a:cubicBezTo>
                  <a:pt x="593216" y="3286891"/>
                  <a:pt x="609600" y="3291306"/>
                  <a:pt x="625642" y="3296653"/>
                </a:cubicBezTo>
                <a:cubicBezTo>
                  <a:pt x="633663" y="3302000"/>
                  <a:pt x="640896" y="3308780"/>
                  <a:pt x="649705" y="3312695"/>
                </a:cubicBezTo>
                <a:cubicBezTo>
                  <a:pt x="665157" y="3319563"/>
                  <a:pt x="681789" y="3323390"/>
                  <a:pt x="697831" y="3328737"/>
                </a:cubicBezTo>
                <a:cubicBezTo>
                  <a:pt x="755525" y="3347968"/>
                  <a:pt x="683477" y="3324636"/>
                  <a:pt x="753979" y="3344779"/>
                </a:cubicBezTo>
                <a:cubicBezTo>
                  <a:pt x="762109" y="3347102"/>
                  <a:pt x="769652" y="3351751"/>
                  <a:pt x="778042" y="3352800"/>
                </a:cubicBezTo>
                <a:cubicBezTo>
                  <a:pt x="834008" y="3359796"/>
                  <a:pt x="890428" y="3362615"/>
                  <a:pt x="946484" y="3368843"/>
                </a:cubicBezTo>
                <a:cubicBezTo>
                  <a:pt x="970547" y="3371517"/>
                  <a:pt x="994674" y="3373664"/>
                  <a:pt x="1018673" y="3376864"/>
                </a:cubicBezTo>
                <a:cubicBezTo>
                  <a:pt x="1034794" y="3379013"/>
                  <a:pt x="1050636" y="3383089"/>
                  <a:pt x="1066800" y="3384885"/>
                </a:cubicBezTo>
                <a:cubicBezTo>
                  <a:pt x="1098798" y="3388440"/>
                  <a:pt x="1130968" y="3390232"/>
                  <a:pt x="1163052" y="3392906"/>
                </a:cubicBezTo>
                <a:cubicBezTo>
                  <a:pt x="1239237" y="3408143"/>
                  <a:pt x="1174154" y="3396608"/>
                  <a:pt x="1291389" y="3408948"/>
                </a:cubicBezTo>
                <a:cubicBezTo>
                  <a:pt x="1312826" y="3411205"/>
                  <a:pt x="1334133" y="3414589"/>
                  <a:pt x="1355557" y="3416969"/>
                </a:cubicBezTo>
                <a:lnTo>
                  <a:pt x="1507957" y="3433011"/>
                </a:lnTo>
                <a:cubicBezTo>
                  <a:pt x="1529381" y="3435391"/>
                  <a:pt x="1550863" y="3437488"/>
                  <a:pt x="1572126" y="3441032"/>
                </a:cubicBezTo>
                <a:cubicBezTo>
                  <a:pt x="1648294" y="3453726"/>
                  <a:pt x="1637365" y="3456491"/>
                  <a:pt x="1700463" y="3465095"/>
                </a:cubicBezTo>
                <a:cubicBezTo>
                  <a:pt x="1743180" y="3470920"/>
                  <a:pt x="1786021" y="3475790"/>
                  <a:pt x="1828800" y="3481137"/>
                </a:cubicBezTo>
                <a:lnTo>
                  <a:pt x="1892968" y="3489158"/>
                </a:lnTo>
                <a:cubicBezTo>
                  <a:pt x="1970454" y="3500227"/>
                  <a:pt x="1930355" y="3494834"/>
                  <a:pt x="2013284" y="3505200"/>
                </a:cubicBezTo>
                <a:lnTo>
                  <a:pt x="2438400" y="3489158"/>
                </a:lnTo>
                <a:cubicBezTo>
                  <a:pt x="2459916" y="3487854"/>
                  <a:pt x="2481087" y="3482927"/>
                  <a:pt x="2502568" y="3481137"/>
                </a:cubicBezTo>
                <a:cubicBezTo>
                  <a:pt x="2603870" y="3472695"/>
                  <a:pt x="2734470" y="3468973"/>
                  <a:pt x="2831431" y="3465095"/>
                </a:cubicBezTo>
                <a:cubicBezTo>
                  <a:pt x="2874210" y="3459748"/>
                  <a:pt x="2917243" y="3456141"/>
                  <a:pt x="2959768" y="3449053"/>
                </a:cubicBezTo>
                <a:cubicBezTo>
                  <a:pt x="2975810" y="3446379"/>
                  <a:pt x="2991730" y="3442828"/>
                  <a:pt x="3007894" y="3441032"/>
                </a:cubicBezTo>
                <a:cubicBezTo>
                  <a:pt x="3039893" y="3437477"/>
                  <a:pt x="3072084" y="3435926"/>
                  <a:pt x="3104147" y="3433011"/>
                </a:cubicBezTo>
                <a:cubicBezTo>
                  <a:pt x="3242296" y="3420452"/>
                  <a:pt x="3126543" y="3428820"/>
                  <a:pt x="3280610" y="3416969"/>
                </a:cubicBezTo>
                <a:cubicBezTo>
                  <a:pt x="3399744" y="3407805"/>
                  <a:pt x="3408404" y="3408087"/>
                  <a:pt x="3537284" y="3400927"/>
                </a:cubicBezTo>
                <a:cubicBezTo>
                  <a:pt x="3598779" y="3392906"/>
                  <a:pt x="3661604" y="3391905"/>
                  <a:pt x="3721768" y="3376864"/>
                </a:cubicBezTo>
                <a:lnTo>
                  <a:pt x="3785936" y="3360822"/>
                </a:lnTo>
                <a:cubicBezTo>
                  <a:pt x="3804744" y="3355806"/>
                  <a:pt x="3823156" y="3349322"/>
                  <a:pt x="3842084" y="3344779"/>
                </a:cubicBezTo>
                <a:cubicBezTo>
                  <a:pt x="3890023" y="3333274"/>
                  <a:pt x="3938337" y="3323390"/>
                  <a:pt x="3986463" y="3312695"/>
                </a:cubicBezTo>
                <a:cubicBezTo>
                  <a:pt x="4010526" y="3307348"/>
                  <a:pt x="4034950" y="3303425"/>
                  <a:pt x="4058652" y="3296653"/>
                </a:cubicBezTo>
                <a:cubicBezTo>
                  <a:pt x="4096084" y="3285958"/>
                  <a:pt x="4134015" y="3276880"/>
                  <a:pt x="4170947" y="3264569"/>
                </a:cubicBezTo>
                <a:cubicBezTo>
                  <a:pt x="4186989" y="3259222"/>
                  <a:pt x="4203240" y="3254464"/>
                  <a:pt x="4219073" y="3248527"/>
                </a:cubicBezTo>
                <a:cubicBezTo>
                  <a:pt x="4246036" y="3238416"/>
                  <a:pt x="4274591" y="3231259"/>
                  <a:pt x="4299284" y="3216443"/>
                </a:cubicBezTo>
                <a:cubicBezTo>
                  <a:pt x="4312652" y="3208422"/>
                  <a:pt x="4326236" y="3200749"/>
                  <a:pt x="4339389" y="3192379"/>
                </a:cubicBezTo>
                <a:cubicBezTo>
                  <a:pt x="4355655" y="3182028"/>
                  <a:pt x="4369224" y="3166392"/>
                  <a:pt x="4387515" y="3160295"/>
                </a:cubicBezTo>
                <a:lnTo>
                  <a:pt x="4411579" y="3152274"/>
                </a:lnTo>
                <a:cubicBezTo>
                  <a:pt x="4419600" y="3146927"/>
                  <a:pt x="4427798" y="3141835"/>
                  <a:pt x="4435642" y="3136232"/>
                </a:cubicBezTo>
                <a:cubicBezTo>
                  <a:pt x="4446520" y="3128462"/>
                  <a:pt x="4455769" y="3118148"/>
                  <a:pt x="4467726" y="3112169"/>
                </a:cubicBezTo>
                <a:cubicBezTo>
                  <a:pt x="4493482" y="3099291"/>
                  <a:pt x="4522180" y="3092963"/>
                  <a:pt x="4547936" y="3080085"/>
                </a:cubicBezTo>
                <a:cubicBezTo>
                  <a:pt x="4563978" y="3072064"/>
                  <a:pt x="4579507" y="3062920"/>
                  <a:pt x="4596063" y="3056022"/>
                </a:cubicBezTo>
                <a:cubicBezTo>
                  <a:pt x="4611672" y="3049518"/>
                  <a:pt x="4628322" y="3045825"/>
                  <a:pt x="4644189" y="3039979"/>
                </a:cubicBezTo>
                <a:cubicBezTo>
                  <a:pt x="4679133" y="3027105"/>
                  <a:pt x="4714432" y="3014999"/>
                  <a:pt x="4748463" y="2999874"/>
                </a:cubicBezTo>
                <a:cubicBezTo>
                  <a:pt x="4762709" y="2993542"/>
                  <a:pt x="4774882" y="2983276"/>
                  <a:pt x="4788568" y="2975811"/>
                </a:cubicBezTo>
                <a:cubicBezTo>
                  <a:pt x="4804313" y="2967223"/>
                  <a:pt x="4821562" y="2961377"/>
                  <a:pt x="4836694" y="2951748"/>
                </a:cubicBezTo>
                <a:cubicBezTo>
                  <a:pt x="4877742" y="2925627"/>
                  <a:pt x="4972196" y="2826486"/>
                  <a:pt x="4981073" y="2815390"/>
                </a:cubicBezTo>
                <a:cubicBezTo>
                  <a:pt x="5002463" y="2788653"/>
                  <a:pt x="5017850" y="2755723"/>
                  <a:pt x="5045242" y="2735179"/>
                </a:cubicBezTo>
                <a:cubicBezTo>
                  <a:pt x="5066631" y="2719137"/>
                  <a:pt x="5090504" y="2705959"/>
                  <a:pt x="5109410" y="2687053"/>
                </a:cubicBezTo>
                <a:cubicBezTo>
                  <a:pt x="5117431" y="2679032"/>
                  <a:pt x="5124759" y="2670252"/>
                  <a:pt x="5133473" y="2662990"/>
                </a:cubicBezTo>
                <a:cubicBezTo>
                  <a:pt x="5140879" y="2656819"/>
                  <a:pt x="5150130" y="2653119"/>
                  <a:pt x="5157536" y="2646948"/>
                </a:cubicBezTo>
                <a:cubicBezTo>
                  <a:pt x="5166251" y="2639686"/>
                  <a:pt x="5172885" y="2630147"/>
                  <a:pt x="5181600" y="2622885"/>
                </a:cubicBezTo>
                <a:cubicBezTo>
                  <a:pt x="5189006" y="2616714"/>
                  <a:pt x="5198135" y="2612865"/>
                  <a:pt x="5205663" y="2606843"/>
                </a:cubicBezTo>
                <a:cubicBezTo>
                  <a:pt x="5221595" y="2594097"/>
                  <a:pt x="5234072" y="2574311"/>
                  <a:pt x="5245768" y="2558716"/>
                </a:cubicBezTo>
                <a:cubicBezTo>
                  <a:pt x="5259451" y="2517668"/>
                  <a:pt x="5272800" y="2476369"/>
                  <a:pt x="5293894" y="2438400"/>
                </a:cubicBezTo>
                <a:cubicBezTo>
                  <a:pt x="5311540" y="2406637"/>
                  <a:pt x="5320625" y="2397977"/>
                  <a:pt x="5334000" y="2366211"/>
                </a:cubicBezTo>
                <a:cubicBezTo>
                  <a:pt x="5350762" y="2326401"/>
                  <a:pt x="5366084" y="2286000"/>
                  <a:pt x="5382126" y="2245895"/>
                </a:cubicBezTo>
                <a:lnTo>
                  <a:pt x="5398168" y="2205790"/>
                </a:lnTo>
                <a:cubicBezTo>
                  <a:pt x="5403515" y="2173706"/>
                  <a:pt x="5410973" y="2141902"/>
                  <a:pt x="5414210" y="2109537"/>
                </a:cubicBezTo>
                <a:cubicBezTo>
                  <a:pt x="5423421" y="2017429"/>
                  <a:pt x="5410214" y="2053360"/>
                  <a:pt x="5438273" y="1997243"/>
                </a:cubicBezTo>
                <a:cubicBezTo>
                  <a:pt x="5440947" y="1981201"/>
                  <a:pt x="5443385" y="1965117"/>
                  <a:pt x="5446294" y="1949116"/>
                </a:cubicBezTo>
                <a:cubicBezTo>
                  <a:pt x="5448733" y="1935703"/>
                  <a:pt x="5454315" y="1922644"/>
                  <a:pt x="5454315" y="1909011"/>
                </a:cubicBezTo>
                <a:cubicBezTo>
                  <a:pt x="5454315" y="1854479"/>
                  <a:pt x="5449272" y="1750418"/>
                  <a:pt x="5438273" y="1684422"/>
                </a:cubicBezTo>
                <a:cubicBezTo>
                  <a:pt x="5431907" y="1646225"/>
                  <a:pt x="5424909" y="1647008"/>
                  <a:pt x="5414210" y="1604211"/>
                </a:cubicBezTo>
                <a:cubicBezTo>
                  <a:pt x="5403289" y="1560527"/>
                  <a:pt x="5411119" y="1581987"/>
                  <a:pt x="5390147" y="1540043"/>
                </a:cubicBezTo>
                <a:cubicBezTo>
                  <a:pt x="5384800" y="1518653"/>
                  <a:pt x="5381077" y="1496791"/>
                  <a:pt x="5374105" y="1475874"/>
                </a:cubicBezTo>
                <a:cubicBezTo>
                  <a:pt x="5371431" y="1467853"/>
                  <a:pt x="5368407" y="1459941"/>
                  <a:pt x="5366084" y="1451811"/>
                </a:cubicBezTo>
                <a:cubicBezTo>
                  <a:pt x="5363056" y="1441211"/>
                  <a:pt x="5361231" y="1430286"/>
                  <a:pt x="5358063" y="1419727"/>
                </a:cubicBezTo>
                <a:cubicBezTo>
                  <a:pt x="5353204" y="1403530"/>
                  <a:pt x="5347368" y="1387642"/>
                  <a:pt x="5342021" y="1371600"/>
                </a:cubicBezTo>
                <a:cubicBezTo>
                  <a:pt x="5339347" y="1363579"/>
                  <a:pt x="5338690" y="1354572"/>
                  <a:pt x="5334000" y="1347537"/>
                </a:cubicBezTo>
                <a:cubicBezTo>
                  <a:pt x="5328652" y="1339516"/>
                  <a:pt x="5322740" y="1331844"/>
                  <a:pt x="5317957" y="1323474"/>
                </a:cubicBezTo>
                <a:cubicBezTo>
                  <a:pt x="5277242" y="1252225"/>
                  <a:pt x="5324964" y="1325963"/>
                  <a:pt x="5285873" y="1267327"/>
                </a:cubicBezTo>
                <a:cubicBezTo>
                  <a:pt x="5283199" y="1256632"/>
                  <a:pt x="5283967" y="1244415"/>
                  <a:pt x="5277852" y="1235243"/>
                </a:cubicBezTo>
                <a:cubicBezTo>
                  <a:pt x="5254429" y="1200107"/>
                  <a:pt x="5212168" y="1175916"/>
                  <a:pt x="5173579" y="1163053"/>
                </a:cubicBezTo>
                <a:lnTo>
                  <a:pt x="5101389" y="1138990"/>
                </a:lnTo>
                <a:cubicBezTo>
                  <a:pt x="5082317" y="1132633"/>
                  <a:pt x="5065385" y="1126305"/>
                  <a:pt x="5045242" y="1122948"/>
                </a:cubicBezTo>
                <a:cubicBezTo>
                  <a:pt x="5023979" y="1119404"/>
                  <a:pt x="5002463" y="1117601"/>
                  <a:pt x="4981073" y="1114927"/>
                </a:cubicBezTo>
                <a:cubicBezTo>
                  <a:pt x="4973052" y="1112253"/>
                  <a:pt x="4965301" y="1108564"/>
                  <a:pt x="4957010" y="1106906"/>
                </a:cubicBezTo>
                <a:cubicBezTo>
                  <a:pt x="4928397" y="1101183"/>
                  <a:pt x="4853698" y="1093644"/>
                  <a:pt x="4828673" y="1090864"/>
                </a:cubicBezTo>
                <a:lnTo>
                  <a:pt x="4772526" y="1098885"/>
                </a:ln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C6B19DB9-319F-4F77-9F3C-03D4422D2DF0}"/>
              </a:ext>
            </a:extLst>
          </p:cNvPr>
          <p:cNvSpPr/>
          <p:nvPr/>
        </p:nvSpPr>
        <p:spPr>
          <a:xfrm>
            <a:off x="6609347" y="1684421"/>
            <a:ext cx="5382692" cy="5165782"/>
          </a:xfrm>
          <a:custGeom>
            <a:avLst/>
            <a:gdLst>
              <a:gd name="connsiteX0" fmla="*/ 1596190 w 5382692"/>
              <a:gd name="connsiteY0" fmla="*/ 3160295 h 5165782"/>
              <a:gd name="connsiteX1" fmla="*/ 1612232 w 5382692"/>
              <a:gd name="connsiteY1" fmla="*/ 3096126 h 5165782"/>
              <a:gd name="connsiteX2" fmla="*/ 1628274 w 5382692"/>
              <a:gd name="connsiteY2" fmla="*/ 3072063 h 5165782"/>
              <a:gd name="connsiteX3" fmla="*/ 1644316 w 5382692"/>
              <a:gd name="connsiteY3" fmla="*/ 3015916 h 5165782"/>
              <a:gd name="connsiteX4" fmla="*/ 1660358 w 5382692"/>
              <a:gd name="connsiteY4" fmla="*/ 2991853 h 5165782"/>
              <a:gd name="connsiteX5" fmla="*/ 1684421 w 5382692"/>
              <a:gd name="connsiteY5" fmla="*/ 2911642 h 5165782"/>
              <a:gd name="connsiteX6" fmla="*/ 1692442 w 5382692"/>
              <a:gd name="connsiteY6" fmla="*/ 2887579 h 5165782"/>
              <a:gd name="connsiteX7" fmla="*/ 1724527 w 5382692"/>
              <a:gd name="connsiteY7" fmla="*/ 2823411 h 5165782"/>
              <a:gd name="connsiteX8" fmla="*/ 1732548 w 5382692"/>
              <a:gd name="connsiteY8" fmla="*/ 2775284 h 5165782"/>
              <a:gd name="connsiteX9" fmla="*/ 1748590 w 5382692"/>
              <a:gd name="connsiteY9" fmla="*/ 2727158 h 5165782"/>
              <a:gd name="connsiteX10" fmla="*/ 1780674 w 5382692"/>
              <a:gd name="connsiteY10" fmla="*/ 2598821 h 5165782"/>
              <a:gd name="connsiteX11" fmla="*/ 1796716 w 5382692"/>
              <a:gd name="connsiteY11" fmla="*/ 2558716 h 5165782"/>
              <a:gd name="connsiteX12" fmla="*/ 1836821 w 5382692"/>
              <a:gd name="connsiteY12" fmla="*/ 2494547 h 5165782"/>
              <a:gd name="connsiteX13" fmla="*/ 1844842 w 5382692"/>
              <a:gd name="connsiteY13" fmla="*/ 2470484 h 5165782"/>
              <a:gd name="connsiteX14" fmla="*/ 1876927 w 5382692"/>
              <a:gd name="connsiteY14" fmla="*/ 2422358 h 5165782"/>
              <a:gd name="connsiteX15" fmla="*/ 1909011 w 5382692"/>
              <a:gd name="connsiteY15" fmla="*/ 2358190 h 5165782"/>
              <a:gd name="connsiteX16" fmla="*/ 1925053 w 5382692"/>
              <a:gd name="connsiteY16" fmla="*/ 2326105 h 5165782"/>
              <a:gd name="connsiteX17" fmla="*/ 1933074 w 5382692"/>
              <a:gd name="connsiteY17" fmla="*/ 2302042 h 5165782"/>
              <a:gd name="connsiteX18" fmla="*/ 1949116 w 5382692"/>
              <a:gd name="connsiteY18" fmla="*/ 2277979 h 5165782"/>
              <a:gd name="connsiteX19" fmla="*/ 1989221 w 5382692"/>
              <a:gd name="connsiteY19" fmla="*/ 2197768 h 5165782"/>
              <a:gd name="connsiteX20" fmla="*/ 2013285 w 5382692"/>
              <a:gd name="connsiteY20" fmla="*/ 2149642 h 5165782"/>
              <a:gd name="connsiteX21" fmla="*/ 2053390 w 5382692"/>
              <a:gd name="connsiteY21" fmla="*/ 2093495 h 5165782"/>
              <a:gd name="connsiteX22" fmla="*/ 2061411 w 5382692"/>
              <a:gd name="connsiteY22" fmla="*/ 2069432 h 5165782"/>
              <a:gd name="connsiteX23" fmla="*/ 2093495 w 5382692"/>
              <a:gd name="connsiteY23" fmla="*/ 2005263 h 5165782"/>
              <a:gd name="connsiteX24" fmla="*/ 2117558 w 5382692"/>
              <a:gd name="connsiteY24" fmla="*/ 1957137 h 5165782"/>
              <a:gd name="connsiteX25" fmla="*/ 2125579 w 5382692"/>
              <a:gd name="connsiteY25" fmla="*/ 1917032 h 5165782"/>
              <a:gd name="connsiteX26" fmla="*/ 2141621 w 5382692"/>
              <a:gd name="connsiteY26" fmla="*/ 1892968 h 5165782"/>
              <a:gd name="connsiteX27" fmla="*/ 2173706 w 5382692"/>
              <a:gd name="connsiteY27" fmla="*/ 1828800 h 5165782"/>
              <a:gd name="connsiteX28" fmla="*/ 2173706 w 5382692"/>
              <a:gd name="connsiteY28" fmla="*/ 1828800 h 5165782"/>
              <a:gd name="connsiteX29" fmla="*/ 2181727 w 5382692"/>
              <a:gd name="connsiteY29" fmla="*/ 1796716 h 5165782"/>
              <a:gd name="connsiteX30" fmla="*/ 2213811 w 5382692"/>
              <a:gd name="connsiteY30" fmla="*/ 1740568 h 5165782"/>
              <a:gd name="connsiteX31" fmla="*/ 2229853 w 5382692"/>
              <a:gd name="connsiteY31" fmla="*/ 1700463 h 5165782"/>
              <a:gd name="connsiteX32" fmla="*/ 2245895 w 5382692"/>
              <a:gd name="connsiteY32" fmla="*/ 1676400 h 5165782"/>
              <a:gd name="connsiteX33" fmla="*/ 2277979 w 5382692"/>
              <a:gd name="connsiteY33" fmla="*/ 1612232 h 5165782"/>
              <a:gd name="connsiteX34" fmla="*/ 2294021 w 5382692"/>
              <a:gd name="connsiteY34" fmla="*/ 1588168 h 5165782"/>
              <a:gd name="connsiteX35" fmla="*/ 2302042 w 5382692"/>
              <a:gd name="connsiteY35" fmla="*/ 1564105 h 5165782"/>
              <a:gd name="connsiteX36" fmla="*/ 2342148 w 5382692"/>
              <a:gd name="connsiteY36" fmla="*/ 1483895 h 5165782"/>
              <a:gd name="connsiteX37" fmla="*/ 2342148 w 5382692"/>
              <a:gd name="connsiteY37" fmla="*/ 1483895 h 5165782"/>
              <a:gd name="connsiteX38" fmla="*/ 2374232 w 5382692"/>
              <a:gd name="connsiteY38" fmla="*/ 1435768 h 5165782"/>
              <a:gd name="connsiteX39" fmla="*/ 2390274 w 5382692"/>
              <a:gd name="connsiteY39" fmla="*/ 1411705 h 5165782"/>
              <a:gd name="connsiteX40" fmla="*/ 2398295 w 5382692"/>
              <a:gd name="connsiteY40" fmla="*/ 1387642 h 5165782"/>
              <a:gd name="connsiteX41" fmla="*/ 2446421 w 5382692"/>
              <a:gd name="connsiteY41" fmla="*/ 1331495 h 5165782"/>
              <a:gd name="connsiteX42" fmla="*/ 2462464 w 5382692"/>
              <a:gd name="connsiteY42" fmla="*/ 1307432 h 5165782"/>
              <a:gd name="connsiteX43" fmla="*/ 2486527 w 5382692"/>
              <a:gd name="connsiteY43" fmla="*/ 1283368 h 5165782"/>
              <a:gd name="connsiteX44" fmla="*/ 2502569 w 5382692"/>
              <a:gd name="connsiteY44" fmla="*/ 1259305 h 5165782"/>
              <a:gd name="connsiteX45" fmla="*/ 2550695 w 5382692"/>
              <a:gd name="connsiteY45" fmla="*/ 1203158 h 5165782"/>
              <a:gd name="connsiteX46" fmla="*/ 2598821 w 5382692"/>
              <a:gd name="connsiteY46" fmla="*/ 1138990 h 5165782"/>
              <a:gd name="connsiteX47" fmla="*/ 2662990 w 5382692"/>
              <a:gd name="connsiteY47" fmla="*/ 1074821 h 5165782"/>
              <a:gd name="connsiteX48" fmla="*/ 2687053 w 5382692"/>
              <a:gd name="connsiteY48" fmla="*/ 1034716 h 5165782"/>
              <a:gd name="connsiteX49" fmla="*/ 2695074 w 5382692"/>
              <a:gd name="connsiteY49" fmla="*/ 1010653 h 5165782"/>
              <a:gd name="connsiteX50" fmla="*/ 2751221 w 5382692"/>
              <a:gd name="connsiteY50" fmla="*/ 930442 h 5165782"/>
              <a:gd name="connsiteX51" fmla="*/ 2759242 w 5382692"/>
              <a:gd name="connsiteY51" fmla="*/ 906379 h 5165782"/>
              <a:gd name="connsiteX52" fmla="*/ 2823411 w 5382692"/>
              <a:gd name="connsiteY52" fmla="*/ 834190 h 5165782"/>
              <a:gd name="connsiteX53" fmla="*/ 2855495 w 5382692"/>
              <a:gd name="connsiteY53" fmla="*/ 826168 h 5165782"/>
              <a:gd name="connsiteX54" fmla="*/ 2887579 w 5382692"/>
              <a:gd name="connsiteY54" fmla="*/ 802105 h 5165782"/>
              <a:gd name="connsiteX55" fmla="*/ 2919664 w 5382692"/>
              <a:gd name="connsiteY55" fmla="*/ 786063 h 5165782"/>
              <a:gd name="connsiteX56" fmla="*/ 2999874 w 5382692"/>
              <a:gd name="connsiteY56" fmla="*/ 721895 h 5165782"/>
              <a:gd name="connsiteX57" fmla="*/ 3015916 w 5382692"/>
              <a:gd name="connsiteY57" fmla="*/ 697832 h 5165782"/>
              <a:gd name="connsiteX58" fmla="*/ 3104148 w 5382692"/>
              <a:gd name="connsiteY58" fmla="*/ 641684 h 5165782"/>
              <a:gd name="connsiteX59" fmla="*/ 3136232 w 5382692"/>
              <a:gd name="connsiteY59" fmla="*/ 609600 h 5165782"/>
              <a:gd name="connsiteX60" fmla="*/ 3160295 w 5382692"/>
              <a:gd name="connsiteY60" fmla="*/ 593558 h 5165782"/>
              <a:gd name="connsiteX61" fmla="*/ 3208421 w 5382692"/>
              <a:gd name="connsiteY61" fmla="*/ 529390 h 5165782"/>
              <a:gd name="connsiteX62" fmla="*/ 3232485 w 5382692"/>
              <a:gd name="connsiteY62" fmla="*/ 505326 h 5165782"/>
              <a:gd name="connsiteX63" fmla="*/ 3264569 w 5382692"/>
              <a:gd name="connsiteY63" fmla="*/ 457200 h 5165782"/>
              <a:gd name="connsiteX64" fmla="*/ 3280611 w 5382692"/>
              <a:gd name="connsiteY64" fmla="*/ 433137 h 5165782"/>
              <a:gd name="connsiteX65" fmla="*/ 3328737 w 5382692"/>
              <a:gd name="connsiteY65" fmla="*/ 393032 h 5165782"/>
              <a:gd name="connsiteX66" fmla="*/ 3360821 w 5382692"/>
              <a:gd name="connsiteY66" fmla="*/ 368968 h 5165782"/>
              <a:gd name="connsiteX67" fmla="*/ 3424990 w 5382692"/>
              <a:gd name="connsiteY67" fmla="*/ 320842 h 5165782"/>
              <a:gd name="connsiteX68" fmla="*/ 3497179 w 5382692"/>
              <a:gd name="connsiteY68" fmla="*/ 288758 h 5165782"/>
              <a:gd name="connsiteX69" fmla="*/ 3577390 w 5382692"/>
              <a:gd name="connsiteY69" fmla="*/ 264695 h 5165782"/>
              <a:gd name="connsiteX70" fmla="*/ 3601453 w 5382692"/>
              <a:gd name="connsiteY70" fmla="*/ 256674 h 5165782"/>
              <a:gd name="connsiteX71" fmla="*/ 3633537 w 5382692"/>
              <a:gd name="connsiteY71" fmla="*/ 248653 h 5165782"/>
              <a:gd name="connsiteX72" fmla="*/ 3681664 w 5382692"/>
              <a:gd name="connsiteY72" fmla="*/ 232611 h 5165782"/>
              <a:gd name="connsiteX73" fmla="*/ 3705727 w 5382692"/>
              <a:gd name="connsiteY73" fmla="*/ 216568 h 5165782"/>
              <a:gd name="connsiteX74" fmla="*/ 3745832 w 5382692"/>
              <a:gd name="connsiteY74" fmla="*/ 208547 h 5165782"/>
              <a:gd name="connsiteX75" fmla="*/ 3793958 w 5382692"/>
              <a:gd name="connsiteY75" fmla="*/ 192505 h 5165782"/>
              <a:gd name="connsiteX76" fmla="*/ 3818021 w 5382692"/>
              <a:gd name="connsiteY76" fmla="*/ 184484 h 5165782"/>
              <a:gd name="connsiteX77" fmla="*/ 3874169 w 5382692"/>
              <a:gd name="connsiteY77" fmla="*/ 152400 h 5165782"/>
              <a:gd name="connsiteX78" fmla="*/ 3922295 w 5382692"/>
              <a:gd name="connsiteY78" fmla="*/ 144379 h 5165782"/>
              <a:gd name="connsiteX79" fmla="*/ 3986464 w 5382692"/>
              <a:gd name="connsiteY79" fmla="*/ 136358 h 5165782"/>
              <a:gd name="connsiteX80" fmla="*/ 4090737 w 5382692"/>
              <a:gd name="connsiteY80" fmla="*/ 120316 h 5165782"/>
              <a:gd name="connsiteX81" fmla="*/ 4170948 w 5382692"/>
              <a:gd name="connsiteY81" fmla="*/ 96253 h 5165782"/>
              <a:gd name="connsiteX82" fmla="*/ 4203032 w 5382692"/>
              <a:gd name="connsiteY82" fmla="*/ 80211 h 5165782"/>
              <a:gd name="connsiteX83" fmla="*/ 4323348 w 5382692"/>
              <a:gd name="connsiteY83" fmla="*/ 40105 h 5165782"/>
              <a:gd name="connsiteX84" fmla="*/ 4604085 w 5382692"/>
              <a:gd name="connsiteY84" fmla="*/ 8021 h 5165782"/>
              <a:gd name="connsiteX85" fmla="*/ 4668253 w 5382692"/>
              <a:gd name="connsiteY85" fmla="*/ 0 h 5165782"/>
              <a:gd name="connsiteX86" fmla="*/ 4796590 w 5382692"/>
              <a:gd name="connsiteY86" fmla="*/ 16042 h 5165782"/>
              <a:gd name="connsiteX87" fmla="*/ 4820653 w 5382692"/>
              <a:gd name="connsiteY87" fmla="*/ 24063 h 5165782"/>
              <a:gd name="connsiteX88" fmla="*/ 4932948 w 5382692"/>
              <a:gd name="connsiteY88" fmla="*/ 104274 h 5165782"/>
              <a:gd name="connsiteX89" fmla="*/ 5037221 w 5382692"/>
              <a:gd name="connsiteY89" fmla="*/ 168442 h 5165782"/>
              <a:gd name="connsiteX90" fmla="*/ 5085348 w 5382692"/>
              <a:gd name="connsiteY90" fmla="*/ 208547 h 5165782"/>
              <a:gd name="connsiteX91" fmla="*/ 5181600 w 5382692"/>
              <a:gd name="connsiteY91" fmla="*/ 256674 h 5165782"/>
              <a:gd name="connsiteX92" fmla="*/ 5205664 w 5382692"/>
              <a:gd name="connsiteY92" fmla="*/ 272716 h 5165782"/>
              <a:gd name="connsiteX93" fmla="*/ 5277853 w 5382692"/>
              <a:gd name="connsiteY93" fmla="*/ 368968 h 5165782"/>
              <a:gd name="connsiteX94" fmla="*/ 5325979 w 5382692"/>
              <a:gd name="connsiteY94" fmla="*/ 425116 h 5165782"/>
              <a:gd name="connsiteX95" fmla="*/ 5334000 w 5382692"/>
              <a:gd name="connsiteY95" fmla="*/ 465221 h 5165782"/>
              <a:gd name="connsiteX96" fmla="*/ 5342021 w 5382692"/>
              <a:gd name="connsiteY96" fmla="*/ 497305 h 5165782"/>
              <a:gd name="connsiteX97" fmla="*/ 5358064 w 5382692"/>
              <a:gd name="connsiteY97" fmla="*/ 585537 h 5165782"/>
              <a:gd name="connsiteX98" fmla="*/ 5366085 w 5382692"/>
              <a:gd name="connsiteY98" fmla="*/ 721895 h 5165782"/>
              <a:gd name="connsiteX99" fmla="*/ 5382127 w 5382692"/>
              <a:gd name="connsiteY99" fmla="*/ 745958 h 5165782"/>
              <a:gd name="connsiteX100" fmla="*/ 5374106 w 5382692"/>
              <a:gd name="connsiteY100" fmla="*/ 962526 h 5165782"/>
              <a:gd name="connsiteX101" fmla="*/ 5366085 w 5382692"/>
              <a:gd name="connsiteY101" fmla="*/ 994611 h 5165782"/>
              <a:gd name="connsiteX102" fmla="*/ 5358064 w 5382692"/>
              <a:gd name="connsiteY102" fmla="*/ 1050758 h 5165782"/>
              <a:gd name="connsiteX103" fmla="*/ 5334000 w 5382692"/>
              <a:gd name="connsiteY103" fmla="*/ 1163053 h 5165782"/>
              <a:gd name="connsiteX104" fmla="*/ 5309937 w 5382692"/>
              <a:gd name="connsiteY104" fmla="*/ 1283368 h 5165782"/>
              <a:gd name="connsiteX105" fmla="*/ 5293895 w 5382692"/>
              <a:gd name="connsiteY105" fmla="*/ 1347537 h 5165782"/>
              <a:gd name="connsiteX106" fmla="*/ 5277853 w 5382692"/>
              <a:gd name="connsiteY106" fmla="*/ 1387642 h 5165782"/>
              <a:gd name="connsiteX107" fmla="*/ 5269832 w 5382692"/>
              <a:gd name="connsiteY107" fmla="*/ 1507958 h 5165782"/>
              <a:gd name="connsiteX108" fmla="*/ 5261811 w 5382692"/>
              <a:gd name="connsiteY108" fmla="*/ 1548063 h 5165782"/>
              <a:gd name="connsiteX109" fmla="*/ 5253790 w 5382692"/>
              <a:gd name="connsiteY109" fmla="*/ 1676400 h 5165782"/>
              <a:gd name="connsiteX110" fmla="*/ 5245769 w 5382692"/>
              <a:gd name="connsiteY110" fmla="*/ 1828800 h 5165782"/>
              <a:gd name="connsiteX111" fmla="*/ 5229727 w 5382692"/>
              <a:gd name="connsiteY111" fmla="*/ 1900990 h 5165782"/>
              <a:gd name="connsiteX112" fmla="*/ 5213685 w 5382692"/>
              <a:gd name="connsiteY112" fmla="*/ 2037347 h 5165782"/>
              <a:gd name="connsiteX113" fmla="*/ 5197642 w 5382692"/>
              <a:gd name="connsiteY113" fmla="*/ 2109537 h 5165782"/>
              <a:gd name="connsiteX114" fmla="*/ 5189621 w 5382692"/>
              <a:gd name="connsiteY114" fmla="*/ 2165684 h 5165782"/>
              <a:gd name="connsiteX115" fmla="*/ 5181600 w 5382692"/>
              <a:gd name="connsiteY115" fmla="*/ 2205790 h 5165782"/>
              <a:gd name="connsiteX116" fmla="*/ 5173579 w 5382692"/>
              <a:gd name="connsiteY116" fmla="*/ 2253916 h 5165782"/>
              <a:gd name="connsiteX117" fmla="*/ 5165558 w 5382692"/>
              <a:gd name="connsiteY117" fmla="*/ 2374232 h 5165782"/>
              <a:gd name="connsiteX118" fmla="*/ 5181600 w 5382692"/>
              <a:gd name="connsiteY118" fmla="*/ 2590800 h 5165782"/>
              <a:gd name="connsiteX119" fmla="*/ 5165558 w 5382692"/>
              <a:gd name="connsiteY119" fmla="*/ 2935705 h 5165782"/>
              <a:gd name="connsiteX120" fmla="*/ 5157537 w 5382692"/>
              <a:gd name="connsiteY120" fmla="*/ 3015916 h 5165782"/>
              <a:gd name="connsiteX121" fmla="*/ 5141495 w 5382692"/>
              <a:gd name="connsiteY121" fmla="*/ 3056021 h 5165782"/>
              <a:gd name="connsiteX122" fmla="*/ 5133474 w 5382692"/>
              <a:gd name="connsiteY122" fmla="*/ 3096126 h 5165782"/>
              <a:gd name="connsiteX123" fmla="*/ 5125453 w 5382692"/>
              <a:gd name="connsiteY123" fmla="*/ 3128211 h 5165782"/>
              <a:gd name="connsiteX124" fmla="*/ 5117432 w 5382692"/>
              <a:gd name="connsiteY124" fmla="*/ 3240505 h 5165782"/>
              <a:gd name="connsiteX125" fmla="*/ 5101390 w 5382692"/>
              <a:gd name="connsiteY125" fmla="*/ 3288632 h 5165782"/>
              <a:gd name="connsiteX126" fmla="*/ 5093369 w 5382692"/>
              <a:gd name="connsiteY126" fmla="*/ 3328737 h 5165782"/>
              <a:gd name="connsiteX127" fmla="*/ 5085348 w 5382692"/>
              <a:gd name="connsiteY127" fmla="*/ 3360821 h 5165782"/>
              <a:gd name="connsiteX128" fmla="*/ 5069306 w 5382692"/>
              <a:gd name="connsiteY128" fmla="*/ 3657600 h 5165782"/>
              <a:gd name="connsiteX129" fmla="*/ 5077327 w 5382692"/>
              <a:gd name="connsiteY129" fmla="*/ 3721768 h 5165782"/>
              <a:gd name="connsiteX130" fmla="*/ 5093369 w 5382692"/>
              <a:gd name="connsiteY130" fmla="*/ 3962400 h 5165782"/>
              <a:gd name="connsiteX131" fmla="*/ 5101390 w 5382692"/>
              <a:gd name="connsiteY131" fmla="*/ 3994484 h 5165782"/>
              <a:gd name="connsiteX132" fmla="*/ 5109411 w 5382692"/>
              <a:gd name="connsiteY132" fmla="*/ 4074695 h 5165782"/>
              <a:gd name="connsiteX133" fmla="*/ 5117432 w 5382692"/>
              <a:gd name="connsiteY133" fmla="*/ 4098758 h 5165782"/>
              <a:gd name="connsiteX134" fmla="*/ 5133474 w 5382692"/>
              <a:gd name="connsiteY134" fmla="*/ 4162926 h 5165782"/>
              <a:gd name="connsiteX135" fmla="*/ 5149516 w 5382692"/>
              <a:gd name="connsiteY135" fmla="*/ 4211053 h 5165782"/>
              <a:gd name="connsiteX136" fmla="*/ 5165558 w 5382692"/>
              <a:gd name="connsiteY136" fmla="*/ 4291263 h 5165782"/>
              <a:gd name="connsiteX137" fmla="*/ 5157537 w 5382692"/>
              <a:gd name="connsiteY137" fmla="*/ 4395537 h 5165782"/>
              <a:gd name="connsiteX138" fmla="*/ 5149516 w 5382692"/>
              <a:gd name="connsiteY138" fmla="*/ 4539916 h 5165782"/>
              <a:gd name="connsiteX139" fmla="*/ 5141495 w 5382692"/>
              <a:gd name="connsiteY139" fmla="*/ 4620126 h 5165782"/>
              <a:gd name="connsiteX140" fmla="*/ 5109411 w 5382692"/>
              <a:gd name="connsiteY140" fmla="*/ 4668253 h 5165782"/>
              <a:gd name="connsiteX141" fmla="*/ 5085348 w 5382692"/>
              <a:gd name="connsiteY141" fmla="*/ 4716379 h 5165782"/>
              <a:gd name="connsiteX142" fmla="*/ 5069306 w 5382692"/>
              <a:gd name="connsiteY142" fmla="*/ 4740442 h 5165782"/>
              <a:gd name="connsiteX143" fmla="*/ 5053264 w 5382692"/>
              <a:gd name="connsiteY143" fmla="*/ 4788568 h 5165782"/>
              <a:gd name="connsiteX144" fmla="*/ 5045242 w 5382692"/>
              <a:gd name="connsiteY144" fmla="*/ 4820653 h 5165782"/>
              <a:gd name="connsiteX145" fmla="*/ 4997116 w 5382692"/>
              <a:gd name="connsiteY145" fmla="*/ 4852737 h 5165782"/>
              <a:gd name="connsiteX146" fmla="*/ 4973053 w 5382692"/>
              <a:gd name="connsiteY146" fmla="*/ 4876800 h 5165782"/>
              <a:gd name="connsiteX147" fmla="*/ 4916906 w 5382692"/>
              <a:gd name="connsiteY147" fmla="*/ 4900863 h 5165782"/>
              <a:gd name="connsiteX148" fmla="*/ 4892842 w 5382692"/>
              <a:gd name="connsiteY148" fmla="*/ 4916905 h 5165782"/>
              <a:gd name="connsiteX149" fmla="*/ 4868779 w 5382692"/>
              <a:gd name="connsiteY149" fmla="*/ 4924926 h 5165782"/>
              <a:gd name="connsiteX150" fmla="*/ 4844716 w 5382692"/>
              <a:gd name="connsiteY150" fmla="*/ 4940968 h 5165782"/>
              <a:gd name="connsiteX151" fmla="*/ 4780548 w 5382692"/>
              <a:gd name="connsiteY151" fmla="*/ 4957011 h 5165782"/>
              <a:gd name="connsiteX152" fmla="*/ 4748464 w 5382692"/>
              <a:gd name="connsiteY152" fmla="*/ 4981074 h 5165782"/>
              <a:gd name="connsiteX153" fmla="*/ 4700337 w 5382692"/>
              <a:gd name="connsiteY153" fmla="*/ 4997116 h 5165782"/>
              <a:gd name="connsiteX154" fmla="*/ 4644190 w 5382692"/>
              <a:gd name="connsiteY154" fmla="*/ 5013158 h 5165782"/>
              <a:gd name="connsiteX155" fmla="*/ 4507832 w 5382692"/>
              <a:gd name="connsiteY155" fmla="*/ 5005137 h 5165782"/>
              <a:gd name="connsiteX156" fmla="*/ 4451685 w 5382692"/>
              <a:gd name="connsiteY156" fmla="*/ 4997116 h 5165782"/>
              <a:gd name="connsiteX157" fmla="*/ 4299285 w 5382692"/>
              <a:gd name="connsiteY157" fmla="*/ 4989095 h 5165782"/>
              <a:gd name="connsiteX158" fmla="*/ 4195011 w 5382692"/>
              <a:gd name="connsiteY158" fmla="*/ 4981074 h 5165782"/>
              <a:gd name="connsiteX159" fmla="*/ 4058653 w 5382692"/>
              <a:gd name="connsiteY159" fmla="*/ 4973053 h 5165782"/>
              <a:gd name="connsiteX160" fmla="*/ 3930316 w 5382692"/>
              <a:gd name="connsiteY160" fmla="*/ 4957011 h 5165782"/>
              <a:gd name="connsiteX161" fmla="*/ 3769895 w 5382692"/>
              <a:gd name="connsiteY161" fmla="*/ 4965032 h 5165782"/>
              <a:gd name="connsiteX162" fmla="*/ 3729790 w 5382692"/>
              <a:gd name="connsiteY162" fmla="*/ 4973053 h 5165782"/>
              <a:gd name="connsiteX163" fmla="*/ 3593432 w 5382692"/>
              <a:gd name="connsiteY163" fmla="*/ 4957011 h 5165782"/>
              <a:gd name="connsiteX164" fmla="*/ 3521242 w 5382692"/>
              <a:gd name="connsiteY164" fmla="*/ 4965032 h 5165782"/>
              <a:gd name="connsiteX165" fmla="*/ 3264569 w 5382692"/>
              <a:gd name="connsiteY165" fmla="*/ 4981074 h 5165782"/>
              <a:gd name="connsiteX166" fmla="*/ 3184358 w 5382692"/>
              <a:gd name="connsiteY166" fmla="*/ 5005137 h 5165782"/>
              <a:gd name="connsiteX167" fmla="*/ 3152274 w 5382692"/>
              <a:gd name="connsiteY167" fmla="*/ 5021179 h 5165782"/>
              <a:gd name="connsiteX168" fmla="*/ 3128211 w 5382692"/>
              <a:gd name="connsiteY168" fmla="*/ 5045242 h 5165782"/>
              <a:gd name="connsiteX169" fmla="*/ 2927685 w 5382692"/>
              <a:gd name="connsiteY169" fmla="*/ 5053263 h 5165782"/>
              <a:gd name="connsiteX170" fmla="*/ 2903621 w 5382692"/>
              <a:gd name="connsiteY170" fmla="*/ 5061284 h 5165782"/>
              <a:gd name="connsiteX171" fmla="*/ 2879558 w 5382692"/>
              <a:gd name="connsiteY171" fmla="*/ 5085347 h 5165782"/>
              <a:gd name="connsiteX172" fmla="*/ 2831432 w 5382692"/>
              <a:gd name="connsiteY172" fmla="*/ 5093368 h 5165782"/>
              <a:gd name="connsiteX173" fmla="*/ 2775285 w 5382692"/>
              <a:gd name="connsiteY173" fmla="*/ 5077326 h 5165782"/>
              <a:gd name="connsiteX174" fmla="*/ 2703095 w 5382692"/>
              <a:gd name="connsiteY174" fmla="*/ 5061284 h 5165782"/>
              <a:gd name="connsiteX175" fmla="*/ 2654969 w 5382692"/>
              <a:gd name="connsiteY175" fmla="*/ 5045242 h 5165782"/>
              <a:gd name="connsiteX176" fmla="*/ 2422358 w 5382692"/>
              <a:gd name="connsiteY176" fmla="*/ 5053263 h 5165782"/>
              <a:gd name="connsiteX177" fmla="*/ 2237874 w 5382692"/>
              <a:gd name="connsiteY177" fmla="*/ 5069305 h 5165782"/>
              <a:gd name="connsiteX178" fmla="*/ 2213811 w 5382692"/>
              <a:gd name="connsiteY178" fmla="*/ 5077326 h 5165782"/>
              <a:gd name="connsiteX179" fmla="*/ 2013285 w 5382692"/>
              <a:gd name="connsiteY179" fmla="*/ 5061284 h 5165782"/>
              <a:gd name="connsiteX180" fmla="*/ 1740569 w 5382692"/>
              <a:gd name="connsiteY180" fmla="*/ 5069305 h 5165782"/>
              <a:gd name="connsiteX181" fmla="*/ 1676400 w 5382692"/>
              <a:gd name="connsiteY181" fmla="*/ 5077326 h 5165782"/>
              <a:gd name="connsiteX182" fmla="*/ 1588169 w 5382692"/>
              <a:gd name="connsiteY182" fmla="*/ 5085347 h 5165782"/>
              <a:gd name="connsiteX183" fmla="*/ 1524000 w 5382692"/>
              <a:gd name="connsiteY183" fmla="*/ 5101390 h 5165782"/>
              <a:gd name="connsiteX184" fmla="*/ 1419727 w 5382692"/>
              <a:gd name="connsiteY184" fmla="*/ 5093368 h 5165782"/>
              <a:gd name="connsiteX185" fmla="*/ 1363579 w 5382692"/>
              <a:gd name="connsiteY185" fmla="*/ 5085347 h 5165782"/>
              <a:gd name="connsiteX186" fmla="*/ 1299411 w 5382692"/>
              <a:gd name="connsiteY186" fmla="*/ 5077326 h 5165782"/>
              <a:gd name="connsiteX187" fmla="*/ 1163053 w 5382692"/>
              <a:gd name="connsiteY187" fmla="*/ 5109411 h 5165782"/>
              <a:gd name="connsiteX188" fmla="*/ 1122948 w 5382692"/>
              <a:gd name="connsiteY188" fmla="*/ 5117432 h 5165782"/>
              <a:gd name="connsiteX189" fmla="*/ 1082842 w 5382692"/>
              <a:gd name="connsiteY189" fmla="*/ 5133474 h 5165782"/>
              <a:gd name="connsiteX190" fmla="*/ 1050758 w 5382692"/>
              <a:gd name="connsiteY190" fmla="*/ 5141495 h 5165782"/>
              <a:gd name="connsiteX191" fmla="*/ 994611 w 5382692"/>
              <a:gd name="connsiteY191" fmla="*/ 5165558 h 5165782"/>
              <a:gd name="connsiteX192" fmla="*/ 914400 w 5382692"/>
              <a:gd name="connsiteY192" fmla="*/ 5133474 h 5165782"/>
              <a:gd name="connsiteX193" fmla="*/ 874295 w 5382692"/>
              <a:gd name="connsiteY193" fmla="*/ 5117432 h 5165782"/>
              <a:gd name="connsiteX194" fmla="*/ 842211 w 5382692"/>
              <a:gd name="connsiteY194" fmla="*/ 5109411 h 5165782"/>
              <a:gd name="connsiteX195" fmla="*/ 818148 w 5382692"/>
              <a:gd name="connsiteY195" fmla="*/ 5101390 h 5165782"/>
              <a:gd name="connsiteX196" fmla="*/ 762000 w 5382692"/>
              <a:gd name="connsiteY196" fmla="*/ 5085347 h 5165782"/>
              <a:gd name="connsiteX197" fmla="*/ 729916 w 5382692"/>
              <a:gd name="connsiteY197" fmla="*/ 5069305 h 5165782"/>
              <a:gd name="connsiteX198" fmla="*/ 689811 w 5382692"/>
              <a:gd name="connsiteY198" fmla="*/ 5053263 h 5165782"/>
              <a:gd name="connsiteX199" fmla="*/ 665748 w 5382692"/>
              <a:gd name="connsiteY199" fmla="*/ 5037221 h 5165782"/>
              <a:gd name="connsiteX200" fmla="*/ 641685 w 5382692"/>
              <a:gd name="connsiteY200" fmla="*/ 5029200 h 5165782"/>
              <a:gd name="connsiteX201" fmla="*/ 585537 w 5382692"/>
              <a:gd name="connsiteY201" fmla="*/ 5005137 h 5165782"/>
              <a:gd name="connsiteX202" fmla="*/ 497306 w 5382692"/>
              <a:gd name="connsiteY202" fmla="*/ 4957011 h 5165782"/>
              <a:gd name="connsiteX203" fmla="*/ 393032 w 5382692"/>
              <a:gd name="connsiteY203" fmla="*/ 4924926 h 5165782"/>
              <a:gd name="connsiteX204" fmla="*/ 296779 w 5382692"/>
              <a:gd name="connsiteY204" fmla="*/ 4900863 h 5165782"/>
              <a:gd name="connsiteX205" fmla="*/ 232611 w 5382692"/>
              <a:gd name="connsiteY205" fmla="*/ 4868779 h 5165782"/>
              <a:gd name="connsiteX206" fmla="*/ 192506 w 5382692"/>
              <a:gd name="connsiteY206" fmla="*/ 4852737 h 5165782"/>
              <a:gd name="connsiteX207" fmla="*/ 168442 w 5382692"/>
              <a:gd name="connsiteY207" fmla="*/ 4836695 h 5165782"/>
              <a:gd name="connsiteX208" fmla="*/ 136358 w 5382692"/>
              <a:gd name="connsiteY208" fmla="*/ 4820653 h 5165782"/>
              <a:gd name="connsiteX209" fmla="*/ 72190 w 5382692"/>
              <a:gd name="connsiteY209" fmla="*/ 4796590 h 5165782"/>
              <a:gd name="connsiteX210" fmla="*/ 40106 w 5382692"/>
              <a:gd name="connsiteY210" fmla="*/ 4788568 h 5165782"/>
              <a:gd name="connsiteX211" fmla="*/ 16042 w 5382692"/>
              <a:gd name="connsiteY211" fmla="*/ 4772526 h 5165782"/>
              <a:gd name="connsiteX212" fmla="*/ 0 w 5382692"/>
              <a:gd name="connsiteY212" fmla="*/ 4724400 h 5165782"/>
              <a:gd name="connsiteX213" fmla="*/ 16042 w 5382692"/>
              <a:gd name="connsiteY213" fmla="*/ 4612105 h 5165782"/>
              <a:gd name="connsiteX214" fmla="*/ 24064 w 5382692"/>
              <a:gd name="connsiteY214" fmla="*/ 4515853 h 5165782"/>
              <a:gd name="connsiteX215" fmla="*/ 32085 w 5382692"/>
              <a:gd name="connsiteY215" fmla="*/ 4483768 h 5165782"/>
              <a:gd name="connsiteX216" fmla="*/ 56148 w 5382692"/>
              <a:gd name="connsiteY216" fmla="*/ 4451684 h 5165782"/>
              <a:gd name="connsiteX217" fmla="*/ 72190 w 5382692"/>
              <a:gd name="connsiteY217" fmla="*/ 4395537 h 5165782"/>
              <a:gd name="connsiteX218" fmla="*/ 80211 w 5382692"/>
              <a:gd name="connsiteY218" fmla="*/ 4275221 h 5165782"/>
              <a:gd name="connsiteX219" fmla="*/ 104274 w 5382692"/>
              <a:gd name="connsiteY219" fmla="*/ 4170947 h 5165782"/>
              <a:gd name="connsiteX220" fmla="*/ 112295 w 5382692"/>
              <a:gd name="connsiteY220" fmla="*/ 4130842 h 5165782"/>
              <a:gd name="connsiteX221" fmla="*/ 144379 w 5382692"/>
              <a:gd name="connsiteY221" fmla="*/ 4082716 h 5165782"/>
              <a:gd name="connsiteX222" fmla="*/ 224590 w 5382692"/>
              <a:gd name="connsiteY222" fmla="*/ 4010526 h 5165782"/>
              <a:gd name="connsiteX223" fmla="*/ 264695 w 5382692"/>
              <a:gd name="connsiteY223" fmla="*/ 3954379 h 5165782"/>
              <a:gd name="connsiteX224" fmla="*/ 296779 w 5382692"/>
              <a:gd name="connsiteY224" fmla="*/ 3906253 h 5165782"/>
              <a:gd name="connsiteX225" fmla="*/ 336885 w 5382692"/>
              <a:gd name="connsiteY225" fmla="*/ 3858126 h 5165782"/>
              <a:gd name="connsiteX226" fmla="*/ 352927 w 5382692"/>
              <a:gd name="connsiteY226" fmla="*/ 3826042 h 5165782"/>
              <a:gd name="connsiteX227" fmla="*/ 393032 w 5382692"/>
              <a:gd name="connsiteY227" fmla="*/ 3777916 h 5165782"/>
              <a:gd name="connsiteX228" fmla="*/ 441158 w 5382692"/>
              <a:gd name="connsiteY228" fmla="*/ 3729790 h 5165782"/>
              <a:gd name="connsiteX229" fmla="*/ 481264 w 5382692"/>
              <a:gd name="connsiteY229" fmla="*/ 3649579 h 5165782"/>
              <a:gd name="connsiteX230" fmla="*/ 505327 w 5382692"/>
              <a:gd name="connsiteY230" fmla="*/ 3641558 h 5165782"/>
              <a:gd name="connsiteX231" fmla="*/ 537411 w 5382692"/>
              <a:gd name="connsiteY231" fmla="*/ 3617495 h 5165782"/>
              <a:gd name="connsiteX232" fmla="*/ 561474 w 5382692"/>
              <a:gd name="connsiteY232" fmla="*/ 3585411 h 5165782"/>
              <a:gd name="connsiteX233" fmla="*/ 577516 w 5382692"/>
              <a:gd name="connsiteY233" fmla="*/ 3569368 h 5165782"/>
              <a:gd name="connsiteX234" fmla="*/ 585537 w 5382692"/>
              <a:gd name="connsiteY234" fmla="*/ 3537284 h 5165782"/>
              <a:gd name="connsiteX235" fmla="*/ 649706 w 5382692"/>
              <a:gd name="connsiteY235" fmla="*/ 3489158 h 5165782"/>
              <a:gd name="connsiteX236" fmla="*/ 681790 w 5382692"/>
              <a:gd name="connsiteY236" fmla="*/ 3465095 h 5165782"/>
              <a:gd name="connsiteX237" fmla="*/ 721895 w 5382692"/>
              <a:gd name="connsiteY237" fmla="*/ 3416968 h 5165782"/>
              <a:gd name="connsiteX238" fmla="*/ 745958 w 5382692"/>
              <a:gd name="connsiteY238" fmla="*/ 3408947 h 5165782"/>
              <a:gd name="connsiteX239" fmla="*/ 802106 w 5382692"/>
              <a:gd name="connsiteY239" fmla="*/ 3392905 h 5165782"/>
              <a:gd name="connsiteX240" fmla="*/ 826169 w 5382692"/>
              <a:gd name="connsiteY240" fmla="*/ 3376863 h 5165782"/>
              <a:gd name="connsiteX241" fmla="*/ 970548 w 5382692"/>
              <a:gd name="connsiteY241" fmla="*/ 3344779 h 5165782"/>
              <a:gd name="connsiteX242" fmla="*/ 994611 w 5382692"/>
              <a:gd name="connsiteY242" fmla="*/ 3336758 h 5165782"/>
              <a:gd name="connsiteX243" fmla="*/ 1130969 w 5382692"/>
              <a:gd name="connsiteY243" fmla="*/ 3352800 h 5165782"/>
              <a:gd name="connsiteX244" fmla="*/ 1243264 w 5382692"/>
              <a:gd name="connsiteY244" fmla="*/ 3392905 h 5165782"/>
              <a:gd name="connsiteX245" fmla="*/ 1371600 w 5382692"/>
              <a:gd name="connsiteY245" fmla="*/ 3400926 h 5165782"/>
              <a:gd name="connsiteX246" fmla="*/ 1467853 w 5382692"/>
              <a:gd name="connsiteY246" fmla="*/ 3392905 h 5165782"/>
              <a:gd name="connsiteX247" fmla="*/ 1524000 w 5382692"/>
              <a:gd name="connsiteY247" fmla="*/ 3376863 h 516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5382692" h="5165782">
                <a:moveTo>
                  <a:pt x="1596190" y="3160295"/>
                </a:moveTo>
                <a:cubicBezTo>
                  <a:pt x="1599241" y="3145042"/>
                  <a:pt x="1604011" y="3112568"/>
                  <a:pt x="1612232" y="3096126"/>
                </a:cubicBezTo>
                <a:cubicBezTo>
                  <a:pt x="1616543" y="3087504"/>
                  <a:pt x="1622927" y="3080084"/>
                  <a:pt x="1628274" y="3072063"/>
                </a:cubicBezTo>
                <a:cubicBezTo>
                  <a:pt x="1630844" y="3061783"/>
                  <a:pt x="1638562" y="3027423"/>
                  <a:pt x="1644316" y="3015916"/>
                </a:cubicBezTo>
                <a:cubicBezTo>
                  <a:pt x="1648627" y="3007294"/>
                  <a:pt x="1655011" y="2999874"/>
                  <a:pt x="1660358" y="2991853"/>
                </a:cubicBezTo>
                <a:cubicBezTo>
                  <a:pt x="1672480" y="2943363"/>
                  <a:pt x="1664893" y="2970226"/>
                  <a:pt x="1684421" y="2911642"/>
                </a:cubicBezTo>
                <a:cubicBezTo>
                  <a:pt x="1687095" y="2903621"/>
                  <a:pt x="1687752" y="2894614"/>
                  <a:pt x="1692442" y="2887579"/>
                </a:cubicBezTo>
                <a:cubicBezTo>
                  <a:pt x="1716472" y="2851536"/>
                  <a:pt x="1704905" y="2872467"/>
                  <a:pt x="1724527" y="2823411"/>
                </a:cubicBezTo>
                <a:cubicBezTo>
                  <a:pt x="1727201" y="2807369"/>
                  <a:pt x="1728604" y="2791062"/>
                  <a:pt x="1732548" y="2775284"/>
                </a:cubicBezTo>
                <a:cubicBezTo>
                  <a:pt x="1736649" y="2758879"/>
                  <a:pt x="1745274" y="2743739"/>
                  <a:pt x="1748590" y="2727158"/>
                </a:cubicBezTo>
                <a:cubicBezTo>
                  <a:pt x="1759994" y="2670136"/>
                  <a:pt x="1760942" y="2648150"/>
                  <a:pt x="1780674" y="2598821"/>
                </a:cubicBezTo>
                <a:cubicBezTo>
                  <a:pt x="1786021" y="2585453"/>
                  <a:pt x="1789890" y="2571393"/>
                  <a:pt x="1796716" y="2558716"/>
                </a:cubicBezTo>
                <a:cubicBezTo>
                  <a:pt x="1808674" y="2536507"/>
                  <a:pt x="1828845" y="2518476"/>
                  <a:pt x="1836821" y="2494547"/>
                </a:cubicBezTo>
                <a:cubicBezTo>
                  <a:pt x="1839495" y="2486526"/>
                  <a:pt x="1840736" y="2477875"/>
                  <a:pt x="1844842" y="2470484"/>
                </a:cubicBezTo>
                <a:cubicBezTo>
                  <a:pt x="1854206" y="2453630"/>
                  <a:pt x="1870830" y="2440649"/>
                  <a:pt x="1876927" y="2422358"/>
                </a:cubicBezTo>
                <a:cubicBezTo>
                  <a:pt x="1891590" y="2378368"/>
                  <a:pt x="1877440" y="2415018"/>
                  <a:pt x="1909011" y="2358190"/>
                </a:cubicBezTo>
                <a:cubicBezTo>
                  <a:pt x="1914818" y="2347737"/>
                  <a:pt x="1920343" y="2337096"/>
                  <a:pt x="1925053" y="2326105"/>
                </a:cubicBezTo>
                <a:cubicBezTo>
                  <a:pt x="1928383" y="2318334"/>
                  <a:pt x="1929293" y="2309604"/>
                  <a:pt x="1933074" y="2302042"/>
                </a:cubicBezTo>
                <a:cubicBezTo>
                  <a:pt x="1937385" y="2293420"/>
                  <a:pt x="1943769" y="2286000"/>
                  <a:pt x="1949116" y="2277979"/>
                </a:cubicBezTo>
                <a:cubicBezTo>
                  <a:pt x="1964791" y="2215277"/>
                  <a:pt x="1945813" y="2275903"/>
                  <a:pt x="1989221" y="2197768"/>
                </a:cubicBezTo>
                <a:cubicBezTo>
                  <a:pt x="2028951" y="2126253"/>
                  <a:pt x="1959874" y="2224416"/>
                  <a:pt x="2013285" y="2149642"/>
                </a:cubicBezTo>
                <a:cubicBezTo>
                  <a:pt x="2019340" y="2141165"/>
                  <a:pt x="2047089" y="2106097"/>
                  <a:pt x="2053390" y="2093495"/>
                </a:cubicBezTo>
                <a:cubicBezTo>
                  <a:pt x="2057171" y="2085933"/>
                  <a:pt x="2057912" y="2077129"/>
                  <a:pt x="2061411" y="2069432"/>
                </a:cubicBezTo>
                <a:cubicBezTo>
                  <a:pt x="2071307" y="2047661"/>
                  <a:pt x="2085933" y="2027950"/>
                  <a:pt x="2093495" y="2005263"/>
                </a:cubicBezTo>
                <a:cubicBezTo>
                  <a:pt x="2104564" y="1972055"/>
                  <a:pt x="2096826" y="1988235"/>
                  <a:pt x="2117558" y="1957137"/>
                </a:cubicBezTo>
                <a:cubicBezTo>
                  <a:pt x="2120232" y="1943769"/>
                  <a:pt x="2120792" y="1929797"/>
                  <a:pt x="2125579" y="1917032"/>
                </a:cubicBezTo>
                <a:cubicBezTo>
                  <a:pt x="2128964" y="1908005"/>
                  <a:pt x="2137005" y="1901431"/>
                  <a:pt x="2141621" y="1892968"/>
                </a:cubicBezTo>
                <a:cubicBezTo>
                  <a:pt x="2153072" y="1871974"/>
                  <a:pt x="2163011" y="1850189"/>
                  <a:pt x="2173706" y="1828800"/>
                </a:cubicBezTo>
                <a:lnTo>
                  <a:pt x="2173706" y="1828800"/>
                </a:lnTo>
                <a:cubicBezTo>
                  <a:pt x="2176380" y="1818105"/>
                  <a:pt x="2177856" y="1807038"/>
                  <a:pt x="2181727" y="1796716"/>
                </a:cubicBezTo>
                <a:cubicBezTo>
                  <a:pt x="2202818" y="1740473"/>
                  <a:pt x="2190542" y="1787107"/>
                  <a:pt x="2213811" y="1740568"/>
                </a:cubicBezTo>
                <a:cubicBezTo>
                  <a:pt x="2220250" y="1727690"/>
                  <a:pt x="2223414" y="1713341"/>
                  <a:pt x="2229853" y="1700463"/>
                </a:cubicBezTo>
                <a:cubicBezTo>
                  <a:pt x="2234164" y="1691841"/>
                  <a:pt x="2241279" y="1684863"/>
                  <a:pt x="2245895" y="1676400"/>
                </a:cubicBezTo>
                <a:cubicBezTo>
                  <a:pt x="2257346" y="1655406"/>
                  <a:pt x="2264714" y="1632130"/>
                  <a:pt x="2277979" y="1612232"/>
                </a:cubicBezTo>
                <a:cubicBezTo>
                  <a:pt x="2283326" y="1604211"/>
                  <a:pt x="2289710" y="1596791"/>
                  <a:pt x="2294021" y="1588168"/>
                </a:cubicBezTo>
                <a:cubicBezTo>
                  <a:pt x="2297802" y="1580606"/>
                  <a:pt x="2298499" y="1571782"/>
                  <a:pt x="2302042" y="1564105"/>
                </a:cubicBezTo>
                <a:cubicBezTo>
                  <a:pt x="2314569" y="1536964"/>
                  <a:pt x="2328779" y="1510632"/>
                  <a:pt x="2342148" y="1483895"/>
                </a:cubicBezTo>
                <a:lnTo>
                  <a:pt x="2342148" y="1483895"/>
                </a:lnTo>
                <a:lnTo>
                  <a:pt x="2374232" y="1435768"/>
                </a:lnTo>
                <a:cubicBezTo>
                  <a:pt x="2379579" y="1427747"/>
                  <a:pt x="2387226" y="1420850"/>
                  <a:pt x="2390274" y="1411705"/>
                </a:cubicBezTo>
                <a:cubicBezTo>
                  <a:pt x="2392948" y="1403684"/>
                  <a:pt x="2394100" y="1394983"/>
                  <a:pt x="2398295" y="1387642"/>
                </a:cubicBezTo>
                <a:cubicBezTo>
                  <a:pt x="2420140" y="1349413"/>
                  <a:pt x="2420562" y="1362525"/>
                  <a:pt x="2446421" y="1331495"/>
                </a:cubicBezTo>
                <a:cubicBezTo>
                  <a:pt x="2452593" y="1324089"/>
                  <a:pt x="2456292" y="1314838"/>
                  <a:pt x="2462464" y="1307432"/>
                </a:cubicBezTo>
                <a:cubicBezTo>
                  <a:pt x="2469726" y="1298718"/>
                  <a:pt x="2479265" y="1292083"/>
                  <a:pt x="2486527" y="1283368"/>
                </a:cubicBezTo>
                <a:cubicBezTo>
                  <a:pt x="2492698" y="1275962"/>
                  <a:pt x="2496398" y="1266711"/>
                  <a:pt x="2502569" y="1259305"/>
                </a:cubicBezTo>
                <a:cubicBezTo>
                  <a:pt x="2560870" y="1189344"/>
                  <a:pt x="2490617" y="1287267"/>
                  <a:pt x="2550695" y="1203158"/>
                </a:cubicBezTo>
                <a:cubicBezTo>
                  <a:pt x="2573005" y="1171924"/>
                  <a:pt x="2566449" y="1174060"/>
                  <a:pt x="2598821" y="1138990"/>
                </a:cubicBezTo>
                <a:cubicBezTo>
                  <a:pt x="2619339" y="1116763"/>
                  <a:pt x="2647427" y="1100760"/>
                  <a:pt x="2662990" y="1074821"/>
                </a:cubicBezTo>
                <a:cubicBezTo>
                  <a:pt x="2671011" y="1061453"/>
                  <a:pt x="2680081" y="1048660"/>
                  <a:pt x="2687053" y="1034716"/>
                </a:cubicBezTo>
                <a:cubicBezTo>
                  <a:pt x="2690834" y="1027154"/>
                  <a:pt x="2690968" y="1018044"/>
                  <a:pt x="2695074" y="1010653"/>
                </a:cubicBezTo>
                <a:cubicBezTo>
                  <a:pt x="2709183" y="985257"/>
                  <a:pt x="2733195" y="954477"/>
                  <a:pt x="2751221" y="930442"/>
                </a:cubicBezTo>
                <a:cubicBezTo>
                  <a:pt x="2753895" y="922421"/>
                  <a:pt x="2755461" y="913941"/>
                  <a:pt x="2759242" y="906379"/>
                </a:cubicBezTo>
                <a:cubicBezTo>
                  <a:pt x="2769684" y="885496"/>
                  <a:pt x="2811266" y="837227"/>
                  <a:pt x="2823411" y="834190"/>
                </a:cubicBezTo>
                <a:lnTo>
                  <a:pt x="2855495" y="826168"/>
                </a:lnTo>
                <a:cubicBezTo>
                  <a:pt x="2866190" y="818147"/>
                  <a:pt x="2876243" y="809190"/>
                  <a:pt x="2887579" y="802105"/>
                </a:cubicBezTo>
                <a:cubicBezTo>
                  <a:pt x="2897719" y="795768"/>
                  <a:pt x="2910410" y="793635"/>
                  <a:pt x="2919664" y="786063"/>
                </a:cubicBezTo>
                <a:cubicBezTo>
                  <a:pt x="3005088" y="716171"/>
                  <a:pt x="2943259" y="740767"/>
                  <a:pt x="2999874" y="721895"/>
                </a:cubicBezTo>
                <a:cubicBezTo>
                  <a:pt x="3005221" y="713874"/>
                  <a:pt x="3008751" y="704281"/>
                  <a:pt x="3015916" y="697832"/>
                </a:cubicBezTo>
                <a:cubicBezTo>
                  <a:pt x="3068073" y="650891"/>
                  <a:pt x="3060657" y="656181"/>
                  <a:pt x="3104148" y="641684"/>
                </a:cubicBezTo>
                <a:cubicBezTo>
                  <a:pt x="3114843" y="630989"/>
                  <a:pt x="3124749" y="619443"/>
                  <a:pt x="3136232" y="609600"/>
                </a:cubicBezTo>
                <a:cubicBezTo>
                  <a:pt x="3143551" y="603326"/>
                  <a:pt x="3153846" y="600723"/>
                  <a:pt x="3160295" y="593558"/>
                </a:cubicBezTo>
                <a:cubicBezTo>
                  <a:pt x="3178181" y="573685"/>
                  <a:pt x="3189515" y="548296"/>
                  <a:pt x="3208421" y="529390"/>
                </a:cubicBezTo>
                <a:cubicBezTo>
                  <a:pt x="3216442" y="521369"/>
                  <a:pt x="3225521" y="514280"/>
                  <a:pt x="3232485" y="505326"/>
                </a:cubicBezTo>
                <a:cubicBezTo>
                  <a:pt x="3244322" y="490107"/>
                  <a:pt x="3253874" y="473242"/>
                  <a:pt x="3264569" y="457200"/>
                </a:cubicBezTo>
                <a:cubicBezTo>
                  <a:pt x="3269916" y="449179"/>
                  <a:pt x="3272590" y="438484"/>
                  <a:pt x="3280611" y="433137"/>
                </a:cubicBezTo>
                <a:cubicBezTo>
                  <a:pt x="3333790" y="397684"/>
                  <a:pt x="3274703" y="439348"/>
                  <a:pt x="3328737" y="393032"/>
                </a:cubicBezTo>
                <a:cubicBezTo>
                  <a:pt x="3338887" y="384332"/>
                  <a:pt x="3350551" y="377526"/>
                  <a:pt x="3360821" y="368968"/>
                </a:cubicBezTo>
                <a:cubicBezTo>
                  <a:pt x="3394657" y="340771"/>
                  <a:pt x="3359967" y="353354"/>
                  <a:pt x="3424990" y="320842"/>
                </a:cubicBezTo>
                <a:cubicBezTo>
                  <a:pt x="3458611" y="304031"/>
                  <a:pt x="3459628" y="302413"/>
                  <a:pt x="3497179" y="288758"/>
                </a:cubicBezTo>
                <a:cubicBezTo>
                  <a:pt x="3567071" y="263343"/>
                  <a:pt x="3521530" y="280655"/>
                  <a:pt x="3577390" y="264695"/>
                </a:cubicBezTo>
                <a:cubicBezTo>
                  <a:pt x="3585520" y="262372"/>
                  <a:pt x="3593323" y="258997"/>
                  <a:pt x="3601453" y="256674"/>
                </a:cubicBezTo>
                <a:cubicBezTo>
                  <a:pt x="3612053" y="253646"/>
                  <a:pt x="3622978" y="251821"/>
                  <a:pt x="3633537" y="248653"/>
                </a:cubicBezTo>
                <a:cubicBezTo>
                  <a:pt x="3649734" y="243794"/>
                  <a:pt x="3681664" y="232611"/>
                  <a:pt x="3681664" y="232611"/>
                </a:cubicBezTo>
                <a:cubicBezTo>
                  <a:pt x="3689685" y="227263"/>
                  <a:pt x="3696701" y="219953"/>
                  <a:pt x="3705727" y="216568"/>
                </a:cubicBezTo>
                <a:cubicBezTo>
                  <a:pt x="3718492" y="211781"/>
                  <a:pt x="3732679" y="212134"/>
                  <a:pt x="3745832" y="208547"/>
                </a:cubicBezTo>
                <a:cubicBezTo>
                  <a:pt x="3762146" y="204098"/>
                  <a:pt x="3777916" y="197852"/>
                  <a:pt x="3793958" y="192505"/>
                </a:cubicBezTo>
                <a:cubicBezTo>
                  <a:pt x="3801979" y="189831"/>
                  <a:pt x="3810986" y="189174"/>
                  <a:pt x="3818021" y="184484"/>
                </a:cubicBezTo>
                <a:cubicBezTo>
                  <a:pt x="3834131" y="173744"/>
                  <a:pt x="3855668" y="157950"/>
                  <a:pt x="3874169" y="152400"/>
                </a:cubicBezTo>
                <a:cubicBezTo>
                  <a:pt x="3889746" y="147727"/>
                  <a:pt x="3906195" y="146679"/>
                  <a:pt x="3922295" y="144379"/>
                </a:cubicBezTo>
                <a:cubicBezTo>
                  <a:pt x="3943634" y="141331"/>
                  <a:pt x="3965097" y="139207"/>
                  <a:pt x="3986464" y="136358"/>
                </a:cubicBezTo>
                <a:cubicBezTo>
                  <a:pt x="4009578" y="133276"/>
                  <a:pt x="4066229" y="125218"/>
                  <a:pt x="4090737" y="120316"/>
                </a:cubicBezTo>
                <a:cubicBezTo>
                  <a:pt x="4114372" y="115589"/>
                  <a:pt x="4150488" y="104437"/>
                  <a:pt x="4170948" y="96253"/>
                </a:cubicBezTo>
                <a:cubicBezTo>
                  <a:pt x="4182050" y="91812"/>
                  <a:pt x="4191995" y="84810"/>
                  <a:pt x="4203032" y="80211"/>
                </a:cubicBezTo>
                <a:cubicBezTo>
                  <a:pt x="4241020" y="64382"/>
                  <a:pt x="4283072" y="49582"/>
                  <a:pt x="4323348" y="40105"/>
                </a:cubicBezTo>
                <a:cubicBezTo>
                  <a:pt x="4460383" y="7862"/>
                  <a:pt x="4398338" y="33739"/>
                  <a:pt x="4604085" y="8021"/>
                </a:cubicBezTo>
                <a:lnTo>
                  <a:pt x="4668253" y="0"/>
                </a:lnTo>
                <a:cubicBezTo>
                  <a:pt x="4711032" y="5347"/>
                  <a:pt x="4754006" y="9318"/>
                  <a:pt x="4796590" y="16042"/>
                </a:cubicBezTo>
                <a:cubicBezTo>
                  <a:pt x="4804941" y="17361"/>
                  <a:pt x="4813350" y="19803"/>
                  <a:pt x="4820653" y="24063"/>
                </a:cubicBezTo>
                <a:cubicBezTo>
                  <a:pt x="4910542" y="76499"/>
                  <a:pt x="4868213" y="57195"/>
                  <a:pt x="4932948" y="104274"/>
                </a:cubicBezTo>
                <a:cubicBezTo>
                  <a:pt x="5109889" y="232957"/>
                  <a:pt x="4840367" y="32160"/>
                  <a:pt x="5037221" y="168442"/>
                </a:cubicBezTo>
                <a:cubicBezTo>
                  <a:pt x="5054390" y="180328"/>
                  <a:pt x="5067530" y="197658"/>
                  <a:pt x="5085348" y="208547"/>
                </a:cubicBezTo>
                <a:cubicBezTo>
                  <a:pt x="5115956" y="227252"/>
                  <a:pt x="5151753" y="236777"/>
                  <a:pt x="5181600" y="256674"/>
                </a:cubicBezTo>
                <a:lnTo>
                  <a:pt x="5205664" y="272716"/>
                </a:lnTo>
                <a:cubicBezTo>
                  <a:pt x="5227401" y="305321"/>
                  <a:pt x="5251252" y="342366"/>
                  <a:pt x="5277853" y="368968"/>
                </a:cubicBezTo>
                <a:cubicBezTo>
                  <a:pt x="5316753" y="407870"/>
                  <a:pt x="5301547" y="388468"/>
                  <a:pt x="5325979" y="425116"/>
                </a:cubicBezTo>
                <a:cubicBezTo>
                  <a:pt x="5328653" y="438484"/>
                  <a:pt x="5331043" y="451913"/>
                  <a:pt x="5334000" y="465221"/>
                </a:cubicBezTo>
                <a:cubicBezTo>
                  <a:pt x="5336391" y="475982"/>
                  <a:pt x="5339859" y="486495"/>
                  <a:pt x="5342021" y="497305"/>
                </a:cubicBezTo>
                <a:cubicBezTo>
                  <a:pt x="5347884" y="526617"/>
                  <a:pt x="5352716" y="556126"/>
                  <a:pt x="5358064" y="585537"/>
                </a:cubicBezTo>
                <a:cubicBezTo>
                  <a:pt x="5360738" y="630990"/>
                  <a:pt x="5359331" y="676867"/>
                  <a:pt x="5366085" y="721895"/>
                </a:cubicBezTo>
                <a:cubicBezTo>
                  <a:pt x="5367515" y="731428"/>
                  <a:pt x="5381806" y="736323"/>
                  <a:pt x="5382127" y="745958"/>
                </a:cubicBezTo>
                <a:cubicBezTo>
                  <a:pt x="5384534" y="818157"/>
                  <a:pt x="5378757" y="890437"/>
                  <a:pt x="5374106" y="962526"/>
                </a:cubicBezTo>
                <a:cubicBezTo>
                  <a:pt x="5373396" y="973527"/>
                  <a:pt x="5368057" y="983765"/>
                  <a:pt x="5366085" y="994611"/>
                </a:cubicBezTo>
                <a:cubicBezTo>
                  <a:pt x="5362703" y="1013212"/>
                  <a:pt x="5361548" y="1032176"/>
                  <a:pt x="5358064" y="1050758"/>
                </a:cubicBezTo>
                <a:cubicBezTo>
                  <a:pt x="5313816" y="1286736"/>
                  <a:pt x="5360819" y="1015549"/>
                  <a:pt x="5334000" y="1163053"/>
                </a:cubicBezTo>
                <a:cubicBezTo>
                  <a:pt x="5319680" y="1241815"/>
                  <a:pt x="5332912" y="1185722"/>
                  <a:pt x="5309937" y="1283368"/>
                </a:cubicBezTo>
                <a:cubicBezTo>
                  <a:pt x="5304887" y="1304830"/>
                  <a:pt x="5300379" y="1326464"/>
                  <a:pt x="5293895" y="1347537"/>
                </a:cubicBezTo>
                <a:cubicBezTo>
                  <a:pt x="5289661" y="1361298"/>
                  <a:pt x="5283200" y="1374274"/>
                  <a:pt x="5277853" y="1387642"/>
                </a:cubicBezTo>
                <a:cubicBezTo>
                  <a:pt x="5275179" y="1427747"/>
                  <a:pt x="5273831" y="1467963"/>
                  <a:pt x="5269832" y="1507958"/>
                </a:cubicBezTo>
                <a:cubicBezTo>
                  <a:pt x="5268475" y="1521523"/>
                  <a:pt x="5263104" y="1534491"/>
                  <a:pt x="5261811" y="1548063"/>
                </a:cubicBezTo>
                <a:cubicBezTo>
                  <a:pt x="5257747" y="1590732"/>
                  <a:pt x="5256235" y="1633607"/>
                  <a:pt x="5253790" y="1676400"/>
                </a:cubicBezTo>
                <a:cubicBezTo>
                  <a:pt x="5250888" y="1727187"/>
                  <a:pt x="5251188" y="1778219"/>
                  <a:pt x="5245769" y="1828800"/>
                </a:cubicBezTo>
                <a:cubicBezTo>
                  <a:pt x="5243143" y="1853310"/>
                  <a:pt x="5233475" y="1876626"/>
                  <a:pt x="5229727" y="1900990"/>
                </a:cubicBezTo>
                <a:cubicBezTo>
                  <a:pt x="5222768" y="1946224"/>
                  <a:pt x="5220644" y="1992113"/>
                  <a:pt x="5213685" y="2037347"/>
                </a:cubicBezTo>
                <a:cubicBezTo>
                  <a:pt x="5209937" y="2061711"/>
                  <a:pt x="5202185" y="2085309"/>
                  <a:pt x="5197642" y="2109537"/>
                </a:cubicBezTo>
                <a:cubicBezTo>
                  <a:pt x="5194158" y="2128119"/>
                  <a:pt x="5192729" y="2147036"/>
                  <a:pt x="5189621" y="2165684"/>
                </a:cubicBezTo>
                <a:cubicBezTo>
                  <a:pt x="5187380" y="2179132"/>
                  <a:pt x="5184039" y="2192376"/>
                  <a:pt x="5181600" y="2205790"/>
                </a:cubicBezTo>
                <a:cubicBezTo>
                  <a:pt x="5178691" y="2221791"/>
                  <a:pt x="5176253" y="2237874"/>
                  <a:pt x="5173579" y="2253916"/>
                </a:cubicBezTo>
                <a:cubicBezTo>
                  <a:pt x="5170905" y="2294021"/>
                  <a:pt x="5165558" y="2334038"/>
                  <a:pt x="5165558" y="2374232"/>
                </a:cubicBezTo>
                <a:cubicBezTo>
                  <a:pt x="5165558" y="2441425"/>
                  <a:pt x="5174713" y="2521932"/>
                  <a:pt x="5181600" y="2590800"/>
                </a:cubicBezTo>
                <a:cubicBezTo>
                  <a:pt x="5162435" y="2801615"/>
                  <a:pt x="5184339" y="2541298"/>
                  <a:pt x="5165558" y="2935705"/>
                </a:cubicBezTo>
                <a:cubicBezTo>
                  <a:pt x="5164280" y="2962545"/>
                  <a:pt x="5162807" y="2989567"/>
                  <a:pt x="5157537" y="3015916"/>
                </a:cubicBezTo>
                <a:cubicBezTo>
                  <a:pt x="5154713" y="3030035"/>
                  <a:pt x="5145632" y="3042230"/>
                  <a:pt x="5141495" y="3056021"/>
                </a:cubicBezTo>
                <a:cubicBezTo>
                  <a:pt x="5137578" y="3069079"/>
                  <a:pt x="5136431" y="3082818"/>
                  <a:pt x="5133474" y="3096126"/>
                </a:cubicBezTo>
                <a:cubicBezTo>
                  <a:pt x="5131083" y="3106888"/>
                  <a:pt x="5128127" y="3117516"/>
                  <a:pt x="5125453" y="3128211"/>
                </a:cubicBezTo>
                <a:cubicBezTo>
                  <a:pt x="5122779" y="3165642"/>
                  <a:pt x="5122999" y="3203393"/>
                  <a:pt x="5117432" y="3240505"/>
                </a:cubicBezTo>
                <a:cubicBezTo>
                  <a:pt x="5114924" y="3257228"/>
                  <a:pt x="5105839" y="3272318"/>
                  <a:pt x="5101390" y="3288632"/>
                </a:cubicBezTo>
                <a:cubicBezTo>
                  <a:pt x="5097803" y="3301785"/>
                  <a:pt x="5096326" y="3315429"/>
                  <a:pt x="5093369" y="3328737"/>
                </a:cubicBezTo>
                <a:cubicBezTo>
                  <a:pt x="5090978" y="3339498"/>
                  <a:pt x="5088022" y="3350126"/>
                  <a:pt x="5085348" y="3360821"/>
                </a:cubicBezTo>
                <a:cubicBezTo>
                  <a:pt x="5073493" y="3479377"/>
                  <a:pt x="5069306" y="3504336"/>
                  <a:pt x="5069306" y="3657600"/>
                </a:cubicBezTo>
                <a:cubicBezTo>
                  <a:pt x="5069306" y="3679156"/>
                  <a:pt x="5074653" y="3700379"/>
                  <a:pt x="5077327" y="3721768"/>
                </a:cubicBezTo>
                <a:cubicBezTo>
                  <a:pt x="5080804" y="3794787"/>
                  <a:pt x="5081594" y="3885860"/>
                  <a:pt x="5093369" y="3962400"/>
                </a:cubicBezTo>
                <a:cubicBezTo>
                  <a:pt x="5095045" y="3973296"/>
                  <a:pt x="5098716" y="3983789"/>
                  <a:pt x="5101390" y="3994484"/>
                </a:cubicBezTo>
                <a:cubicBezTo>
                  <a:pt x="5104064" y="4021221"/>
                  <a:pt x="5105325" y="4048137"/>
                  <a:pt x="5109411" y="4074695"/>
                </a:cubicBezTo>
                <a:cubicBezTo>
                  <a:pt x="5110697" y="4083052"/>
                  <a:pt x="5115207" y="4090601"/>
                  <a:pt x="5117432" y="4098758"/>
                </a:cubicBezTo>
                <a:cubicBezTo>
                  <a:pt x="5123233" y="4120029"/>
                  <a:pt x="5127417" y="4141727"/>
                  <a:pt x="5133474" y="4162926"/>
                </a:cubicBezTo>
                <a:cubicBezTo>
                  <a:pt x="5138120" y="4179185"/>
                  <a:pt x="5145415" y="4194648"/>
                  <a:pt x="5149516" y="4211053"/>
                </a:cubicBezTo>
                <a:cubicBezTo>
                  <a:pt x="5156129" y="4237505"/>
                  <a:pt x="5165558" y="4291263"/>
                  <a:pt x="5165558" y="4291263"/>
                </a:cubicBezTo>
                <a:cubicBezTo>
                  <a:pt x="5162884" y="4326021"/>
                  <a:pt x="5159781" y="4360749"/>
                  <a:pt x="5157537" y="4395537"/>
                </a:cubicBezTo>
                <a:cubicBezTo>
                  <a:pt x="5154434" y="4443638"/>
                  <a:pt x="5152950" y="4491838"/>
                  <a:pt x="5149516" y="4539916"/>
                </a:cubicBezTo>
                <a:cubicBezTo>
                  <a:pt x="5147602" y="4566718"/>
                  <a:pt x="5149510" y="4594479"/>
                  <a:pt x="5141495" y="4620126"/>
                </a:cubicBezTo>
                <a:cubicBezTo>
                  <a:pt x="5135744" y="4638529"/>
                  <a:pt x="5120106" y="4652211"/>
                  <a:pt x="5109411" y="4668253"/>
                </a:cubicBezTo>
                <a:cubicBezTo>
                  <a:pt x="5063435" y="4737218"/>
                  <a:pt x="5118558" y="4649959"/>
                  <a:pt x="5085348" y="4716379"/>
                </a:cubicBezTo>
                <a:cubicBezTo>
                  <a:pt x="5081037" y="4725001"/>
                  <a:pt x="5073221" y="4731633"/>
                  <a:pt x="5069306" y="4740442"/>
                </a:cubicBezTo>
                <a:cubicBezTo>
                  <a:pt x="5062438" y="4755894"/>
                  <a:pt x="5057366" y="4772163"/>
                  <a:pt x="5053264" y="4788568"/>
                </a:cubicBezTo>
                <a:cubicBezTo>
                  <a:pt x="5050590" y="4799263"/>
                  <a:pt x="5052502" y="4812356"/>
                  <a:pt x="5045242" y="4820653"/>
                </a:cubicBezTo>
                <a:cubicBezTo>
                  <a:pt x="5032546" y="4835163"/>
                  <a:pt x="5010749" y="4839104"/>
                  <a:pt x="4997116" y="4852737"/>
                </a:cubicBezTo>
                <a:cubicBezTo>
                  <a:pt x="4989095" y="4860758"/>
                  <a:pt x="4982284" y="4870207"/>
                  <a:pt x="4973053" y="4876800"/>
                </a:cubicBezTo>
                <a:cubicBezTo>
                  <a:pt x="4934110" y="4904616"/>
                  <a:pt x="4951815" y="4883409"/>
                  <a:pt x="4916906" y="4900863"/>
                </a:cubicBezTo>
                <a:cubicBezTo>
                  <a:pt x="4908283" y="4905174"/>
                  <a:pt x="4901465" y="4912594"/>
                  <a:pt x="4892842" y="4916905"/>
                </a:cubicBezTo>
                <a:cubicBezTo>
                  <a:pt x="4885280" y="4920686"/>
                  <a:pt x="4876341" y="4921145"/>
                  <a:pt x="4868779" y="4924926"/>
                </a:cubicBezTo>
                <a:cubicBezTo>
                  <a:pt x="4860157" y="4929237"/>
                  <a:pt x="4853776" y="4937673"/>
                  <a:pt x="4844716" y="4940968"/>
                </a:cubicBezTo>
                <a:cubicBezTo>
                  <a:pt x="4823996" y="4948503"/>
                  <a:pt x="4780548" y="4957011"/>
                  <a:pt x="4780548" y="4957011"/>
                </a:cubicBezTo>
                <a:cubicBezTo>
                  <a:pt x="4769853" y="4965032"/>
                  <a:pt x="4760421" y="4975096"/>
                  <a:pt x="4748464" y="4981074"/>
                </a:cubicBezTo>
                <a:cubicBezTo>
                  <a:pt x="4733339" y="4988636"/>
                  <a:pt x="4716379" y="4991769"/>
                  <a:pt x="4700337" y="4997116"/>
                </a:cubicBezTo>
                <a:cubicBezTo>
                  <a:pt x="4665814" y="5008624"/>
                  <a:pt x="4684479" y="5003086"/>
                  <a:pt x="4644190" y="5013158"/>
                </a:cubicBezTo>
                <a:cubicBezTo>
                  <a:pt x="4598737" y="5010484"/>
                  <a:pt x="4553206" y="5008918"/>
                  <a:pt x="4507832" y="5005137"/>
                </a:cubicBezTo>
                <a:cubicBezTo>
                  <a:pt x="4488992" y="5003567"/>
                  <a:pt x="4470535" y="4998566"/>
                  <a:pt x="4451685" y="4997116"/>
                </a:cubicBezTo>
                <a:cubicBezTo>
                  <a:pt x="4400965" y="4993214"/>
                  <a:pt x="4350056" y="4992268"/>
                  <a:pt x="4299285" y="4989095"/>
                </a:cubicBezTo>
                <a:cubicBezTo>
                  <a:pt x="4264492" y="4986920"/>
                  <a:pt x="4229794" y="4983393"/>
                  <a:pt x="4195011" y="4981074"/>
                </a:cubicBezTo>
                <a:lnTo>
                  <a:pt x="4058653" y="4973053"/>
                </a:lnTo>
                <a:cubicBezTo>
                  <a:pt x="4019027" y="4966449"/>
                  <a:pt x="3968874" y="4957011"/>
                  <a:pt x="3930316" y="4957011"/>
                </a:cubicBezTo>
                <a:cubicBezTo>
                  <a:pt x="3876776" y="4957011"/>
                  <a:pt x="3823369" y="4962358"/>
                  <a:pt x="3769895" y="4965032"/>
                </a:cubicBezTo>
                <a:cubicBezTo>
                  <a:pt x="3756527" y="4967706"/>
                  <a:pt x="3743423" y="4973053"/>
                  <a:pt x="3729790" y="4973053"/>
                </a:cubicBezTo>
                <a:cubicBezTo>
                  <a:pt x="3634932" y="4973053"/>
                  <a:pt x="3647268" y="4974956"/>
                  <a:pt x="3593432" y="4957011"/>
                </a:cubicBezTo>
                <a:cubicBezTo>
                  <a:pt x="3569369" y="4959685"/>
                  <a:pt x="3545414" y="4963651"/>
                  <a:pt x="3521242" y="4965032"/>
                </a:cubicBezTo>
                <a:cubicBezTo>
                  <a:pt x="3383571" y="4972899"/>
                  <a:pt x="3360947" y="4961798"/>
                  <a:pt x="3264569" y="4981074"/>
                </a:cubicBezTo>
                <a:cubicBezTo>
                  <a:pt x="3245380" y="4984912"/>
                  <a:pt x="3197998" y="4998317"/>
                  <a:pt x="3184358" y="5005137"/>
                </a:cubicBezTo>
                <a:cubicBezTo>
                  <a:pt x="3173663" y="5010484"/>
                  <a:pt x="3162004" y="5014229"/>
                  <a:pt x="3152274" y="5021179"/>
                </a:cubicBezTo>
                <a:cubicBezTo>
                  <a:pt x="3143043" y="5027772"/>
                  <a:pt x="3139440" y="5043638"/>
                  <a:pt x="3128211" y="5045242"/>
                </a:cubicBezTo>
                <a:cubicBezTo>
                  <a:pt x="3061988" y="5054702"/>
                  <a:pt x="2994527" y="5050589"/>
                  <a:pt x="2927685" y="5053263"/>
                </a:cubicBezTo>
                <a:cubicBezTo>
                  <a:pt x="2919664" y="5055937"/>
                  <a:pt x="2910656" y="5056594"/>
                  <a:pt x="2903621" y="5061284"/>
                </a:cubicBezTo>
                <a:cubicBezTo>
                  <a:pt x="2894183" y="5067576"/>
                  <a:pt x="2889924" y="5080740"/>
                  <a:pt x="2879558" y="5085347"/>
                </a:cubicBezTo>
                <a:cubicBezTo>
                  <a:pt x="2864696" y="5091952"/>
                  <a:pt x="2847474" y="5090694"/>
                  <a:pt x="2831432" y="5093368"/>
                </a:cubicBezTo>
                <a:cubicBezTo>
                  <a:pt x="2804636" y="5084436"/>
                  <a:pt x="2805499" y="5084040"/>
                  <a:pt x="2775285" y="5077326"/>
                </a:cubicBezTo>
                <a:cubicBezTo>
                  <a:pt x="2745843" y="5070783"/>
                  <a:pt x="2731042" y="5069668"/>
                  <a:pt x="2703095" y="5061284"/>
                </a:cubicBezTo>
                <a:cubicBezTo>
                  <a:pt x="2686898" y="5056425"/>
                  <a:pt x="2654969" y="5045242"/>
                  <a:pt x="2654969" y="5045242"/>
                </a:cubicBezTo>
                <a:lnTo>
                  <a:pt x="2422358" y="5053263"/>
                </a:lnTo>
                <a:cubicBezTo>
                  <a:pt x="2348722" y="5056396"/>
                  <a:pt x="2301384" y="5053427"/>
                  <a:pt x="2237874" y="5069305"/>
                </a:cubicBezTo>
                <a:cubicBezTo>
                  <a:pt x="2229672" y="5071356"/>
                  <a:pt x="2221832" y="5074652"/>
                  <a:pt x="2213811" y="5077326"/>
                </a:cubicBezTo>
                <a:cubicBezTo>
                  <a:pt x="2133898" y="5057348"/>
                  <a:pt x="2158557" y="5061284"/>
                  <a:pt x="2013285" y="5061284"/>
                </a:cubicBezTo>
                <a:cubicBezTo>
                  <a:pt x="1922340" y="5061284"/>
                  <a:pt x="1831474" y="5066631"/>
                  <a:pt x="1740569" y="5069305"/>
                </a:cubicBezTo>
                <a:lnTo>
                  <a:pt x="1676400" y="5077326"/>
                </a:lnTo>
                <a:cubicBezTo>
                  <a:pt x="1647031" y="5080417"/>
                  <a:pt x="1617339" y="5080741"/>
                  <a:pt x="1588169" y="5085347"/>
                </a:cubicBezTo>
                <a:cubicBezTo>
                  <a:pt x="1566391" y="5088786"/>
                  <a:pt x="1524000" y="5101390"/>
                  <a:pt x="1524000" y="5101390"/>
                </a:cubicBezTo>
                <a:cubicBezTo>
                  <a:pt x="1489242" y="5098716"/>
                  <a:pt x="1454414" y="5096837"/>
                  <a:pt x="1419727" y="5093368"/>
                </a:cubicBezTo>
                <a:cubicBezTo>
                  <a:pt x="1400915" y="5091487"/>
                  <a:pt x="1382319" y="5087846"/>
                  <a:pt x="1363579" y="5085347"/>
                </a:cubicBezTo>
                <a:lnTo>
                  <a:pt x="1299411" y="5077326"/>
                </a:lnTo>
                <a:cubicBezTo>
                  <a:pt x="1117705" y="5113667"/>
                  <a:pt x="1304246" y="5074111"/>
                  <a:pt x="1163053" y="5109411"/>
                </a:cubicBezTo>
                <a:cubicBezTo>
                  <a:pt x="1149827" y="5112718"/>
                  <a:pt x="1136006" y="5113515"/>
                  <a:pt x="1122948" y="5117432"/>
                </a:cubicBezTo>
                <a:cubicBezTo>
                  <a:pt x="1109157" y="5121569"/>
                  <a:pt x="1096502" y="5128921"/>
                  <a:pt x="1082842" y="5133474"/>
                </a:cubicBezTo>
                <a:cubicBezTo>
                  <a:pt x="1072384" y="5136960"/>
                  <a:pt x="1061453" y="5138821"/>
                  <a:pt x="1050758" y="5141495"/>
                </a:cubicBezTo>
                <a:cubicBezTo>
                  <a:pt x="1034065" y="5152624"/>
                  <a:pt x="1017131" y="5167810"/>
                  <a:pt x="994611" y="5165558"/>
                </a:cubicBezTo>
                <a:cubicBezTo>
                  <a:pt x="964661" y="5162563"/>
                  <a:pt x="940735" y="5145178"/>
                  <a:pt x="914400" y="5133474"/>
                </a:cubicBezTo>
                <a:cubicBezTo>
                  <a:pt x="901243" y="5127626"/>
                  <a:pt x="887954" y="5121985"/>
                  <a:pt x="874295" y="5117432"/>
                </a:cubicBezTo>
                <a:cubicBezTo>
                  <a:pt x="863837" y="5113946"/>
                  <a:pt x="852811" y="5112439"/>
                  <a:pt x="842211" y="5109411"/>
                </a:cubicBezTo>
                <a:cubicBezTo>
                  <a:pt x="834081" y="5107088"/>
                  <a:pt x="826278" y="5103713"/>
                  <a:pt x="818148" y="5101390"/>
                </a:cubicBezTo>
                <a:cubicBezTo>
                  <a:pt x="797806" y="5095578"/>
                  <a:pt x="781225" y="5093586"/>
                  <a:pt x="762000" y="5085347"/>
                </a:cubicBezTo>
                <a:cubicBezTo>
                  <a:pt x="751010" y="5080637"/>
                  <a:pt x="740842" y="5074161"/>
                  <a:pt x="729916" y="5069305"/>
                </a:cubicBezTo>
                <a:cubicBezTo>
                  <a:pt x="716759" y="5063457"/>
                  <a:pt x="702689" y="5059702"/>
                  <a:pt x="689811" y="5053263"/>
                </a:cubicBezTo>
                <a:cubicBezTo>
                  <a:pt x="681189" y="5048952"/>
                  <a:pt x="674370" y="5041532"/>
                  <a:pt x="665748" y="5037221"/>
                </a:cubicBezTo>
                <a:cubicBezTo>
                  <a:pt x="658186" y="5033440"/>
                  <a:pt x="649247" y="5032981"/>
                  <a:pt x="641685" y="5029200"/>
                </a:cubicBezTo>
                <a:cubicBezTo>
                  <a:pt x="586292" y="5001504"/>
                  <a:pt x="652309" y="5021830"/>
                  <a:pt x="585537" y="5005137"/>
                </a:cubicBezTo>
                <a:cubicBezTo>
                  <a:pt x="557030" y="4988033"/>
                  <a:pt x="528340" y="4969425"/>
                  <a:pt x="497306" y="4957011"/>
                </a:cubicBezTo>
                <a:cubicBezTo>
                  <a:pt x="415437" y="4924264"/>
                  <a:pt x="533606" y="4995213"/>
                  <a:pt x="393032" y="4924926"/>
                </a:cubicBezTo>
                <a:cubicBezTo>
                  <a:pt x="341668" y="4899244"/>
                  <a:pt x="372813" y="4910367"/>
                  <a:pt x="296779" y="4900863"/>
                </a:cubicBezTo>
                <a:cubicBezTo>
                  <a:pt x="275390" y="4890168"/>
                  <a:pt x="254815" y="4877660"/>
                  <a:pt x="232611" y="4868779"/>
                </a:cubicBezTo>
                <a:cubicBezTo>
                  <a:pt x="219243" y="4863432"/>
                  <a:pt x="205384" y="4859176"/>
                  <a:pt x="192506" y="4852737"/>
                </a:cubicBezTo>
                <a:cubicBezTo>
                  <a:pt x="183883" y="4848426"/>
                  <a:pt x="176812" y="4841478"/>
                  <a:pt x="168442" y="4836695"/>
                </a:cubicBezTo>
                <a:cubicBezTo>
                  <a:pt x="158060" y="4830763"/>
                  <a:pt x="147284" y="4825509"/>
                  <a:pt x="136358" y="4820653"/>
                </a:cubicBezTo>
                <a:cubicBezTo>
                  <a:pt x="121098" y="4813871"/>
                  <a:pt x="90713" y="4801883"/>
                  <a:pt x="72190" y="4796590"/>
                </a:cubicBezTo>
                <a:cubicBezTo>
                  <a:pt x="61590" y="4793561"/>
                  <a:pt x="50801" y="4791242"/>
                  <a:pt x="40106" y="4788568"/>
                </a:cubicBezTo>
                <a:cubicBezTo>
                  <a:pt x="32085" y="4783221"/>
                  <a:pt x="21151" y="4780701"/>
                  <a:pt x="16042" y="4772526"/>
                </a:cubicBezTo>
                <a:cubicBezTo>
                  <a:pt x="7080" y="4758187"/>
                  <a:pt x="0" y="4724400"/>
                  <a:pt x="0" y="4724400"/>
                </a:cubicBezTo>
                <a:cubicBezTo>
                  <a:pt x="7779" y="4677727"/>
                  <a:pt x="11022" y="4662303"/>
                  <a:pt x="16042" y="4612105"/>
                </a:cubicBezTo>
                <a:cubicBezTo>
                  <a:pt x="19246" y="4580070"/>
                  <a:pt x="20070" y="4547800"/>
                  <a:pt x="24064" y="4515853"/>
                </a:cubicBezTo>
                <a:cubicBezTo>
                  <a:pt x="25431" y="4504914"/>
                  <a:pt x="27155" y="4493628"/>
                  <a:pt x="32085" y="4483768"/>
                </a:cubicBezTo>
                <a:cubicBezTo>
                  <a:pt x="38063" y="4471811"/>
                  <a:pt x="48127" y="4462379"/>
                  <a:pt x="56148" y="4451684"/>
                </a:cubicBezTo>
                <a:cubicBezTo>
                  <a:pt x="61119" y="4436771"/>
                  <a:pt x="70641" y="4410257"/>
                  <a:pt x="72190" y="4395537"/>
                </a:cubicBezTo>
                <a:cubicBezTo>
                  <a:pt x="76398" y="4355563"/>
                  <a:pt x="76212" y="4315216"/>
                  <a:pt x="80211" y="4275221"/>
                </a:cubicBezTo>
                <a:cubicBezTo>
                  <a:pt x="82604" y="4251295"/>
                  <a:pt x="101021" y="4187213"/>
                  <a:pt x="104274" y="4170947"/>
                </a:cubicBezTo>
                <a:cubicBezTo>
                  <a:pt x="106948" y="4157579"/>
                  <a:pt x="106654" y="4143253"/>
                  <a:pt x="112295" y="4130842"/>
                </a:cubicBezTo>
                <a:cubicBezTo>
                  <a:pt x="120273" y="4113290"/>
                  <a:pt x="128955" y="4094284"/>
                  <a:pt x="144379" y="4082716"/>
                </a:cubicBezTo>
                <a:cubicBezTo>
                  <a:pt x="175228" y="4059580"/>
                  <a:pt x="199910" y="4043433"/>
                  <a:pt x="224590" y="4010526"/>
                </a:cubicBezTo>
                <a:cubicBezTo>
                  <a:pt x="230040" y="4003260"/>
                  <a:pt x="258831" y="3966108"/>
                  <a:pt x="264695" y="3954379"/>
                </a:cubicBezTo>
                <a:cubicBezTo>
                  <a:pt x="287911" y="3907947"/>
                  <a:pt x="251164" y="3951868"/>
                  <a:pt x="296779" y="3906253"/>
                </a:cubicBezTo>
                <a:cubicBezTo>
                  <a:pt x="345254" y="3809300"/>
                  <a:pt x="280199" y="3926147"/>
                  <a:pt x="336885" y="3858126"/>
                </a:cubicBezTo>
                <a:cubicBezTo>
                  <a:pt x="344540" y="3848940"/>
                  <a:pt x="346995" y="3836424"/>
                  <a:pt x="352927" y="3826042"/>
                </a:cubicBezTo>
                <a:cubicBezTo>
                  <a:pt x="373187" y="3790587"/>
                  <a:pt x="364593" y="3811095"/>
                  <a:pt x="393032" y="3777916"/>
                </a:cubicBezTo>
                <a:cubicBezTo>
                  <a:pt x="432828" y="3731487"/>
                  <a:pt x="398798" y="3758030"/>
                  <a:pt x="441158" y="3729790"/>
                </a:cubicBezTo>
                <a:cubicBezTo>
                  <a:pt x="446906" y="3706798"/>
                  <a:pt x="455217" y="3658261"/>
                  <a:pt x="481264" y="3649579"/>
                </a:cubicBezTo>
                <a:lnTo>
                  <a:pt x="505327" y="3641558"/>
                </a:lnTo>
                <a:cubicBezTo>
                  <a:pt x="516022" y="3633537"/>
                  <a:pt x="527958" y="3626948"/>
                  <a:pt x="537411" y="3617495"/>
                </a:cubicBezTo>
                <a:cubicBezTo>
                  <a:pt x="546864" y="3608042"/>
                  <a:pt x="552916" y="3595681"/>
                  <a:pt x="561474" y="3585411"/>
                </a:cubicBezTo>
                <a:cubicBezTo>
                  <a:pt x="566315" y="3579601"/>
                  <a:pt x="572169" y="3574716"/>
                  <a:pt x="577516" y="3569368"/>
                </a:cubicBezTo>
                <a:cubicBezTo>
                  <a:pt x="580190" y="3558673"/>
                  <a:pt x="580068" y="3546855"/>
                  <a:pt x="585537" y="3537284"/>
                </a:cubicBezTo>
                <a:cubicBezTo>
                  <a:pt x="598565" y="3514486"/>
                  <a:pt x="630191" y="3502168"/>
                  <a:pt x="649706" y="3489158"/>
                </a:cubicBezTo>
                <a:cubicBezTo>
                  <a:pt x="660829" y="3481743"/>
                  <a:pt x="672337" y="3474548"/>
                  <a:pt x="681790" y="3465095"/>
                </a:cubicBezTo>
                <a:cubicBezTo>
                  <a:pt x="689152" y="3457733"/>
                  <a:pt x="708415" y="3425056"/>
                  <a:pt x="721895" y="3416968"/>
                </a:cubicBezTo>
                <a:cubicBezTo>
                  <a:pt x="729145" y="3412618"/>
                  <a:pt x="737828" y="3411270"/>
                  <a:pt x="745958" y="3408947"/>
                </a:cubicBezTo>
                <a:cubicBezTo>
                  <a:pt x="816469" y="3388801"/>
                  <a:pt x="744402" y="3412139"/>
                  <a:pt x="802106" y="3392905"/>
                </a:cubicBezTo>
                <a:cubicBezTo>
                  <a:pt x="810127" y="3387558"/>
                  <a:pt x="817109" y="3380157"/>
                  <a:pt x="826169" y="3376863"/>
                </a:cubicBezTo>
                <a:cubicBezTo>
                  <a:pt x="939265" y="3335737"/>
                  <a:pt x="840921" y="3387988"/>
                  <a:pt x="970548" y="3344779"/>
                </a:cubicBezTo>
                <a:lnTo>
                  <a:pt x="994611" y="3336758"/>
                </a:lnTo>
                <a:cubicBezTo>
                  <a:pt x="1001992" y="3337496"/>
                  <a:pt x="1112701" y="3347427"/>
                  <a:pt x="1130969" y="3352800"/>
                </a:cubicBezTo>
                <a:cubicBezTo>
                  <a:pt x="1149604" y="3358281"/>
                  <a:pt x="1210734" y="3389652"/>
                  <a:pt x="1243264" y="3392905"/>
                </a:cubicBezTo>
                <a:cubicBezTo>
                  <a:pt x="1285913" y="3397170"/>
                  <a:pt x="1328821" y="3398252"/>
                  <a:pt x="1371600" y="3400926"/>
                </a:cubicBezTo>
                <a:cubicBezTo>
                  <a:pt x="1403684" y="3398252"/>
                  <a:pt x="1436096" y="3398198"/>
                  <a:pt x="1467853" y="3392905"/>
                </a:cubicBezTo>
                <a:cubicBezTo>
                  <a:pt x="1569179" y="3376018"/>
                  <a:pt x="1491059" y="3376863"/>
                  <a:pt x="1524000" y="3376863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9818C92-5087-4500-9373-7DDF9C7DAB0D}"/>
              </a:ext>
            </a:extLst>
          </p:cNvPr>
          <p:cNvSpPr txBox="1"/>
          <p:nvPr/>
        </p:nvSpPr>
        <p:spPr>
          <a:xfrm>
            <a:off x="7629195" y="1671324"/>
            <a:ext cx="157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Area 1: Class B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4459BEB-7B07-4E38-812E-155244DEBECF}"/>
              </a:ext>
            </a:extLst>
          </p:cNvPr>
          <p:cNvSpPr txBox="1"/>
          <p:nvPr/>
        </p:nvSpPr>
        <p:spPr>
          <a:xfrm>
            <a:off x="2559885" y="4286036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Area 2: Class 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15C415F-A7C2-49C2-910F-40C9D198E522}"/>
              </a:ext>
            </a:extLst>
          </p:cNvPr>
          <p:cNvSpPr txBox="1"/>
          <p:nvPr/>
        </p:nvSpPr>
        <p:spPr>
          <a:xfrm>
            <a:off x="10656506" y="4169754"/>
            <a:ext cx="158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Area 3: Class A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6C2FC62-40C3-4746-B222-89AEB2526D35}"/>
              </a:ext>
            </a:extLst>
          </p:cNvPr>
          <p:cNvCxnSpPr/>
          <p:nvPr/>
        </p:nvCxnSpPr>
        <p:spPr>
          <a:xfrm flipV="1">
            <a:off x="4891477" y="3890631"/>
            <a:ext cx="995976" cy="2884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D793-AE03-45D6-85CA-B29A0585641A}"/>
              </a:ext>
            </a:extLst>
          </p:cNvPr>
          <p:cNvCxnSpPr>
            <a:cxnSpLocks/>
          </p:cNvCxnSpPr>
          <p:nvPr/>
        </p:nvCxnSpPr>
        <p:spPr>
          <a:xfrm>
            <a:off x="6059061" y="3192580"/>
            <a:ext cx="879068" cy="218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F6811B1-BAF2-48A6-A9F2-AE07F3CE74E0}"/>
              </a:ext>
            </a:extLst>
          </p:cNvPr>
          <p:cNvCxnSpPr>
            <a:cxnSpLocks/>
          </p:cNvCxnSpPr>
          <p:nvPr/>
        </p:nvCxnSpPr>
        <p:spPr>
          <a:xfrm flipH="1" flipV="1">
            <a:off x="7444517" y="3908794"/>
            <a:ext cx="655957" cy="724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FD6C420-BBFE-4C5B-8FAC-DD42F559FDCD}"/>
              </a:ext>
            </a:extLst>
          </p:cNvPr>
          <p:cNvCxnSpPr>
            <a:cxnSpLocks/>
          </p:cNvCxnSpPr>
          <p:nvPr/>
        </p:nvCxnSpPr>
        <p:spPr>
          <a:xfrm flipH="1">
            <a:off x="5238655" y="4046202"/>
            <a:ext cx="1153962" cy="317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FF1714-63BF-4432-817C-B6ECF9D8EE0C}"/>
              </a:ext>
            </a:extLst>
          </p:cNvPr>
          <p:cNvCxnSpPr>
            <a:cxnSpLocks/>
          </p:cNvCxnSpPr>
          <p:nvPr/>
        </p:nvCxnSpPr>
        <p:spPr>
          <a:xfrm flipH="1" flipV="1">
            <a:off x="5370920" y="3357516"/>
            <a:ext cx="1102175" cy="23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D645CF0-0457-4760-8916-6BD46E5239A0}"/>
              </a:ext>
            </a:extLst>
          </p:cNvPr>
          <p:cNvCxnSpPr>
            <a:cxnSpLocks/>
          </p:cNvCxnSpPr>
          <p:nvPr/>
        </p:nvCxnSpPr>
        <p:spPr>
          <a:xfrm>
            <a:off x="7238250" y="4178687"/>
            <a:ext cx="602166" cy="720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7EA36BED-3E03-443A-A249-0CE56736EBC9}"/>
              </a:ext>
            </a:extLst>
          </p:cNvPr>
          <p:cNvSpPr txBox="1"/>
          <p:nvPr/>
        </p:nvSpPr>
        <p:spPr>
          <a:xfrm>
            <a:off x="5025639" y="318694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F449A3F-8E4C-46C6-A027-22A7645A0DEC}"/>
              </a:ext>
            </a:extLst>
          </p:cNvPr>
          <p:cNvSpPr txBox="1"/>
          <p:nvPr/>
        </p:nvSpPr>
        <p:spPr>
          <a:xfrm>
            <a:off x="4706690" y="427405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9CE83C-E8A0-4178-A6DB-9E1DB275C393}"/>
              </a:ext>
            </a:extLst>
          </p:cNvPr>
          <p:cNvSpPr txBox="1"/>
          <p:nvPr/>
        </p:nvSpPr>
        <p:spPr>
          <a:xfrm>
            <a:off x="7791655" y="486963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57BB0BB-B77A-46A9-95B4-2DE6F802C551}"/>
              </a:ext>
            </a:extLst>
          </p:cNvPr>
          <p:cNvSpPr txBox="1"/>
          <p:nvPr/>
        </p:nvSpPr>
        <p:spPr>
          <a:xfrm>
            <a:off x="2860770" y="572635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C8505EB-DDB6-4522-A5AA-48DFD6A55AD6}"/>
              </a:ext>
            </a:extLst>
          </p:cNvPr>
          <p:cNvSpPr txBox="1"/>
          <p:nvPr/>
        </p:nvSpPr>
        <p:spPr>
          <a:xfrm>
            <a:off x="1850311" y="411374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070E502-0691-484E-AD34-E4A32E81610A}"/>
              </a:ext>
            </a:extLst>
          </p:cNvPr>
          <p:cNvSpPr txBox="1"/>
          <p:nvPr/>
        </p:nvSpPr>
        <p:spPr>
          <a:xfrm>
            <a:off x="1109661" y="525423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0F39676-8EF1-410A-8300-25FABE7A0270}"/>
              </a:ext>
            </a:extLst>
          </p:cNvPr>
          <p:cNvSpPr txBox="1"/>
          <p:nvPr/>
        </p:nvSpPr>
        <p:spPr>
          <a:xfrm>
            <a:off x="2417523" y="241035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875E38F-4BDD-4694-BC4A-A8E8A47FBB34}"/>
              </a:ext>
            </a:extLst>
          </p:cNvPr>
          <p:cNvSpPr txBox="1"/>
          <p:nvPr/>
        </p:nvSpPr>
        <p:spPr>
          <a:xfrm>
            <a:off x="2826221" y="124365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5B2B763-A73E-49F3-9E01-9E39C2ACC3E3}"/>
              </a:ext>
            </a:extLst>
          </p:cNvPr>
          <p:cNvSpPr txBox="1"/>
          <p:nvPr/>
        </p:nvSpPr>
        <p:spPr>
          <a:xfrm>
            <a:off x="5430573" y="1780855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0BD735-8574-4BA4-B941-313FFE79E8D2}"/>
              </a:ext>
            </a:extLst>
          </p:cNvPr>
          <p:cNvSpPr txBox="1"/>
          <p:nvPr/>
        </p:nvSpPr>
        <p:spPr>
          <a:xfrm>
            <a:off x="6665001" y="144354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D49F833-61D8-422F-8A76-3E648FE79723}"/>
              </a:ext>
            </a:extLst>
          </p:cNvPr>
          <p:cNvSpPr txBox="1"/>
          <p:nvPr/>
        </p:nvSpPr>
        <p:spPr>
          <a:xfrm>
            <a:off x="9842382" y="111532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2F570EF-32EC-484C-8275-9931ECA1339A}"/>
              </a:ext>
            </a:extLst>
          </p:cNvPr>
          <p:cNvSpPr txBox="1"/>
          <p:nvPr/>
        </p:nvSpPr>
        <p:spPr>
          <a:xfrm>
            <a:off x="10489561" y="499793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0AE39DE-45D9-449C-9721-0C9C7EDAA70C}"/>
              </a:ext>
            </a:extLst>
          </p:cNvPr>
          <p:cNvSpPr txBox="1"/>
          <p:nvPr/>
        </p:nvSpPr>
        <p:spPr>
          <a:xfrm>
            <a:off x="9966988" y="321792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A9307F9-142A-4040-8208-E8649C2CDD31}"/>
              </a:ext>
            </a:extLst>
          </p:cNvPr>
          <p:cNvSpPr txBox="1"/>
          <p:nvPr/>
        </p:nvSpPr>
        <p:spPr>
          <a:xfrm>
            <a:off x="1456322" y="168493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9F4664-73CB-4277-ABBF-49973F82F98E}"/>
              </a:ext>
            </a:extLst>
          </p:cNvPr>
          <p:cNvSpPr txBox="1"/>
          <p:nvPr/>
        </p:nvSpPr>
        <p:spPr>
          <a:xfrm>
            <a:off x="2144547" y="10349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FA8326-6D01-49DF-AA0F-078453701FEA}"/>
              </a:ext>
            </a:extLst>
          </p:cNvPr>
          <p:cNvSpPr txBox="1"/>
          <p:nvPr/>
        </p:nvSpPr>
        <p:spPr>
          <a:xfrm>
            <a:off x="4849931" y="142036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9DDE23-17C1-4522-9004-D08D96C9465A}"/>
              </a:ext>
            </a:extLst>
          </p:cNvPr>
          <p:cNvSpPr txBox="1"/>
          <p:nvPr/>
        </p:nvSpPr>
        <p:spPr>
          <a:xfrm>
            <a:off x="4665764" y="293038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F73B43F-06C2-48BD-BDF0-C7D4F3C1CE66}"/>
              </a:ext>
            </a:extLst>
          </p:cNvPr>
          <p:cNvSpPr txBox="1"/>
          <p:nvPr/>
        </p:nvSpPr>
        <p:spPr>
          <a:xfrm>
            <a:off x="5402811" y="278388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55B35E7-EB1F-47E7-885C-E6DC3FD6D3A0}"/>
              </a:ext>
            </a:extLst>
          </p:cNvPr>
          <p:cNvSpPr txBox="1"/>
          <p:nvPr/>
        </p:nvSpPr>
        <p:spPr>
          <a:xfrm>
            <a:off x="7275084" y="115463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5F4F9F2-063A-4788-B60C-D462E52A28AA}"/>
              </a:ext>
            </a:extLst>
          </p:cNvPr>
          <p:cNvSpPr txBox="1"/>
          <p:nvPr/>
        </p:nvSpPr>
        <p:spPr>
          <a:xfrm>
            <a:off x="9133240" y="136439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EE67F0F-FF7A-4D12-8F14-6850E8F6907E}"/>
              </a:ext>
            </a:extLst>
          </p:cNvPr>
          <p:cNvSpPr txBox="1"/>
          <p:nvPr/>
        </p:nvSpPr>
        <p:spPr>
          <a:xfrm>
            <a:off x="2019657" y="377844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FBBD9E5-F0FD-43DA-970F-639968B0C942}"/>
              </a:ext>
            </a:extLst>
          </p:cNvPr>
          <p:cNvSpPr txBox="1"/>
          <p:nvPr/>
        </p:nvSpPr>
        <p:spPr>
          <a:xfrm>
            <a:off x="499919" y="501424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54CED6-55B7-4CE6-ABFB-4CBEDE563E38}"/>
              </a:ext>
            </a:extLst>
          </p:cNvPr>
          <p:cNvSpPr txBox="1"/>
          <p:nvPr/>
        </p:nvSpPr>
        <p:spPr>
          <a:xfrm>
            <a:off x="2270346" y="6049413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8016989-7139-40D7-A049-C54E5D05605A}"/>
              </a:ext>
            </a:extLst>
          </p:cNvPr>
          <p:cNvSpPr txBox="1"/>
          <p:nvPr/>
        </p:nvSpPr>
        <p:spPr>
          <a:xfrm>
            <a:off x="8294496" y="5104249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BA1B4B7-EECB-4BA8-9409-425E9486319B}"/>
              </a:ext>
            </a:extLst>
          </p:cNvPr>
          <p:cNvSpPr txBox="1"/>
          <p:nvPr/>
        </p:nvSpPr>
        <p:spPr>
          <a:xfrm>
            <a:off x="8441923" y="470333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009A992-D1A9-428B-9C87-39D06D939F05}"/>
              </a:ext>
            </a:extLst>
          </p:cNvPr>
          <p:cNvSpPr txBox="1"/>
          <p:nvPr/>
        </p:nvSpPr>
        <p:spPr>
          <a:xfrm>
            <a:off x="10808220" y="5399187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F62383B-A81F-4BFC-A69C-C124D0C9EB57}"/>
              </a:ext>
            </a:extLst>
          </p:cNvPr>
          <p:cNvSpPr txBox="1"/>
          <p:nvPr/>
        </p:nvSpPr>
        <p:spPr>
          <a:xfrm>
            <a:off x="10533717" y="5559451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A5E4D1-A4A3-473E-B73A-65EBDAA0245C}"/>
              </a:ext>
            </a:extLst>
          </p:cNvPr>
          <p:cNvSpPr txBox="1"/>
          <p:nvPr/>
        </p:nvSpPr>
        <p:spPr>
          <a:xfrm>
            <a:off x="8030177" y="5388600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F068084-58CE-48C9-9D68-7D1D38495E6A}"/>
              </a:ext>
            </a:extLst>
          </p:cNvPr>
          <p:cNvSpPr txBox="1"/>
          <p:nvPr/>
        </p:nvSpPr>
        <p:spPr>
          <a:xfrm>
            <a:off x="10546830" y="2880682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433048F-CC39-45ED-B015-B55B0A378853}"/>
              </a:ext>
            </a:extLst>
          </p:cNvPr>
          <p:cNvSpPr txBox="1"/>
          <p:nvPr/>
        </p:nvSpPr>
        <p:spPr>
          <a:xfrm>
            <a:off x="10944696" y="2721746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DB915B6-4AA9-4785-AAA1-B77D87D317CD}"/>
              </a:ext>
            </a:extLst>
          </p:cNvPr>
          <p:cNvSpPr txBox="1"/>
          <p:nvPr/>
        </p:nvSpPr>
        <p:spPr>
          <a:xfrm>
            <a:off x="10688494" y="1084268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186770F-9A7D-411C-8B2B-084BBA74A37C}"/>
              </a:ext>
            </a:extLst>
          </p:cNvPr>
          <p:cNvSpPr txBox="1"/>
          <p:nvPr/>
        </p:nvSpPr>
        <p:spPr>
          <a:xfrm>
            <a:off x="1802765" y="276026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086B14F-3904-4DF9-83E2-BE0B8B0D1B8E}"/>
              </a:ext>
            </a:extLst>
          </p:cNvPr>
          <p:cNvSpPr txBox="1"/>
          <p:nvPr/>
        </p:nvSpPr>
        <p:spPr>
          <a:xfrm>
            <a:off x="1874087" y="143671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E0C59E3-F5DC-4050-AE6A-A5FA05E841FB}"/>
              </a:ext>
            </a:extLst>
          </p:cNvPr>
          <p:cNvSpPr txBox="1"/>
          <p:nvPr/>
        </p:nvSpPr>
        <p:spPr>
          <a:xfrm>
            <a:off x="10133777" y="124365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13C5A34-3E1C-4748-A9E7-472C6F4E998E}"/>
              </a:ext>
            </a:extLst>
          </p:cNvPr>
          <p:cNvSpPr txBox="1"/>
          <p:nvPr/>
        </p:nvSpPr>
        <p:spPr>
          <a:xfrm>
            <a:off x="8174062" y="5254231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9776FBC-CF02-4995-ACF1-8E89CF504295}"/>
              </a:ext>
            </a:extLst>
          </p:cNvPr>
          <p:cNvSpPr txBox="1"/>
          <p:nvPr/>
        </p:nvSpPr>
        <p:spPr>
          <a:xfrm>
            <a:off x="10841777" y="5519446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23C530-9F55-4765-81B3-0E1E268276FA}"/>
              </a:ext>
            </a:extLst>
          </p:cNvPr>
          <p:cNvSpPr txBox="1"/>
          <p:nvPr/>
        </p:nvSpPr>
        <p:spPr>
          <a:xfrm>
            <a:off x="10390296" y="2688627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(trunk)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FE0494D-D20A-40F4-8488-EF005D614534}"/>
              </a:ext>
            </a:extLst>
          </p:cNvPr>
          <p:cNvSpPr txBox="1"/>
          <p:nvPr/>
        </p:nvSpPr>
        <p:spPr>
          <a:xfrm>
            <a:off x="2635048" y="4788388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100 - </a:t>
            </a:r>
            <a:r>
              <a:rPr lang="en-GB" sz="800" dirty="0"/>
              <a:t>2001:DB8:2:100::/64</a:t>
            </a:r>
            <a:endParaRPr lang="en-GB" sz="800" b="1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6A07CAB-F164-46D0-A52D-BECEDF341249}"/>
              </a:ext>
            </a:extLst>
          </p:cNvPr>
          <p:cNvSpPr txBox="1"/>
          <p:nvPr/>
        </p:nvSpPr>
        <p:spPr>
          <a:xfrm>
            <a:off x="1077244" y="4888532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200 - </a:t>
            </a:r>
            <a:r>
              <a:rPr lang="en-GB" sz="800" dirty="0"/>
              <a:t>2001:DB8:2:200::/64</a:t>
            </a:r>
            <a:endParaRPr lang="en-GB" sz="8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3468F79-B304-4A80-A34B-D18540C96B69}"/>
              </a:ext>
            </a:extLst>
          </p:cNvPr>
          <p:cNvSpPr txBox="1"/>
          <p:nvPr/>
        </p:nvSpPr>
        <p:spPr>
          <a:xfrm>
            <a:off x="3924102" y="5636865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300 - </a:t>
            </a:r>
            <a:r>
              <a:rPr lang="en-GB" sz="800" dirty="0"/>
              <a:t>2001:DB8:2:300::/64</a:t>
            </a:r>
            <a:endParaRPr lang="en-GB" sz="800" b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B3CC9F4-1CBB-4A41-A596-024BE22AC993}"/>
              </a:ext>
            </a:extLst>
          </p:cNvPr>
          <p:cNvSpPr txBox="1"/>
          <p:nvPr/>
        </p:nvSpPr>
        <p:spPr>
          <a:xfrm>
            <a:off x="4053388" y="5121274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400 - </a:t>
            </a:r>
            <a:r>
              <a:rPr lang="en-GB" sz="800" dirty="0"/>
              <a:t>2001:DB8:2:400::/64</a:t>
            </a:r>
            <a:endParaRPr lang="en-GB" sz="800" b="1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1B6D500-E2C7-417F-AC57-A8293C73AFE3}"/>
              </a:ext>
            </a:extLst>
          </p:cNvPr>
          <p:cNvSpPr txBox="1"/>
          <p:nvPr/>
        </p:nvSpPr>
        <p:spPr>
          <a:xfrm>
            <a:off x="2833168" y="501355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A8C4954-256D-4B1C-AFE2-3361159E3044}"/>
              </a:ext>
            </a:extLst>
          </p:cNvPr>
          <p:cNvSpPr txBox="1"/>
          <p:nvPr/>
        </p:nvSpPr>
        <p:spPr>
          <a:xfrm>
            <a:off x="3376733" y="5436239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ACB7A41-7899-4C9D-93C4-7C7472E0E563}"/>
              </a:ext>
            </a:extLst>
          </p:cNvPr>
          <p:cNvSpPr txBox="1"/>
          <p:nvPr/>
        </p:nvSpPr>
        <p:spPr>
          <a:xfrm>
            <a:off x="8977226" y="419224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500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56B241F-CFBE-4DB3-BE95-AB7E877F3BFD}"/>
              </a:ext>
            </a:extLst>
          </p:cNvPr>
          <p:cNvSpPr txBox="1"/>
          <p:nvPr/>
        </p:nvSpPr>
        <p:spPr>
          <a:xfrm>
            <a:off x="9722890" y="373559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600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B97A5A2-8DE8-4207-99E1-856DBF1EE6EA}"/>
              </a:ext>
            </a:extLst>
          </p:cNvPr>
          <p:cNvSpPr txBox="1"/>
          <p:nvPr/>
        </p:nvSpPr>
        <p:spPr>
          <a:xfrm>
            <a:off x="9809255" y="398383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700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B605EF5-C5BF-4EA5-B97F-C48647C85F46}"/>
              </a:ext>
            </a:extLst>
          </p:cNvPr>
          <p:cNvSpPr txBox="1"/>
          <p:nvPr/>
        </p:nvSpPr>
        <p:spPr>
          <a:xfrm>
            <a:off x="1111176" y="100969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2 PC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563EE647-72CA-45F6-A490-2D651D308816}"/>
              </a:ext>
            </a:extLst>
          </p:cNvPr>
          <p:cNvSpPr txBox="1"/>
          <p:nvPr/>
        </p:nvSpPr>
        <p:spPr>
          <a:xfrm>
            <a:off x="262016" y="228576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3 PC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EA00920-D2B3-4F33-989B-CB56B4A22889}"/>
              </a:ext>
            </a:extLst>
          </p:cNvPr>
          <p:cNvSpPr txBox="1"/>
          <p:nvPr/>
        </p:nvSpPr>
        <p:spPr>
          <a:xfrm>
            <a:off x="10311748" y="240507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4 PC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5900F11-889F-47F8-8037-339017816610}"/>
              </a:ext>
            </a:extLst>
          </p:cNvPr>
          <p:cNvSpPr txBox="1"/>
          <p:nvPr/>
        </p:nvSpPr>
        <p:spPr>
          <a:xfrm>
            <a:off x="11045472" y="48838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5 PC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8AD2E74-3396-4882-A41C-5A03FC1F1F2A}"/>
              </a:ext>
            </a:extLst>
          </p:cNvPr>
          <p:cNvSpPr txBox="1"/>
          <p:nvPr/>
        </p:nvSpPr>
        <p:spPr>
          <a:xfrm>
            <a:off x="6758581" y="6288737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6 PC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35329F7-E611-4F81-9879-24649C60A022}"/>
              </a:ext>
            </a:extLst>
          </p:cNvPr>
          <p:cNvSpPr txBox="1"/>
          <p:nvPr/>
        </p:nvSpPr>
        <p:spPr>
          <a:xfrm>
            <a:off x="8294496" y="633576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7 PC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3BA8AD0-76D7-48E8-96A4-99E301A5B7DD}"/>
              </a:ext>
            </a:extLst>
          </p:cNvPr>
          <p:cNvSpPr txBox="1"/>
          <p:nvPr/>
        </p:nvSpPr>
        <p:spPr>
          <a:xfrm>
            <a:off x="9869103" y="6448352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8 PC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1FF8659-AEB7-4CBF-BD1E-3175BCEED4EC}"/>
              </a:ext>
            </a:extLst>
          </p:cNvPr>
          <p:cNvSpPr txBox="1"/>
          <p:nvPr/>
        </p:nvSpPr>
        <p:spPr>
          <a:xfrm>
            <a:off x="10881039" y="6481091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9 PC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89312B3C-5716-402A-9BBC-DDF798BCAC7F}"/>
              </a:ext>
            </a:extLst>
          </p:cNvPr>
          <p:cNvSpPr txBox="1"/>
          <p:nvPr/>
        </p:nvSpPr>
        <p:spPr>
          <a:xfrm>
            <a:off x="10456800" y="1846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10 PC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270B497-3050-431D-BCBB-1D8247A60C38}"/>
              </a:ext>
            </a:extLst>
          </p:cNvPr>
          <p:cNvSpPr txBox="1"/>
          <p:nvPr/>
        </p:nvSpPr>
        <p:spPr>
          <a:xfrm>
            <a:off x="11244119" y="3019480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VLAN 11 PC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038D11C-A627-4437-8C5F-02041594F96F}"/>
              </a:ext>
            </a:extLst>
          </p:cNvPr>
          <p:cNvSpPr txBox="1"/>
          <p:nvPr/>
        </p:nvSpPr>
        <p:spPr>
          <a:xfrm>
            <a:off x="6758173" y="3372172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G1/1/1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ED4616A-BD58-49AE-97F0-295BEFFB23B9}"/>
              </a:ext>
            </a:extLst>
          </p:cNvPr>
          <p:cNvSpPr txBox="1"/>
          <p:nvPr/>
        </p:nvSpPr>
        <p:spPr>
          <a:xfrm>
            <a:off x="7094482" y="370915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G1/1/2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666068-1114-4C37-8BAD-902A3BA9FD96}"/>
              </a:ext>
            </a:extLst>
          </p:cNvPr>
          <p:cNvSpPr txBox="1"/>
          <p:nvPr/>
        </p:nvSpPr>
        <p:spPr>
          <a:xfrm>
            <a:off x="6105595" y="3691016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G1/1/3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1DBEBFD-7B4D-49EF-BCFC-929D86F25F6A}"/>
              </a:ext>
            </a:extLst>
          </p:cNvPr>
          <p:cNvSpPr txBox="1"/>
          <p:nvPr/>
        </p:nvSpPr>
        <p:spPr>
          <a:xfrm>
            <a:off x="6680480" y="380510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ISP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F3D7348-DBE9-4A80-A978-FEF2AF993882}"/>
              </a:ext>
            </a:extLst>
          </p:cNvPr>
          <p:cNvSpPr txBox="1"/>
          <p:nvPr/>
        </p:nvSpPr>
        <p:spPr>
          <a:xfrm>
            <a:off x="5183815" y="3016689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FA8F1A4-5837-4E27-BE18-780A292A49EA}"/>
              </a:ext>
            </a:extLst>
          </p:cNvPr>
          <p:cNvSpPr txBox="1"/>
          <p:nvPr/>
        </p:nvSpPr>
        <p:spPr>
          <a:xfrm>
            <a:off x="2150968" y="2640408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9FDCD0F-32AF-4C7C-B4E4-8808D6000CA9}"/>
              </a:ext>
            </a:extLst>
          </p:cNvPr>
          <p:cNvSpPr txBox="1"/>
          <p:nvPr/>
        </p:nvSpPr>
        <p:spPr>
          <a:xfrm>
            <a:off x="2559512" y="1146356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E060508-6561-4BEB-9429-C018A912A2F2}"/>
              </a:ext>
            </a:extLst>
          </p:cNvPr>
          <p:cNvSpPr txBox="1"/>
          <p:nvPr/>
        </p:nvSpPr>
        <p:spPr>
          <a:xfrm>
            <a:off x="5170133" y="1692560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R4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C73A6041-A0F7-415B-B8D0-13871BA67E3F}"/>
              </a:ext>
            </a:extLst>
          </p:cNvPr>
          <p:cNvSpPr txBox="1"/>
          <p:nvPr/>
        </p:nvSpPr>
        <p:spPr>
          <a:xfrm>
            <a:off x="6940104" y="130037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R5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84929C0-DFD2-43E6-8396-53FE23B5D50A}"/>
              </a:ext>
            </a:extLst>
          </p:cNvPr>
          <p:cNvSpPr txBox="1"/>
          <p:nvPr/>
        </p:nvSpPr>
        <p:spPr>
          <a:xfrm>
            <a:off x="9572261" y="134138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R6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4A91106-DF1D-4F1C-A427-DECC66906C8D}"/>
              </a:ext>
            </a:extLst>
          </p:cNvPr>
          <p:cNvSpPr txBox="1"/>
          <p:nvPr/>
        </p:nvSpPr>
        <p:spPr>
          <a:xfrm>
            <a:off x="3991454" y="207214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F2809FB-9F2D-45CB-B894-FDE8EA8D3999}"/>
              </a:ext>
            </a:extLst>
          </p:cNvPr>
          <p:cNvSpPr txBox="1"/>
          <p:nvPr/>
        </p:nvSpPr>
        <p:spPr>
          <a:xfrm>
            <a:off x="1023039" y="167877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F96C04B-7FF2-4A8E-A53D-FF54567A7A04}"/>
              </a:ext>
            </a:extLst>
          </p:cNvPr>
          <p:cNvSpPr txBox="1"/>
          <p:nvPr/>
        </p:nvSpPr>
        <p:spPr>
          <a:xfrm>
            <a:off x="6453695" y="2138607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58F591-C9B1-4323-AD11-B2F2DEB9AB9E}"/>
              </a:ext>
            </a:extLst>
          </p:cNvPr>
          <p:cNvSpPr txBox="1"/>
          <p:nvPr/>
        </p:nvSpPr>
        <p:spPr>
          <a:xfrm>
            <a:off x="10582053" y="941511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E5D7DC-1AA1-47A1-8A3D-809905A9C7BD}"/>
              </a:ext>
            </a:extLst>
          </p:cNvPr>
          <p:cNvSpPr txBox="1"/>
          <p:nvPr/>
        </p:nvSpPr>
        <p:spPr>
          <a:xfrm>
            <a:off x="2699001" y="3813019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S4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AD00A2E-EE9D-4940-9156-885703C40B2E}"/>
              </a:ext>
            </a:extLst>
          </p:cNvPr>
          <p:cNvSpPr txBox="1"/>
          <p:nvPr/>
        </p:nvSpPr>
        <p:spPr>
          <a:xfrm>
            <a:off x="454708" y="4713684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S5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319A0E8-9DB2-4BA8-99C9-0EBC5EDF5999}"/>
              </a:ext>
            </a:extLst>
          </p:cNvPr>
          <p:cNvSpPr txBox="1"/>
          <p:nvPr/>
        </p:nvSpPr>
        <p:spPr>
          <a:xfrm>
            <a:off x="1552711" y="623487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S6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BC1C0F8-E9E5-43DF-BAD6-0202939344B9}"/>
              </a:ext>
            </a:extLst>
          </p:cNvPr>
          <p:cNvSpPr txBox="1"/>
          <p:nvPr/>
        </p:nvSpPr>
        <p:spPr>
          <a:xfrm>
            <a:off x="4443687" y="452522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R7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C25B076-1E28-405D-A208-88A7DBD11063}"/>
              </a:ext>
            </a:extLst>
          </p:cNvPr>
          <p:cNvSpPr txBox="1"/>
          <p:nvPr/>
        </p:nvSpPr>
        <p:spPr>
          <a:xfrm>
            <a:off x="1659880" y="398882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R8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C96DD1CC-5D72-4BB6-94E5-1C0BB98C114D}"/>
              </a:ext>
            </a:extLst>
          </p:cNvPr>
          <p:cNvSpPr txBox="1"/>
          <p:nvPr/>
        </p:nvSpPr>
        <p:spPr>
          <a:xfrm>
            <a:off x="786028" y="5263832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R9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3B179A7-DA03-4CAC-B792-6609316FA58F}"/>
              </a:ext>
            </a:extLst>
          </p:cNvPr>
          <p:cNvSpPr txBox="1"/>
          <p:nvPr/>
        </p:nvSpPr>
        <p:spPr>
          <a:xfrm>
            <a:off x="2543072" y="595727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R10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EC7374D-5D7F-4597-BA0D-BF044DF48AA5}"/>
              </a:ext>
            </a:extLst>
          </p:cNvPr>
          <p:cNvSpPr txBox="1"/>
          <p:nvPr/>
        </p:nvSpPr>
        <p:spPr>
          <a:xfrm>
            <a:off x="8208602" y="496197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R11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6EC79C7-A92B-44C6-81E7-B6F268E36CCF}"/>
              </a:ext>
            </a:extLst>
          </p:cNvPr>
          <p:cNvSpPr txBox="1"/>
          <p:nvPr/>
        </p:nvSpPr>
        <p:spPr>
          <a:xfrm>
            <a:off x="10693303" y="526757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R12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6DDFC1D-797B-4F7C-BE90-2158F6F21187}"/>
              </a:ext>
            </a:extLst>
          </p:cNvPr>
          <p:cNvSpPr txBox="1"/>
          <p:nvPr/>
        </p:nvSpPr>
        <p:spPr>
          <a:xfrm>
            <a:off x="10228349" y="3109273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R13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D0D094B-26BC-40A1-AFB0-6D13CE964347}"/>
              </a:ext>
            </a:extLst>
          </p:cNvPr>
          <p:cNvSpPr txBox="1"/>
          <p:nvPr/>
        </p:nvSpPr>
        <p:spPr>
          <a:xfrm>
            <a:off x="7789170" y="5662453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S7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16210D4-45F3-415E-82EB-1C793B2D1FD0}"/>
              </a:ext>
            </a:extLst>
          </p:cNvPr>
          <p:cNvSpPr txBox="1"/>
          <p:nvPr/>
        </p:nvSpPr>
        <p:spPr>
          <a:xfrm>
            <a:off x="10667438" y="581490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S8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36C0D83-3D61-41F3-836E-0532321C46B4}"/>
              </a:ext>
            </a:extLst>
          </p:cNvPr>
          <p:cNvSpPr txBox="1"/>
          <p:nvPr/>
        </p:nvSpPr>
        <p:spPr>
          <a:xfrm>
            <a:off x="10910412" y="254289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</a:rPr>
              <a:t>S9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965080F-7FFB-4AF2-ABC9-6B7274B96B70}"/>
              </a:ext>
            </a:extLst>
          </p:cNvPr>
          <p:cNvSpPr txBox="1"/>
          <p:nvPr/>
        </p:nvSpPr>
        <p:spPr>
          <a:xfrm>
            <a:off x="9473602" y="3998728"/>
            <a:ext cx="44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L3-1</a:t>
            </a:r>
            <a:endParaRPr lang="en-GB" sz="600" b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7C34E30-821A-4897-8680-D192CC591D66}"/>
              </a:ext>
            </a:extLst>
          </p:cNvPr>
          <p:cNvSpPr txBox="1"/>
          <p:nvPr/>
        </p:nvSpPr>
        <p:spPr>
          <a:xfrm>
            <a:off x="2520040" y="5081572"/>
            <a:ext cx="44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L3-2</a:t>
            </a:r>
            <a:endParaRPr lang="en-GB" sz="600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1BBB5A9-CA23-421B-8EB3-25E07CD2A2E6}"/>
              </a:ext>
            </a:extLst>
          </p:cNvPr>
          <p:cNvSpPr txBox="1"/>
          <p:nvPr/>
        </p:nvSpPr>
        <p:spPr>
          <a:xfrm>
            <a:off x="3794850" y="5410120"/>
            <a:ext cx="441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L3-3</a:t>
            </a:r>
            <a:endParaRPr lang="en-GB" sz="600" b="1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AFBCE91-A6B2-4A1A-9EFF-EC96A5E63EF0}"/>
              </a:ext>
            </a:extLst>
          </p:cNvPr>
          <p:cNvSpPr txBox="1"/>
          <p:nvPr/>
        </p:nvSpPr>
        <p:spPr>
          <a:xfrm>
            <a:off x="1782428" y="2866529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3DAE9A2-106A-4ACE-8E9B-2919DB869BCE}"/>
              </a:ext>
            </a:extLst>
          </p:cNvPr>
          <p:cNvSpPr txBox="1"/>
          <p:nvPr/>
        </p:nvSpPr>
        <p:spPr>
          <a:xfrm>
            <a:off x="4766211" y="1302673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EFC2EE1-2D0F-4DB7-BF48-6A0922F310F5}"/>
              </a:ext>
            </a:extLst>
          </p:cNvPr>
          <p:cNvSpPr txBox="1"/>
          <p:nvPr/>
        </p:nvSpPr>
        <p:spPr>
          <a:xfrm rot="949170">
            <a:off x="5712913" y="3132585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5399156-37DC-4FDD-9EDE-152CBF025BD9}"/>
              </a:ext>
            </a:extLst>
          </p:cNvPr>
          <p:cNvSpPr txBox="1"/>
          <p:nvPr/>
        </p:nvSpPr>
        <p:spPr>
          <a:xfrm rot="2977113">
            <a:off x="7447243" y="4270055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ACD95FC-9169-4196-9379-B289C59355B6}"/>
              </a:ext>
            </a:extLst>
          </p:cNvPr>
          <p:cNvSpPr txBox="1"/>
          <p:nvPr/>
        </p:nvSpPr>
        <p:spPr>
          <a:xfrm rot="20637735">
            <a:off x="5385380" y="3894408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846FF45-C581-40AA-ADFE-8F26DEB08CF8}"/>
              </a:ext>
            </a:extLst>
          </p:cNvPr>
          <p:cNvSpPr txBox="1"/>
          <p:nvPr/>
        </p:nvSpPr>
        <p:spPr>
          <a:xfrm>
            <a:off x="3241483" y="5113623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EE46CA5-5B0D-4BB3-9797-ED8A14F1C02E}"/>
              </a:ext>
            </a:extLst>
          </p:cNvPr>
          <p:cNvSpPr txBox="1"/>
          <p:nvPr/>
        </p:nvSpPr>
        <p:spPr>
          <a:xfrm>
            <a:off x="1566158" y="5216211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7F9A755-D15C-44FA-AD6F-648FB63AD3D9}"/>
              </a:ext>
            </a:extLst>
          </p:cNvPr>
          <p:cNvSpPr txBox="1"/>
          <p:nvPr/>
        </p:nvSpPr>
        <p:spPr>
          <a:xfrm>
            <a:off x="1871143" y="4575655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8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00642C5-B689-40F2-A8C2-9AD43B7D80F3}"/>
              </a:ext>
            </a:extLst>
          </p:cNvPr>
          <p:cNvSpPr txBox="1"/>
          <p:nvPr/>
        </p:nvSpPr>
        <p:spPr>
          <a:xfrm>
            <a:off x="4229345" y="4945644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18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D8775EC-4100-4555-B826-FA682A549FF1}"/>
              </a:ext>
            </a:extLst>
          </p:cNvPr>
          <p:cNvSpPr txBox="1"/>
          <p:nvPr/>
        </p:nvSpPr>
        <p:spPr>
          <a:xfrm>
            <a:off x="3359875" y="5809575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5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0BE73C0-F058-432F-AE34-0F6FA8E1C44F}"/>
              </a:ext>
            </a:extLst>
          </p:cNvPr>
          <p:cNvSpPr txBox="1"/>
          <p:nvPr/>
        </p:nvSpPr>
        <p:spPr>
          <a:xfrm>
            <a:off x="1373581" y="5905783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25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2CC9919-4EDA-4EE4-92AC-8E5FD0B82196}"/>
              </a:ext>
            </a:extLst>
          </p:cNvPr>
          <p:cNvSpPr txBox="1"/>
          <p:nvPr/>
        </p:nvSpPr>
        <p:spPr>
          <a:xfrm>
            <a:off x="643365" y="4405189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60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AC9B889-2922-484B-8EE5-2309E519D883}"/>
              </a:ext>
            </a:extLst>
          </p:cNvPr>
          <p:cNvSpPr txBox="1"/>
          <p:nvPr/>
        </p:nvSpPr>
        <p:spPr>
          <a:xfrm>
            <a:off x="2641636" y="3507707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14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9BECFFF-A49A-4E54-AF3B-E4F41F7CB899}"/>
              </a:ext>
            </a:extLst>
          </p:cNvPr>
          <p:cNvSpPr txBox="1"/>
          <p:nvPr/>
        </p:nvSpPr>
        <p:spPr>
          <a:xfrm>
            <a:off x="3378366" y="1829576"/>
            <a:ext cx="737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25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61F9C09F-7C0E-4388-803C-AC938DAF2A03}"/>
              </a:ext>
            </a:extLst>
          </p:cNvPr>
          <p:cNvSpPr txBox="1"/>
          <p:nvPr/>
        </p:nvSpPr>
        <p:spPr>
          <a:xfrm>
            <a:off x="791169" y="1897916"/>
            <a:ext cx="215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3: 250 hosts</a:t>
            </a:r>
          </a:p>
          <a:p>
            <a:r>
              <a:rPr lang="en-GB" sz="800" dirty="0"/>
              <a:t>2001:DB8:1:3::/64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CDB27A1-761D-4C9B-9423-810EC01D3471}"/>
              </a:ext>
            </a:extLst>
          </p:cNvPr>
          <p:cNvSpPr txBox="1"/>
          <p:nvPr/>
        </p:nvSpPr>
        <p:spPr>
          <a:xfrm>
            <a:off x="2335650" y="1351004"/>
            <a:ext cx="16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2: 400 hosts</a:t>
            </a:r>
            <a:br>
              <a:rPr lang="en-GB" sz="1000" b="1" dirty="0">
                <a:solidFill>
                  <a:srgbClr val="FF0000"/>
                </a:solidFill>
              </a:rPr>
            </a:br>
            <a:r>
              <a:rPr lang="en-GB" sz="800" dirty="0"/>
              <a:t>2001:DB8:1:2::/64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1B304C1-D20F-4014-893B-117C78CF7043}"/>
              </a:ext>
            </a:extLst>
          </p:cNvPr>
          <p:cNvSpPr txBox="1"/>
          <p:nvPr/>
        </p:nvSpPr>
        <p:spPr>
          <a:xfrm>
            <a:off x="8846361" y="618035"/>
            <a:ext cx="163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4: 1024 hosts</a:t>
            </a:r>
          </a:p>
          <a:p>
            <a:r>
              <a:rPr lang="en-GB" sz="800" dirty="0"/>
              <a:t>2001:DB8:1:4::/64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77F1C56-B24A-4F3E-9D6D-F4D626959B7B}"/>
              </a:ext>
            </a:extLst>
          </p:cNvPr>
          <p:cNvSpPr txBox="1"/>
          <p:nvPr/>
        </p:nvSpPr>
        <p:spPr>
          <a:xfrm>
            <a:off x="10717830" y="281195"/>
            <a:ext cx="18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5: 505 hosts</a:t>
            </a:r>
          </a:p>
          <a:p>
            <a:r>
              <a:rPr lang="en-GB" sz="800" dirty="0"/>
              <a:t>2001:DB8:1:5::/64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0D7033A-81FB-4012-BB9C-16972F281602}"/>
              </a:ext>
            </a:extLst>
          </p:cNvPr>
          <p:cNvSpPr txBox="1"/>
          <p:nvPr/>
        </p:nvSpPr>
        <p:spPr>
          <a:xfrm>
            <a:off x="10721894" y="1352413"/>
            <a:ext cx="168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10: 5,000,000 hosts</a:t>
            </a:r>
          </a:p>
          <a:p>
            <a:r>
              <a:rPr lang="en-GB" sz="800" dirty="0"/>
              <a:t>2001:DB8:0:A000::/64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EDE1D0D-AAF9-4430-B909-4A8E25AB8F45}"/>
              </a:ext>
            </a:extLst>
          </p:cNvPr>
          <p:cNvSpPr txBox="1"/>
          <p:nvPr/>
        </p:nvSpPr>
        <p:spPr>
          <a:xfrm>
            <a:off x="10632095" y="3095682"/>
            <a:ext cx="154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11: 5,000 hosts</a:t>
            </a:r>
          </a:p>
          <a:p>
            <a:r>
              <a:rPr lang="en-GB" sz="800" dirty="0"/>
              <a:t>2001:DB8:0:B000::/64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CD7DECA-B185-43BA-B406-2CA94A93916A}"/>
              </a:ext>
            </a:extLst>
          </p:cNvPr>
          <p:cNvSpPr txBox="1"/>
          <p:nvPr/>
        </p:nvSpPr>
        <p:spPr>
          <a:xfrm>
            <a:off x="8960717" y="5513547"/>
            <a:ext cx="16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8: 200,000 hosts</a:t>
            </a:r>
          </a:p>
          <a:p>
            <a:r>
              <a:rPr lang="en-GB" sz="800" dirty="0"/>
              <a:t>2001:DB8:3:8::/64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811166A-9787-449D-BCA6-5F2DAA6B1CB6}"/>
              </a:ext>
            </a:extLst>
          </p:cNvPr>
          <p:cNvSpPr txBox="1"/>
          <p:nvPr/>
        </p:nvSpPr>
        <p:spPr>
          <a:xfrm>
            <a:off x="10114829" y="5963770"/>
            <a:ext cx="179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9: 10,000 hosts</a:t>
            </a:r>
          </a:p>
          <a:p>
            <a:r>
              <a:rPr lang="en-GB" sz="800" dirty="0"/>
              <a:t>2001:DB8:3:9::/64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8E157E5-2635-424D-AF7E-522CD74BFE5B}"/>
              </a:ext>
            </a:extLst>
          </p:cNvPr>
          <p:cNvSpPr txBox="1"/>
          <p:nvPr/>
        </p:nvSpPr>
        <p:spPr>
          <a:xfrm>
            <a:off x="8608496" y="4869638"/>
            <a:ext cx="165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7: 2,000 hosts</a:t>
            </a:r>
          </a:p>
          <a:p>
            <a:r>
              <a:rPr lang="en-GB" sz="800" dirty="0"/>
              <a:t>2001:DB8:3:7::/64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2F8407AA-A404-409A-AA95-735995026120}"/>
              </a:ext>
            </a:extLst>
          </p:cNvPr>
          <p:cNvSpPr txBox="1"/>
          <p:nvPr/>
        </p:nvSpPr>
        <p:spPr>
          <a:xfrm>
            <a:off x="6163382" y="5068754"/>
            <a:ext cx="150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VLAN 6: 202,000 hosts</a:t>
            </a:r>
          </a:p>
          <a:p>
            <a:r>
              <a:rPr lang="en-GB" sz="800" dirty="0"/>
              <a:t>2001:DB8:3:6::/64</a:t>
            </a:r>
            <a:endParaRPr lang="en-GB" sz="600" dirty="0">
              <a:solidFill>
                <a:srgbClr val="FF0000"/>
              </a:solidFill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AA4AC49-574A-4B78-9DF0-0230636BA5A1}"/>
              </a:ext>
            </a:extLst>
          </p:cNvPr>
          <p:cNvSpPr txBox="1"/>
          <p:nvPr/>
        </p:nvSpPr>
        <p:spPr>
          <a:xfrm>
            <a:off x="10041573" y="4110145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80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A3E8E7B-D878-45FD-A738-9F1E511C9732}"/>
              </a:ext>
            </a:extLst>
          </p:cNvPr>
          <p:cNvSpPr txBox="1"/>
          <p:nvPr/>
        </p:nvSpPr>
        <p:spPr>
          <a:xfrm>
            <a:off x="8735164" y="4060685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E795B3B8-44E6-41CC-8D5A-57EA3B768C58}"/>
              </a:ext>
            </a:extLst>
          </p:cNvPr>
          <p:cNvSpPr txBox="1"/>
          <p:nvPr/>
        </p:nvSpPr>
        <p:spPr>
          <a:xfrm>
            <a:off x="9281587" y="3499827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40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7497774-16DD-4FB5-88DA-6190577F3264}"/>
              </a:ext>
            </a:extLst>
          </p:cNvPr>
          <p:cNvSpPr txBox="1"/>
          <p:nvPr/>
        </p:nvSpPr>
        <p:spPr>
          <a:xfrm>
            <a:off x="6903188" y="2170015"/>
            <a:ext cx="102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10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4DA44A-3E5B-423C-B66F-9ED83EDD5874}"/>
              </a:ext>
            </a:extLst>
          </p:cNvPr>
          <p:cNvSpPr txBox="1"/>
          <p:nvPr/>
        </p:nvSpPr>
        <p:spPr>
          <a:xfrm>
            <a:off x="7266588" y="3171809"/>
            <a:ext cx="1074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u="sng" dirty="0"/>
              <a:t>ISP Area:</a:t>
            </a:r>
          </a:p>
          <a:p>
            <a:r>
              <a:rPr lang="en-GB" sz="1200" b="1" dirty="0"/>
              <a:t>Any public IPs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2F664E-134D-404D-8FA9-B0AAA288B3F3}"/>
              </a:ext>
            </a:extLst>
          </p:cNvPr>
          <p:cNvSpPr txBox="1"/>
          <p:nvPr/>
        </p:nvSpPr>
        <p:spPr>
          <a:xfrm>
            <a:off x="8105608" y="1109878"/>
            <a:ext cx="6238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FF0000"/>
                </a:solidFill>
              </a:rPr>
              <a:t>2 hosts</a:t>
            </a:r>
            <a:endParaRPr lang="en-GB" sz="600" b="1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6454A65-6E7A-43B8-87AF-41D2FBD59057}"/>
              </a:ext>
            </a:extLst>
          </p:cNvPr>
          <p:cNvSpPr txBox="1"/>
          <p:nvPr/>
        </p:nvSpPr>
        <p:spPr>
          <a:xfrm>
            <a:off x="4177804" y="4652614"/>
            <a:ext cx="3978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G0/1</a:t>
            </a:r>
          </a:p>
        </p:txBody>
      </p:sp>
    </p:spTree>
    <p:extLst>
      <p:ext uri="{BB962C8B-B14F-4D97-AF65-F5344CB8AC3E}">
        <p14:creationId xmlns:p14="http://schemas.microsoft.com/office/powerpoint/2010/main" val="135282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DFD450D43F844B2DADE56F60E6657" ma:contentTypeVersion="12" ma:contentTypeDescription="Create a new document." ma:contentTypeScope="" ma:versionID="01308185e38edc435ecd133d1044f934">
  <xsd:schema xmlns:xsd="http://www.w3.org/2001/XMLSchema" xmlns:xs="http://www.w3.org/2001/XMLSchema" xmlns:p="http://schemas.microsoft.com/office/2006/metadata/properties" xmlns:ns3="7e101250-c6dc-4aef-b507-18941287bc3a" xmlns:ns4="fa173677-41e7-4ebf-8e1e-7b5ca7a3a2d0" targetNamespace="http://schemas.microsoft.com/office/2006/metadata/properties" ma:root="true" ma:fieldsID="7b9bdfe7f5f1176f1067ab1ce9681d55" ns3:_="" ns4:_="">
    <xsd:import namespace="7e101250-c6dc-4aef-b507-18941287bc3a"/>
    <xsd:import namespace="fa173677-41e7-4ebf-8e1e-7b5ca7a3a2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101250-c6dc-4aef-b507-18941287b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173677-41e7-4ebf-8e1e-7b5ca7a3a2d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A0E17B-DF2C-4FB9-92CE-793478070B9A}">
  <ds:schemaRefs>
    <ds:schemaRef ds:uri="fa173677-41e7-4ebf-8e1e-7b5ca7a3a2d0"/>
    <ds:schemaRef ds:uri="http://schemas.microsoft.com/office/2006/metadata/properties"/>
    <ds:schemaRef ds:uri="7e101250-c6dc-4aef-b507-18941287bc3a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D7ECC14-3EBA-4AB9-9FCB-00C2BF9DF9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FC6F9-A65A-4F17-8AAA-82EA7B1D98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101250-c6dc-4aef-b507-18941287bc3a"/>
    <ds:schemaRef ds:uri="fa173677-41e7-4ebf-8e1e-7b5ca7a3a2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709</Words>
  <Application>Microsoft Macintosh PowerPoint</Application>
  <PresentationFormat>Widescreen</PresentationFormat>
  <Paragraphs>284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Swales</dc:creator>
  <cp:lastModifiedBy>Mina Ghabrial</cp:lastModifiedBy>
  <cp:revision>4</cp:revision>
  <dcterms:created xsi:type="dcterms:W3CDTF">2020-12-06T14:21:29Z</dcterms:created>
  <dcterms:modified xsi:type="dcterms:W3CDTF">2024-08-03T17:51:42Z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0x010100B6BDFD450D43F844B2DADE56F60E6657</vt:lpwstr>
  </property>
</Properties>
</file>