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9A6C-F159-45AF-B3E5-BC6C99A2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3B466-2614-4CF1-AE6D-F836552C8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EB1B-598F-4DE9-9046-5139EFD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FCE3-5A22-40FC-9490-6B64EA18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2160-CF86-4CAF-912F-AF52AA5B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4579-3B2D-49DC-9CBB-1653813D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DE87D-41B4-4F47-A94F-AA297FF9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8660-DEAF-4E7F-9C4D-F95CAA59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059F-F332-4BBA-8D70-5B3C8BFF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8EBF-C549-4599-B197-B16693D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C5B4-DAC2-4E86-A1CD-3BA8781DA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5439D-CE24-41ED-8A7D-00349D76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9C11-8331-4766-9D8A-885AEE0B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CCBC-F827-4239-B041-389D51BA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B773-BAD9-47D2-995A-C0D2C4E0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3313-3BF2-4A32-92EA-F342AA9A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B445-5ED5-4D90-BDF0-C413F220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C7AE-AD29-4956-8F6F-947C52FB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5936-3E0B-45E2-BDB1-C61D7055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84DD-A0CB-436A-9231-2209BA60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5ED7-FAF5-4A51-9CF8-A786D8C1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A5090-314C-4DCA-8B24-389539FD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D3A9-7457-49D2-B905-F7D7A526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396F-51BE-4343-A0E1-4FF50AE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E97F-3C51-40BB-9A25-D24DAE74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1ECD-EDFB-41B7-BF61-672553EC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16B9-6C91-4918-946F-C787536C7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AB92C-E1C1-4A0D-83BC-5F2164F0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56B52-ED42-48B3-9416-3D7FDEAF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0F5D-DD92-4F4C-B9CA-1C3F93D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E109-FEFC-4E29-8500-9AA6282D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7A24-93AE-41F5-9666-2A234EE6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2B06-5AF0-4E99-A5E8-7F3A044A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222BF-B755-411E-9CDC-93EB96817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AEFE5-CE70-4E76-89B0-4E3B55605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1AFD1-E3AF-4B9D-895E-40DB507A9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5F91-4838-4F64-87AD-B43E506E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4EA06-252D-47B3-9E15-CCD98C39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4168B-C863-4240-A00D-A4B3CD76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A81-D4C0-4CEF-A063-BBF429E6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8D5A6-F208-4D8B-AB20-04784BEA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AD1C3-E78F-47CA-9879-2C3C0E60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60B07-6868-4621-9555-E056033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425F3-34D4-4CF1-8BE3-59209CDE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4CE77-D0C2-4801-8721-C95629A7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D04C-F9DC-4D7C-B01A-B3344B8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82E8-6579-451B-99BD-BCF4635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3CFB-BD29-4B38-B5BB-3BE982EC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0B1F-A495-4A9F-BC4D-70C01CD8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9C31-8F2A-48AD-852C-4139955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2C6C-981F-4808-810D-7108885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6BE7-307B-4DAB-922D-6E70FF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DF5D-7019-4AA0-9266-408EB944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1B813-0FA0-4EF7-A7A9-D076EAC8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9832E-B092-4EC6-A291-BCDD46B4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217B8-9F8E-414F-9965-46057DA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7DB4-5E3C-4CA2-A6D3-6803306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3EF9-60CB-4769-9DF9-D2D0F87E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EA46-5C61-46A6-9F04-C797810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0DEA2-5409-497D-B603-15B59627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8A8-F116-4A9C-B2F9-624C62850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92F4-1547-4619-BF64-71885316B9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2827-C3E9-4F1B-982F-933D63E3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F4D5-EFD4-4994-860D-AF86746F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F843-5273-4B59-928C-21105911B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harlan/project491" TargetMode="External"/><Relationship Id="rId2" Type="http://schemas.openxmlformats.org/officeDocument/2006/relationships/hyperlink" Target="https://drive.google.com/file/d/1Z__7-Lm9RNVRe18jHAfEaTe0PbP66QOn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C5631-752A-44F9-B10D-8AE60E7B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Blockchain for Provenance in a Repo to Auction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1E311-70A5-43EA-986E-CE1289BAA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Mason Harlan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87FA7-2B93-4DF9-87F8-1B507DE0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Overview</a:t>
            </a:r>
          </a:p>
        </p:txBody>
      </p:sp>
      <p:pic>
        <p:nvPicPr>
          <p:cNvPr id="1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D34E4F-B2A1-468B-8747-9BD54A977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92" y="1274617"/>
            <a:ext cx="1901263" cy="4606085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31C782B-EFA0-4216-81AD-17176B9EC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13" y="1873544"/>
            <a:ext cx="5905731" cy="34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87FA7-2B93-4DF9-87F8-1B507DE0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D1FECF-E062-472F-B83E-715CA0F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3719"/>
            <a:ext cx="7188199" cy="36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87FA7-2B93-4DF9-87F8-1B507DE0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8D5BA-F61D-49F6-BFD4-B2173C58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0" y="1825625"/>
            <a:ext cx="72159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https://drive.google.com/file/d/1Z__7-Lm9RNVRe18jHAfEaTe0PbP66QOn/view?usp=sharing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linkClick r:id="rId3"/>
              </a:rPr>
              <a:t>https://github.com/mgharlan/project491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50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Blockchain for Provenance in a Repo to Auction System</vt:lpstr>
      <vt:lpstr>Market Overview</vt:lpstr>
      <vt:lpstr>System Overview</vt:lpstr>
      <vt:lpstr>Github &amp;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for Provenance in a Repo to Auction System</dc:title>
  <dc:creator>Mason</dc:creator>
  <cp:lastModifiedBy>Mason</cp:lastModifiedBy>
  <cp:revision>2</cp:revision>
  <dcterms:created xsi:type="dcterms:W3CDTF">2021-11-29T19:35:32Z</dcterms:created>
  <dcterms:modified xsi:type="dcterms:W3CDTF">2021-11-29T23:07:22Z</dcterms:modified>
</cp:coreProperties>
</file>