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6"/>
  </p:notesMasterIdLst>
  <p:handoutMasterIdLst>
    <p:handoutMasterId r:id="rId57"/>
  </p:handoutMasterIdLst>
  <p:sldIdLst>
    <p:sldId id="257" r:id="rId2"/>
    <p:sldId id="269" r:id="rId3"/>
    <p:sldId id="260" r:id="rId4"/>
    <p:sldId id="259" r:id="rId5"/>
    <p:sldId id="270" r:id="rId6"/>
    <p:sldId id="271" r:id="rId7"/>
    <p:sldId id="272" r:id="rId8"/>
    <p:sldId id="274" r:id="rId9"/>
    <p:sldId id="273" r:id="rId10"/>
    <p:sldId id="275" r:id="rId11"/>
    <p:sldId id="261" r:id="rId12"/>
    <p:sldId id="266" r:id="rId13"/>
    <p:sldId id="276" r:id="rId14"/>
    <p:sldId id="263" r:id="rId15"/>
    <p:sldId id="265" r:id="rId16"/>
    <p:sldId id="264" r:id="rId17"/>
    <p:sldId id="267" r:id="rId18"/>
    <p:sldId id="277" r:id="rId19"/>
    <p:sldId id="278" r:id="rId20"/>
    <p:sldId id="279" r:id="rId21"/>
    <p:sldId id="280" r:id="rId22"/>
    <p:sldId id="262" r:id="rId23"/>
    <p:sldId id="283" r:id="rId24"/>
    <p:sldId id="285" r:id="rId25"/>
    <p:sldId id="282" r:id="rId26"/>
    <p:sldId id="284" r:id="rId27"/>
    <p:sldId id="286" r:id="rId28"/>
    <p:sldId id="287" r:id="rId29"/>
    <p:sldId id="288" r:id="rId30"/>
    <p:sldId id="289" r:id="rId31"/>
    <p:sldId id="293" r:id="rId32"/>
    <p:sldId id="290" r:id="rId33"/>
    <p:sldId id="294" r:id="rId34"/>
    <p:sldId id="295" r:id="rId35"/>
    <p:sldId id="296" r:id="rId36"/>
    <p:sldId id="297" r:id="rId37"/>
    <p:sldId id="298" r:id="rId38"/>
    <p:sldId id="300" r:id="rId39"/>
    <p:sldId id="299" r:id="rId40"/>
    <p:sldId id="301" r:id="rId41"/>
    <p:sldId id="302" r:id="rId42"/>
    <p:sldId id="303" r:id="rId43"/>
    <p:sldId id="304" r:id="rId44"/>
    <p:sldId id="291" r:id="rId45"/>
    <p:sldId id="292" r:id="rId46"/>
    <p:sldId id="305" r:id="rId47"/>
    <p:sldId id="306" r:id="rId48"/>
    <p:sldId id="281" r:id="rId49"/>
    <p:sldId id="268" r:id="rId50"/>
    <p:sldId id="307" r:id="rId51"/>
    <p:sldId id="308" r:id="rId52"/>
    <p:sldId id="309" r:id="rId53"/>
    <p:sldId id="312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C55688-B6CD-4EFE-90EE-9B41128DEB08}">
          <p14:sldIdLst>
            <p14:sldId id="257"/>
            <p14:sldId id="269"/>
            <p14:sldId id="260"/>
            <p14:sldId id="259"/>
            <p14:sldId id="270"/>
            <p14:sldId id="271"/>
            <p14:sldId id="272"/>
            <p14:sldId id="274"/>
            <p14:sldId id="273"/>
            <p14:sldId id="275"/>
            <p14:sldId id="261"/>
            <p14:sldId id="266"/>
            <p14:sldId id="276"/>
            <p14:sldId id="263"/>
            <p14:sldId id="265"/>
            <p14:sldId id="264"/>
            <p14:sldId id="267"/>
            <p14:sldId id="277"/>
            <p14:sldId id="278"/>
            <p14:sldId id="279"/>
            <p14:sldId id="280"/>
            <p14:sldId id="262"/>
            <p14:sldId id="283"/>
            <p14:sldId id="285"/>
            <p14:sldId id="282"/>
            <p14:sldId id="284"/>
            <p14:sldId id="286"/>
            <p14:sldId id="287"/>
            <p14:sldId id="288"/>
            <p14:sldId id="289"/>
            <p14:sldId id="293"/>
            <p14:sldId id="290"/>
            <p14:sldId id="294"/>
            <p14:sldId id="295"/>
            <p14:sldId id="296"/>
            <p14:sldId id="297"/>
            <p14:sldId id="298"/>
            <p14:sldId id="300"/>
            <p14:sldId id="299"/>
            <p14:sldId id="301"/>
            <p14:sldId id="302"/>
            <p14:sldId id="303"/>
            <p14:sldId id="304"/>
            <p14:sldId id="291"/>
            <p14:sldId id="292"/>
            <p14:sldId id="305"/>
            <p14:sldId id="306"/>
            <p14:sldId id="281"/>
            <p14:sldId id="268"/>
            <p14:sldId id="307"/>
            <p14:sldId id="308"/>
            <p14:sldId id="309"/>
            <p14:sldId id="312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7801" autoAdjust="0"/>
  </p:normalViewPr>
  <p:slideViewPr>
    <p:cSldViewPr snapToGrid="0">
      <p:cViewPr varScale="1">
        <p:scale>
          <a:sx n="89" d="100"/>
          <a:sy n="89" d="100"/>
        </p:scale>
        <p:origin x="144" y="660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41" d="100"/>
          <a:sy n="141" d="100"/>
        </p:scale>
        <p:origin x="4109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06:29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9971 371 0,'15'-12'145'0,"0"1"-32"0,-1-2-7 0,2 3 9 16,-1-1-90-16,1 0 8 0,-2 0-20 0,-1 2-4 15,2 2-2-15,-2 0-1 0,-2 1-3 0,-4 5 0 16,0 0-2-16,-3 1 1 0,-1 3-1 16,-2 2 1-16,-4 3-1 0,-3 3 0 0,-1 1 0 15,-3 5 1-15,-1 1 1 0,-4 1 1 0,1 2 1 16,-2 3 5-16,0 1 3 0,2-2 1 15,0 0 7-15,0 1 4 0,5-2-1 0,2 0 1 16,5 1 3-16,2-5-5 0,6 2 0 0,4-7 1 16,2 1-7-16,9-4 3 0,3-2 0 0,4-6-1 15,5-2 3-15,7-5 0 0,4-1 0 0,7-6 0 16,2 0-1-16,6-5-4 0,4 0 0 16,2-2 1-16,5 1-4 0,1-1-2 0,1 1-1 15,3 0 1-15,1 1-3 0,0 1 0 0,-1 1-2 16,1 3 1-16,0-1-2 0,-4 6-1 15,1-3-1-15,-2 5 0 0,-4 0-1 0,-1 3-1 0,-4 2 0 16,-4 0-1-16,-3 4 1 0,-2 1 0 16,-5 1 4-16,-5 4-6 0,-3 1 2 0,-6 1-2 15,-3 0 1-15,-5 2 2 0,-4 2-4 0,-6-1 2 16,-2 1-2-16,-7 0 3 0,-2-3 0 0,0 5 1 16,-4-2-1-16,1 0 2 0,-2 1 0 0,1-3 1 15,0-1 0-15,2-1-1 0,2 1 3 16,1-5-2-16,2 1 1 0,2 0-1 0,3-6 0 0,3 2 0 15,2-1-2-15,6-3 1 0,3-1-2 0,4 0 0 16,3-5 0-16,7 0 2 0,2-1-2 16,6-1-2-16,4-2 1 0,5 1 1 0,4-2-1 15,6 0 0-15,3 1 1 0,5-2-1 0,3 0 1 16,5 0 2-16,1 1 2 0,5 1-1 0,1 1 3 16,2 0 10-16,0 0 3 0,2 0-2 15,3 3 11-15,-1 3 5 0,1-5 4 0,-2 2 3 16,2-3 4-16,-1 2-4 0,-1 2-2 0,-2 1 3 15,-3-1-6-15,-2-1-7 0,-3 1-3 0,-4-1-1 16,-4 0-8-16,-7 3-5 0,-3-4-2 0,-8 2 1 16,-3 0-6-16,-6 3-3 0,-6 0-38 0,-9 1-25 15,-6 2-26-15,-9 6 3 0,-5 2-49 0</inkml:trace>
  <inkml:trace contextRef="#ctx0" brushRef="#br0" timeOffset="29602.811">17057 9917 56 0,'6'-1'-6'15,"0"0"6"-15,0 2-9 0,2-2-31 0,1 1 40 16,1 0 0-16,3 1 0 0,-1 0 0 0,2-1 0 15,-1 2 0-15,3 0 0 0,0 2 0 0,2-3 0 16,0 4 0-16,2-1 0 0,1 1 0 0,1 1 0 16,1 0 0-16,2 3 0 0,0-3 0 0,-1 1 0 15,4 2 0-15,1-2 0 0,2 3 0 16,0-1 0-16,1 1 0 0,2 0 23 0,5-2 2 16,1 2-7-16,2 0 23 0,4 1-17 0,1-1 4 15,5 1 11-15,1-1-23 0,5 0-1 0,1 1-6 16,1 0-2-16,3-2 0 0,3 0-1 15,-1 0-1-15,1 0 0 0,0 1-1 0,1-3 0 16,-2 2-1-16,3-1 2 0,0 2-2 0,-1-4 13 16,0 3 9-16,1-2-4 0,1-1 16 0,-2 2-14 15,1 1 3-15,-2-5 8 0,-1 4-15 0,-1-4 0 16,0-1-11-16,-5 1-1 0,0-4-1 0,1-1 0 16,-4-4 2-16,0 0-1 0,-1-5 1 0,1 0 16 15,-2-2-1-15,-2-1-2 0,1 1 13 0,-1 0-11 16,-3-2 2-16,-1 1 6 0,-2-1-17 0,0 0-1 15,-6 2-3-15,1 1-1 0,-3 0-2 0,-1 0 2 16,-1 2-4-16,1 1-10 0,-4 1-3 16,1 1 1-16,0 1-10 0</inkml:trace>
  <inkml:trace contextRef="#ctx0" brushRef="#br0" timeOffset="34395.513">20197 10407 56 0,'0'0'-6'0,"0"0"6"16,1 0-9-16,0 0-31 0,19 4 40 0,-12 0 0 15,2-3 0-15,1 0 0 0,3 3 0 16,-2-2 0-16,4 2 0 0,-1-3 0 0,0 3 0 15,0-2 0-15,1 3 0 0,0 0 2 0,1 1-1 16,0 1 4-16,2 0 13 0,-1 2 0 0,3-2-1 16,-1 0 13-16,4 2 4 0,-1-3 4 0,4 2 2 15,2 0 3-15,1-3 2 0,5 3-3 0,3-3 2 16,4 1-1-16,5 0-6 0,2-1-4 16,4-3 0-16,2 0-9 0,4-1-8 0,1-1 0 15,3 0 1-15,1-1-9 0,1-3 0 0,0 3 0 16,-2-4-1-16,1 0-1 0,-2-1 1 15,-1-1-1-15,0-1 0 0,-2-2 0 0,-1-2-1 16,-1-3 1-16,0-3 0 0,1 1-1 0,-2-5 9 16,1-1 0-16,0-5-1 0,1 3 9 0,-1-1-6 15,-1-3 2-15,-1 3 1 0,-2 2-6 0,1 0-3 16,-3 2 0-16,-3 2-2 0,-1-1-3 0,-3 5 0 16,-2-2-1-16,-3 2 0 0,-2-2-1 0,-3 2 1 15,-5 4 0-15,-3-3 0 0,-5 4 1 0,-3 1 2 16,-6-1-1-16,-5 3 1 0,-2 0 1 0,-5 2-2 15,-2-1 0-15,-6 3 1 0,-3-4-4 16,0 5 0-16,-4-3-1 0,-2 1 0 16,-1-3-2-16,-1 5 0 0,-1-5 0 0,2 4 0 15,-1-3 0-15,-2 2 0 0,4 0 0 0,-1 0 0 16,-1 3 0-16,2-3 0 0,-2 1 0 0,1 3 0 16,-1 0 0-16,1-2 0 0,-2 3-1 0,0 0 1 15,2 0 0-15,-1 4-1 0,3-3 0 0,0 2 0 16,3-2 0-16,3 4-1 0,2-4 0 0,5 3 0 15,1-1-1-15,4 1 2 0,4 0-2 0,2 0 1 16,3-1-1-16,6-2 1 0,2 2 0 16,3-2 1-16,2 0-1 0,6 1 1 0,-2-2-1 15,6 0 2-15,0-3 0 0,2 1-1 0,-3-1 1 16,3 0 1-16,-1-2 0 0,-3 1 0 0,2-2 0 16,-3 2 0-16,-2-2 0 0,0 2 0 0,-3-1 0 15,-3 0 3-15,-1 3-1 0,-3-2 1 0,-3 2 0 16,-5 0 0-16,-1 2 1 0,-8 3-1 15,1 2-1-15,-6 1 0 0,-2 3-2 0,-2 2 1 16,-3 0 0-16,0 1 0 0,0 0 0 0,-1 5-1 16,1-4 1-16,3 1 0 0,-2-1 1 0,2 0 0 15,1 0 1-15,3 2 0 0,1 0 2 0,2-2 1 16,-2 1-26-16,4 2-18 0,-1 0-16 0,3 4 3 16,-2-1-35-16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03:22.2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03:23.352"/>
    </inkml:context>
  </inkml:definitions>
  <inkml:trace contextRef="#ctx0" brushRef="#br0">726 737 1410 0,'17'-3'100'0,"-7"6"-11"0,4-1 6 0,3-2-5 15,3 2-7-15,4 3-4 0,5 0-9 0,2 0-12 16,3 0-3-16,3-3 3 0,3 4-15 0,3-1-9 16,2-1-4-16,2 1-1 0,1-3-10 0,3 3-2 15,1 0-3-15,0 1-1 16,-1-1-4-16,0-3 0 0,0 0-2 0,-2-1 2 0,0-1-3 0,-2-1 1 16,0-1-1-16,-1-5 1 0,-1 1-1 0,-1-2-1 15,1-2 1-15,-5-4 0 0,-3 2-2 16,-2-4-1-16,-1-3-21 0,-3 2-8 0,-3 0-15 15,-5-3-138-15,-2-1-98 0,2 5 115 0,-2-4 165 16,-3 4-170-16</inkml:trace>
  <inkml:trace contextRef="#ctx0" brushRef="#br0" timeOffset="551.46">942 1143 1333 0,'21'5'61'15,"1"-4"36"-15,5 2-19 0,3 1 9 0,2-3 0 16,0 1-24-16,4-1-1 0,4-1-3 0,4 0 2 15,2 0-5-15,-1 0-15 0,1-1-5 0,2-4 0 16,1 2-18-16,2-4-4 0,-1 1-3 16,1-1-2-16,-2-2-4 0,3 2-1 0,0-4 0 0,-4 0-1 15,0-2-1-15,-4 1-20 0,2-4-16 16,-4 1-3-16,1 0-30 0,-2-2-128 0,-2 1 160 16,2 0-62-16,-3 2 97 0</inkml:trace>
  <inkml:trace contextRef="#ctx1" brushRef="#br0">6926 9290 0</inkml:trace>
  <inkml:trace contextRef="#ctx0" brushRef="#br0" timeOffset="1536.644">757 5231 1591 0,'17'10'79'0,"3"-1"14"0,4 2-21 16,6-1 1-16,5 1-3 0,-1-1-25 0,6-2-5 16,0-2-3-16,6-1-2 0,2 0-7 0,3-3-3 15,1-2-3-15,2-1 2 0,4-4-6 0,0-2-5 16,0-3-2-16,3-5 0 0,0-2-6 0,2-3 1 15,0 0-3-15,0-3 0 0,0-2 0 16,-3 0-1-16,1 2 1 0,-6 0 0 0,-2 2-1 16,-6-2-28-16,-5 5-5 0,-5-2 1 0,-6 0-30 15,-5 7-36-15,-4-1-38 0,-5 6-26 16,-5-1-48-16,-2 5 3 0,-5 1-53 0</inkml:trace>
  <inkml:trace contextRef="#ctx0" brushRef="#br0" timeOffset="1964.687">714 5588 1408 0,'19'12'74'0,"4"4"-9"0,2-2 14 0,6 5-1 16,1 1-2-16,4 1-3 0,1-2-6 0,4 4-10 15,2-2 0-15,4 1 5 0,2 0-16 0,3-2-5 16,2 1-4-16,4-4 0 0,2 0-6 0,-1-4 4 15,0-2-1-15,3 0-1 0,-2-4 4 0,2-2-7 16,0 0 1-16,-2-5 3 0,3 1-9 16,-3-1 0-16,0-2-2 0,-2-2 0 0,-3-3-2 15,1 2-1-15,-3-6-1 0,-3 1 0 16,-2-3-3-16,1 1-2 0,-4 1-1 0,-2-1-1 16,-4-3-3-16,-4 0-1 0,-3 0-3 0,-4 3 1 15,-4-3-3-15,-2 3-47 0,-2 1-31 0,-5 1-9 16,0 2-62-16,2 3 3 0,-3 3-57 0</inkml:trace>
  <inkml:trace contextRef="#ctx0" brushRef="#br0" timeOffset="5529.709">5586 1325 411 0,'3'-3'105'0,"0"3"0"0,-3 0 3 16,0 0-11-16,0 0-1 0,0 0-12 0,0 0-17 15,0 0 6-15,-1 0-3 0,-1 0-20 0,1 0-7 16,-30 0-1-16,21 1-1 0,-1 3-8 0,-1 2-8 16,-2-1 0-16,-3-1 0 0,0 3-8 0,-3 2 3 15,2 0-3-15,-3 0-1 0,-3 1 2 0,2-2-4 16,-1 3 0-16,-2 0 1 0,0-3-6 15,-2 2 4-15,4 0 2 0,-1 1-1 0,1-2 5 16,-1 1 2-16,3-2 2 0,0 2 0 16,0 0 3-16,2 0 1 0,-4-1-1 0,5-2 0 15,-2 2 0-15,4-1-3 0,-4-1-1 0,3 0 1 16,2 0-5-16,2 1-1 0,0-1-1 0,0 1-1 16,1 0-1-16,0 0 0 0,0 1 3 0,2 0 0 15,-1 0 1-15,1 1 1 0,2-3-1 0,0 4 2 16,0 0-1-16,1-2-3 0,2 2-1 0,1 0-1 15,0 1-3-15,1 3-3 0,1-2 1 0,1 0 0 16,-1 1-3-16,2 2 0 0,0-1 1 16,2 1 0-16,-2 0 0 0,1 0 2 0,0 2 0 15,0 4 0-15,-1 1 2 0,2 0 0 0,-2 2 0 16,0 1-1-16,0 3 1 0,0 3-3 0,-2-3 0 16,2 3-1-16,0 1-2 0,0 2-1 0,0-1 0 15,2 3-1-15,-2-1 0 0,-2 2 0 0,2-1-1 16,-2 3 1-16,-1 0-1 0,1 2 0 15,0-2 0-15,-1 2 1 0,1 0-1 0,-1 1 0 16,1 0-1-16,0-1 1 0,1-2 0 0,0 3-1 16,-2 0 0-16,2 3 0 0,0-2-1 0,-1 2 1 15,-1-1 0-15,2 2 0 0,0 2 0 0,-1-4 0 16,2-2 0-16,-2 1 0 0,2-2 0 0,-1 2 1 16,-2-1 0-16,1-1-1 0,-2 0 1 0,-1 1 1 15,3-1 0-15,-2 1-1 0,-1-5 1 0,0 1-1 16,1-1 1-16,1-5-1 0,-1-2 0 0,0-1 1 15,-1 0-1-15,3-4 0 0,-2 0 1 0,2 1-1 16,-1-3-1-16,0-1 1 0,1-1 0 16,0 3 0-16,1-4-1 0,-2-2 0 0,3 0 1 15,0 0-1-15,0-1 0 0,1-1694 0 16,2 3386 0-16,-1-1693 0 0,2-4 1 0,2 0 0 16,-1-2 0-16,1 0 11 0,3-1-1 0,1-1-1 15,1-2 9-15,4 2 1 0,-1-2 3 0,4-2 1 16,0 1-1-16,4-3-4 0,1 0 1 0,3 2 0 15,-2-4-4-15,6 3-3 0,-2-3-1 0,1 1-1 16,0-2-3-16,-3 0-3 0,0 0-1 0,1-4-1 16,-2 1-4-16,-3 0-102 0,0-3-184 0,0-2 166 15,-1-2 122-15,-1 2-120 0</inkml:trace>
  <inkml:trace contextRef="#ctx0" brushRef="#br0" timeOffset="6276.947">11520 2859 904 0,'-5'-1'161'0,"-1"0"-159"0,2 0 122 0,-1-3 88 16,5 4-75-16,0 0-30 0,0 0-30 0,0 0 1 15,0-1 7-15,9-12-40 0,1 11-4 16,2-1-6-16,2 0-2 0,2 0-6 0,1 1-7 15,2-1-1-15,0 2-1 0,4 1-8 0,-4-4-3 16,1 4-1-16,-1-2-3 0,-1 1-2 0,-1-1-17 16,-1 1-23-16,-3 0-2 0,-2-3-30 0,-3 1-101 15,2 0-41-15,0 3 59 0,-2-1 155 0,-1 0-146 16</inkml:trace>
  <inkml:trace contextRef="#ctx0" brushRef="#br0" timeOffset="6497.066">11687 2634 1251 0,'0'0'115'0,"0"0"-1"15,0 0 1-15,0 0-26 0,0 0-8 0,-7 16 13 16,7-9-32-16,2 5 13 0,0 4-12 0,-1 0-6 16,2 4 13-16,-1 2-12 0,1 2 0 0,-2-1 1 15,2 3-16-15,-2 1-13 0,0-1-4 0,0 0 0 16,-1 3-16-16,3-5-3 0,-2 2-4 0,3-1-3 15,-2-2-3-15,3-3-77 0,0-2-34 0,4-5-18 16,-1-2-90-16,1-4 5 0,1-1-84 0</inkml:trace>
  <inkml:trace contextRef="#ctx0" brushRef="#br0" timeOffset="7199.176">12593 2145 1168 0,'-4'-18'81'0,"-1"0"18"0,2 5-59 0,-1 0 179 16,2 2-137-16,1 3-27 0,-1 4 3 0,2 4 15 16,0 0-36-16,3 6 10 0,-1 5-12 15,2 9-7-15,0 1 6 0,1 7-8 0,0 6 3 16,0 1 5-16,1 6-14 0,1 1 1 0,-1-1-2 16,3 1 2-16,0 1 0 0,-1-2-1 0,1-2-2 15,-2 1 1-15,2-5-2 0,0-1-4 0,-1-4 0 16,2-2-1-16,-4-3-5 0,3-6 0 15,-2 0 0-15,1-5 0 0,-5-1 0 0,1-6 1 16,-1 2 0-16,-3-7-1 0,0-2 3 0,0 0-2 16,0 0 0-16,-12-7 0 0,6 1-1 0,-2-7-2 15,-1-3 0-15,-1-1 0 0,-1-4-1 0,0-2-2 16,-1-1 1-16,1 1 0 0,-1-5-1 0,3 5 0 16,-3-2 0-16,4 3-1 0,-1 2 1 0,1 2-1 15,1 2 1-15,1 2 0 0,1 3 0 0,0 5 1 16,2-1-1-16,-1 3 0 0,0 3 1 0,2 1 2 15,-2 3 1-15,2 6-1 0,-1-2 2 16,-1 8 1-16,1 0-1 0,-1 5 2 16,-1 0-1-16,0 4-2 0,-1 1-1 0,-1-2 1 15,-1 1-2-15,1 0-1 0,-1 0-2 0,0-2 1 16,-2-1-2-16,1-4-1 0,1 1-15 0,1-5-6 16,1 2-10-16,1-5-120 0,2 0-80 0,3-4 97 15,3 0 137-15,5-6-137 0</inkml:trace>
  <inkml:trace contextRef="#ctx0" brushRef="#br0" timeOffset="8029.028">13735 1827 896 0,'22'-6'116'0,"-1"1"4"16,-5 2 1-16,-1-1-38 0,-2 3 3 0,-5-1 18 15,-3 4-48-15,-7 2-3 0,-5 5-13 0,-4 3-7 16,-4 3-2-16,-3 4-10 0,-7 2 0 0,-6 3 0 15,-1 1-12-15,-3 2 4 0,1-1 9 16,-4-2-2-16,1-2 10 0,2 2 6 0,-2-2-3 16,6-2 3-16,3-2 5 0,2 1-10 0,4-4-5 15,6-2 1-15,1-2-13 0,1-3-5 0,11 2-4 16,-2-5 2-16,2 1-6 0,3-6 1 0,0 0 0 16,0 0-4-16,1 0 2 0,22 1 0 0,-15-5 0 15,7 1 2-15,0-2 0 0,2 0 1 16,3 2 0-16,0 1 2 0,2 0 2 0,0 2 5 15,-1 0 1-15,0 3 0 0,1 4 7 0,0 0-1 16,-2 0-1-16,-1 3 1 0,-2 1-3 0,-1 0-2 16,-4 1-2-16,-2 4 1 0,-2-1-4 0,-6 1 0 15,-3 1 0-15,-4 1-1 0,-5 0 1 0,-4 3-2 16,0 0 0-16,-5-1 0 0,-3 1-3 0,0 1 0 16,-2-2 0-16,1 1 0 0,-1-3 0 0,0 2-1 15,-1-5 0-15,4 1-1 0,0 0 1 16,4-2 0-16,1-2-1 0,3-1-1 0,1-2 0 0,6-2 0 15,3-1 0-15,0-1-1 0,2-1-1 0,1-4 1 16,0 0 0-16,0 0 0 0,0 0 1 16,17-4 11-16,-11 0 3 0,5 0 0 15,1-4 12-15,4 4 5 0,4-4 3 0,1-1 2 16,4 0 5-16,1 2 2 0,3 0 0 0,3-1 1 16,2 2 1-16,2 1-2 0,3 1-1 0,2 3 2 15,-3-1-3-15,1 2-6 0,-2 0-1 0,3 1-1 16,-2 1-6-16,0 2-4 0,-3 0-3 0,-2 0 0 15,2 2-5-15,-2-1-4 0,0 2 0 0,-5-2-2 16,-4 2-2-16,-2 0-3 0,-3-1 0 0,-5 0 0 16,-5-1-2-16,-4 0-55 0,-3-1-39 15,-5-3-13-15,-3 0-74 0,-6-1 5 0,-2-1-75 0</inkml:trace>
  <inkml:trace contextRef="#ctx0" brushRef="#br0" timeOffset="9084.057">13151 3220 465 0,'-2'5'224'0,"0"2"-44"16,2-3-8-16,0 2 43 0,3-2-126 0,2-2-18 16,2 3 18-16,4-5-31 0,2 0 3 0,4-5 4 15,1 0-35-15,2-4 1 0,1-2-5 0,0-2 0 16,-1-1 2-16,0-4 4 0,-2 0 1 0,-2-1-1 16,-2-1 4-16,-3-1 1 0,-3 4 1 15,2-2 0-15,-3 1-1 0,-1 3 1 0,-4 0 0 16,-1 4 0-16,-1 0 0 0,-1 5-7 0,0-1-2 15,-3 4-1-15,-2 2-8 0,4 2-9 16,-1 4-2-16,-1 5 1 0,4 2-10 0,0 5 0 16,-1 3 1-16,2 5-2 0,4 2 1 0,-2 0-2 15,1 4 1-15,0 0 1 0,-1 2-2 0,1-1 2 16,-1 1-2-16,-1 1 2 0,-1-1 0 0,-2-2 2 16,-4-2-1-16,-3 1 1 0,1-2 1 0,-1 0 0 15,-3-3 0-15,0 0 0 0,0-3 2 0,2 1-1 16,1-4 2-16,0-3-1 0,0-2 1 0,0-4 1 15,3-2 2-15,2-3-1 0,-2-1 2 0,0-4 4 16,1-4 0-16,-1-2 0 0,-1-4 4 16,2 0-3-16,1-2 2 0,-1-3-1 0,3-1-3 15,-1-1-5-15,2 0 0 0,3-1-1 0,1 2-5 16,-1-2-1-16,2 1-3 0,0 1 1 0,1-2-3 16,1 3-24-16,0 1-27 0,-2 1-10 15,2-1-38-15,1 2-300 0,0-2 346 0,0-2-119 16,2 1 178-16</inkml:trace>
  <inkml:trace contextRef="#ctx0" brushRef="#br0" timeOffset="9278.663">13409 2890 1623 0,'-5'-6'113'0,"1"1"-7"0,1 0-66 15,-1 3 168-15,1-2-123 0,3 4-42 0,0 0 9 16,0 0 17-16,0 0-52 0,0 0-9 16,0 0-25-16,0 0-17 0,0 0-18 0,0 0-150 15,0 0-94-15,-1 10 117 0,4-2 182 0,3 7-182 16</inkml:trace>
  <inkml:trace contextRef="#ctx0" brushRef="#br0" timeOffset="9528.159">13515 3243 1627 0,'0'0'114'15,"0"0"4"-15,0 0-72 0,0 0 158 16,0 0-105-16,0 0-46 0,1-1 10 0,1-2 20 15,-1 2-62-15,0 0-5 0,0 0-8 0,2-1-3 16,-1 1-4-16,1 0-3 0,39-14-12 0,-36 15-9 16,1 0-10-16,1 0-111 0,-1 0-50 0,0 0-23 15,1 4-140-15,-3-4 7 0,0 2-106 0</inkml:trace>
  <inkml:trace contextRef="#ctx0" brushRef="#br0" timeOffset="9775.719">13673 3192 1036 0,'-5'4'143'0,"0"-3"-2"0,1-1-1 0,1 3 1 16,-2-1-55-16,2 1 0 0,1 1-1 0,-1-3 5 15,2 2-15-15,1 1-12 0,0 0 3 0,1-3-17 16,2 3 3-16,-1-2 8 0,2 2-23 0,0-4-6 15,2 1-6-15,1 0 0 0,1 1-8 0,0-2-7 16,1-2-2-16,2 1-2 0,1 0-6 0,0 1-16 16,-1-4-28-16,0 1-14 0,2 0-32 0,0 1 3 15,-1-3-40-15</inkml:trace>
  <inkml:trace contextRef="#ctx0" brushRef="#br0" timeOffset="10230.322">13667 3334 803 0,'0'0'237'0,"0"0"-36"0,0 0-1 15,0 0 24-15,1 0-119 0,0 0-23 16,1-1 24-16,-1-1-29 0,0 0-6 0,35-10-10 16,-29 11-30-16,1 0-8 0,-2-1-3 0,1 2 1 15,1 0-10-15,-2 0-3 0,2 3-5 0,-3-3 1 16,1 0-4-16,3 2-65 0,-2 0-32 0,2-2-9 15,-3 2-78-15,5 0 5 0,-2-2-75 0</inkml:trace>
  <inkml:trace contextRef="#ctx0" brushRef="#br0" timeOffset="10473.167">13949 3112 1512 0,'2'6'220'0,"-1"-3"-213"0,-1 6 43 16,0-3 94-16,0 4-42 0,-1 2 0 0,1 1-32 16,-3 4-2-16,2 1-7 0,0 1-35 0,-3 0-10 15,1 0-3-15,1 1 1 0,1-2-13 0,1-2-103 16,0 1-114-16,2-3 115 0,2-1 102 15,3-3-100-15</inkml:trace>
  <inkml:trace contextRef="#ctx0" brushRef="#br0" timeOffset="11690.116">13442 1331 1031 0,'5'-4'71'0,"-1"2"58"15,-3-1-70-15,0 1 178 0,-1 2-114 0,0 0-29 16,7 12 3-16,-7-1 20 0,0 5-47 0,-2 6-20 16,1 7-10-16,0 0-2 0,0 6-23 0,-2 3-4 15,-1-3-4-15,3 4 0 0,0 1-5 0,0-5-4 16,1-1-34-16,0 0-9 0,0-4-24 0,1-3-176 16,0-4 210-16,3 0-74 0,-2-6 110 15</inkml:trace>
  <inkml:trace contextRef="#ctx0" brushRef="#br0" timeOffset="11947.147">13313 1329 990 0,'-1'-24'68'0,"-1"4"84"0,4-2-98 0,2 3 211 16,-2 0-133-16,5 3-35 0,2 1 2 0,1-1 6 15,4 3-46-15,2 4 2 0,-1 0-5 0,3 0 0 16,1 4 0-16,1 4-3 0,1 1-3 15,-1 7 1-15,-2 2-6 0,-1 2-9 0,2 2-1 16,-5 1 0-16,-2 6-10 0,-3 1-3 0,-2 0 0 16,-6 4-2-16,-1-2-3 0,-4 1 0 0,-3 3-2 15,-5 1 0-15,-4-3-1 0,-4 1-4 16,-3 0-2-16,-2-3 0 0,-1-1-4 0,0-1-43 16,0-2-35-16,0-3-13 0,0-4-62 0,0-2 4 15,2-4-62-15</inkml:trace>
  <inkml:trace contextRef="#ctx0" brushRef="#br0" timeOffset="12777.388">14500 2041 967 0,'7'-9'168'15,"-1"2"-166"-15,0 4 126 0,1-1 105 0,-1 4-139 16,0 6 34-16,0 3-37 0,0 8-4 0,0 8 0 16,-2 2-44-16,1 6-7 0,0 4-6 0,-1-1-1 15,1 3-9-15,1 1 2 0,0-2-2 16,3-3 0-16,0-2 1 0,3-2-7 0,1-3 0 16,2-1 1-16,-2-3-8 0,4-6 2 0,0-2-1 15,-1-2-1-15,1-4 3 0,-1-7 2 0,-1-1 0 16,0-4 1-16,1-5 3 0,0-2 0 0,-1-5 0 15,-2-2 1-15,0-4 1 0,-2-2-1 16,-3-2 0-16,1 0 0 0,0-1-1 0,-6-1-4 16,2-1 0-16,0 3 0 0,-2 0-4 0,-1 4 2 15,1 3 3-15,-3 4 0 0,-2 2 5 0,2 5-3 16,0 6 0-16,0 0 1 0,-6 6-2 0,5 4-4 16,0 2-3-16,-2 1-2 0,3 3-5 0,-2 2 0 15,2 1 1-15,0 1-1 0,1-1 0 0,3 1 0 16,-1-3 0-16,6 3 0 0,-2-4 0 15,-2 0 2-15,8-4-1 0,-1 0 2 0,3-1 2 16,3-6 3-16,0 1 2 0,-1-6 1 0,3 0 3 0,1-5 5 16,-3-5 1-16,2-2 1 0,-2-1 5 15,0-4 0-15,-1-3 1 0,-2-1 0 0,-2-2 0 16,-2-2-3-16,-1 1-1 0,-5-4 1 16,-2-1-5-16,-3-3-4 0,-2-2-1 0,-3 2-1 15,-2 3-5-15,-3-3-1 0,-1 2-2 0,-1 4 0 16,-1 4-3-16,0 3-3 0,-1 6 0 0,2 3-2 15,0 3-3-15,2 3-5 0,0 4-9 0,1 4-4 16,3 0-10-16,2 8-49 0,2 1-13 0,2 4-3 16,4 2-57-16,2 2-141 0,2 1 219 15,6 3-95-15,1-2 173 0</inkml:trace>
  <inkml:trace contextRef="#ctx0" brushRef="#br0" timeOffset="13539.627">15346 2713 793 0,'0'0'148'0,"0"0"-145"0,0 0 117 0,1 0 31 16,16-5-21-16,-12-3 10 0,2 1-16 0,-2-1-9 15,-1-4-6-15,1-3-20 0,2 2-12 16,-6-2-2-16,1-1 1 0,3 0-15 0,-4 0-6 0,3-2-4 15,-4 2 1-15,-2-2-10 0,0 3-4 16,2 3-3-16,0 1 0 0,-1 0-7 0,-3 3-4 16,1 1-4-16,3 7 1 0,0 0-8 0,0 0-6 15,0 0-1-15,0 8 0 0,0 1-6 0,3 3-1 16,-1 3 0-16,3 4-1 0,-2 2 1 0,1 2 0 16,1 3 0-16,-1 0 1 0,-2 2 0 0,2 4-1 15,3 2 0-15,-2-1 0 0,-1 2-1 0,-2-3 1 16,-2 5 0-16,2-2 1 0,-5 0 1 0,-1 1-4 15,-3-3 0-15,-3-1 0 0,-1-2-4 16,4-3 3-16,-3-2 1 0,-1-4-5 0,2-3 5 16,-1-2 3-16,2-5 0 0,-1-3 1 15,0-3 2-15,1-3 0 0,-1-3 0 0,3-3 0 16,2-5 0-16,-1-2 0 0,0-2 0 0,3-8 0 16,1 2 1-16,-1-3 7 0,2-3 2 0,3 1-1 15,-3-5 8-15,1 3 1 0,3 1 2 0,1 1 2 16,-3 1 0-16,4 2-3 0,2 3-2 0,-5 1-1 15,5 6-5-15,-1 0-3 0,-1 2-4 0,1 4 0 16,0-2-6-16,-3 4-1 0,2 1-1 0,2 2-1 16,0 0-3-16,-2-2-46 0,3 0-28 0,-1 4-7 15,1-2-61-15,1 0-295 0,1 0 365 16,0-2-141-16,-2-1 219 0</inkml:trace>
  <inkml:trace contextRef="#ctx0" brushRef="#br0" timeOffset="13748.379">15411 2288 1852 0,'-3'-1'130'0,"-2"-3"-17"16,1 3-64-16,0 1 109 0,-2 0-49 0,2 0-51 15,1 0 13-15,-1 5 19 0,-1-1-66 0,0 3-5 16,1 0-10-16,1 1-3 0,-2 0-5 0,-1 0-62 15,-2 0-64-15,2-1-35 0,1 0-98 16,1 0 8-16,0-2-114 0</inkml:trace>
  <inkml:trace contextRef="#ctx0" brushRef="#br0" timeOffset="14366.182">15409 1737 1010 0,'7'-5'128'0,"-4"1"-126"0,-2-3 108 15,0 3 48-15,0-2-51 0,-1 1 6 0,-1-4-46 16,-1 3 17-16,2-1 18 0,0-3-59 0,0 1 6 16,1-2-8-16,-1-1-2 0,1-1 6 0,3 1 2 15,2 0-3-15,2-1 0 0,-1 1-1 0,2 1-8 16,0 0 1-16,5 0 1 0,1 2-9 0,-2 3-5 15,1 1-1-15,-2 4 1 0,2 1-6 0,-1 3-3 16,0 4-1-16,-2 4 0 0,0 2-4 16,-4 4-1-16,0 3-1 0,-3 5-1 0,0 2-1 15,-3-1 0-15,-2 2 0 0,-4 2 0 0,-1 1-1 16,-3-2 0-16,-2 3 0 0,-3-2 0 16,-3-2-1-16,1 2-2 0,0-3 1 0,-1 2 0 15,-3-7-2-15,4 1 1 0,-1-7 0 0,4 2-1 16,0-5 2-16,3-2-2 0,-1-2 1 0,3-7 0 15,1 1-1-15,2-3-1 0,3-3-1 0,-2-4 1 16,3-2-2-16,-1-3 1 0,2 0 0 0,2-3 0 16,2 1 1-16,1-3 0 0,0 1 0 0,2 2 1 15,0-2 0-15,2 4 0 0,0 1 1 0,-1 2 0 16,1 1 1-16,-2 0 4 0,2 3-1 16,2 2 0-16,-1 1 4 0,1 2-3 0,-1 3-1 15,2 0 2-15,2 4-3 0,-2 0-2 0,2 2-2 16,-2-4 0-16,2 5 0 0,-2-2-44 0,0 1-26 15,-1-1-9-15,2 1-55 0,-2 1 3 16,-1 0-53-16</inkml:trace>
  <inkml:trace contextRef="#ctx0" brushRef="#br0" timeOffset="15360.809">15567 1285 512 0,'15'-4'67'0,"1"1"11"16,1 1 0-16,0 0-12 0,2-3-9 0,0 1 10 15,2 1-14-15,3-1 13 0,-1 0-11 0,1 1-8 16,0-5 12-16,0 4-6 0,2-1 3 0,-3 3 5 15,1-2-11-15,-3-2-4 0,-2 1-2 0,2 4 1 16,-1-3-5-16,0 3 3 0,-3-1-3 0,0-1 1 16,2 3 1-16,-3 0-6 0,0 0-1 15,-2 1 1-15,-1 3-8 0,-2-1-2 0,-2 1-2 0,-2 5 0 16,-2-3-4-16,-1 4-2 0,-3 2-1 16,0 2 3-16,-2 1-5 0,0 3 0 15,-3 3 1-15,0 4 0 0,0 3 0 0,-3 2 2 0,0 2-1 16,0 5-1-16,0 1 2 0,1 2-3 15,0-1 0-15,0 3 1 0,1 0-3 0,0 1 8 16,3 2 0-16,2-1-1 0,-2-1 6 0,2 4-3 16,0 0 2-16,5 0 4 0,1 2-7 0,2 3 0 15,-1-4-1-15,3 0 0 0,0 4-1 0,0-5 0 16,-2 1-2-16,1 0 1 0,-1-1-2 0,-2 1 3 16,0-1 2-16,0-1-3 0,-2-2 4 0,-1-2-1 15,1-1 1-15,-1-3 2 0,-2 0-2 0,0-2 1 16,-2 1-2-16,-2-2 1 0,1 1-1 0,-2-2 4 15,0 2 0-15,1-2-1 0,-3 0 3 16,2-2-4-16,-2-3 0 0,0-1 2 0,-1-4-6 16,0 0 1-16,-3-5 1 0,-2 0-2 0,-2-3 2 15,-1-1-1-15,-3-2-1 0,-1-4 2 16,-2 0-3-16,0-2-2 0,0 0-1 0,-35 7 15 16,34-14-24-16,-1-2 1 15,0 4-4-15,2-1-3 0,1-1-2 0,-1 1 1 16,4-2-5-16,-3 0-23 0,4-1-25 0,1-1-8 15,4 1-35-15,1-1-246 0,3-2 290 0,2-1-103 16,0-3 156-16</inkml:trace>
  <inkml:trace contextRef="#ctx0" brushRef="#br0" timeOffset="18211.326">5385 5793 324 0,'1'-3'110'15,"-1"3"6"-15,0 0-1 0,0 0 4 0,0 0-13 16,0 0-12-16,0 0 9 0,0 0-13 0,0 0-11 16,0 0 0-16,0 0-17 0,0 0-5 15,0 0-4-15,-16 0-4 0,6 3-6 0,-1 1-12 16,-3 2-1-16,-2-2 3 0,-2 1-14 0,-3 0 8 15,-1-2-1-15,-1 4-3 0,0-3 9 0,-1 0 1 16,1 1 3-16,0 0 0 0,2 0-1 0,0-1-4 16,-2-2-2-16,2 3 3 0,2-4-8 0,-2 3 0 15,1-3-3-15,0 2 2 0,2 0-3 0,0-3-2 16,1 4 2-16,2-1 0 0,2 2-1 0,0-2 5 16,2 1 0-16,3 2-2 0,-1-1 5 0,2 0-3 15,2 2-1-15,0-2 1 0,2 1-6 0,2 3-2 16,0 0 1-16,1 2-4 0,0 0-2 15,2 1 0-15,1-1 0 0,1 5 0 0,0 0-2 16,0 5 3-16,2-1-3 0,-1 4 3 0,0 2 1 16,0 2-1-16,1 3 1 0,-2 2-1 15,1 2-1-15,0 2-1 0,-3-2 1 0,2 4 0 16,-1 0-3-16,-2 2 0 0,-1 0-1 0,0 2 4 16,-1 1-3-16,-2 3-4 0,1 2 1 0,-2 4 0 15,-1 0-2-15,1 3 0 0,-1-3 1 0,2 1-5 16,-1 1 2-16,0-2 0 0,0 1 1 15,2-1-1-15,1 3 0 0,0-1 0 0,-1-2-1 16,2 3 1-16,-1-3-1 0,0-1 2 0,1-1-2 16,-3 0 2-16,1-1 0 0,-2 1-1 0,-1 1 1 15,0-3 0-15,0 2 0 0,0-2 0 0,1-2 2 16,-3-4-2-16,1-2 1 0,-1-2 1 0,1-2 0 16,-2-1 0-16,1-2 0 0,-2 0 1 15,2-2 0-15,-1 0-1 0,1 0 2 0,1-3-1 16,-3-1 1-16,2-4 2 0,2-1-1 0,1-2 3 15,2-5-2-15,0-1 1 0,1 0 3 0,1-3-1 16,3-2 1-16,0-3-1 0,4 1-1 0,0-2 3 16,0-1 0-16,4 0 0 0,1 0 2 0,2-3-2 15,2 0-3-15,3 0 2 0,1-1-5 0,1 1-3 16,2-2-1-16,1 0 0 0,1 0-3 0,3-2-2 16,1 1-12-16,1-2-16 0,-1 1-9 0,5-6-406 15,0 0 410-15,1-3-103 0,-3 1 141 0</inkml:trace>
  <inkml:trace contextRef="#ctx0" brushRef="#br0" timeOffset="19457.389">11314 7158 448 0,'0'0'235'0,"0"0"-33"0,0 0-6 0,1 0 22 15,19 3-117-15,-10-5-9 0,2 1-3 0,4-4-16 16,0 0-2-16,3 1-3 0,-2 0-17 0,-1 1 5 16,3-2-5-16,-1 2-1 0,-1 1 4 0,2 1-19 15,1 1-4-15,-1 0 3 0,1-2-23 16,0 4-3-16,1-2-4 0,-1 2-5 0,-2-1-4 16,-1 3-60-16,-1 1-18 0,0 0-5 0,-1 2-69 15,-4-2 4-15,2 1-51 0</inkml:trace>
  <inkml:trace contextRef="#ctx0" brushRef="#br0" timeOffset="19712.224">11544 6893 1400 0,'0'0'95'16,"0"0"1"-16,0 0 1 0,0 0 5 0,0 0-35 15,0 0 0-15,-9 8 7 0,8 3 1 16,-1 0-7-16,2 8-7 0,0-3 1 0,-1 5-5 16,1 1-1-16,0 4 3 0,0 2-10 0,1 0-8 15,1 1-4-15,0-2-1 0,2 2-11 0,-2-1-7 16,2-2-3-16,0-1 1 0,1-3-9 0,-2-2-1 16,2-2-4-16,-1-4-2 0,1-2-3 0,-1-3-65 15,1-3-52-15,-2-3-29 0,2-3-92 0,0-4 8 16,-1-3-101-16</inkml:trace>
  <inkml:trace contextRef="#ctx0" brushRef="#br0" timeOffset="20443.368">12892 6194 1472 0,'-6'-10'152'0,"0"0"-148"16,2 2 75-16,-1 0 21 0,0 3-22 0,5 5 7 15,0 0-37-15,-6 9 9 0,3 5 4 0,2 4-43 16,-2 7 7-16,3 6-5 0,-2 4-1 0,1 5 5 16,0 2 0-16,1 4 1 0,1 0 2 15,2 4-3-15,0-3 0 0,0 1-1 0,-1-1-1 16,1 0-2-16,3-4-4 0,-2-4 0 0,0-2 0 15,-1-3-5-15,2-7-2 0,-5-3 0 0,4-5 0 16,-1-2-3-16,-3-2 3 0,0-3-1 0,-1-9-1 16,-3-1 1-16,-1-2-1 0,2-3-1 0,-3-7 0 15,-1-3-3-15,0-3 1 0,1-3 0 0,-2-4-1 16,1 0 1-16,1-1-1 0,-2-3 0 16,0 1 2-16,-6 0-1 0,4 4-1 0,-2-1 2 15,2 2-1-15,0 2 2 0,-1 5 2 0,0 2 2 16,1 4-2-16,3 3 4 0,-2 4-2 0,0 1-1 15,0 3 2-15,0 6-4 0,-2 2 0 16,1 0 2-16,-1 6-1 0,0 2 1 0,0 3 6 16,0 2 0-16,-2 3 0 0,1 0 5 0,1 0-4 15,-2 3-1-15,1-6 1 0,1 2-5 0,-1-1-3 16,1 0-2-16,1-4-2 0,-1-2-3 0,2-1-31 16,2-4-30-16,2 0-12 0,1-2-48 0,4-2 3 15,4-1-50-15</inkml:trace>
  <inkml:trace contextRef="#ctx0" brushRef="#br0" timeOffset="21914.996">14166 5983 743 0,'18'-6'95'16,"-5"5"-93"-16,-2 3 69 0,-1-2 31 0,-5 5-24 15,-2 1-10-15,-7 3-28 0,-3 3 5 0,-8 2 10 16,-2 1-38-16,-6 1 0 0,-4 4-1 16,-5-1 2-16,-2 1 2 0,-2 1 26 0,-2 1 3 15,1 0-2-15,-2-2 28 0,2 1-3 0,-2 0 2 16,3-1 2-16,-1-2-6 0,4 0-14 0,-1 0-4 16,1-3 0-16,1 0-18 0,5 2-7 0,3-5-2 15,2-1-1-15,4 3-9 0,4-2-2 16,3-1-1-16,4-2-2 0,2-2-2 0,5 1-4 15,1-1 2-15,6-3 0 0,2-3-3 0,6-1 2 16,1 0 0-16,5-2 1 0,2-2 2 0,3-5 0 16,2 3 0-16,5 0 1 0,-1 2-1 0,-2 2 6 15,3-1 1-15,-6 3-2 0,2 2 5 0,-2 5-1 16,-2 0 0-16,-4 3 2 0,-2 3-4 0,-2 3-1 16,-5-1-2-16,-2 3 0 0,-5 2-2 0,-4 2 0 15,-1 1-2-15,-7 3 2 0,-3 1-2 16,-4 3-2-16,0 0 1 0,-5 1-1 0,1-1 0 15,-5-1-1-15,1 0 1 0,-2-1-2 16,-4-1 1-16,0-4 0 0,-2-1-1 0,3-4 1 16,-1-1 0-16,2-4-1 0,3 0 0 0,2-3 0 15,3-4 0-15,6 0-1 0,1-2 0 0,5-2 0 16,6-2-1-16,0 0 0 0,0 0 0 0,0 0 2 16,0 0 0-16,7-11 4 0,0 6 1 0,6-1 1 15,0 2 5-15,3-1 3 0,2 0-1 0,1 0-2 16,5 3 2-16,1-4-4 0,0 2 0 0,0 0-1 15,1 2-6-15,1 1-1 0,3-2-1 16,-1 3 0-16,0-1-3 0,-1 1 0 0,2 0 0 16,1 0-1-16,-2 0 1 0,2 0-3 0,-3 0-23 15,-2 0-7-15,0 0-17 0,-4 0-145 0,-1 0-124 16,-5-1 137-16,-1-2 184 0,-9 1-188 0</inkml:trace>
  <inkml:trace contextRef="#ctx0" brushRef="#br0" timeOffset="22484.018">13273 7656 1491 0,'-7'15'104'0,"4"-1"-39"16,3-2-49-16,0-2 204 0,4 0-192 15,2-5-4-15,3-3 6 0,1-2 9 0,2-2-1 16,4-5 19-16,0-2-6 0,4-4-6 0,0-3 20 16,3 0-18-16,1-5 2 0,1 0 1 15,1-3-23-15,-2 0-2 0,-3-1-2 0,-1-2 0 16,-3 1-2-16,-4 0 5 0,0 3-2 0,-5 0 0 16,-1 0 4-16,-4 4 0 0,0 3-2 0,-3 1 0 15,0 2-3-15,-2 5-5 0,0 2 0 0,-2 3 0 16,1 3-6-16,0 1-5 0,-1 3-1 0,2 5-1 15,-1 1-5-15,2 2 0 0,0 5-2 0,1 2 0 16,1 3 0-16,0 1 0 0,2 3 0 0,1 3-1 16,-2-1 0-16,1 3 3 0,-2 1-1 15,0 2 0-15,-1 1 1 0,0 2-1 0,-2-1 1 16,-2 2 1-16,-1-2-1 0,-2 0 1 0,-1-3-1 16,-2 0 2-16,0-2 0 0,-2-3 0 0,-3-2 0 15,-1-5 0-15,-1 0 2 0,-2 0 0 16,1-6 1-16,3-1-1 0,-1-4 2 0,1-3 0 15,3-2-1-15,0-3 0 0,0-2 0 0,3-3-2 16,0-2-1-16,-1-5 1 0,3-2-2 0,2-1 2 16,0-3 0-16,1 1-1 0,3 1 2 0,2-4 0 15,4 2 2-15,0-4 0 0,0 1 1 16,2 0-2-16,1-1 0 0,3 2 1 0,2 1-2 16,1 1-2-16,-3 0 0 0,4 2 0 0,0 2-1 0,1 1-1 15,1 1-3-15,-1 0 1 0,-4 2-3 0,1 2-36 16,-1-1-21-16,-2 2-4 0,-1-2-45 15,-2 0-186-15,0 2 242 0,0-1-104 0,-1 1 160 0</inkml:trace>
  <inkml:trace contextRef="#ctx0" brushRef="#br0" timeOffset="22688.038">13530 7159 1687 0,'-4'-5'202'16,"4"5"-199"-16,0 0 114 0,0 0 32 0,0 0-43 16,0 0-17-16,0 0-41 0,0 0 9 0,-1 0-1 15,0 0-48-15,-1 1-2 0,2 2-4 16,0-2-2-16,0-1-2 0,0 1-48 0,0 2-27 16,0-1 22-16,0 1-59 0,10 36-14 0</inkml:trace>
  <inkml:trace contextRef="#ctx0" brushRef="#br0" timeOffset="22938.646">13733 7534 1053 0,'0'0'302'0,"0"0"-67"0,0 0 0 0,0 0 15 15,0 0-161-15,2 0-27 0,-1 0 14 16,24-6-23-16,-18 2-6 0,3 3-11 16,1-4-23-16,-2 3-4 0,0-2-2 0,3 0 2 15,-3 4-5-15,1-1-2 0,1 2-3 0,-2-1-4 16,-2 4-2-16,0-3-59 0,1 3-34 0,0 2-7 16,-1-5-78-16,-4 2 5 0,3-1-64 0</inkml:trace>
  <inkml:trace contextRef="#ctx0" brushRef="#br0" timeOffset="23113.449">13735 7683 1348 0,'2'2'176'0,"2"-1"-172"0,0-1 99 0,-2 0 47 16,3 1-51-16,0-1-4 0,0-1-36 0,0 1 8 15,1-1-7-15,3-1-40 0,-5 2-6 16,4-1-5-16,-4-4 0 0,1 3-10 0,1-2-98 15,-3-1-65-15,1 1-37 0,-4 1-132 0,4-2 10 16,-2 0-136-16</inkml:trace>
  <inkml:trace contextRef="#ctx0" brushRef="#br0" timeOffset="23319.129">14083 7375 1723 0,'-3'9'205'0,"3"4"-200"16,-1-1 97-16,-2 2 31 0,1 2-31 16,-1 3 8-16,0 3-22 0,-1-1-6 0,-1 2-9 15,-1 1-23-15,1 0-16 0,-1 1-2 0,1 0-1 16,0 1-19-16,1-7-28 0,2 2-34 0,-1-1-19 16,2-4-44-16,1 0 3 0,3-2-50 0</inkml:trace>
  <inkml:trace contextRef="#ctx0" brushRef="#br0" timeOffset="24102.712">13759 5429 947 0,'4'2'200'0,"2"0"-199"0,-3 2 195 15,0 1 74-15,1 3-178 0,-1 3 36 0,-2 4-27 16,2 6-35-16,-3 3 25 0,-2 1-57 0,2 8-7 16,-2-1-8-16,-2 5 0 0,-2-2-10 0,1 0-7 15,-4-3-6-15,2-1-13 0,-1-3-11 0,0-3-109 16,-1-2-70-16,-1-4 87 0,0 1 122 0,2-8-120 15</inkml:trace>
  <inkml:trace contextRef="#ctx0" brushRef="#br0" timeOffset="24379.708">13592 5500 1194 0,'8'-19'161'0,"1"4"-14"16,2 0 1-16,0 1-30 0,0 0 29 0,3 2-73 15,-1 1-1-15,2 1 2 0,2 4-9 0,1-1-3 16,-2 3 0-16,1 4-3 0,0 0-2 0,0 2-2 16,1 2-6-16,-2 4-7 0,-4 1-3 0,-1 2 2 15,0 1-12-15,-1 2-3 0,-5 1-4 0,-1 2 2 16,-4 3-7-16,1 0-1 0,-2-1 0 16,-4 3-1-16,-2 1-1 0,-6-1-2 0,1 1-1 15,-4-2-1-15,-3 0-2 0,-4-6 1 0,1 1-4 16,-2-1-1-16,2-4-2 0,-1 0-3 0,2-5-1 15,1 0-6-15,1-3-7 0,6-3-75 0,0 0-58 16,6-4-49-16,5-2-108 0,3-3 8 16,4 2-124-16</inkml:trace>
  <inkml:trace contextRef="#ctx0" brushRef="#br0" timeOffset="29887.565">14596 6150 1492 0,'-3'-4'110'0,"0"-1"0"15,1 4 1-15,2 1-23 0,0 0-16 0,0 0 11 16,-4 9-29-16,2 2 7 0,2 3-9 16,0 7-8-16,-1 5 8 0,1 6-8 0,-1 3 1 0,1 6 4 15,0 1-13-15,1 1-8 0,-1 4-4 16,0-2-2-16,1 1-10 0,1-4-3 0,-1 0-1 15,0-4-1-15,1 2-2 0,2-8-4 0,-1-3-15 16,0-3-9-16,1-2-13 0,0-7-127 16,-1-2-72-16,1-5 94 0,0-5 144 0,1-7-147 15</inkml:trace>
  <inkml:trace contextRef="#ctx0" brushRef="#br0" timeOffset="32653.612">15017 6310 1086 0,'-8'-2'74'0,"3"4"2"15,3 1-60-15,-1 3 226 0,1 4-207 0,-1 1-6 16,3 2-7-16,-1 3 4 0,-1 3-8 0,2 1-2 15,0 2-3-15,0-5-3 0,1 3 0 0,4 0 4 16,-1-4-1-16,4-3 1 0,3 3 4 0,0-8 3 16,2-1 5-16,3-2-3 0,0-3 5 0,1-4 2 15,2-2-2-15,0-1 3 0,1-5-2 0,0-1-2 16,-2-1-4-16,0 1 4 0,-2-5-6 0,-2 2 4 16,1 3-2-16,-2-2-1 0,-5-1 4 15,0 4-5-15,-1 3 0 0,-2 1 0 0,0 2-5 0,-5 4-3 16,0 0-2-16,0 0 0 0,0 10-3 15,-4 1-3-15,-2-1 0 0,1 5 0 0,0-1-3 16,3 2 0-16,-5-2-1 0,4-2 0 16,3 4 0-16,0-5 1 0,3 1 1 0,2-3 0 15,2-2 2-15,0-2 6 0,5-4 3 0,-2 0 0 16,3-1 7-16,0-5 8 0,2-1 1 0,-3-4-1 16,-1-1 7-16,3-1-2 0,-4-2-2 0,1-1 2 15,0 0-5-15,-5-1-5 0,-2-1-4 0,0 0 2 16,-1 0-8-16,-1 1-3 0,-2-1-2 0,-3 3 0 15,-1 0-5-15,2 2-3 0,-2 2 0 16,2 4-1-16,-3 1-3 0,1 2-40 0,2 3-20 0,-3 3-2 16,1 1-48-16,3 2-84 0,1 4-38 15,0-2-27-15,5 3-95 0,2 0 2 0,-2 0-58 16</inkml:trace>
  <inkml:trace contextRef="#ctx0" brushRef="#br0" timeOffset="33109.725">15668 6510 1494 0,'-5'0'15'0,"1"5"106"15,-1 2-73-15,3 3-12 0,-1 3-14 0,1 1 11 16,1 6-25-16,1 2 1 0,0 2-4 0,0 3-2 16,0 3 1-16,1-1-3 0,-1 2 2 0,0 2 2 15,0 1-3-15,-1-1 0 0,0 0 3 0,-2-1-4 16,1-3 4-16,-1-3-3 0,-1-3 0 0,1-3 0 15,0-2-2-15,0-4 4 0,0-4-1 0,1-5 2 16,2-5 3-16,0 0 3 0,0 0 4 0,0 0 2 16,0 0 4-16,-7-16 15 0,9 3 0 15,-2 1 0-15,1-5 16 0,1 1-1 0,0-7 2 16,0 1 0-16,1 0-2 0,-1 2-6 0,1-1-4 16,0 3-2-16,1 2-9 0,0 1-11 15,-1 0-3-15,1 4 1 0,0 0-13 0,1 2-4 16,-2 2 0-16,1 2-1 0,0 1-4 0,-1-1-50 15,1 3-22-15,-1 1-5 0,-3 1-59 0,0 0 3 16,0 0-51-16</inkml:trace>
  <inkml:trace contextRef="#ctx0" brushRef="#br0" timeOffset="33317.402">15756 6287 1757 0,'-7'-4'124'0,"2"-3"-53"0,3 3-44 0,-3 0 78 15,0 1-44-15,0 0-31 0,1 2 7 0,1 1 11 16,-1 0-41-16,-1 0-3 0,1 1-10 0,2 2-13 16,0-1-6-16,0 3-102 0,2-3-66 0,0 3 83 15,0 0 111-15,2 1-111 0</inkml:trace>
  <inkml:trace contextRef="#ctx0" brushRef="#br0" timeOffset="34136.365">15626 6663 297 0,'-1'-4'69'0,"1"2"-68"0,0-2 67 16,0 0 39-16,-1 2-25 0,1 2-14 0,0 0-11 15,0 0 6-15,0 0 6 0,0 0-16 0,0 0 6 16,0 0-4-16,0 0-2 0,0 0 3 0,0 0-8 15,0 0 0-15,-10 16 3 0,8-7-13 0,1 1 1 16,-1 1-4-16,2 1 0 0,0 2-2 0,-1 2-10 16,1 1-2-16,0 3 0 0,0-2-11 0,1 3-1 15,0 0-4-15,0 4 0 0,2-1-3 16,-1 0 0-16,1-1-1 0,0 3 1 0,0-2-1 0,-1-2 0 16,0 1 0-16,0-2 1 0,-1-1-1 0,0 0 2 15,-1-2-1-15,0 1 0 0,-2-1 1 16,0-2 2-16,-2 0-3 0,-4-2 3 0,2-2 0 15,-2-1 2-15,-2-2 0 0,1-2-1 16,-1-2 3-16,-2-2 17 0,1-2 8 0,0-1-3 0,0-4 19 16,-1-2 7-16,1-1 3 0,0-4 6 15,0 0 3-15,3-1-9 0,0-2-1 0,-1-2 0 16,2 1-12-16,2 0-6 0,1 0-5 0,1 0 0 16,-2 2-9-16,5 0-9 0,0 2-2 0,0 0-1 15,0 0-11-15,0 1-1 0,0-2-3 0,2 5 1 16,4-1-1-16,-2 1-4 0,0-2 1 0,4 3 0 15,0 2-1-15,1-1-30 0,2 4-16 16,0-3-3-16,-1 1-37 0,3 0-117 0,0 3-72 16,0-5 82-16,3 0 199 0,1 0-174 0</inkml:trace>
  <inkml:trace contextRef="#ctx0" brushRef="#br0" timeOffset="34620.736">15913 6236 624 0,'2'-17'144'15,"-2"0"5"-15,0 2-1 0,0 1-3 0,1 2-31 16,-1 2 1-16,0 1-7 0,0 4-12 0,0 5-19 16,0 0-5-16,0 0-20 0,0 0-1 0,-1 10-2 15,-1 5 0-15,2 4-6 0,-2 3-5 16,1 4 0-16,0 6 5 0,1 2-9 0,-2 3 0 16,2 0-3-16,0 0-2 0,3-1-2 0,-1-1-7 15,1-1-1-15,0 0 0 0,1-6-9 0,0 0-2 16,1-2-1-16,2-2-1 0,-2-2-2 0,0-4-48 15,2-3-41-15,-2-2-17 0,2-4-71 0,0 0 7 16,2-4-77-16</inkml:trace>
  <inkml:trace contextRef="#ctx0" brushRef="#br0" timeOffset="35556.582">15833 5646 1064 0,'0'0'119'15,"0"0"-116"-15,0 0 60 0,0 0 54 0,13-2-38 16,-5-1-31-16,7 1-18 0,1 0 8 0,4-1 12 16,1-1-26-16,5 1 11 0,-3-5-5 0,4 2 0 15,3 0 10-15,-2-1-2 0,2 0 1 0,-2-1 2 16,-1 0-4-16,-2 1-3 0,0 2-2 0,-4 0-1 16,-3 0-4-16,0 4-6 0,-5-3-2 15,-2 4 1-15,0 4-7 0,-2 1-2 0,-3 1-2 16,-1 0 0-16,-1 4-3 0,-2 1 1 0,1 3 0 15,-3 2-1-15,0-1 1 0,-2 6-1 0,2 1 1 16,-1 5 0-16,2 4 0 0,3 2 1 0,-3 0 0 16,4 4-1-16,-1 0 2 0,2 4-1 15,0-3 0-15,1 3-1 0,-1 0 0 0,1 1-1 16,-1 1 1-16,0 3 1 0,2 0 0 0,-2 1-2 16,-1-1 0-16,1 1 1 0,2 0-2 0,-4-3 0 15,4 2-1-15,-1-3 0 0,-1 0 0 0,2-1-1 16,-1 1 1-16,-1-1 1 0,-1 0-1 0,2-4 4 15,-3 4 2-15,1-5 1 0,-2-1 5 0,1-3 0 16,-3-2 1-16,2 3 0 0,0-6 2 0,-2 2-3 16,-1-6 1-16,-2 1-1 0,0 0-1 0,0 3 2 15,1-5-1-15,-3 0 0 0,0-5 2 0,-2 2-2 16,0-2 1-16,-1-2-1 0,-1 2-1 16,1-5 4-16,-3 0 2 0,-2-1 0 0,1-1 3 15,-3-1 0-15,-1 0 2 0,-2-3 4 16,-3 1-3-16,-3 0 0 0,-1-2 1 0,-3 1-2 15,0-1 1-15,-3 0-1 0,1 1-1 0,0-2-6 16,-1 3 0-16,0-5-4 0,0 6-2 0,3-5 0 16,0 2-6-16,5-2-2 0,0 3-1 0,2-3 0 15,4 1-4-15,2-2-2 0,2-1-16 0,6 0-9 16,2-1-13-16,4-1-191 0,0 0 206 0,9-12-60 16,3 0 86-16</inkml:trace>
  <inkml:trace contextRef="#ctx0" brushRef="#br0" timeOffset="40016.658">19072 1216 1024 0,'-3'-14'70'0,"-1"6"56"16,-3 2-70-16,-1 1 207 0,3 5-142 0,-9 1-21 15,-1 9-2-15,1 6 12 0,-5 7-30 0,-3 8-19 16,-2 6-12-16,-1 9-2 0,-5 6-21 0,2 4-10 15,-1 4-3-15,4 1-1 0,3 1-9 0,7-4-5 16,4 0-28-16,8-4-20 0,4-6-21 0,11-3 2 16,4-5-37-16</inkml:trace>
  <inkml:trace contextRef="#ctx0" brushRef="#br0" timeOffset="40607.618">19152 1751 435 0,'-1'13'213'0,"1"-2"-28"0,0-4-8 0,4 1 12 15,1-2-119-15,2-5-1 0,3-1-14 0,3-4-10 16,5-3-12-16,0-5-7 0,3-3-11 0,4-5-1 16,-1-2-2-16,5-5 2 0,-1-3-2 0,-2-2 8 15,1 0 7-15,-2-3 1 0,-2 0 11 0,-4 0 10 16,-3 1 0-16,-6-5 2 0,-3 5 8 15,-2-1-7-15,-4 4-2 0,-1 1-1 0,-3 4-9 16,-2 2-5-16,0 3-4 0,-4 5 3 16,1 4-10-16,-4 9-9 0,1 2-2 0,-1 9 1 15,-4 0-11-15,0 8-3 0,-1 6 0 0,1 4-1 16,-2 5-3-16,2 4 4 0,0 2-1 0,0 2 0 16,4 3 2-16,3 0 1 0,1 3-1 0,1-1 1 15,4-3-2-15,1-1-1 0,2-1-3 0,3-5-7 16,2-2-4-16,1-5-106 0,4 1-62 0,2-5 82 15,2 0 103-15,1-2-101 0</inkml:trace>
  <inkml:trace contextRef="#ctx0" brushRef="#br0" timeOffset="41097.975">19590 1797 514 0,'-5'-5'243'0,"3"-1"-50"0,0 1-1 0,0-1 12 15,3 1-111-15,-1-1-24 0,4 1 9 16,1 0-13-16,0 0-4 0,2 4-6 0,-2-2-17 15,5 2-3-15,-3 1 0 0,2 3 2 0,-2 1-5 16,2 1-6-16,-2 3-1 0,-2 3-2 16,0 2-6-16,-2 7-4 0,-1-4-1 0,-2 4 0 15,-2 2-5-15,-3 2 0 0,-1 0-3 0,-4 1 2 16,0 0-2-16,-4-3 0 0,1 0-1 0,-1-1 1 16,-1 0-1-16,1-1 1 0,0-4 1 0,3-1-1 15,-1-3 1-15,2-1 0 0,-3-1-1 0,4-4 1 16,2 0-2-16,0-2 0 0,1-4-1 0,1 0 0 15,0-4-1-15,5-1 0 0,0-1 0 0,1-1-1 16,0-2 0-16,6 2 1 0,-2-1 2 16,1-3 2-16,2 3 2 0,1 1 9 0,0 1-2 15,2 1 1-15,-1 2 7 0,-1 0-7 0,3 3 1 16,1 0 0-16,2 1-7 0,-3 2-4 16,4-1-1-16,-2 2-1 0,1-2-3 0,-1 1-5 15,3-1-32-15,-3 1-11 0,0-2-25 0,-1-1-276 16,2 0 308-16,0-1-96 0,-3-3 139 0</inkml:trace>
  <inkml:trace contextRef="#ctx0" brushRef="#br0" timeOffset="42343.944">20122 1460 819 0,'0'0'56'0,"0"0"70"15,0 0-72-15,0 2 156 0,0 18-88 0,1-5-37 16,0 3 6-16,2 4 15 0,0 1-52 0,-3 4-12 15,2 3-7-15,-2-2-1 0,1 1-15 16,-2-1-3-16,-2-1-2 0,0-5-1 0,-5 1-3 16,1-7-1-16,1 0-2 0,-2 0 0 0,0-5-3 15,0-1-4-15,3-2-9 0,-2-1-1 0,2-3-11 16,2 0-16-16,3-4-4 0,0 0-3 16,0 0-20-16,4-17-15 0,1 6-3 0,2-3-2 15,2 2-17-15,1-4-22 0,1 0-12 0,1 0 0 16,-1-5-27-16,1 0 1 0,-3 1-14 0</inkml:trace>
  <inkml:trace contextRef="#ctx0" brushRef="#br0" timeOffset="43526.544">20238 1547 367 0,'10'-8'111'0,"-3"3"-109"0,0 0 112 0,1 0 29 0,-2 5 5 15,0 0-21-15,-1 2-21 0,-1 3-6 0,0 4 2 16,-2 3-28-16,1 1-9 0,-1 3-3 16,-1 3-1-16,0 0-12 0,1 2 0 0,0 3-3 15,-1-3 1-15,2 0-3 0,-2-1-6 0,2-1-4 16,-1 0 1-16,0-2-9 0,1 0-7 15,1-3-2-15,-2-2-1 0,2 1-7 0,-2-5-2 16,2 2-1-16,-2-5 1 0,2 1 0 0,0-6-1 16,0 0 1-16,0 0-1 0,1 0 2 0,2-4 0 15,-1 0-1-15,2-3 0 0,0 1 0 0,0-1 2 16,1 1 0-16,1-4-1 0,0 0 1 0,-2 1 0 16,1-1 1-16,-2 2 0 0,2-3 0 0,-4 1 4 15,1-3 0-15,-2 2 0 0,1 3 4 0,-3-1 1 16,0 3 0-16,-2-2 2 0,0 8-1 0,0 0-2 15,0 0-1-15,0 0-1 0,0 0-2 0,0 9-4 16,0-1-2-16,0 1 1 0,1 3-5 16,-1 0-2-16,0-4 0 0,0 4 0 15,1-1-1-15,4 0-1 0,-3-3 1 0,5-1-1 16,-2-2 1-16,1-2 1 0,2 1 0 0,1-2 0 16,-2-2 1-16,3-3 1 0,3 0 0 0,-7-2 1 15,6-2 1-15,-1-3 3 0,0 1 2 0,0 1-1 16,2-2 4-16,-3-2 4 0,-3-3 0 0,2 1-1 15,-6-1 3-15,0-1-3 0,-3-2-1 0,-1-1 1 16,-3 1-4-16,-4-3-3 0,2 1 0 0,-2 5 0 16,0-2-2-16,-2 3-2 0,-2 3 0 0,1 3-1 15,0 2-1-15,-1 4-4 0,-2 2 1 16,3 2 0-16,-3 0-2 0,4 5-3 0,3 0 0 16,-2 1-1-16,3 2 0 0,3 0-1 0,3-1 2 15,0 0-3-15,1 1 2 0,5-1 0 16,0 0 1-16,1-4 1 0,3 2-1 0,0-3 2 15,1-1 0-15,0-3 0 0,3 0 1 0,0-1 1 16,-2-1-1-16,0-2 1 0,2-3 0 0,-2-2 1 16,0 1 1-16,1-1-2 0,-2-2 2 0,-1-1 0 15,1 0 0-15,-1 1 0 0,-2-1 0 0,1 1-1 16,-2-1 0-16,0 1 0 0,0 0 0 0,-1 1 0 16,-1 2-1-16,1-1 0 0,0 2 1 0,1-1-1 15,-1 5 0-15,0-2-1 0,-1 2 0 16,1 2 0-16,-1 1-1 0,1 2 1 0,-1 5-1 0,0-1 0 15,0 2 0-15,-1 3 1 0,-1 2 0 0,1 2 0 16,0 1 1-16,-1 0-2 0,0 1 2 0,1 0 0 16,-2 1 0-16,1-2 0 0,-1 1 0 15,2-4 0-15,-2 1 0 0,1-2 0 16,0 1 0-16,0-3 0 0,1-4 0 0,-2 1 0 16,2-1 0-16,1-2 0 0,-2-3-1 0,4-1 0 15,-1-2-1-15,1-2-2 0,1-3 1 0,0-4 0 16,1-1-1-16,2-2 1 0,-1-1 0 0,2-4-1 15,-1 2 2-15,0-1 1 0,2 0 0 0,-2 2-1 16,-1-1 2-16,-1 2 0 0,1 2 0 0,-5 1 0 16,0 1 0-16,0 5 0 0,-1-1 0 0,-3 3 1 15,-1 4-1-15,0 0 0 0,0 0 0 0,0 0 0 16,0 16 0-16,-4-6 0 0,3 2 0 16,0 2 0-16,-2 1-1 0,1-2 1 0,2 3 0 15,-1-1-1-15,1-1 1 0,1-2 0 0,-1-1-1 16,2-1 1-16,1-1-1 0,2-2 0 15,-1-3 1-15,-1-2-1 0,0-1 1 0,0-1 0 16,2-1 1-16,-1-4 0 0,1-2 0 0,-5-2 1 16,4 1-1-16,2-2 0 0,-2-1 1 0,2-2-1 15,1 2-1-15,-1 0 2 0,0 0-2 0,3 2 1 16,-1 1-1-16,-1 3 1 0,0 0-1 0,-2 1 0 16,0 3 2-16,-1 1-2 0,0 4 1 0,-2 1 0 15,1 1-1-15,-3 2 1 0,0 2-1 0,-2 1 1 16,1 0 0-16,-1 2-1 0,-1-2 0 0,2 0 0 15,0 0 1-15,-1-1-1 0,0 0 0 0,1-5 1 16,-2 2-1-16,3-4 0 0,0-3 0 0,0 0 0 16,0 0 0-16,0 0 0 0,11-9 0 15,-3 3-1-15,-1-4 1 0,3 0 0 0,-3-1-1 16,3-1 1-16,0-1 0 0,0-2 0 16,1 1 0-16,-2 1 0 0,2 1 0 0,-1 1 0 15,-2 1 0-15,1 1 1 0,0 3-1 0,-2 3 0 16,0 1 0-16,0 2 0 0,-1 4 2 0,-2 1-2 15,-1 2 2-15,1 4-2 0,-3 1 1 0,0-1 0 16,1 1 0-16,-2 2 0 0,0-2-1 16,0 1-1-16,0 0 0 0,0-3-38 0,0-2-36 0,0 0-9 15,0-5-55-15,3 0 3 0,1-3-58 0</inkml:trace>
  <inkml:trace contextRef="#ctx0" brushRef="#br0" timeOffset="43745.26">21592 1096 1457 0,'13'9'115'0,"2"2"1"0,-1 1 1 0,1 3-26 16,-1 2 6-16,-1 6 21 0,1 0-40 0,-3 1 1 15,-1 4-9-15,-3 4-3 0,0 4-2 0,-5 3-20 16,-1-2-5-16,-2 6 1 0,-3 2-23 0,-2 2-14 15,-3 1-37-15,-2 0-24 0,0 1-33 16,-2 3 3-16,-6 0-48 0</inkml:trace>
  <inkml:trace contextRef="#ctx0" brushRef="#br0" timeOffset="44310.972">18036 6149 1178 0,'14'-31'81'0,"1"2"30"0,-4 2-75 0,3 4 249 16,-6 1-211-16,0 7-24 0,-3 0 6 0,-1 8 18 15,-4 7-32-15,0 0 6 0,-4 11-7 0,-4 3-4 16,1 7 7-16,-3 8-1 0,-2 4-1 0,1 7-1 16,-2 3-3-16,2 4-9 0,3 7-4 15,-1 1 1-15,0 0-12 0,2 4-5 0,1-1-2 16,-2-1-2-16,5-1-5 0,0-1-16 0,0-5-38 16,1 0-11-16,5-6-38 0,5-3 3 15,3-5-47-15</inkml:trace>
  <inkml:trace contextRef="#ctx0" brushRef="#br0" timeOffset="44834.416">18485 6748 1765 0,'0'0'25'0,"10"-7"-5"16,1-2 0-16,2-1 8 0,3-3-26 16,5-5 1-16,4-6 6 0,3-3 4 0,1 1 0 15,1-5-4-15,0 0 6 0,-2 0-3 16,-2-3 2-16,-2-3 3 0,-2 1-3 0,-6-1 0 16,-2-4 2-16,-4 2 4 0,-3-3 2 0,-5 1 16 15,1 6-4-15,-3 1-1 0,-1 3 15 0,-4 5-11 16,1 4 1-16,-3 10-1 0,0 2-14 0,-1 4-7 15,-2 4-4-15,0 6 3 0,-2 5-11 0,-1 5-1 16,1 6-1-16,-2 5-1 0,2 6-1 0,0 3-1 16,1 7 1-16,2 5 0 0,2-1 0 0,2 1 1 15,0 1 1-15,2 0-2 0,2-3 3 0,1 0-2 16,3-4-1-16,0-4 0 0,1 1 0 0,3-8-5 16,1 0-7-16,2-5-12 0,1-1-7 15,2-7-115-15,0 0-55 0,1-9-24 0,1-1-148 16,-2-4 7-16,-2-4-112 0</inkml:trace>
  <inkml:trace contextRef="#ctx0" brushRef="#br0" timeOffset="45152.613">18928 6788 1538 0,'1'-8'56'16,"0"1"7"-16,3-4-1 0,-2-2-19 0,3 2-6 16,0-6 14-16,1 2-24 0,-1 0 12 0,1-3-10 15,-1 3-2-15,0-1 12 0,0 5 6 0,-1-1 0 16,-2 4 1-16,1 0 4 0,-3 1-8 16,0 7 0-16,0 0 0 0,0 0-9 0,10 8-7 15,-9 0-3-15,3 5 2 0,-3-1-10 0,0 5-3 16,-1-1-3-16,0 5-1 0,3 2-3 0,-1-2-1 15,0 3 0-15,0 0-1 0,0-2 0 0,2 1-1 16,-3-3-2-16,0 0 0 0,1-2-1 0,-4-2-59 16,2 2-31-16,0-6-7 0,-2-1-74 15,-2-4 6-15,2 0-65 0</inkml:trace>
  <inkml:trace contextRef="#ctx0" brushRef="#br0" timeOffset="45816.2">19543 6289 1285 0,'0'16'142'0,"-2"2"-139"16,2 2 53-16,0 1 25 0,-3 4-27 0,-2 2-7 15,0 0-19-15,3 2 4 0,-4-1-10 0,2 2-18 16,-5-3 1-16,1 1-1 0,2-4 1 15,-1-2-1-15,-1-1 1 0,2-3 0 0,1-3 0 16,-1-2 0-16,1-6 0 0,-2-1 0 0,4-3-1 16,0-3-1-16,1-5-1 0,-1-1-1 0,3-6 0 15,0-1-2-15,5-4-1 0,0-4 0 0,3-2 0 16,-1 1-1-16,3 0 1 0,1-4 1 16,-1 1-1-16,2 2 2 0,-1-3 0 0,2 6 1 15,-1-2 1-15,0 1 1 0,-1 3 1 0,3 3 1 16,-2 4 2-16,-1 1 1 0,2 5 9 0,-1 5 0 0,-3 0-1 15,1 5 7-15,-3 5-1 0,0 1-1 16,0 4 0-16,-4 2-4 0,1 1-8 16,0 2 1-16,-2 1 0 0,1-1-8 0,-1 2 0 15,-1-2-2-15,2 2 0 0,-2-1-1 0,0-1-8 16,2-1-18-16,-2-4-7 0,0 0-19 0,2-4-113 16,-1 0-49-16,-1-6 72 0,2 0 145 0,1-4-142 15</inkml:trace>
  <inkml:trace contextRef="#ctx0" brushRef="#br0" timeOffset="46125.26">19844 6649 367 0,'8'9'133'0,"-1"-4"7"15,0-3 0-15,3 2-14 0,0-3 15 0,3-1 12 16,-1-5-23-16,3-1-3 0,-2-1-3 0,1-5-1 16,1-1-7-16,-2-2-13 0,0 1-3 0,-2-2 1 15,-3 0-18-15,-3-4-8 0,1 0-9 0,-1 0 1 16,-3 2-14-16,-2-2-9 0,-3 2-6 0,2-1 1 16,-3 3-14-16,-2 1-3 0,-3 4-4 0,-2 2 0 15,0 3-6-15,-1 5-5 0,-1 1-1 0,-5 1-1 16,2 2-6-16,1 5-9 0,0 2-13 15,3-1-3-15,0 1-16 0,2 1-82 16,1 0-48-16,4 0-26 0,3 5-108 0,0-2 6 16,0-1-88-16</inkml:trace>
  <inkml:trace contextRef="#ctx0" brushRef="#br0" timeOffset="47168.157">20122 6688 841 0,'2'5'188'0,"0"-4"-14"0,-2-1 0 15,0 0-12-15,0 0-48 0,0 0-6 0,0 0-15 16,0 0-12-16,0 0-14 0,1 0-4 15,11-10-16-15,-6 0-5 0,-1-1-3 0,3 0 0 16,-2-4-8-16,0-1-7 0,-1-1-1 0,1 0 0 16,-1-2-10-16,-1-1-1 0,-1 4-3 0,-1-3 2 15,-1 4-3-15,-1-1 2 0,0 1-2 0,-3 4-1 16,0 1 1-16,-1 1-1 0,-1 3-1 0,0 1 1 16,0 3-3-16,1 0 3 0,1 2-6 0,0 3 0 15,1 2-1-15,1-1-3 0,1-2 0 16,1 4 1-16,1-3-5 0,3-1 0 0,0 1 3 15,1 0 1-15,3-3 0 0,0 2 1 0,-1-2 1 16,2 1-1-16,0-1 1 0,0 1 1 0,0-1 0 16,1 0 0-16,-1 0 0 0,-2 0 0 15,2 1 0-15,-1-1 0 0,-2 1 0 0,-1-1 1 16,-1 4 1-16,-1-3-1 0,0 1 2 0,-2 1-1 16,-2 1 1-16,0 2 0 0,0 2 0 0,-1-2 0 15,0 2 0-15,-2 2-1 0,1 1 0 0,1 0-1 16,-2 1 1-16,1 0-1 0,0 3 0 0,1 0-1 15,0 1 0-15,1 0 0 0,-1 1 0 0,1-1-1 16,2 2 0-16,1-3 0 0,0-1 0 0,4-3-1 16,-1-1 0-16,0-3-1 0,1-2 1 15,1-2 0-15,0-3-1 0,1-2 0 0,0-3 2 0,-1-2-1 16,1 0 1-16,1-4 0 0,-2-3 1 16,2-1 0-16,-2-1 0 0,-1-1 0 0,2 0 0 15,-1-2 2-15,-2 3-2 0,2-3 1 0,1 5 0 16,-2-1-1-16,0 3 0 0,2 4 1 15,-2-2-1-15,-3 3 1 0,1 2 0 0,1 5-1 16,-3-1 2-16,0 2-1 0,0 0 2 0,-3 3-2 16,1 5 1-16,0 0-1 0,1 4 0 0,-5 0 0 15,3 0 0-15,0 5-1 0,0-3 0 0,0 0 0 16,1 1 0-16,-1-3 0 0,2 1 0 16,1-3 0-16,-2 0 0 0,-1-3 0 0,0-4-1 0,-1 1 1 15,1-5 0-15,0 0 0 0,0 0 0 16,0 0 0-16,9-9 0 0,-4-1 1 0,2 1 1 15,1-1 0-15,-2-2 2 0,0-1 6 0,0-1 0 16,2 1-1-16,0 1 6 0,0-2 2 16,-4 1 1-16,5 3 1 0,-1 3-1 0,-1-2-2 15,0 6 0-15,1-1 1 0,-2 2-4 0,-1 2-2 16,1 3 0-16,-2 0-1 0,-1 2-2 0,-1 2-2 16,-1 4 0-16,-1 0 0 0,0 1-2 0,1 0 0 15,-3 2-1-15,-1 1 0 0,2 1 0 0,-2-3-2 16,0 0 0-16,0-3 0 0,1 0 0 0,-2-3-1 15,3-2 0-15,1-1-1 0,0-4 1 0,0 0-1 16,0 0 1-16,0 0-2 0,5-16 1 16,-1 4 1-16,2 1 0 0,-3-5-1 0,2-2 1 0,2 1 0 15,-1-1-1-15,1-2 1 0,2 1-1 16,-1 1 1-16,2-1 0 0,0 3 0 0,1 1 1 16,-1 1-1-16,0 0 1 0,0 4-1 15,0 0 0-15,-2 5 1 0,0 0 0 0,-1 5 0 16,-1 0 2-16,-1 2 0 0,0 5 0 0,-1 1 0 15,-2 3 2-15,0 0 0 0,-1 2-1 0,0-1-1 16,-1 3 1-16,1 0-2 0,-1-1-1 0,1 0 1 16,2 0-2-16,-2-2-3 0,2-1-5 0,2-2-6 15,-2-1-6-15,2-6-74 0,0 0-30 0,1-2-14 16,2-1-92-16,0-5 4 0,0-2-66 0</inkml:trace>
  <inkml:trace contextRef="#ctx0" brushRef="#br0" timeOffset="47455.032">21047 6028 1612 0,'6'10'109'0,"2"1"5"0,-2 0-1 0,1 1-8 15,2 5-27-15,2 1 5 0,-2 1-10 0,-1 5-2 16,1 0-9-16,-2 9-6 0,3 0 0 0,-4 4 6 15,2 2-7-15,-6 1 1 0,0 1 2 0,-2 3-15 16,-5-1-5-16,-2 2 0 0,-2-1-20 0,-5 0-5 16,-3 1-2-16,1-2 1 0,-3 1-7 0,-1-4-2 15,1-1-3-15,-4-4-1 0,1-4-4 16,-1-4-44-16,1-1-23 0,-1-6-5 0,2-3-56 16,3-5-301-16,2-2 360 0,1-6-129 0,3-4 204 15</inkml:trace>
  <inkml:trace contextRef="#ctx0" brushRef="#br0" timeOffset="57781.482">56 3649 1179 0,'-6'10'45'0,"10"0"-12"0,2 3-11 0,1 3-2 0,4 3 7 16,0 3-11-16,4 3-3 0,1 1-5 16,0 0-7-16,4 1 1 0,1 0-25 0,-1-3-62 15,2 4-30-15,0-2-62 0,0-3 5 0,-2 0-89 16</inkml:trace>
  <inkml:trace contextRef="#ctx0" brushRef="#br0" timeOffset="58008.44">345 4002 1305 0,'-5'16'63'0,"-3"0"-6"0,2 1 9 16,-2-1-12-16,-4 4-9 0,-1 0-3 0,-3-2-15 15,-3 2-5-15,-3 1-4 0,-1 1 1 16,-3-3-7-16,-5 2-5 0,3-3-6 0,-2 3-14 16,-2-5-9-16,0-1 1 0,-2-4-16 0</inkml:trace>
  <inkml:trace contextRef="#ctx0" brushRef="#br0" timeOffset="121842.086">5243 13784 61 0,'0'0'0'0,"0"0"1"15,0 0 7-15,0 0-27 0,0 0 37 16,0 0 14-16,0 0 10 0,0 0 1 0,0 0 0 15,0 0 9-15,0 0-8 0,0 0-2 0,0 0 5 16,0 0-12-16,0 0-10 0,-2 2-2 0,1-1 0 16,-11 22-10-16,9-14-3 0,1 1 0 0,0-5-2 15,0 3-1-15,0 2 0 0,-1-4-1 0,2 2-1 16,-1-3 0-16,2 1 0 0,0 2-1 0,1-4 0 16,-1 1-1-16,4 1 0 0,-2 0 0 15,1-1 0-15,0 2-1 0,0-3-1 0,-1 1 1 16,-1 0 0-16,2-1-1 0,1-1 1 0,-1 1 1 15,3-2 1-15,3 0 1 0,1-1 35 0,1-1-10 16,4 2-7-16,1-2 27 0,2-2-25 16,1 0 6-16,-1-1 12 0,2 0-37 0,1 0-1 15,0 1-2-15,0-1 1 0,4-2-2 0,-3 2 0 16,4 0 0-16,0-2 0 0,2 2 0 0,-2-4 0 16,5 4 0-16,0-1-1 0,-3-3 0 0,3 2 0 15,-3-3 0-15,3 5 0 0,-2-4-1 0,1 2 1 16,-2-1 6-16,0 3 2 0,0 0 3 0,1 3 1 15,-1 0-1-15,2 0 1 0,-3 0 2 16,0 1-4-16,-2 1-3 0,-1 3-4 0,0-1-2 16,-2 0-1-16,0-1 1 0,-3 2-1 15,-1-3 1-15,1 3-1 0,-2-1-1 0,0-1 2 16,-1 1-2-16,-2 1 1 0,-2-1-1 0,-1 2 1 16,0-2-1-16,-2 1 2 0,-3-1 0 0,0 0 0 15,-2 2 0-15,0-3 1 0,-3 1 1 0,-1 0 0 16,0-2 0-16,-1 1 0 0,-2 1 1 0,1 0-1 15,-2-4 1-15,-2 2-1 0,1-1-1 0,0 2 1 16,1-2-1-16,-1-1 0 0,2 0 0 0,3 0 0 16,0 0 1-16,0 0-2 0,0 0 0 0,0 0 0 15,0 0-1-15,0 0 1 0,13-8-2 16,-3 1 0-16,1 2 0 0,2 2 0 0,1-2 0 16,1 1 1-16,2-2-1 0,2 1 0 0,2-1-1 15,1 2 0-15,2 0 1 0,3-1 0 16,-1 2 0-16,1-5 1 0,0 5 2 0,0-2 1 0,3 1 2 15,-1 0-2-15,1-1 2 0,0 0-2 16,-2 4 1-16,3-4-1 0,0 2-1 0,1 3 0 16,-3-5 0-16,3 3-1 0,-1 1 1 0,0 1-1 15,1 0-1-15,-1-1 1 0,0 1-1 0,1 1 0 16,-4 0-1-16,3 1 0 0,0 1 0 0,1-3 1 16,-2 3-1-16,-1-1 0 0,1 3 0 0,-2-2 2 15,2 0-1-15,-4 2 1 0,0-1 0 0,-2 1-1 16,1 1 1-16,0-1 0 0,-1 1-1 0,2-1 0 15,1 3 1-15,-2-3-1 16,0 1 0-16,1-1 0 0,2 1 1 0,0-1-1 16,1 0 1-16,-1 1 0 0,-1-1 0 0,3 0-1 15,0 1 1-15,0-1 1 0,-2 1-2 0,-1-1 2 16,1 1-1-16,2-1-2 0,-3 1 1 0,5-2 2 16,-4 1-2-16,4 0 1 0,-1-2 1 0,0 2-2 15,1-3 2-15,1 0-1 0,3 1 4 0,-4-2-4 16,5 0 1-16,-1 2-1 0,0-2-1 15,2-1 3-15,0 1-2 0,-3 0 7 0,3 2-4 16,-3-2 3-16,0-1 5 0,0 0-3 0,-2 0 6 16,1-1 5-16,-1-1-1 0,-1 0 8 0,-4 1-5 15,2-3 0-15,-2 0 9 0,0 2-12 0,-4-1 4 16,-2-3-6-16,-2 3-10 0,0-4 1 0,-4 2 1 16,-1-2-1-16,-2 2 1 0,-2-4 0 15,-1 3-4-15,-2-1-4 0,-2 1-2 0,-4 0-84 16,0-4-52-16,-2 4 66 0,-4 1 71 0,-6 2-74 15</inkml:trace>
  <inkml:trace contextRef="#ctx0" brushRef="#br0" timeOffset="134723.525">335 13945 501 0,'7'-24'84'0,"2"1"-26"0,0 1 26 15,0-1 0-15,0 0-4 0,2 3 28 0,-2 0 0 16,-2 3 2-16,1 2 4 0,-2 2-7 0,0 5-23 16,-2 3-4-16,-2 7 3 0,-1 4-28 0,-1 9-4 15,0 3-5-15,-2 11-2 0,-1 5-5 0,-4 13-5 16,1 7-1-16,-4 13-1 0,-1 3-6 0,-2 9-3 15,1 8 0-15,1 4 2 0,1 4-3 16,4-1 13-16,2-4 0 0,4-5-3 16,4-3 14-16,7 0-12 0,3-4 3 0,4-6 3 15,1-4-13-15,2-6 3 0,1 0-6 0,1-7-1 16,1-4 2-16,-2-7-6 0,-1-6 0 0,1-4-2 16,2-6-6-16,-3 0-2 0,0-4-2 0,-2-4 0 15,0-2-2-15,-3 1-35 0,-1-7-45 0,-6 0-9 16,-1-2-59-16,-2-1 3 0,-1-2-62 0</inkml:trace>
  <inkml:trace contextRef="#ctx0" brushRef="#br0" timeOffset="136543.832">8964 14529 126 0,'0'0'4'0,"0"0"-4"15,0 0 0-15,0 0-28 0,15-4 48 0,-6 0-16 16,7 3 7-16,3-2 13 0,4-1-7 0,2-2 13 16,6 3 5-16,0-4 0 0,3 1 3 15,3 0 1-15,3 0-13 0,-1-2-2 0,1 1 2 16,0 0-16-16,-1-2-1 0,0 2-3 0,-1-1-1 15,-2 0-3-15,1-1 0 0,0 3 1 0,-2-3-1 16,-1 2 0-16,-2 1-2 0,2-2-9 0,-5 3-5 16,0-2-7-16,-2 4-41 0,-4-3 5 0,0 3 9 15,-4-2 48-15,-3 2-49 0</inkml:trace>
  <inkml:trace contextRef="#ctx0" brushRef="#br0" timeOffset="136760.938">9210 14506 191 0,'-1'0'46'0,"1"0"-13"0,0 0 0 0,0 0 10 16,5-1-10-16,6 0-5 0,4-1 11 0,2-3 17 15,7 3-2-15,-1-3 3 0,8-2 12 0,1-1-22 16,1 1-1-16,5-2 3 0,-1 2-28 0,0-1-4 15,0 0-6-15,1 2-1 0,-1-2-5 0,-4 4-5 16,0-2-37-16,0 5-17 0,-5-4-26 16,-3 5 2-16,-2 0-43 0</inkml:trace>
  <inkml:trace contextRef="#ctx0" brushRef="#br0" timeOffset="159744.772">11800 959 765 0,'9'-19'468'0,"6"0"-135"0,7 1-25 0,4-7 95 16,6 0-379-16,13-9-2 0,8-1 0 0,14-8-9 15,8-5 1-15,14-6 3 0,11-2-12 16,14-2 8-16,8-1-2 0,13 2-4 0,10 4 8 16,14 0-5-16,10 5 2 0,9 3 3 0,6 4-9 15,3-1-1-15,8 8-2 0,1 5 1 16,-1 0-3-16,-2 11 0 0,-6 4-1 0,-9 11 1 16,-8 3-1-16,-12 9 2 0,-10 4 1 0,-16 9 0 15,-12 4 1-15,-20 2 2 0,-12 1-1 0,-14 5 1 16,-9 1 1-16,-15 2-2 0,-7 1 0 0,-11 0-1 15,-3 2-2-15,-11 2-30 0,-4 2-75 0,-9 2-65 16,-8 1-74-16,-11 1 7 0,-20-3-126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06:20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19681 7657 913 0,'-22'-23'63'0,"-5"-3"25"0,1 4-68 0,0-1 178 16,-4 1-146-16,-3 1-20 0,-4 2-3 0,-4 0 1 16,-2 3-26-16,-4-4 0 0,-4 7-4 0,-7-2 1 15,-1 3-1-15,-4 0-1 0,-5 1 0 16,-3 4-1-16,-3-3 0 0,-4 5 0 0,-1 3 1 0,-5-1 0 15,-3 2 0-15,-2 2 6 0,1 4 3 16,-1 6 1-16,-1-1 7 0,0 2 11 0,0 4 5 16,4 3 0-16,1 2 12 0,1 1 1 0,1 4 0 15,3 0 2-15,1 4-3 0,-1 2-7 0,2 2-5 16,3 6 1-16,1-1-11 0,2 3-5 16,3 0-3-16,3 2 1 0,0 2-7 0,6 2-2 15,2-2-1-15,3 1-1 0,2 1-2 0,5 5-2 16,1 1 0-16,8 2 0 0,2-2-2 0,6 4 1 15,4 1-1-15,6 2 1 0,2-1 0 0,6 3 3 16,5 0 3-16,5 4-1 0,3-2 6 0,6-1 3 16,3 2 1-16,5-1 1 0,6-2 2 0,4 2 1 15,3 1 1-15,6-3 1 0,4 2-1 0,1-1-1 16,8-2-1-16,2-2 1 0,3 1-4 0,2-5-2 16,1-1-1-16,4-2 1 0,2 1-4 15,6 0-1-15,0-3-1 0,2-2 0 0,1-1-1 16,4-4 0-16,2-2 0 0,4-2-1 15,-1-4 0-15,0 0 0 0,1-4 1 0,3-4 1 16,4 1 0-16,-1-6 4 0,2-1-2 0,-2-7 0 16,1-1 4-16,1-4-1 0,1-3 1 0,-3-6 0 15,0-1-1-15,-4-1 1 0,-3-9 0 0,1-2 0 16,0-1 2-16,-4-6-1 0,-1-2 2 0,-2-3-2 16,-3-2 1-16,-1-2-1 0,1-2 0 0,-5-4 1 15,-2-1-2-15,-3-4 0 0,-2-2-1 0,-3-5 1 16,-1-3-1-16,0-3-1 0,-6-2 0 15,-1 0 0-15,-4-2-2 0,-3-3 0 16,-4-3 0-16,-3-2 0 0,-4 0-1 0,-3-1-1 0,-2-2 0 16,-4-1 1-16,-2 3-1 0,-3-3 0 15,-2 2-1-15,-3 1 0 0,-4-3 0 0,-1 2 0 16,-4-2 0-16,0 1-1 0,-3-2 1 0,-5 2-1 16,0 0 1-16,-7-1-1 0,1 1 0 0,-3 2 1 15,-3-1-2-15,-3 1 0 0,-3 3 1 0,0-1-2 16,-2 5 1-16,-2 4 0 0,-3 1-1 0,-3-3 3 15,-1 6-4-15,-1 0 1 0,-2 4-1 0,-2 0 0 16,2 4-1-16,-1 4 1 0,1 2-3 0,0 3-1 16,-2 3 1-16,0 5-1 0,-1-1-2 15,-2 6-36-15,0 0-22 0,-2 4-1 0,-3 5-48 16,0 1-247-16,-3 5 297 0,-11 4-110 16,1 2 173-16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06:33.9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08:08.179"/>
    </inkml:context>
  </inkml:definitions>
  <inkml:trace contextRef="#ctx0" brushRef="#br0">22499 910 638 0,'10'-10'98'0,"-3"0"-3"0,0 3-7 0,-2 4-24 16,-1-1-6-16,-4 4 4 0,0 0-28 0,-6 8 11 16,-4-1-7-16,0 3-6 0,-6 3 10 0,-5 3-11 15,-3 1-1-15,-2 4 6 0,-4 0-16 0,-2 2-2 16,-3 1-5-16,-4-1-1 0,-2 1-3 0,3-1-3 15,-2 0 2-15,2 0-2 0,1-2-2 0,3-3 0 16,2 1 0-16,6-3 0 0,1 0-1 0,4-3-9 16,4 1-10-16,3-4-7 0,3 0-14 0,4-2-69 15,3-3-5-15,4 1 1 0,1-4-69 0,5-1 1 16,3-1-25-16</inkml:trace>
  <inkml:trace contextRef="#ctx0" brushRef="#br0" timeOffset="230.611">22627 1005 685 0,'-5'10'109'0,"-6"-4"-2"16,-4 4-10-16,-3 2-5 0,-2 4-6 0,-6-1-12 16,0 3-3-16,-3 2 2 0,-2 1-18 0,-3 3-3 15,-4 1-4-15,-3 0-1 0,0 0-7 0,-4 3 0 16,2 2-3-16,1 1 1 0,0-2-4 0,4 1-6 15,1-3-2-15,5 0 2 16,2-3-9-16,7-2-5 0,-1-5-1 0,3 0 0 16,5-3-7-16,3-3-12 0,2-1-47 0,4 0-31 15,2-4-41-15,2 0 5 0,3-6-70 0</inkml:trace>
  <inkml:trace contextRef="#ctx0" brushRef="#br0" timeOffset="3071.786">17596 2508 327 0,'0'0'75'0,"0"0"-74"16,0 0 78-16,0 0-3 0,0 0 25 15,-1 0-7-15,-20-2-17 0,7 4-2 0,1-1 2 16,-4-1-23-16,-1 2-3 0,-3-1-2 0,-1 3-1 16,-3-4-6-16,-2 3-9 0,0-1-2 0,-6 1 1 15,-1-1-11-15,-3-1-4 0,-4 2-1 0,-4-1 2 16,-3 3-3-16,-3-1 15 0,3 1-3 0,-1 1-3 16,1 0 15-16,2 2-13 0,1-2 3 0,5-1 1 15,3 1-15-15,3-1-5 0,0-2-1 0,3 4 0 16,0-4-6-16,4 2-1 0,1 0 0 0,3 1 0 15,1-2-1-15,3-2-12 0,4 5-36 0,3-6-16 16,3 3-32-16,2-2 2 0,7-2-48 0</inkml:trace>
  <inkml:trace contextRef="#ctx0" brushRef="#br0" timeOffset="3433.822">16772 2338 596 0,'0'0'121'0,"0"0"-5"0,0 0 0 0,0 0-24 16,0 0-23-16,-2 0 8 0,-16-4-33 0,4 10-5 15,0 4-6-15,-7 1-4 0,-2 4-4 0,-5 2 11 16,0 4 1-16,-3 1 0 0,0 1 10 0,-1 1 1 15,4 1 1-15,0 0-1 0,4 0-1 0,1 1-3 16,4-6 0-16,4-1 2 0,4 1-4 0,2-4 8 16,3 2 0-16,5-4-3 0,1 1 7 0,5 0-8 15,2-3 2-15,3-1 4 0,-1 1-12 0,5-1 0 16,4-5-6-16,3 1 0 0,2-2-4 0,-1-1-7 16,3 0-1-16,2-3 0 0,2 1-9 0,-2-2-2 15,-3 0-1-15,-3 0-1 0,-1-1-3 0,-4 1-42 16,-1 1-38-16,-4-1-16 0,-2 4-61 0,-4 1 4 15,-2 1-67-15</inkml:trace>
  <inkml:trace contextRef="#ctx0" brushRef="#br0" timeOffset="5254.752">13035 3059 464 0,'-2'-9'33'0,"1"0"43"0,0 1-36 0,1 2 60 16,-3-4-3-16,1 3-9 0,1 0-5 0,-2 0 2 16,1 3-13-16,-3 1-14 0,0 0-3 0,-2 3 0 15,0 3-17-15,-2 3-5 0,-3 4-5 0,0 2 0 16,-3 0-6-16,0 4-6 0,-1 4-2 0,2 0-1 15,-2-2-7-15,3 1 0 0,3 1-2 0,1-6-1 16,2 5-1-16,2-5-1 0,4-1 1 0,1-1 1 16,3 1-1-16,3-3 3 0,1-3 0 0,4 0 0 15,2 0 2-15,3-2 1 0,2 0 0 0,6-4 1 16,0 0-1-16,2-1 1 0,5 0-1 0,0-2-1 16,2-3 0-16,3-2-1 0,1 2 1 15,1-1-1-15,1-1-3 0,1 2 0 0,2-5-1 16,1 1 2-16,1 2-3 0,-1 0 0 0,0-1 0 15,3 0-1-15,-1 3 1 0,-2 1-1 0,-1 0 0 16,-3 1 0-16,1 0 1 0,-1 3-1 0,-2 1 0 16,-3 4 0-16,-1 0-1 0,-1-1 1 0,-3 2 0 15,0 1-1-15,-6 1 1 0,-4 1 0 0,-1-5 1 16,-5 4 0-16,-2-3 1 0,-4 2 0 16,-1 2 2-16,-3-4-1 0,-1 3 1 0,0-1 1 15,-2 0-1-15,0 2 1 0,-1-6 0 0,-2 3-2 16,2-3 1-16,1-3 0 0,0 0 0 0,0 0-1 15,0 0 1-15,0 0-1 0,0 0 0 0,1 0 1 16,15 4-1-16,-7-7 0 0,2 2 0 0,4 0-2 16,0-5 1-16,2 2 0 0,4 1-1 0,2-3-1 15,5 3 1-15,0-1 0 0,4-1-1 0,4 1 4 16,3-1 0-16,3 2-1 0,3 0 3 0,2-2 1 16,-1 1-1-16,5 2 2 0,1-2-1 0,-3-1 3 15,3 3-1-15,5 1 0 0,0-4 2 0,-1 3 1 16,2 0-1-16,-2 0 2 0,-2-2-1 0,2 3-2 15,-7-1-1-15,-6 1 2 0,-1 0-3 0,-5-2 1 16,-2 3 0-16,-1 0 0 0,-2-3 0 16,-1 3 1-16,-1 0-1 0,-3-2 1 0,-4 0 0 0,1 2-3 15,-5 0-1-15,-4 0 0 0,-1 0-3 16,-2 1-20-16,-2-1-24 0,-4 1-13 0,0 3-33 16,-2 1 3-16,-4 0-39 0</inkml:trace>
  <inkml:trace contextRef="#ctx0" brushRef="#br0" timeOffset="9887.383">2397 4615 1400 0,'17'-1'116'0,"2"-3"-2"0,1 0-19 0,2 0-29 16,0 0-12-16,2-3 1 0,1 2-36 0,4-2-4 15,-2 1-5-15,3-3-1 0,-1 2-4 0,3 3-1 16,-1-5 0-16,0 2 0 0,-1 1 1 0,-4 0-2 16,1 1 1-16,-1-1-1 0,-3 2 0 0,-1 0-18 15,-1-1-2-15,-2 2 4 0,-1 0-19 0,-4-1-24 16,-3 2-15-16,-2 2-11 0,-2 0-24 16,-7 0-105-16,0 0 161 0,-7 7-75 0,-3-3 125 15</inkml:trace>
  <inkml:trace contextRef="#ctx0" brushRef="#br0" timeOffset="10102.312">2491 4741 1520 0,'15'6'110'0,"-3"-6"3"15,4 0-20-15,0 0-10 0,4-5-10 0,3 2-2 16,1 0-12-16,0-2-7 0,0 0-5 0,-3 0 0 15,0 0-9-15,0 0-11 0,-3-2-2 0,0 3-1 16,-2-3-11-16,0 0-3 0,-3 1-1 0,0 1-2 16,-1 0-3-16,-3 3-82 0,-2 1-46 0,-3-2-32 15,-4 3-103-15,0 0 7 0,-6 4-110 0</inkml:trace>
  <inkml:trace contextRef="#ctx0" brushRef="#br0" timeOffset="39350.681">3240 9067 622 0,'0'0'109'0,"0"0"-22"0,1 0 1 16,18-3-5-16,-8 0-3 0,0 2 0 0,4 1-8 15,1-6-5-15,2 3 2 0,3 1-15 16,3-2-13-16,0 2-6 0,5 1 1 0,-2 1-19 0,1-2-3 15,2 2-2-15,-2 0-2 0,4 0-4 16,-1 0 0-16,0 0 0 0,-3 0-1 16,3-1 0-16,-1 0-73 0,-2-2-39 0,0 1-5 15,-4-2-93-15,-3 2 7 0,0 0-81 0</inkml:trace>
  <inkml:trace contextRef="#ctx0" brushRef="#br0" timeOffset="39565.774">3883 8874 611 0,'5'-3'130'0,"1"2"-14"16,2 1 0-16,1 0-19 0,3 0-11 15,2 5-3-15,-1 0-21 0,1 2 13 0,1 1-6 16,-4 2-3-16,0 1 10 0,-1 0-10 16,-4 1-1-16,-2 0 2 0,-3 2-16 0,-1 0-15 15,0 0-2-15,-5 1-1 0,-1 2-17 0,-6 1-16 16,-2 3-44-16,-1 1-26 0,-3 3-40 0,-4 5 5 15,-3-1-63-15</inkml:trace>
  <inkml:trace contextRef="#ctx0" brushRef="#br0" timeOffset="40251.359">2973 10923 1124 0,'0'-4'71'15,"-1"2"4"-15,4-3-13 0,3 2 8 0,2 0-9 0,2 1-2 16,1-4 6-16,7 5-10 0,-2-1-2 15,5 2 2-15,2-4-15 0,4 3-13 16,2-1-1-16,0 2-1 0,5 0-14 0,0 2-1 16,1-1-3-16,0 3-1 0,0-3-1 0,2 1 0 15,-2 2-3-15,0 0-9 0,1 1-3 0,-4 0-111 16,1-3-71-16,-2 2 90 0,0 1 103 0,-4-5-106 16</inkml:trace>
  <inkml:trace contextRef="#ctx0" brushRef="#br0" timeOffset="40473.522">3622 10765 1385 0,'13'0'77'0,"5"3"-7"0,-2 0-5 15,1 6 7-15,2-2-3 0,-4 6-3 16,0 1 6-16,-2 0-12 0,-1 6 2 0,0 2-3 15,-1-1-12-15,-3 4-15 0,0-1-3 0,-2-2 0 16,-2 3-17-16,-4 0 5 0,0-2-7 0,-7-1 2 16,0 1 2-16,-4-1-89 0,-1 0-96 0,-3 2 101 15,1-1 71-15,2-2-76 0</inkml:trace>
  <inkml:trace contextRef="#ctx0" brushRef="#br0" timeOffset="41154.883">5622 11065 474 0,'-1'1'100'0,"-1"5"-98"0,-2-1 84 16,-1 0 28-16,-5 3-3 0,0-2-14 0,-1 4-8 16,0 1-3-16,-5-1-2 0,0 2-10 15,0-1-15-15,-1 1-4 0,-1 3-1 0,1-1-18 16,0-3-10-16,-1 0-6 0,4 1 0 0,-1-1-13 16,1 0-7-16,2-3-28 0,1 1-9 15,1-1-23-15,1 0-141 0,3-5 172 0,2 2-64 16,3 0 93-16</inkml:trace>
  <inkml:trace contextRef="#ctx0" brushRef="#br0" timeOffset="41391.411">5653 11151 624 0,'0'0'119'0,"0"0"-117"0,0 0 97 0,0 0 39 0,0 1-21 16,-6 14-10-16,-1-10-16 0,-2 3 0 15,-1 1 1-15,-1-2-19 0,-3 3-2 0,0 1-4 16,-3 0 1-16,0 1-4 0,-1 0-13 0,-3 1-3 16,0-1 0-16,-1 0-15 0,3 3-9 15,-1-4-3-15,3 2-2 0,-1-2-9 0,3 0-2 16,1 0-2-16,2 0-6 0,2-4-3 0,3 1-132 16,0-1 127-16,4-2-28 0,1-1 37 0</inkml:trace>
  <inkml:trace contextRef="#ctx0" brushRef="#br0" timeOffset="68497.761">15131 3644 587 0,'0'0'90'0,"0"0"4"0,0 0 0 0,-13 16 4 16,11-3-29-16,-2 3 2 0,1 2-1 0,-2 1-18 15,0 6-6-15,0 4-4 0,0-4-21 0,-1 6 0 16,-2-4-3-16,2 3 0 0,0 0-1 0,1-2-6 16,0-1-2-16,0-2 0 0,0 1-6 0,2-7-3 15,-1 0-14-15,3-3-7 0,-1-2-10 0,1-6-79 16,1 0-29-16,0-8 48 0,0 0 92 0,0 0-94 16</inkml:trace>
  <inkml:trace contextRef="#ctx0" brushRef="#br0" timeOffset="68726.46">15120 3687 341 0,'-2'-14'118'0,"2"6"10"15,0 0 0-15,0 3-15 0,0 5-13 0,0 0 10 16,0 0-16-16,0 0-3 0,8 8-9 0,-3-1-12 16,0 4 1-16,1 3 0 0,1 2 1 0,3-1 0 15,0 0-3-15,4 3-9 0,0-3-4 16,4 5 2-16,-1-4-14 0,3 1-12 0,-2-5-6 0,2 1-1 15,1 0-14-15,-4-2-4 0,0-2-1 16,2 1-2-16,-1-4-3 0,-1 0-29 0,-1-2-17 16,-3 0-2-16,-1-1-38 0,-2-2-107 0,0 1 150 15,-4-2-70-15,-1 0 112 0</inkml:trace>
  <inkml:trace contextRef="#ctx0" brushRef="#br0" timeOffset="69054.847">15227 3714 1158 0,'0'0'104'0,"0"0"10"0,0 0 0 0,0 0-19 16,3 10 1-16,1 0 16 0,3 2-26 16,-1 3 5-16,2 2-12 0,-1 2-5 0,1 2 3 15,1 2-6-15,2 3-1 0,-1 0 3 0,1 2-12 16,0 1-8-16,1 0-2 0,6 1 3 0,-1 1-12 15,1-4-3-15,1 3-3 0,4-4-1 16,1-2-4-16,2 0-5 0,-2-2-1 0,1-1-1 16,0-4-5-16,-1-1 1 0,-1-1-3 0,-2-3-1 15,0-1-1-15,-4 2-3 0,0-3 0 0,-3-1 0 16,-2 3-5-16,-3-4 1 0,-2-2-2 0,-2 4 0 16,-1-1-2-16,-4-1-12 0,-2 0-11 0,0-1-1 15,-2 2-19-15,-1 3-55 0,-1-1-25 0,-1 0-5 16,-1 1-69-16,1 1-239 0,-2 3 335 0,-1 0-135 15,1 0 233-15</inkml:trace>
  <inkml:trace contextRef="#ctx0" brushRef="#br0" timeOffset="74516.511">9184 11488 418 0,'12'-7'29'0,"1"2"14"0,0 0-25 0,0 0 47 15,-1 2-21-15,-1 0-10 0,1 3 0 0,-3 0 4 16,1 0-13-16,-4 3 9 0,0 1 0 0,-2 3-1 15,1 0 10-15,-4 3 1 0,-1 2 0 0,0 4 0 16,-1-3-1-16,0 5-11 0,-4-2-1 0,0 2 1 16,0 3-13-16,1-1-4 0,0 1-4 0,2 0 1 15,1-3-6-15,1 1 1 0,6 2-2 16,1-5 0-16,3-1-1 0,6-2 3 0,2 0-1 16,4-6 0-16,4-1 2 0,6-2 1 15,5-2-1-15,5-2 2 0,3-1-1 0,5-4-1 16,5-2 1-16,4-3-1 0,4 1-1 0,4-4 1 15,2 0-1-15,4 1 0 0,2-1 1 0,4-1 4 16,3 2 0-16,3-2 0 0,3 0 4 0,4 3 0 16,-1-1-1-16,2 1 1 0,2 2-3 0,1-1-4 15,1 4-1-15,3 0 1 0,-4-3-6 0,2 5 0 16,1 0-2-16,-4 1 2 0,-2 2-2 0,-1 1 0 16,-5 1-1-16,-3 4 1 0,-2 0 0 15,-7 1 0-15,-5 2 2 0,-2 0-2 0,-6 4 3 0,-7-3-1 16,0 1 1-16,-9 1 0 0,-1 3 0 15,-6 0 0-15,-2-2 1 0,-2 3-1 0,-3-3 0 16,-2-2-1-16,-3 1 0 0,-3-1 1 16,2-2-1-16,3 0-1 0,-1-3 1 0,2-1-1 15,-1-2 1-15,5-2-1 0,0 0 0 0,4-1-1 16,2-3 0-16,2-2 0 0,2 0-1 0,4-2 0 16,4 0 0-16,5-1 0 0,2-2 0 0,7 0-2 15,3 0 1-15,6-2 0 0,6 1 0 0,4-3 0 16,7 0-1-16,6 2 0 0,6 1 1 15,6-6 2-15,5 3 2 0,4 2 7 0,3-4 0 0,8 1-1 16,1 2 9-16,3-5 1 0,3 6 6 16,1-3-1-16,1 0 3 0,1 2 2 0,0 2-1 15,-2-3 1-15,0 2 1 0,-4 0-9 0,-3 2-1 16,-2 2 1-16,-7 2-11 0,-5 0 0 0,-4 3-9 16,-9 4-20-16,-8 0-6 0,-9 1 1 15,-3 3-21-15</inkml:trace>
  <inkml:trace contextRef="#ctx0" brushRef="#br0" timeOffset="75148.883">8911 13413 346 0,'-8'-6'333'0,"3"-1"-73"0,0 2-35 0,2 1-85 16,1-1 80-16,2-2-134 0,1 4-9 16,4-2-3-16,1 1-9 0,4 2-1 0,1-2-9 15,4 1-17-15,1 2-3 0,4 0 0 16,1 0-20-16,2 1-3 0,2-2-3 0,1 2-1 16,3 0-4-16,0 0-75 0,2 0-64 0,2 0-18 15,2 0-110-15,3 0 8 0,0 0-112 0</inkml:trace>
  <inkml:trace contextRef="#ctx0" brushRef="#br0" timeOffset="75510.186">9927 13001 1573 0,'1'7'1'15,"0"4"-1"-15,1 3 0 0,-1-2 7 0,-1 3-16 16,0 5 14-16,-1 3 1 0,-3-1 25 15,-1 4 0-15,-1 0-3 0,-3 2 26 0,-2 2-13 16,-1 0 0-16,-3 2 5 0,-1 1-19 0,-1-2-2 16,-2 0-5-16,1-2-1 0,-5 0-4 0,6-6-1 15,-3-1 1-15,4-4 0 0,-2-6-1 0,0-6-3 16,2-2 2-16,-1-4-1 0,1-5-2 0,0-2-1 16,0-8-2-16,2-3 1 0,3-1-3 0,4-2-1 15,-2-4-2-15,7 0 1 0,1 1-3 0,1-3 0 16,5 4-2-16,2 4 0 0,2-1-2 0,2 3-3 15,4 2 1-15,2 5 0 0,1 0-3 0,2 5 3 16,-1 1 0-16,4 4-2 0,0 0 5 16,2 2-1-16,-1 0 2 0,0 6 0 0,1-2 0 15,1 2 2-15,0 5 0 0,-2-2-1 16,2 1 2-16,1 2-25 0,1 2-70 0,-1-1-39 16,-1 1-67-16,3 0 7 0,-2-3-100 0</inkml:trace>
  <inkml:trace contextRef="#ctx0" brushRef="#br0" timeOffset="78827.889">10491 12506 531 0,'-7'-8'291'0,"5"2"-75"0,0 1-13 0,0 2 35 15,2 3-207-15,0 0 12 0,0 0-22 0,19 2 20 16,-8 3-1-16,2 4-5 0,6 3 20 0,1 0-8 16,2 3-1-16,5 2 4 0,-2 4-14 0,3 3-12 15,1-1-3-15,-2 1-1 0,1-1-12 0,-2 6-2 16,0-1 0-16,-5 0 0 0,0 2 0 0,-5 2 2 15,-4-2 1-15,-2 3-1 0,-6-2 3 0,-5 1 1 16,-6 0-1-16,-3-5-3 0,-4 0-1 0,-5-3-14 16,-2-2 0-16,-3-5 2 0,-4-1-15 15,2-5 10-15,-2-2-2 0,-2-3-2 0,3-5 13 16,1-1 2-16,3-5 2 0,2-1 1 0,4-4 3 16,4-2 0-16,4-2 0 0,2-5 0 15,4 0 0-15,3-3-5 0,2-1 2 0,7-2-1 16,1 0-3-16,4 1-1 0,2 1-1 0,7 0-1 15,-1 2-1-15,1 2-2 0,3 2-20 0,1 2-9 16,3 3-12-16,-2 0-138 0,4 4 161 0,-1 1-54 16,1 3 78-16</inkml:trace>
  <inkml:trace contextRef="#ctx0" brushRef="#br0" timeOffset="80008.624">11104 12571 519 0,'0'0'276'0,"0"0"-57"0,13-3-12 16,-4 3 43-16,2-2-176 0,4 2-9 16,1-2 2-16,2 1-21 0,2-2-5 0,0 2 2 15,2 0-27-15,0-1-2 0,2-1-3 0,-2 0-3 16,1 2-2-16,-2 0-90 0,-1 0-53 0,0-1-13 16,-4 2-118-16,-1 0 8 0,-3 0-109 0</inkml:trace>
  <inkml:trace contextRef="#ctx0" brushRef="#br0" timeOffset="80310.901">11254 12564 1094 0,'-3'7'31'15,"0"2"-3"-15,3 1 0 0,-1 1 13 0,1 0-9 16,0 1 1-16,4 3 10 0,2 1-3 0,2 1 2 16,1 1 1-16,0 0-5 0,2 3-11 0,1 1-2 15,2 2 1-15,-1 1-12 0,0 0-2 16,-2 3-3-16,1-3 0 0,-1 3-3 0,-2-1 2 15,-3-1 0-15,-2-3 0 0,-2-1 1 0,-3-3 3 16,-2-2 2-16,-4-3-1 0,0-1 3 0,-4-5 1 16,-3-1 3-16,0-4-2 0,0-2 1 0,-1-1 1 15,0-3 9-15,-1 0-1 0,2-6 7 0,2-1 5 16,1 0-4-16,1-2 3 0,1-2 4 16,3 0-12-16,1-3-6 0,3 1 0 0,2 0-16 15,0 2-3-15,2-1-2 0,1 2-3 0,2 2-2 16,1 0-4-16,3 0-29 0,0 2-8 0,0 1-20 15,3 2-189-15,6 2 217 0,4 0-71 0,3 2 106 16</inkml:trace>
  <inkml:trace contextRef="#ctx0" brushRef="#br0" timeOffset="80532.749">11728 12555 1282 0,'-11'-7'90'0,"0"1"-54"0,3 4-23 0,-1 2 65 16,-2 0-45-16,1 5 10 0,-1 3-3 16,1 2-4-16,1 2 9 0,0 3-7 0,1 1-2 15,3 2 2-15,1 5-13 0,3-4-7 0,1 3-2 16,5 1-1-16,0 3-7 0,3-3 0 0,4 0-16 16,0 1-6-16,1-2-9 0,2-2-106 0,1 0-76 15,2-2 89-15,3-2 117 0,-1-5-124 16</inkml:trace>
  <inkml:trace contextRef="#ctx0" brushRef="#br0" timeOffset="80977.502">11932 12596 1295 0,'0'0'7'0,"0"0"-6"0,0 0-1 15,0 0 11-15,0 0-4 0,-10 14-5 0,11-5 14 0,2 1 9 16,1 3 2-16,3 0 1 0,1 2 8 15,2-1-10-15,2-1-3 0,1-2 3 0,0 3-14 16,3-2-1-16,0-1-1 0,0-2-1 16,1 0 0-16,1-5 2 0,-2 1 0 0,3-5-1 15,-3 0 4-15,0-3 0 0,0-5 0 0,-2 1-1 16,3-2 1-16,-5 2-3 0,-1-8 0 0,-2 3 1 16,-2-2-4-16,3 3-1 0,-5 0-1 0,-3-1 0 15,2 0-3-15,-4 3-2 0,1 2 0 0,0 1-1 16,1 3-1-16,-2 3-3 0,0 0 2 0,0 0 1 15,0 0 0-15,0 0 2 0,0 1 0 0,-2 16 2 16,7-8 3-16,-1-1 0 0,3 2-1 16,2 1 0-16,1 0 0 0,1 1 0 0,1-6 1 15,3 2 0-15,-1 0 2 0,3-6 4 0,0-1 19 16,2 1-4-16,-1-4 15 0,1-1-1 0,-1-2 3 16,-2-3 5-16,-1-1 3 0,-4-3 4 15,0 1-11-15,-6-1-4 0,-1 0 4 0,-4-4-7 16,-1 2-2-16,-4 2-2 0,-4-2-9 0,1 2-10 15,-3 1-2-15,-3 0-1 0,0 2-11 0,1 3-1 16,-2 1-3-16,-1 2-1 0,4 3-2 0,3 0-61 16,-2 0-31-16,6 4-7 0,1 2-74 0,3 0 5 15,5 2-67-15</inkml:trace>
  <inkml:trace contextRef="#ctx0" brushRef="#br0" timeOffset="81189.797">12583 12376 1018 0,'11'-1'30'0,"0"4"11"15,2-1 1-15,-1 3 44 0,2 4-8 0,0 4-7 16,0 1 49-16,0 3-21 0,3 4 2 0,-4 0 0 16,1 2-26-16,-2 1-24 0,-3 2-7 0,0-2 0 15,-2 2-27-15,-2 2-1 0,-5-1-2 0,-1 0-1 16,-7 4-1-16,-3-2-44 0,-2 3-42 0,-8 2-22 15,-3-1-66-15,-5 0 6 0,-4-2-77 0</inkml:trace>
  <inkml:trace contextRef="#ctx0" brushRef="#br0" timeOffset="81628.15">10825 13265 835 0,'-36'2'58'0,"4"1"14"0,3 0-41 0,0-1 107 16,4 0-60-16,8 2 3 0,1-1-15 0,9 0-4 15,3-1-2-15,10 0 4 0,8-1-2 0,10-1-4 16,9-1-3-16,12-6-12 0,8 2 3 0,14-1 11 15,6-1-17-15,11-3 4 0,6-1-6 16,8 1-4-16,2-1 3 0,8 2-11 0,-1-2 2 16,0 0-1-16,1 0-13 0,-5 0 0 15,-2 3 0-15,-6 0-2 0,-2 0-1 0,-10 0-1 16,-7 2-23-16,-9-1-14 0,-9 1-18 0,-10 4 3 16,-10-1-31-16</inkml:trace>
  <inkml:trace contextRef="#ctx0" brushRef="#br0" timeOffset="82213.163">11041 13463 1168 0,'-6'-7'82'0,"1"-2"-9"0,2 6-45 15,1-4 103-15,2 7-60 0,0 0-1 16,0 0-3-16,12 0-3 0,-3 7-3 0,2 0-11 16,3 4-1-16,3 4 1 0,1 0-13 0,2 2-9 15,3 1-4-15,0 3-1 0,0 0-9 0,-1 2-5 16,-1-4 0-16,-1 2-1 0,-3 0-4 0,-1 2 3 15,-5-4-2-15,-2 3 0 0,-2-1 2 0,-7-2 2 16,0 1 1-16,-7 1 0 0,0-4 2 0,-6 0 0 16,-1-2 1-16,-2-1 1 0,-5-3-1 15,1-4-1-15,0-2 0 0,0-3 1 0,-1-4-1 0,2-3 1 16,0-5-1-16,3-2-1 0,1-2 2 16,4 1-2-16,1-7-2 0,3 3 0 15,2-2-3-15,1 3-3 0,3-2-2 0,1 3 2 16,0-1-5-16,4 2 0 0,1 2-4 0,3 2 2 15,1 1-3-15,3 2-36 0,2 2-21 0,1 3-4 16,3 2-47-16,1-2-210 0,2 4 265 0,1 4-106 16,1 0 167-16</inkml:trace>
  <inkml:trace contextRef="#ctx0" brushRef="#br0" timeOffset="82651.231">11576 13603 1305 0,'-2'-6'111'0,"-1"3"-108"0,3 3 12 0,0 0 36 16,0 0-18-16,0 0-16 0,0 0 19 0,-6 14-3 15,6-4-2-15,3-1 20 0,2 1-14 0,1 3-1 16,2-2 2-16,4 0-16 0,1 0-4 16,2-1-3-16,1 0 0 0,1-3-6 0,1-1 3 15,-1-2-1-15,0 0-1 0,-1-3 2 0,-2-1 0 16,-1-1 1-16,1-4 2 0,-1 0-1 0,0-1 0 15,-1-3-1-15,-1-1 0 0,-1-1-1 0,0 0 0 16,-3-3-3-16,1 2 2 0,-3 0-4 0,-2-1 6 16,-3 1 9-16,0 2-5 15,-1 3 9-15,0 2-12 0,0 2 2 0,-3 1 4 0,4 2-11 16,-4 4 0-16,4-1-9 0,-1 3-1 0,2 1 0 16,3 0 0-16,1 3 0 0,4-3 0 0,-2-1 1 15,5 4 1-15,-1-4 1 0,3 1 1 0,0-4 1 16,0 0 6-16,1 0 18 0,-1-3-6 15,2-2 16-15,-3-5 0 0,1 0 6 0,-2-2 3 16,-1 0 6-16,-1-6-2 0,1-42 58 16,-13 35-75-16,1-1-17 15,-2 3 5-15,-2-1-18 0,-1 0 4 0,1 7-2 16,-2-3-8-16,-2 7-6 0,3 4-34 0,0 1 2 16,1 4-25-16,2 6-77 0,1 1-28 0,2 5-16 15,1 5-97-15,4 1 3 0,0 2-50 16</inkml:trace>
  <inkml:trace contextRef="#ctx0" brushRef="#br0" timeOffset="83058.275">12249 13800 1066 0,'3'-2'74'0,"5"0"35"15,-3-4-50-15,-2 1 113 0,4-2-40 0,-5-3-9 16,6 0 3-16,-4 0 0 0,-2-3-16 0,0-1-28 15,2 3-9-15,0-1-1 0,-1 1-35 0,1 0-11 16,-4 1-7-16,2 1-1 0,2 2-12 16,-3 2-6-16,1 0-4 0,-2 5-1 0,0 0-7 15,0 0 0-15,1 0 0 0,17 3-1 0,-10 4-1 16,0 0 4-16,2 3 1 0,1 1 1 16,0 4 3-16,4-2 2 0,-1 5 1 0,-2-2-1 15,1 2 2-15,-2 1 1 0,0 2 0 0,-4 0 1 16,-2-3 1-16,-2 2 0 0,-3 0 0 0,-4-1 0 15,-2 0 0-15,-5-1-4 0,-1-4 0 0,-2 0 2 16,-2-2-6-16,0-4 5 0,-2 0-1 16,3-6-1-16,-3 0 4 0,6-2 2 0,-1-3 2 0,1-4 0 15,2-1 1-15,4 1 2 0,-1-4 0 16,2-2-1-16,3 2 2 0,2-3 8 0,0 1-1 16,5 0-1-16,-2-1 7 0,2 2-10 0,2-1 2 15,3 1 3-15,2 2-10 0,-1 0-2 16,1 0-3-16,0 2-2 0,3 2 0 0,-1-2-131 15,0 3-157-15,3 0 158 0,-4 3 132 0,0-3-130 16</inkml:trace>
  <inkml:trace contextRef="#ctx0" brushRef="#br0" timeOffset="83214.821">12359 13444 1989 0,'-4'-10'170'0,"0"1"-165"0,3 5 19 15,-3-4 19-15,3 4 7 0,1 0-45 16,0 4-89-16,0 0 82 0,9-2-20 0,2 3 22 16</inkml:trace>
  <inkml:trace contextRef="#ctx0" brushRef="#br0" timeOffset="88337.974">9501 10067 58 0,'15'-4'3'0,"0"-2"-3"0,0 3 28 16,2 1-28-16,1-2 34 0,1-1 34 0,2 4-8 15,-3 0 7-15,2 0 5 0,-1-3-11 0,0 4-5 16,-1-4-4-16,-4 3 0 0,2 0-8 0,-3 1-4 16,-1 0-2-16,-7-1 0 0,2 1-5 0,-7 0 2 15,0 0 4-15,0 0-2 0,-9 11 3 16,-3-8-2-16,-1 2 1 0,-4 1 3 0,-4 2-4 16,-4-3-2-16,-2-2-4 0,-4 2 0 0,1 0-3 15,-3-2-3-15,0 1-1 0,-1-3 0 16,0 1-5-16,1 2-3 0,1 0-1 0,-2-2 0 15,1 1-5-15,3 1 1 0,1-2-1 0,0 1 0 16,2-1 1-16,3-2 2 0,0 0 3 0,6 0-2 16,2 0 3-16,-1 0-8 0,5 0 2 0,2 0 2 15,3 0-8-15,2 2-2 0,1 1-4 0,4-3 3 16,0 0-3-16,0 0 2 0,0 0-1 0,0 1 0 16,0-1 1-16,0 1 1 0,0 0-1 15,4 21-1-15,2-15 0 0,-1 0 0 0,0 0 1 16,1 1-1-16,-2-1 1 0,2 3 2 0,-1 0-1 15,0 1 2-15,-3 0 0 0,3 0-2 0,-2 2 2 16,0 0 0-16,1 2-2 0,-1 1-1 16,-1 0 1-16,3 3 0 0,1-2 0 0,-3 0-1 15,2 0 1-15,-3 1-1 0,2-2 0 0,-1 0 0 16,4 0-1-16,-5 0 0 0,-1-1 0 0,2 1 0 16,1-1 0-16,-2 1 0 0,2 0-1 0,-1 0 1 15,-3-4 0-15,3 3 1 0,-1 0-1 0,1 1 0 16,0-3 0-16,0 2 1 0,1-1-1 0,-2 2 0 15,1 0 0-15,-2 1 0 0,3-2 1 16,-2 2-1-16,-1-1 0 0,3 4 1 0,-4-2 0 16,1 2 0-16,3 0 0 0,-4 1-1 0,2-3 0 15,0 1 1-15,-1 0-1 0,0-1 0 16,1-1-1-16,0-1 0 0,-2-1 0 0,3 1 1 16,0 0-1-16,1 0 1 0,-3-2 0 0,3-1-1 15,-1 3 2-15,1-1-2 0,0-3 2 0,1 3-1 16,-3-3-1-16,3 4 0 0,0-2 1 0,-3-3-1 15,2 2 1-15,2 0 0 0,0 1 0 0,-2-2 0 16,0 3 1-16,-3-3-1 0,2 2 0 16,0 1 1-16,0 2-2 0,-3-1 0 0,0 1 1 15,1 0 0-15,0 2 0 0,3-1 0 0,0 0 0 16,-1-1 1-16,0-2-1 0,2 0 2 0,0-1-1 16,0-1 0-16,1 1 0 0,-3-2-1 15,2-4 2-15,0 3 2 0,0-2-2 0,0-2-1 16,0 0 0-16,-1-1 0 0,-1-3 1 0,1 2 1 15,0-1-1-15,-2-1-3 0,2 1 2 0,0-2 0 16,-3 1-1-16,1 0 1 0,0 2-1 0,0-4 1 16,-2-1-1-16,0 0 1 0,0 0-1 0,0 0 0 15,0 0 1-15,0 0-1 0,0 0 1 0,0 0-1 16,0 0 2-16,0 0 3 0,1 0 1 0,1 0 34 16,-1 0-11-16,27 1-5 0,-18-3 27 0,4 1-22 15,2-2 10-15,2-1 6 0,4 2-29 0,4-1 2 16,1-3-1-16,4 3 1 0,1-2 1 15,-1 0-6-15,1-3 0 0,-1 2 1 0,-2 0-7 16,-5 1 0-16,0 4-17 0,-8-2-29 16,-4 3-11-16,-6 5 1 0,-7 0-33 0</inkml:trace>
  <inkml:trace contextRef="#ctx0" brushRef="#br0" timeOffset="91387.922">16150 10819 1507 0,'27'-11'103'0,"3"3"-18"15,5 1-85-15,-1 0 338 0,0 0-338 0,3-1-3 16,3 5-10-16,0-5 0 0,0 4-7 0,-2-3-3 16,-4 3-9-16,-2-1-8 0,0 3-11 0,-6-1-159 15,-3 3 181-15,-4 0-50 0,-5 2 80 16</inkml:trace>
  <inkml:trace contextRef="#ctx0" brushRef="#br0" timeOffset="91538.881">16293 10690 945 0,'-10'-5'401'0,"5"4"-130"15,4 6-2-15,0-3-9 0,1 4-200 0,3 5-27 16,2 4-27-16,5 1-1 0,-1 3-2 0,1 3 1 16,2 0-3-16,-2 2-1 0,-1-1-7 15,-2 2-19-15,4 1-6 0,-3 1 1 0,1-1-19 16</inkml:trace>
  <inkml:trace contextRef="#ctx0" brushRef="#br0" timeOffset="92379.686">17632 9934 1123 0,'-5'-17'77'0,"0"4"-3"15,2 2-59-15,1 0 207 0,-1 1-189 0,2 4-9 16,1 6-3-16,0 0 8 0,0 0-10 0,0 0 30 16,1 5-1-16,1 4-8 0,0 4 32 15,1 3-18-15,-1 2 2 0,0 5 7 0,2-1-26 16,0 1-10-16,0 4-4 0,-1 2-3 0,1 0-11 16,0 1 2-16,-1 2-1 0,1 1 0 0,-1-2 2 15,-1 1-2-15,0 2 1 0,0-1-1 16,0-1-2-16,-2-4-1 0,1 1 0 0,-1-5-1 15,2 0-1-15,-2-3 2 0,0-3-1 0,-2-3 0 16,1-3 0-16,0-2 1 0,-2-2 1 0,2-2 0 16,-2-1 1-16,0-5-2 0,-2-3 0 0,0 0 0 15,0-2-1-15,-2-3-1 0,-1-3 0 0,-1-5-1 16,-4 1-1-16,1-1 2 0,-2-2-1 16,0-1 0-16,-1 1 2 0,-1-2 0 15,1 0-1-15,-2 4 1 0,3-1-1 0,2 3 14 0,-1 2 3 16,2 3-3-16,0 2 15 0,1 2 0 15,-1 4 2-15,4 1 4 0,-2 6-3 0,1 1-7 16,-2 5-5-16,1 4 1 0,-1-3-11 0,4 8-4 16,-1-2-2-16,0 3 0 0,0-1-6 0,0 0-2 15,2 0 0-15,-3 0-5 0,2-4-4 0,1 2-86 16,-1-1-71-16,0 2-72 0,0 2-129 0,-3-1 11 16,-1-1-156-16</inkml:trace>
  <inkml:trace contextRef="#ctx0" brushRef="#br0" timeOffset="93420.054">12890 1748 1725 0,'0'0'40'0,"2"0"1"0,17 9-12 0,-13 0-5 16,2 1-13-16,-3 0-5 0,1 2-5 16,-1 3-1-16,1 3-1 0,-1 0-9 0,0 0-3 15,0 4-94-15,0-3-39 0,1 1-11 0,-1-2-115 16,0-1 6-16,0-1-88 0</inkml:trace>
  <inkml:trace contextRef="#ctx0" brushRef="#br0" timeOffset="93604.653">12930 2060 883 0,'-9'0'155'16,"2"0"-152"-16,1 1 118 0,1-1 40 0,1 2-31 15,4-2-6-15,0 0-23 0,0 0-1 0,0 0-3 16,0 0-29-16,15 9-10 0,-7-9-4 15,5-1 5-15,2-3-16 0,1-2-11 0,0 0-6 16,2-2-1-16,-1-2-14 0,-1-1-3 0,0 0-11 16,1-2-18-16,-3-3-11 0,0 0-323 0,-3 0 327 15,-5 0-83-15,-2 1 114 0</inkml:trace>
  <inkml:trace contextRef="#ctx1" brushRef="#br0">20153 17248 0,'0'0'0</inkml:trace>
  <inkml:trace contextRef="#ctx0" brushRef="#br0" timeOffset="94589.381">17117 10840 612 0,'9'-3'361'0,"6"-4"-76"0,3 3-16 0,2-3 63 15,3 2-235-15,7-2-16 0,2 0 11 0,3-1-26 16,-1-2-6-16,3 2 2 0,1-1-34 0,3 2-6 15,0-3-6-15,-2 2-1 0,2 2-9 0,-3-1-5 16,2 3-12-16,-5 0-18 0,-2 2-13 0,-6 2-261 16,-3 2 275-16,-3 5-77 0,-10-2 107 0</inkml:trace>
  <inkml:trace contextRef="#ctx0" brushRef="#br0" timeOffset="99986.138">18133 10507 909 0,'0'-17'62'15,"0"2"56"-15,0 2-66 0,-2 0 177 16,1 2-116-16,-1 1-24 0,0 2 0 0,0 8 12 16,-1 2-36-16,0 5-17 0,-1 6-7 0,0 8-4 15,1 1-19-15,-2 8-6 0,1 0-1 0,0 6 2 16,1-2-6-16,1 1 1 0,2 0-3 0,2-3-1 15,1-1 1-15,3-5 0 0,2-2 0 0,2-4 1 16,0 0 0-16,3-7 7 0,-2-1 3 0,3-4-1 16,-1-5 9-16,1-3 0 0,-2-3 1 0,1-5 2 15,-1-4 0-15,0-1-4 0,-2-1 2 0,0-5-1 16,-3-1-2-16,1-1 5 0,-3-1-1 0,0 2-2 16,-3-1 6-16,-2-1-5 0,0 2-1 0,0 1 1 15,-1 3-7-15,0 3-1 0,-2 2-1 16,1 2 1-16,-1 2-3 0,2 4-4 0,1 3-1 0,0 0 1 15,0 0-5-15,-7 16-3 0,7-8-1 0,0 4-1 16,0 3-1-16,2 1-1 0,1 2 0 16,2-2 1-16,1 3 0 0,1-4 0 0,1 0 1 15,0-1 0-15,3-1 0 0,0-3 5 0,1-4 1 16,0-1-2-16,-1-4 6 0,0-1 3 0,1 0 1 16,1-9 0-16,-3 1 3 0,-1-4 1 0,3-2 0 15,-4-1 0-15,1-5 0 0,-3 0-3 0,0-2 0 16,0 2 0-16,-1-3-4 0,-5 0-3 0,2-1 0 15,-4 1-2-15,2-1-2 0,0 2-2 16,-1 1-2-16,-4 3 0 0,1-1-3 0,4 5-29 16,-3 3-16-16,3 5-2 0,0 6-36 0,0 0-76 15,0 0-41-15,2 5-27 0,2 6-91 0,2 2 3 16,4 1-65-16</inkml:trace>
  <inkml:trace contextRef="#ctx0" brushRef="#br0" timeOffset="100552.446">18693 10877 1292 0,'-5'0'155'0,"1"0"-152"16,2 0 89-16,-2 2 37 0,4-2-28 0,0 0-15 15,0 0-29-15,0 0 17 0,0 0 0 0,0 0-29 16,0 0 5-16,1 0-5 0,13-3 0 0,-7-2 5 16,2 0-13-16,1-1 0 0,-1-5-1 15,3 0-13-15,-1-1-1 0,1 0-2 0,-1-5 0 16,0 2-1-16,0 1-3 0,-2-5 0 0,0 1 0 16,-2-1-4-16,-1 2 0 0,-3-1 0 0,-2-1-1 15,1 1-1-15,0 2 4 0,-2 2 0 0,0 3-1 16,0 1 4-16,-2 2-2 0,1 3-1 0,1 5 1 15,0 0-3-15,0 0-7 0,0 0-1 0,0 0 0 16,0 0-6-16,4 18 1 0,1-7-3 0,0 5-1 16,0 1 2-16,2 6-2 0,0 2 2 0,1 5 0 15,-1 1 0-15,-1 4 0 0,1 2 0 0,-3 4 0 16,-1 0 0-16,-3 1-1 0,-3 0-6 0,0-2-2 16,-5 0-5-16,-1-2-3 0,-3-2 3 0,0-3-1 15,-2 1-3-15,1-5 10 0,-1-3 0 16,1-3 5-16,-1-2 7 0,2-5 2 0,0 1 1 0,-2-9 1 15,2-2 0-15,1-2 1 0,-2-4 1 16,1-4 0-16,1-3 2 0,0-3-3 0,0-4 1 16,2-2 1-16,1-1-2 0,4 0 7 0,-1-4-1 15,3 1-1-15,1 2 6 0,2-3-5 0,2 1 1 16,2 4 2-16,0-3-7 0,2 5-2 16,2 1-2-16,1-2-1 0,-2 3-3 0,2 0-1 0,1 2-5 15,-1 0-9-15,1 1-5 0,-1-2-131 16,0 0-101-16,-1-1 119 0,-1-3 136 0,-2 0-134 15</inkml:trace>
  <inkml:trace contextRef="#ctx0" brushRef="#br0" timeOffset="100744.728">18710 10301 2159 0,'0'0'153'0,"0"0"-106"16,0 0-29-16,0 0 64 0,0 0-46 0,0 0-22 16,0 0 4-16,0 0 12 0,0 0-30 0,0 0-47 15,0 0-44-15,0 0-23 0,12 1-67 0,-4-2 5 16,-1-3-76-16</inkml:trace>
  <inkml:trace contextRef="#ctx0" brushRef="#br0" timeOffset="101463.17">18986 9889 1639 0,'-1'4'164'0,"2"-2"-160"0,1 1 78 0,0 2 46 0,3-4-39 15,4 3-7-15,2-2-24 0,1 2 13 0,3-3 10 16,2-1-32-16,3 1-1 0,2 0-6 15,0-1-1-15,2 0-3 0,2-1-8 0,0 0-1 16,2-4-2-16,-2 3-10 0,1-2-1 0,-1 0-2 16,0-1 1-16,-3 3-3 0,-1-2-3 0,-1 2-1 15,-2-1 2-15,-1 2-4 0,-4 0 1 0,-3 1-1 16,-4 0 1-16,1 1 0 0,-3 1 1 0,-3 2 0 16,-2 0-1-16,0 2 1 0,-2 3-2 15,2-1 0-15,0 2-1 0,-1 2-2 0,-3 3-1 0,0 0 0 16,2 2 0-16,-1 4-1 0,1 0-1 15,-2 0 1-15,0 5 0 0,3 0-1 0,0 4 1 16,0-2-1-16,1 5 0 0,-3 1 0 0,2 1 0 16,1 4 0-16,0 1 0 0,0-1-1 0,0 1 0 15,4 4 1-15,-2-6 0 0,2 4 0 0,1-5 1 16,-3 1 0-16,3 0-1 0,-2 1 0 0,0 1 1 16,-3-4 0-16,3 5 0 0,-2-3 0 0,2 1 0 15,-1 1 0-15,-1-4 0 0,2-2 1 0,-3-2 0 16,0-1 0-16,-2-4 1 0,0-1 0 0,-2 0 2 15,2-4 0-15,-4-1 0 0,-1 0 2 0,0-1 1 16,0 0 1-16,-2-3-1 0,-2-2 2 0,-5-2 1 16,-1 1-1-16,-3-3 1 0,-1-2 0 0,-3 1 0 15,0-2-1-15,-1 1 6 0,0-4 0 0,1 1 5 16,0-2-2-16,2-1 0 0,1 1 6 16,0-3-8-16,3 2 5 0,0-2-9 0,2 0-4 15,2 0-3-15,0 2-1 0,3-3 1 16,1 1-3-16,5-1-2 0,-1 1-1 0,1 1 0 0,5-2-1 15,0 0-7-15,0 0-7 0,0 0-9 16,0 0-10-16,0 0-103 0,9-9-104 0,3 5-74 16,2-1-169-16,2 0 14 0,1 2-185 0</inkml:trace>
  <inkml:trace contextRef="#ctx0" brushRef="#br0" timeOffset="142655.383">18013 9948 56 0,'-15'-32'6'0,"1"0"-5"0,0 6 4 16</inkml:trace>
  <inkml:trace contextRef="#ctx0" brushRef="#br0" timeOffset="165836.491">6860 11304 1132 0,'-13'-8'77'0,"1"1"18"16,2 6-75-16,0 0 237 0,3 1-207 0,3 5-9 16,3 1-1-16,2 5 2 0,3 0-9 0,6 4 18 15,2 1-2-15,4 1-3 0,3 2 17 0,4-1-12 16,2 0 1-16,4 0 3 0,5-2-18 0,-1 0-4 16,3-3-4-16,2-1 0 0,3-2-7 0,-1-5-1 15,1-2-1-15,0 1-1 0,-2-4-2 0,2-4-3 16,-3-1 0-16,-1-2 0 0,-2 0-5 15,-3-3 0-15,0 0-2 0,-5-4-8 0,-1 3-2 16,-4-1-92-16,-2 0-32 0,-5-2-11 16,-4 2-110-16,-2-1 5 0,-9 3-80 0</inkml:trace>
  <inkml:trace contextRef="#ctx0" brushRef="#br0" timeOffset="166103.094">6883 11838 1178 0,'15'3'83'0,"3"3"-24"0,6 0-25 16,1 2 49-16,2-2-10 0,4 1 1 0,2 3 11 16,4-5 4-16,-1 2 0 0,2-3 2 0,-1 0-5 15,0 0 2-15,0-4-3 0,0 0-20 0,0 0-4 16,-2 0 0-16,0 0-24 0,-3-2-9 15,-1-3-4-15,-1 0-1 0,-1 0-11 0,-4-1-2 16,-1-1-3-16,-2-2 0 0,-1 2-3 0,2-4-64 16,1 1-83-16,2 1-74 0,1 3-111 0,1-4 9 15,2 2-159-15</inkml:trace>
  <inkml:trace contextRef="#ctx0" brushRef="#br0" timeOffset="166711.793">18141 11489 1273 0,'-4'2'181'16,"6"4"-178"-16,3-3 87 0,1 5 163 0,5 0-184 15,5 1-27-15,5 2-9 0,2 2 0 0,8-1 3 16,3 0-13-16,1 1 4 0,2 0-6 0,4-4 0 15,-1 2 1-15,0 0-7 0,1-4-1 0,-2 2 0 16,-3-4-9-16,0 1-62 0,-3-1-46 0,-6 0-21 16,-1-1-85-16,-8 4 7 0,-5-2-90 15</inkml:trace>
  <inkml:trace contextRef="#ctx0" brushRef="#br0" timeOffset="166884.451">18193 11778 1822 0,'-5'7'67'0,"9"4"-17"0,3 3 0 0,4-2 3 16,5 4-29-16,8-1-4 0,7 0 0 0,4 0-5 15,5-5 0-15,4-3 1 0,4 1-6 0,3-8-3 16,2 0-25-16,1-4-33 0,-1-4-18 0,4-1 3 16,-1-3-43-16</inkml:trace>
  <inkml:trace contextRef="#ctx1" brushRef="#br0" timeOffset="73052.009">20715 16159 0,'0'0'16</inkml:trace>
  <inkml:trace contextRef="#ctx0" brushRef="#br0" timeOffset="167830.458">18336 9967 444 0,'1'8'224'0,"3"4"-41"15,0-3-8-15,-1 1 20 0,2 0-125 0,0-4 1 16,3 2-11-16,-1-1-1 0,-1-3-2 0,2 0 1 16,2-3-2-16,-3-2 12 0,4-1-2 0,1 0-1 15,-3-3 9-15,1-1-13 0,0-2-1 0,-2-3 4 16,-3 3-18-16,2-1-6 0,-6-5-6 0,-1 5 1 16,0-1-10-16,-5 0-9 0,-1 1-2 0,-2 1 0 15,0 1-11-15,-2 6-3 0,0 0-2 16,0 1-6-16,-1 0-3 0,2 2-69 0,2 5-30 15,1 0-7-15,0 0-85 0,2 2 5 0,1 1-66 16</inkml:trace>
  <inkml:trace contextRef="#ctx0" brushRef="#br0" timeOffset="168088.825">18611 9983 989 0,'-2'-24'90'0,"-1"-3"-6"0,-2 0-2 16,0-2-8-16,-1 0-1 0,-1-3 7 15,-2 2-16-15,-1 1 0 0,0 0-1 0,1 6 0 16,0 2-1-16,2 6-17 0,-1 3-6 0,0 5 1 16,-1 0-20-16,4 7-8 0,-1 4-4 0,-2 5-3 15,3 2-5-15,-1 5-3 0,0 2 1 0,5 7-2 16,0 1 1-16,-1 1 1 0,4 4-1 0,3 1 1 15,0-1 0-15,2 0 0 0,3-4-1 0,0-1-6 16,2-2-1-16,3-1-69 0,0-2-21 0,3-2-1 16,-2-4-80-16,3 1 3 0,-1-3-53 0</inkml:trace>
  <inkml:trace contextRef="#ctx0" brushRef="#br0" timeOffset="168390.549">18717 9988 751 0,'-7'-11'140'0,"2"2"-138"0,0 2 100 15,0-3 39-15,1 4-14 0,1 1-24 0,-1 2-22 16,4 3-10-16,0 0-3 0,0 0-25 0,0 0-6 16,0 0-6-16,0 0-2 0,4 13-7 0,2-7-7 15,1 0 0-15,2 0 1 0,1 1-8 0,1 1-1 16,-1-2 0-16,1-1-1 0,0-3 0 0,0 1 0 16,1 3 1-16,0-5-1 0,-1-2 1 0,-3-3 4 15,1 1 3-15,-2 0 0 0,-1-4 6 0,-2 2 2 16,-4-5-1-16,-1 1 3 0,-3 2 2 0,-1-2-5 15,-3-1 1-15,-2 4-6 0,-3 0-3 0,0-1-5 16,-2 3 1-16,-2 3 0 0,-2 1-6 16,1 0-2-16,-1 1-1 0,2 3-1 0,1 3-1 15,0-2-8-15,4 2-22 0,3 0-6 16,2-1-20-16,4 0-163 0,3-1 191 0,4-3-66 16,3 0 97-16</inkml:trace>
  <inkml:trace contextRef="#ctx0" brushRef="#br0" timeOffset="168577.976">18673 9463 1492 0,'9'13'128'15,"-1"0"-5"-15,1 5-1 0,-2 1-22 0,2 5-9 16,1-1 16-16,-2 6-40 0,1 3-15 0,0 1-9 15,-2 5 1-15,2 1-20 0,-1-4-5 16,0 2-4-16,0-2-15 0,1-1-5 0,-3 1 0 16,-1-2-10-16</inkml:trace>
  <inkml:trace contextRef="#ctx1" brushRef="#br0" timeOffset="74836.444">10172 17236 0</inkml:trace>
  <inkml:trace contextRef="#ctx0" brushRef="#br0" timeOffset="175027.41">4641 15405 1091 0,'0'0'76'0,"0"0"-30"0,0 0-33 0,0 0 92 16,-3 19-65-16,9-6 21 0,-1 5-9 0,6 3 0 15,0 1 24-15,6 2 4 0,4 2 0 0,9-1 6 16,2-3 1-16,6-2-6 0,7-3-5 0,3-4-5 15,2-2-8-15,6-4-10 0,1-6-3 0,3-1 1 16,-1-5-14-16,-1-2-8 0,-1-4-4 16,-4 0 2-16,-1-5-11 0,-9 0 1 0,-1 1-2 15,-10-4-1-15,-4 1 0 0,-5 1-5 0,-5 1-23 16,-4 0-7-16,-6 2-20 0,2 3-156 0,-7 1 174 16,-2 6-57-16,-1 4 81 0</inkml:trace>
  <inkml:trace contextRef="#ctx0" brushRef="#br0" timeOffset="175901.294">6432 15397 368 0,'2'-8'165'0,"2"0"-32"0,-3 5-1 0,0-4-2 16,0 4-36-16,-1 3-13 0,0 0-5 0,0 0-6 15,0 0 2-15,-6 5 5 0,1 3-10 0,-2 4-10 16,-2 3-7-16,-2 6 3 0,-1 2-14 15,0 5-6-15,-1-2-2 0,2 5-2 0,1-2-5 16,2 0 4-16,1-3-1 0,6-1-2 0,1-3 5 16,4-3-4-16,3-3-1 0,6-3 1 15,3-2-6-15,6-3-1 0,3-3-2 0,7-2 0 16,2-3-3-16,4-1-2 0,2-6 0 0,6-2-1 16,-1-1-2-16,3-2-4 0,0-2 1 0,-1-1 0 15,0-1-4-15,0 2 0 0,0 0 1 0,-1 2-1 16,-4-1-1-16,-3 2 0 0,-2 3 0 0,-2 0 0 15,-2 3 0-15,-6 4-1 0,-2 1 0 16,-9 1-1-16,-3 4-1 0,-3 4 2 0,-6-1 0 16,-7 4-1-16,-3 0 2 0,-4-1 3 0,-2 1-2 15,-4 1 2-15,1-1 0 0,0-2 0 16,1 0-2-16,4 0 1 0,0-3-1 0,4-2-1 16,1 1 2-16,5-1-1 0,0-5 1 0,5 3-1 15,6-3 1-15,4-2 0 0,3 0 0 0,8-3 10 16,4 1 0-16,4-3-2 0,8 2 10 0,5-3 2 15,2 4 3-15,7-1 3 0,-1-2 0 0,7 2-5 16,2 1-3-16,3 1 2 0,-2 1-7 0,2 0-4 16,-4 1-1-16,-2 1-2 0,-1-1-3 15,-8 1 2-15,-3-1 0 0,-7-1 2 0,-4 0 0 16,-5-3 1-16,-4 3-2 0,-7-1 0 0,-5 2-1 16,-3-3-66-16,-8 4-60 0,-6 0-42 0,-1 4-100 15,-10-4 8-15,-5-4-119 0</inkml:trace>
  <inkml:trace contextRef="#ctx0" brushRef="#br0" timeOffset="183400.592">17105 11217 1212 0,'0'0'68'0,"0"0"4"0,0 1 0 0,11 17 6 16,-7-7-24-16,-2 2 5 0,1 2 0 15,-1 4-10-15,1 4-6 0,-2 0-2 0,-1 2-13 16,0 1-4-16,-1 1-1 0,-1-3 3 0,0 1-7 15,-1-3-1-15,0-2-1 0,-2-3 1 0,1-1-3 16,0-3 11-16,2-3 1 0,-2-4-2 16,2 0 10-16,2-6-1 0,0 0 2 0,0 0 1 15,-7-8-4-15,7 0-10 0,2-3-2 0,0-3 1 16,1-3-12-16,2-4-1 0,1-1-4 0,1-2 2 16,1-4-2-16,1 1 4 0,1-2 2 0,1 2-2 15,2 1 5-15,-1 5-1 0,2 2 1 0,0 3 1 16,0 3-2-16,-2 2-1 0,2 4-3 15,0 4 2-15,-2 3-3 0,0 1-2 0,1 3 1 0,-1 5-2 16,-1 1-1-16,-2 3 2 0,0 5 1 16,0-2-1-16,-4 3 3 0,0 1 1 0,0 2 0 15,-5 0 1-15,2 2 1 0,1-3-2 16,-3 0 0-16,-1-1 0 0,1-3-2 0,0 0-2 16,-4-3 0-16,4-1-2 0,-3-3-2 0,2-2-114 15,1-1-145-15,0-3 142 0,1-4 117 0,2-5-115 16</inkml:trace>
  <inkml:trace contextRef="#ctx0" brushRef="#br0" timeOffset="190286.026">11135 15789 64 0,'66'1'5'0,"7"2"-5"16,4-3 10-16,-2 2-24 0,5-2 38 0,4 4 16 15,5-3 38-15,2-1-6 0,4 0-9 16,3-1 34-16,4 1-41 0,3-4 3 0,3 0 16 16,1 1-54-16,8-1 3 0,0 0-3 0,3-2-6 15,6 1 6-15,1-2-4 0,2 1 1 0,6 1 5 16,2-1-5-16,1-2 24 0,4 2-11 0,2 0-4 16,1-2 18-16,0 3-14 0,3 3 2 0,0-5 8 15,0 2-24-15,-1 3-3 0,-2-3-2 16,-4 1 1-16,0 4-6 0,-5-5 0 0,-3 1 1 0,-6 1-1 15,-2 3 1-15,-4-5 32 0,-4 4-9 16,-7 0-5-16,-7 0 25 0,-2-2-20 0,-4 3 7 16,-7-3 12-16,-6 1-30 0,-5 1 1 0,-4 0-3 15,-6 0 1-15,-4-1 0 0,-3 1-7 16,-3 1 0-16,-7 0 1 0,-3 0-7 0,-4 0-2 16,-4-1-1-16,-8 2-2 0,-1 0-1 0,-9 3-73 15,-4-1-43-15,-7 0-25 0,-2 5-94 0,-6-3 6 16,-4 0-96-16</inkml:trace>
  <inkml:trace contextRef="#ctx0" brushRef="#br0" timeOffset="199658.141">6081 14223 340 0,'3'-3'98'0,"4"-2"-24"0,0 1-4 16,2 0 9-16,1-2-65 0,0 0 8 16,2-1-10-16,-1-1 36 0,3 1 0 0,-4-4-6 15,2 1 36-15,-2-1-14 0,-1-2 4 0,-1 1 9 16,2-3-23-16,1 3-15 0,-1-2-5 0,1 2 1 15,-1-4-18-15,2 4-1 0,1-3 1 0,-1 0-1 16,2 1 1-16,-2 2 0 0,2-3-2 0,-1 2 1 16,1 2-1-16,-1-1-3 0,2 5 0 0,-1-3-1 15,-1 3-4-15,1 2 1 0,-1-3-1 16,1 5 0-16,-1-2-1 0,1 4-2 0,-2-2-1 16,1 3 1-16,0 1-4 0,1 3 0 15,-4 0 0-15,2 1-1 0,0 2-2 0,0 0 1 16,1 3 1-16,1 1-1 0,-1 1 0 0,1-1 1 15,2 2 1-15,-1-2-1 0,1 3 1 0,1-2 0 16,-1-3 2-16,2 1-1 0,0-2 1 0,2 1 1 16,-1-2 0-16,1-2-1 0,0 0 2 0,-1-1 0 15,1-3 1-15,0-1-1 0,0 0 1 0,-1-1 0 16,1-3-1-16,0-1 2 0,1 0-1 0,-3-1-1 16,1-2 1-16,1-2 0 0,-2-3 0 0,1 1 0 15,-3-3-1-15,-2 2 1 0,0-5-1 0,0 2 1 16,-6 2 1-16,2-1 10 0,0 0 2 15,-1 3 10-15,-1-3-5 0,-2 2-2 0,4 2 14 16,-1 3-17-16,2-2 7 0,-1 1-13 0,0 3-10 16,-2 0-2-16,5 3 0 0,-1 0 0 15,-3-1-1-15,-1 2-1 0,3 2-1 0,-1 0 1 16,0 0 0-16,0 0 0 0,1 1-1 0,-1 0 1 16,4 3-1-16,-1-1 0 0,2 1 1 0,1 0 0 15,1 1 0-15,2-2 2 0,-1 1-1 0,3 0 0 16,-1 1 1-16,1 0 0 0,2-2 0 15,1 1 1-15,-1 1-1 0,2-4 0 0,1 4 1 16,2-2 1-16,2 0-1 0,1-1 0 0,-2-1 0 16,1 0 1-16,2-1-1 0,0 0 1 0,0 0 0 15,-1-1 0-15,1 0 0 0,-2-1 0 0,-2-3 0 16,2 2 0-16,-2-1 0 0,-2-2 1 16,0 1-1-16,-1-2 0 0,-3 2 0 0,0-4 1 15,-1 3-1-15,-1 0 0 0,-2-3 0 0,2 2 1 16,-3-1-1-16,-1 2 0 0,0 1 1 0,-1-4-3 15,1 6 2-15,-3-5 0 0,-1 3-2 0,-1-1 1 16,-1 3 1-16,0-6-2 0,-2 5 2 0,3-1 0 16,-2 0 1-16,1 2 0 0,0 3 0 0,1-2-2 15,-1 1 0-15,1 1 1 0,1 3-2 16,1-1-1-16,-1-1 1 0,0 3-3 0,1-1 2 16,-1 1-1-16,0-2 1 0,1 3-1 0,-2 0 0 15,4 1 0-15,-3 1 0 0,0-1 1 0,-1 0 0 16,-2 2-2-16,0-3 1 0,-2 2 1 15,0 1-1-15,-2-2 15 0,-1 0-2 0,0 1-3 16,-1 1 13-16,-1 2-10 0,1-3 3 0,0 3 7 16,-1-1-16-16,0 0 5 0,-2 3-2 0,0-1-1 15,0 0 5-15,1 0-2 0,0 0-1 0,0 1 3 16,-1-1-4-16,1 0 1 0,2-2 0 0,1 1 1 16,-1 0 1-16,2 0-11 0,-1-3-81 15,3 4-74-15,1-6-61 0,3-2 8 0,-1-3-125 16</inkml:trace>
  <inkml:trace contextRef="#ctx0" brushRef="#br0" timeOffset="207832.094">2245 17823 443 0,'7'0'16'0,"0"0"14"0,3 3-21 16,2-1 23-16,2 1 0 0,2 1-3 16,1-1 23-16,7 2-8 0,-1 1 3 0,5-1 2 15,4 3-11-15,2 2-10 0,4-6-3 0,5 5-1 16,3 0-11-16,2-1 4 0,3 2-2 0,0-1 0 15,5 1 3-15,3-2 7 0,2 3 1 0,3-3 2 16,2-1 5-16,5 2-2 0,0-4-1 16,4 1 4-16,2-2-4 0,3-1 4 0,2 1-4 15,-2-3 1-15,-1-1 0 0,-2 0-1 0,2 0 2 16,-5-3 1-16,0 0-3 0,-3-2 9 0,-3 0-1 16,-3-1-2-16,0 1 8 0,-2-2-11 15,-5-2 1-15,-1 2 3 0,-3-1-13 0,-2 0-5 16,-4-1-2-16,-3 0-2 0,-5 2-4 0,-3-3 0 15,-3 2-1-15,-6-1-1 0,-3-1-1 0,-4 1-1 16,-4 1-9-16,-6 0-13 0,0 2-9 0,-5 1 1 16,-3 0-17-16</inkml:trace>
  <inkml:trace contextRef="#ctx0" brushRef="#br0" timeOffset="211944.821">7741 17709 447 0,'35'-5'35'0,"2"1"11"15,4-2-6-15,1 2-2 0,4 0 10 0,1 1 9 16,-1-1 2-16,4-1-1 0,3 1 5 16,4 1-21-16,1-3 1 0,2 2 5 0,3 3-26 15,2-3-5-15,3 1-7 0,1 3-1 0,-1 0-7 16,0 0 1-16,1 2-1 0,0-1 0 15,3 3 1-15,-3-4 0 0,1 0 1 0,3 0 0 16,0 1 1-16,2 0 7 0,-2-1-2 0,2 0-1 16,-5 0 6-16,3-1-3 0,0 1 1 0,-4-1 1 15,0 1-4-15,-2-4-1 0,-1 3 0 0,-4-2 1 16,1 1-1-16,0 1 1 0,-1-4 0 0,-2 2 0 16,1-1 0-16,-2 1-1 0,-1-2-2 0,-4 2 1 15,2-2-2-15,-2 2-1 0,-6 0-1 16,-5-2 0-16,-2 2-2 0,-3-1 0 0,-5 0-1 15,-3 2-3-15,-2-1-2 0,-4 3-99 0,-6 0 96 16,-3 3-22-16,-3 2 29 0</inkml:trace>
  <inkml:trace contextRef="#ctx0" brushRef="#br0" timeOffset="-212082.534">4560 16412 63 0,'-4'-9'6'16,"-1"1"-5"-16,4 0 19 0,-4 2-30 0,1-1 35 16,0-2 22-16,0 3-2 0,1 0 3 15,-2 0 2-15,-1-1-5 0,0 4 4 0,0-7-3 16,-3 4 0-16,-1 1 1 0,-1 1-10 0,0-2-2 15,-1 3 1-15,-2 2-13 0,-2 1-2 0,0 1-3 16,-2 3 0-16,-2 1-4 0,-2 1 3 16,-2 0 0-16,1 4 0 0,-3-1 3 0,0 3-3 15,-4 3 0-15,5 1 1 0,-4 3-3 0,-2 3-2 16,3 1 0-16,-3 4-2 0,0 2-1 0,-2 2-1 16,3 1-1-16,-2 2 1 0,4 1-3 0,1 3-2 15,0-2-1-15,2 0 1 0,3-1-3 0,2 2-1 16,1-1 0-16,2 2 1 0,1 1 0 0,1 1 3 15,3-1-4-15,2 3 1 0,3-3 0 16,1-1 0-16,2-3 0 0,1-6 0 0,3 1-1 16,2-5-2-16,3-4 2 0,0 0 1 15,1-5 0-15,2 1 0 0,0-3 1 0,2 2-1 16,-1-4 2-16,3-1-1 0,-3-1 1 0,4 0-1 16,-2-2 0-16,2-1 2 0,0-3-2 0,0-2 1 15,1 0 0-15,1-1 1 0,1-1 0 0,1-3 0 16,2-2 0-16,2 0-1 0,-2-3 0 0,3-3 1 15,1 3-2-15,-1-6 1 0,0 2-1 0,2-1 0 16,0 2 0-16,0-3 0 0,2-1 0 16,-2 2 0-16,2-4 0 0,1 1 1 0,2-1 0 15,-3-3 0-15,1 0 1 0,1-2 6 0,-1 0 4 16,0-2 0-16,-1 1 7 0,0-4 0 0,0 1 2 16,0 0 2-16,-1-2-1 0,-2 2 2 15,1 0-1-15,-3 0-1 0,1-1 2 0,-3 1 7 16,2-2 1-16,-6-1 0 0,0 1 7 0,-3 1 1 15,-2-3 1-15,-2 0 2 0,-3 2-1 0,-4 0 1 16,-1 1-4-16,-3 1 1 0,-2 2-4 0,-4 2-11 16,-1 3-2-16,-4 3 2 0,1 2-15 0,-3 4-5 15,-5 1-2-15,0 2-1 0,-4 2-4 0,0 2-1 16,-3 3-2-16,-1 0 0 0,-1 0 0 0,-1 3-2 16,2 2-6-16,0 1-9 0,3 3-5 15,2 0-76-15,3 0-33 0,3 3-17 0,3 3-97 16,5-1 5-16,3 1-70 0</inkml:trace>
  <inkml:trace contextRef="#ctx0" brushRef="#br0" timeOffset="-210947.256">4514 16888 189 0,'-5'-1'82'0,"3"-3"-5"0,2 4 0 0,0 0 2 16,0 0-9-16,0 0-2 0,0 0-2 0,0 0-7 16,1 0-3-16,0 0 1 0,1-1-13 0,0 1-13 15,1 0-2-15,-1 0 1 0,36-4-16 0,-30 11-1 16,-2 1 0-16,-1 0-1 0,0 1 0 15,1 5 1-15,0 0-2 0,-3-1 0 0,-1 2 1 0,2 3-3 16,-4 0-1-16,2 1 0 0,-1 2-3 16,-3 2-1-16,2-1 1 0,1-2-1 15,2 2 0-15,-6-4 0 0,4 2 0 0,-1-4 0 16,0 1 1-16,0-4-1 0,-2-1 0 0,1-2 0 16,-3 1 0-16,4-2-2 0,-2-2-7 0,-1-1-7 15,1-2-6-15,-1 0-62 0,1 1-26 0,-1-3-3 16,-2-1-79-16,2-1 2 0,-1 1-45 0</inkml:trace>
  <inkml:trace contextRef="#ctx0" brushRef="#br0" timeOffset="-210708.215">4519 17274 219 0,'3'7'65'0,"0"-3"5"0,1 3 5 15,1 0 4-15,1-1 3 0,0-2 1 0,1 1 0 16,0-3-3-16,0 0 1 0,1-1-5 0,2-1-7 16,0-1-3-16,1-2 1 0,0-1-11 0,0 1-7 15,-1-2-2-15,2 0-1 0,-1-1-9 0,-1-2-9 16,0 3-3-16,-4-5 1 0,1 3-12 16,1 2-3-16,-2-5-3 0,0 3 0 0,-1 1-4 15,1-4-123-15,2 0 115 0,2-2-26 0,-1-1 30 16</inkml:trace>
  <inkml:trace contextRef="#ctx0" brushRef="#br0" timeOffset="-197447.489">7395 15930 343 0,'-6'2'86'0,"-3"3"-23"0,-2-3-3 0,-1 6 16 16,-4-3-56-16,-3 3 0 0,-3 2 5 0,-1 1 11 15,-2 1 0-15,0 0 1 0,2 0 12 0,2-1-5 16,0 2-1-16,-1-4 0 0,6 4-7 15,2-3-8-15,3-3 0 0,0 1 0 0,2 0-9 16,3-3 10-16,2 2-1 0,4-2-1 0,0 2 9 16,2-1 1-16,1-1 0 0,7-2 2 15,-1 4-3-15,1-6-6 0,0 4-1 0,1-3 0 16,2 3-8-16,0-1-5 0,-1 2-1 0,-1-2 0 16,3 1-6-16,-2 1 0 0,2 2-2 0,-2-3 0 15,0 2-1-15,-1-1-11 0,3 1-55 16,-3-1-32-16,-1 3-43 0,1-3 4 0,-1-3-73 0</inkml:trace>
  <inkml:trace contextRef="#ctx0" brushRef="#br0" timeOffset="-196918.887">7491 16159 926 0,'8'-7'89'0,"0"-3"-87"0,1 0 20 16,2-2 42-16,0 0-10 0,0-1-14 0,0-4 27 16,-1 2-4-16,0-2-2 0,-2-1 31 0,-2 2-23 15,-3 0-4-15,2 3-1 0,0 0-27 16,-3 2-9-16,0 0-4 0,-1 1-1 0,3 3-10 15,0 2 0-15,-2-1-3 0,-2 2-2 16,0 3-1-16,5 1-5 0,-5 0 1 0,0 0 1 16,1 0-5-16,1 0-2 0,9 12 1 0,-8-3 0 15,2-3 0-15,-5 5 1 0,4 1 0 0,-3 1 0 16,3 3 1-16,1-1 0 0,-4 1 0 0,4 1 0 16,-4 0 0-16,3 0 1 0,-4 2 0 15,1-4 0-15,-1 1 1 0,0 0-1 0,0-4-2 16,-2 0-2-16,-1 1-2 0,-2-2-4 0,3 0 2 15,-6-2-1-15,2-3-3 0,-4 0 5 0,-1 0 0 16,1-1 2-16,-1-4 4 0,3 1 0 16,0-1 0-16,1 0 2 0,1 0 0 0,1-1 1 15,5 0-1-15,0 0-1 0,0 0 1 0,0 0 0 16,0 0 2-16,0 0 1 0,15-6 0 0,-6 2 9 16,1-1-1-16,5 3 1 0,1-4 10 0,4 2-6 15,-2-2 1-15,3 1 1 0,3 1-6 0,-3-2-4 16,0 2 0-16,-3-2-2 0,2 4-3 15,-5-1-313-15,1 3 293 0,-4-6-62 0,-3 1 80 16</inkml:trace>
  <inkml:trace contextRef="#ctx0" brushRef="#br0" timeOffset="-168030.808">22390 1843 1357 0,'0'12'70'0,"0"3"37"0,0 7-38 15,1 4 12-15,2 6 9 0,-2 2-49 0,3 5 1 16,-2 0-10-16,-2 4 0 0,2 2-3 0,-1 0-10 16,-1-1-1-16,0 0 2 0,-1 0-12 0,-1-2 0 15,0 3-2-15,-1-7-1 0,1-2 0 16,-2-4-2-16,1-3 0 0,-1-4 1 0,0-1-2 0,0-7 0 15,1 0 1-15,-2-6 0 0,0-1 1 0,1-2 1 16,-1-5-2-16,-1-3 1 0,1-3 1 16,0-5-2-16,-1-4 2 0,0-4-1 0,1-5-1 15,1-4 0-15,2-3 1 0,1-7-1 0,-1-6 1 16,2-3-1-16,0-2 0 0,4-3 0 16,1 1 1-16,-1-3 0 0,2 2 1 0,1 2 0 15,-1 1 1-15,2 3 5 0,-1 3 2 0,2 1 1 16,-3 4 5-16,3 2 2 0,-3 6 2 0,0 0-1 15,0 7 2-15,-1 1-1 0,0 5 0 0,-1 3-2 16,-1 2-1-16,1 7-3 0,1-2 0 0,1 8 3 16,0 1-4-16,1 3 4 0,0 5-2 0,3 3 0 15,0 4 4-15,2 1-5 0,-1 3 2 0,1 5-1 16,1-3-4-16,0 6-2 0,1-3 3 16,1 2-2-16,0 0 0 0,2 2 1 0,1-7-2 15,2 4 1-15,0-3 0 0,2 1-3 0,0-1-1 16,0-2 1-16,1 0-5 0,-2-4-1 15,0 1-1-15,-3-2-1 0,-2-4-1 0,-2-1-42 16,-2-2-30-16,-5-4-4 0,0-1-56 0,-5 0-230 16,-2-2 294-16,-4 0-122 0,-2-2 190 0</inkml:trace>
  <inkml:trace contextRef="#ctx0" brushRef="#br0" timeOffset="-167651.934">22427 2026 1545 0,'0'-5'172'16,"0"0"-168"-16,0 4 93 0,0-2 16 0,0 3-20 15,0 0 12-15,0 0-25 0,0 0 11 0,0 0-2 16,11 14-30-16,-4-1 4 0,-3 2-2 0,4 3 3 15,1 3 0-15,0 4-6 0,1 2-3 0,3 6 0 16,-4 2-10-16,6 5-7 0,0 2-1 0,2 6-1 16,1 2-7-16,-1 3-5 0,4-3-1 0,0 3 1 15,2-3-6-15,-2 2 0 0,3-5 0 16,-1-2-1-16,1 1 0 0,-2-4 3 0,1 1 0 16,-2-2 0-16,3-1 2 0,-3-1 0 0,-2-4-1 15,2 0 0-15,-1-4-3 0,-3-7-4 16,-2 1 0-16,-1-4 0 0,-3-2-6 0,0-3-1 0,10 17 4 15,-20-29-24 1,2 3-6-16,-3-3 8 0,1-1-72 0,-1-3-13 16,0 0-11-16,0 0-63 0,0 3 3 0,-19 14-39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11:01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23107 744 1076 0,'0'0'119'0,"-9"4"-27"0,1 2 29 0,-2 4-22 15,-5 5-12-15,-5 4-4 0,-7 2-26 0,-2 3-4 16,-2 5-5-16,-7 5-1 0,-3-1-6 0,-7 6-6 16,1-1 1-16,-3 1-1 0,0 2-6 0,-2 0 1 15,-2-2-2-15,1 0 0 0,0 0 0 0,1-1-7 16,1-2-2-16,1-1 0 0,2-3-8 0,4-3-5 16,7 0 0-16,2-3-1 0,4-3-4 15,5-3-1-15,2-4-17 0,7-3-8 0,-1-3-12 16,4-1-121-16,2-5-81 0,8-3 98 0,-1-4 143 15,3-3-145-15</inkml:trace>
  <inkml:trace contextRef="#ctx0" brushRef="#br0" timeOffset="756.464">22606 1323 1060 0,'0'0'99'15,"0"0"9"-15,0 0-7 0,3 9-12 0,-3 1-5 16,-2 3-14-16,-1 4-14 0,0 6-2 0,1 1 4 16,-2 5-21-16,-1 3-10 0,-4-1-4 0,2-1 1 15,1 5-12-15,2 0-3 0,-3-3-1 0,1 1-2 16,-1-1-2-16,4 1-2 0,3-5 0 0,0 1 0 16,0-5-2-16,-1-3-11 0,1-5-10 0,0-3-2 15,0-3-15-15,0-3-40 0,0-7-10 0,0 0-1 16,0 0-42-16,1-9 24 0,0-4 5 15,-1-2-10-15,1-2 33 0,2-1 23 0,0-5 12 16,0-1 9-16,-3-3 25 0,2-3 5 0,1 0 2 16,1-3 2-16,-2 0 4 0,2-2 18 0,-1 1 6 15,2 0-2-15,-1 1 20 0,0 2 12 16,1 4 6-16,0 4 4 0,-2 0 12 0,3 2 4 16,-2 4-2-16,-1 4 1 0,0 1 0 0,1 4-12 15,0 2-1-15,-1 3 3 0,-3 3-15 0,0 0-5 16,0 0 0-16,2 0 1 0,14 9-5 0,-9 1 6 15,2 2-3-15,1 3-1 0,3 3 3 0,3 3-7 16,1 3-2-16,7 3 2 0,-1 1-12 0,3 2-2 16,3 1-4-16,2 1 2 0,-1 0-5 0,1-1-2 15,0 2-1-15,1-2-1 0,-1-1-2 0,1 2-5 16,-1-3 2-16,-2-2-3 0,1-1-3 0,1 0-2 16,-3-5-1-16,-2-2 1 0,0-3-2 0,-5-5-9 15,-2-1-21-15,-5-4-6 0,-2-4-21 16,-4 0-102-16,-8-2-42 0,0 0-23 0,0 0-127 15,-2-4 4-15,-7 1-79 0</inkml:trace>
  <inkml:trace contextRef="#ctx0" brushRef="#br0" timeOffset="1233.803">22589 1387 1562 0,'2'-10'108'0,"3"1"10"0,-1 1-18 16,-2 3-7-16,3 4-7 0,-1-2-22 0,-1 6-2 16,0 1 0-16,1 6-1 0,0 2-4 0,3 8-5 15,2 3-2-15,-3 3 2 0,3 7-8 0,0 1-3 16,1 5-3-16,1 2 0 0,2 3-5 0,0 6 1 16,2 1 1-16,0 5-2 0,2-3 0 15,2 5-2-15,0-1-1 0,2-1 1 16,-1 0-3-16,1-1-6 0,-1 0-1 0,1-1 0 15,-1-2-5-15,-2 2-3 0,1 0 0 0,-2-2-1 0,-2-1-1 16,-3-7-1-16,-1-4-1 0,-1 0-1 16,1-5 0-16,-4-5-1 0,0-2-1 0,-2-6 0 15,2 2-1-15,0-2-2 0,1-4 0 0,-3-3-2 16,-4-3 0-16,1-2-24 0,2-3-17 0,1-4 13 16,-3 0-41-16,1-2-51 0,-3-2-210 0,2-4 157 15,6 4 175-15,-4-2-161 0</inkml:trace>
  <inkml:trace contextRef="#ctx0" brushRef="#br0" timeOffset="9024.183">22598 4162 559 0,'28'-5'284'0,"4"1"-83"0,1-1-15 0,2 0 51 16,4-1-231-16,2 1 1 0,0-3-6 15,1 0-81-15,-2 1-39 0,-1-2-4 0,-4 2-98 16,-1 2 6-16,-2-1-84 0</inkml:trace>
  <inkml:trace contextRef="#ctx0" brushRef="#br0" timeOffset="9301.555">23023 4098 796 0,'-6'6'55'0,"2"4"42"0,-1-1-50 0,3 3 96 15,1 3-34-15,1 2-22 0,0 4 2 0,0 2 8 16,2 2-29-16,1 8 0 0,2 1-8 0,-3 3-1 16,3 5-2-16,1 3-8 0,-2 2 1 15,1 1 0-15,-2 3-10 0,1-2-2 0,-4-1-5 16,0-1-1-16,-1-1-6 0,-3-3-5 16,2 0-1-16,-7-5 1 0,0-2-7 0,-2-1-2 15,-2-3 0-15,-3-1 0 0,0-7-2 0,-3-3 0 16,-1-3-1-16,1-4-1 0,0-5 0 0,-1-4-1 15,3-4-1-15,0-3-3 0,2-4-2 0,2-4-29 16,0-5-13-16,3-4 1 0,2 1-37 0,2-4-65 16,1-2-46-16,2-4-26 0,2 2-85 0,3 3 4 15,2-2-71-15</inkml:trace>
  <inkml:trace contextRef="#ctx0" brushRef="#br0" timeOffset="9579.683">23644 4124 1520 0,'-8'-3'94'0,"-2"3"-1"16,2 3 1-16,-2 5-24 0,1 2-2 0,-3 4 15 15,0 8-33-15,-4 1-2 0,2 7-8 16,-2 5-3-16,-3 2-3 0,5 1-11 0,-2 4-2 16,3 3 0-16,2-4-13 0,6 2-1 0,3 1-4 15,3-2-1-15,4-4-1 0,2-5-46 0,3-1-24 16,3-3-8-16,1-2-55 0,5-4 3 16,-1-3-52-16</inkml:trace>
  <inkml:trace contextRef="#ctx0" brushRef="#br0" timeOffset="10050.94">23830 4451 1188 0,'-5'14'52'0,"0"5"0"0,3-3 0 16,-1 3-10-16,2-3-15 0,2 2 6 15,3-2-13-15,3-1-3 0,2 0-7 0,1-3-2 16,2-1-2-16,2-3 7 0,-1-2 2 0,3-1 1 16,0-2 8-16,0-3 18 0,2 0 6 0,-2-6-2 15,1 1 19-15,0-2 1 0,1-2 0 0,-5-3 2 16,1 0-4-16,-2-3-10 0,0 1-3 0,-1-3-1 16,1 2-14-16,-3 2-2 0,-1-3-2 0,1 4 1 15,-3 1-5-15,-3 4-3 0,1-2-3 0,-3 7 0 16,-1 2-5-16,0 0-4 0,0 0-2 0,0 0-1 15,0 0-5-15,-1 12-1 0,1-4-1 16,1 1 1-16,4 1-2 0,0-1-1 0,0 1 1 16,3 1 0-16,0-5 0 0,3 1 3 0,3 1 2 15,-1-6 0-15,1 1 4 0,2-2 7 16,0-2 2-16,-2-3 0 0,0-1 6 0,0-1 1 0,-2-3-1 16,-2-1 1-16,0-1-2 0,-3-1-4 15,-2 1-2-15,-1-1 0 0,-1-1-6 0,-2 0-3 16,-2 2-1-16,-3-2-1 0,-1 2-4 0,-1 1-1 15,0 2-2-15,-3-1 1 0,0 3-2 0,2 1-25 16,-2 1-17-16,3 3-4 0,0-2-33 0,1 1-91 16,5 2-60-16,0 0-42 0,0 0-122 0,0 0 7 15,9 6-102-15</inkml:trace>
  <inkml:trace contextRef="#ctx0" brushRef="#br0" timeOffset="10280.26">24444 4077 1614 0,'24'1'124'0,"1"3"-4"15,-2 3-1-15,-1 3-30 0,2 2-5 0,-2 6 16 16,-2 1-43-16,-1 4 4 0,-4 3-11 0,-3 4-1 16,0 5 1-16,-7 2-8 0,-2 4 1 0,-4 2-2 15,-3 2-10-15,-7 5-8 0,0 2-2 16,-4-4 0-16,-4 2-10 0,-4-3-1 0,-4 1-15 15,-2-4-11-15,-2-4-11 0,-4-2-206 0,-1 0 214 16,2-3-59-16,1-5 79 0</inkml:trace>
  <inkml:trace contextRef="#ctx0" brushRef="#br0" timeOffset="11561.222">25108 4361 1198 0,'13'0'82'0,"-2"-2"-8"0,2-1-64 16,3-1 255-16,0 0-247 0,4-1-7 0,0-1 0 16,3 1 2-16,-1 0-9 0,2 0-132 0,-1 0-85 15,-2 4 106-15,-2 0 109 0,-6 1-109 0</inkml:trace>
  <inkml:trace contextRef="#ctx0" brushRef="#br0" timeOffset="11728.029">25228 4427 1226 0,'4'9'172'0,"-1"-2"-169"0,2 2 110 16,-1 1 81-16,1-3-96 0,2 3-5 0,1-1-45 15,0-1 10-15,3-1 3 0,2 0-51 0,-1-1-3 16,3-1-38-16,2 0-23 0,2-1-24 16,0-3 2-16,1-1-44 0</inkml:trace>
  <inkml:trace contextRef="#ctx0" brushRef="#br0" timeOffset="12013.944">26056 4197 1477 0,'8'-26'137'16,"3"-2"-10"-16,1 1 0 0,0 0 7 0,-3-1-57 15,3 1-8-15,-1 1 9 0,-1 2-11 0,-1 1-11 16,-2 4-6-16,2 5-14 0,-6-1 3 0,3 6-1 16,-2 1-1-16,-3 4 0 0,-1 4-9 15,0 0-1-15,0 0 2 0,4 7-11 16,-3 7-6-16,-1 2-3 0,2 5 1 0,-1 2-7 0,0 6 0 16,1 3-1-16,1 2-2 0,3 3 1 0,-3 0-29 15,4-1-33-15,-1 1-10 0,2 0-47 0,-1-2-256 16,-1 0 314-16,2 2-121 0,-4-6 183 0</inkml:trace>
  <inkml:trace contextRef="#ctx0" brushRef="#br0" timeOffset="12209.794">25948 4730 1941 0,'28'-5'56'0,"-1"-2"3"16,0 2 0-16,1 1-21 0,2-1-3 0,1 1 12 16,0-2-28-16,-2 2-3 0,1 0-9 0,1 3-3 15,-3-1-4-15,-1-1-51 0,-1 3-37 0,-4 1-11 16,-1 3-71-16,-5 2 6 0,-2 4-71 16</inkml:trace>
  <inkml:trace contextRef="#ctx0" brushRef="#br0" timeOffset="12551.775">26130 4943 1105 0,'5'16'78'0,"0"3"-15"15,-2 0-39-15,2-1 57 0,-2 1-25 0,2 2-23 16,-2 1 13-16,0 1 12 0,-2-5-31 0,0 1 1 15,1-1 1-15,-4-4 3 0,2-1 3 0,-3-4 9 16,1 1-4-16,0-6 0 0,-1-1 8 0,3-3 1 16,0 0 15-16,0 0-9 0,-3-15 5 0,6 3-9 15,2 0 3-15,0-6 11 0,1 1-23 0,3-5-2 16,3 0 2-16,3 0-1 0,0-3-2 16,4 3-1-16,-1-1-2 0,3 3 0 15,0 1-2-15,0 4-4 0,-1 3-1 0,-2 2 1 16,1 3-7-16,-4 3-7 0,-1 3-1 0,-1 3 2 15,-2 3-9-15,-3 1-2 0,0 3-3 0,-1 2-1 16,-2 3-2-16,-1 0-35 0,0 2-43 0,-3-1-15 16,0 4-57-16,-1-5 5 0,0 1-66 0</inkml:trace>
  <inkml:trace contextRef="#ctx0" brushRef="#br0" timeOffset="12998.628">27486 3994 1441 0,'-19'4'190'0,"-4"5"-187"0,-7 3 76 15,-3-1 190-15,-5 7-223 0,-6 3-32 0,-3 0-6 16,-3 5 1-16,-2 1 2 0,2-1-9 0,3 0 1 15,3-2 0-15,4-2 1 0,5-2 2 0,9-1-4 16,5-1-1-16,11-2 1 0,7-1-2 16,9-3-2-16,5 0 0 0,8 1-2 0,3-2 1 0,6-3 1 15,0 1 2-15,2-3-1 0,1 2 2 0,0 0 1 16,-2-2 1-16,-1 0 1 16,-1 2 0-16,-3 1 6 0,-1 0-2 0,-4 2 0 0,-3-1 4 15,-6 4 0-15,-2 1 1 0,-8 1 1 16,-5 1-2-16,-6 0 0 0,-5 2 0 0,-2 1 3 15,-5-1-2-15,-2 2 13 0,0-2 1 0,3 1-2 16,0-2 15-16,1 1 0 0,4-3 1 0,0-3 1 16,5 3-1-16,5-1-9 0,1-4-2 0,6-2 0 15,1-1-11-15,5-1-2 0,3 1-2 0,6 0 1 16,-1-2-4-16,4-5-3 0,-1 1 0 16,4 2 0-16,2-3-5 0,3 2 0 0,3-3-2 15,3 0-1-15,1 1-1 0,5-1-36 0,1 0-40 16,-1 1-23-16,0 1-57 0,-2 5 5 0,-3-2-71 15</inkml:trace>
  <inkml:trace contextRef="#ctx0" brushRef="#br0" timeOffset="13479.637">28099 4021 1323 0,'-19'20'91'0,"1"6"45"16,1 6-95-16,-4 1 288 0,1 4-240 0,0 8-34 15,0 3 8-15,3 4 11 0,0 1-44 0,4-1-6 16,2 2-9-16,6-2-5 0,4 0-8 0,5-6-47 16,5 1-38-16,4-6-21 0,3-4-69 0,1-2 6 15,3-3-75-15</inkml:trace>
  <inkml:trace contextRef="#ctx0" brushRef="#br0" timeOffset="13864.155">28306 4451 1318 0,'19'1'91'0,"0"-2"8"16,2-1 1-16,2-1-2 0,-1-2-37 0,0-3 4 15,3 2-1-15,-2-4-5 0,-1-2-18 0,-2 0-6 16,-1-7-8-16,-3-1-1 0,0 3 6 16,-5-6 0-16,-1 1 1 0,-3-7 2 0,-3 2 3 15,-3-1 1-15,-1 3 5 0,-4 0-2 16,-6-1-3-16,2 7 0 0,-6 0-2 0,-1 6-11 0,1 3-3 16,-4 7-1-16,2 2-11 0,1 5-5 15,2 6-4-15,-1 7 0 0,3 0-4 0,3 7-2 0,0 3-1 16,4 2-1-16,2 2 0 0,2 2 1 15,4 4 1-15,2 4-1 0,2 1 2 0,4 3 2 16,0 1-1-16,1 3 2 0,1-1 1 0,-2 1 0 16,1-2 2-16,-3-4-1 0,-3-1 1 0,-3-2 3 15,-3-2-1-15,-2-4-1 0,-5-3 3 0,-3-2-5 16,-5-5-11-16,-3 0-5 0,-3-3-11 0,-4-5-61 16,-5-2-14-16,-2-7-2 0,3-1-71 0,-2-6-152 15,2 0 239-15,2-6-105 0,4-3 191 16</inkml:trace>
  <inkml:trace contextRef="#ctx0" brushRef="#br0" timeOffset="14066.558">28965 4047 2033 0,'-14'25'51'0,"0"2"1"15,-4 3-1-15,0 1-18 0,-2 1-1 0,-2 3 10 16,-2 1-26-16,5 2-5 0,0-1-8 0,2-1-8 16,1 0-8-16,6-1-64 0,3-2-30 15,4-2-19-15,4-3-84 0,7-3 5 0,2-3-66 16</inkml:trace>
  <inkml:trace contextRef="#ctx0" brushRef="#br0" timeOffset="14273.354">28976 4303 1701 0,'11'0'88'0,"0"0"-1"0,-1 1-1 0,0 1-32 16,-1 3-5-16,-1 4 20 0,-2 1-47 0,-2 1-3 16,-3 1-9-16,-1 3-3 0,-1 0-3 15,-3 2-5-15,-3 0-13 0,-2-2-4 0,0 0-12 16,-1 0-46-16,-1-2-6 0,1-2 8 0,1-1-51 15,3-2-16-15,1-2-22 0,2-4-17 16,3-2-15-16,0 0 1 0,8 3-35 0</inkml:trace>
  <inkml:trace contextRef="#ctx0" brushRef="#br0" timeOffset="14429.705">29149 4288 1342 0,'-10'4'166'0,"1"2"-14"16,1 2 0-16,-3 1-40 0,1 2-27 0,0 4 12 15,1 2-54-15,1-2-9 0,-1 2-13 16,4 2-7-16,2-1-9 0,3-2-5 16,2 3-5-16,3-7-12 0,2 2-8 0,4-3-146 15,0-3-91-15,3-4 117 0,-1-1 148 0,5-2-148 16</inkml:trace>
  <inkml:trace contextRef="#ctx0" brushRef="#br0" timeOffset="14643.155">29287 4036 1529 0,'5'9'181'0,"1"2"-177"0,-1 2 81 15,0 1 53-15,0 5-61 0,2 2-7 0,-1 3-21 16,2 3 1-16,-4 2-4 0,-2 3-24 16,0-1 10-16,-2 2-5 0,-3 1 1 0,-2 0 6 15,-4-1-12-15,-2 0-3 0,0 1-9 0,-1-3-17 16,-1-3-107-16,1 0-63 0,1-3-34 15,0-3-143-15,-3-5 9 0,1-3-124 0</inkml:trace>
  <inkml:trace contextRef="#ctx0" brushRef="#br0" timeOffset="14809">29651 4373 1596 0,'13'-1'157'15,"4"-3"-29"-15,2 4-1 0,-4-2-13 0,1 0-72 16,3 1 1-16,2 1-20 0,-2 0-16 0,1 0-45 16,0 1-13-16,-5-1-36 0,4 3-139 15,-3 0-33-15,-3-1 66 0,-1 0 196 0,-2 2-196 16</inkml:trace>
  <inkml:trace contextRef="#ctx0" brushRef="#br0" timeOffset="15206.067">30065 4213 1366 0,'-2'7'151'0,"0"2"-19"0,2-2 0 15,-2 3-30-15,2 1-36 0,0-2 10 0,0 0-44 16,3 1-5-16,-1-1-12 0,2 1-3 0,1 0-7 16,1-4 3-16,1 0 2 0,2-2 0 15,0-3 2-15,3 1 3 0,-1 1 0 0,1-6 2 16,0 1 0-16,1-3 0 0,-2-2-2 0,0-1 1 15,-1 0-3-15,-2-5-3 0,-1 0-1 0,-2-1 2 16,2-1-5-16,-3 4 1 0,0-1-2 0,-2 0 0 16,-1 0 0-16,1 4 0 0,-2-1 2 0,0 3 3 15,0 0 1-15,-3 2 4 0,3 4-1 0,0 0 0 16,0 0 5-16,-2 10-6 0,2 0 1 0,1 2-2 16,1 2-5-16,1 3 0 0,-2 0-1 15,3 4 0-15,2 2 1 0,-1 2-1 0,0 1 1 16,-1 3-1-16,-3 3 1 0,0 4 4 0,4-1-1 15,-5 4 1-15,-2 0 4 0,-2 1-1 16,-1 0 0-16,0-3 1 0,-2-1 0 0,-3-5-3 16,-4-1-1-16,-2-3-2 0,-1-3-2 0,-2-4-38 15,0-1-23-15,-4-3-5 0,2-4-50 0,0-2-176 16,0 0 230-16,3-5-98 0,1-2 154 0</inkml:trace>
  <inkml:trace contextRef="#ctx0" brushRef="#br0" timeOffset="15452.725">30450 3894 2015 0,'25'15'89'16,"0"2"9"-16,-2 3-16 0,2 4-11 0,-3 4-9 15,-1 5-17-15,-1 3-5 0,-3 2-3 0,-5 4 1 16,-3 0-7-16,-4 3-8 0,-5-2-1 0,-4 1 1 16,-4-1-9-16,-5 1-3 0,-3-1-3 0,-3-6-1 15,-2 1-3-15,0-4-49 0,-3-1-28 0,1-4-8 16,-1-4-62-16,4-4 4 0,1-4-56 0</inkml:trace>
  <inkml:trace contextRef="#ctx0" brushRef="#br0" timeOffset="15813.941">30796 3462 2232 0,'21'-4'69'0,"1"0"15"0,-1 3-43 0,-2 1-8 15,-1 0-6-15,-3 2-2 0,-3 3-10 16,-4 0 1-16,-5 2 0 0,-3 4-1 0,-3-1 1 16,-5 1 4-16,-2 3 3 0,-3-2 0 15,-2 4 7-15,1 2 2 0,0-4-1 0,-1 4 0 16,4-3 1-16,3-1-10 0,1 0 0 0,7 1 1 15,0-2-13-15,4 1-1 0,2-4-2 0,6-2 0 16,-1 3-2-16,5-6-3 0,1 4 0 0,2-5-2 16,2 1-3-16,0-4-51 0,1 1-37 0,-1 3-15 15,-1-1-69-15,-3 0 4 0,-2 3-70 0</inkml:trace>
  <inkml:trace contextRef="#ctx0" brushRef="#br0" timeOffset="20104.815">23127 6449 647 0,'-5'-1'353'0,"-3"4"-96"0,2 0-16 0,1 8 70 16,-1 3-284-16,-2 7-6 0,0 5 6 0,2 6-12 15,0 5 1-15,-2 5-2 0,2-1-12 0,4 2 0 16,-1-1 0-16,5 1-2 0,-2-7 1 0,6-2 0 16,4 0 0-16,1-5 0 0,2-2 0 15,6-4 8-15,-2-7 3 0,3-3-2 0,2-1 10 16,0-7 8-16,-2-5 3 0,2-1 4 0,0-7 7 16,-4-5 8-16,1 0 1 0,-3-6 0 15,2-1 6-15,-4-2-11 0,3 0-1 0,-4-1 2 16,1-1-14-16,-1 2-5 0,0 1-5 0,-1 4 0 15,-1-1-6-15,-1 6-2 0,-3 5 1 0,1 3-1 16,-1 4-1-16,-3 6-2 0,-1 4-2 0,-1 5 0 16,0 3-2-16,1 1-3 0,-2 3-1 0,3 0-1 15,-1 2-2-15,3-2 0 0,3 1 0 16,2-3 1-16,-1-1-1 0,4-7 3 0,2-1 2 16,0-2 2-16,2-6 3 0,2-3 11 0,-4-6 2 15,3-1-2-15,0-7 12 0,0-2-6 0,-2-2 0 16,-3-2 4-16,-2-7-9 0,-1 0-4 15,-1-3-3-15,-5-3 0 0,0-3-6 0,-4-4-2 16,0 1-1-16,-1-4-2 0,-2 3-3 0,-1 3 0 16,0 3-2-16,-2 4 0 0,0 5-3 0,0 7-5 15,-3 3-8-15,2 8-3 0,-1 3-10 0,1 3-57 16,1 6-22-16,1 7-5 0,-1 3-70 0,3 3-239 16,0 8 328-16,2-1-132 0,4 3 227 0</inkml:trace>
  <inkml:trace contextRef="#ctx0" brushRef="#br0" timeOffset="20442.264">24045 6808 1991 0,'2'-6'80'15,"3"1"2"-15,3-1 0 0,3 1-2 16,0 0-22-16,5-1-9 0,1 0 2 0,5 1-17 15,2 1-8-15,3-3-6 0,1 3-17 0,3-1-2 16,1 2 1-16,0 1-2 0,-1-1 0 0,2 1-27 16,-2 2-21-16,-2 0-4 0,-4 4-37 0,-1-3-87 15,-3 1-40-15,-5 2-29 0,-1 1-104 0,-7 0 4 16,-3 0-67-16</inkml:trace>
  <inkml:trace contextRef="#ctx0" brushRef="#br0" timeOffset="20622.778">24180 6927 1791 0,'7'6'182'15,"2"-2"-177"-15,4-2 68 0,-2-1 20 0,6 4-3 16,2-2-12-16,2-3-66 0,0 0 30 0,3 2 0 16,1-2-34-16,0 0-1 0,1 0-2 0,-1 2-15 15,0-2-1-15,-3 2-250 0,1 0 244 0,-5 3-57 16,-1 5 75-16</inkml:trace>
  <inkml:trace contextRef="#ctx0" brushRef="#br0" timeOffset="23148.52">22938 7612 553 0,'9'-12'87'0,"-1"1"-85"0,2 3 92 16,-2-3 36-16,-2 0-43 0,0-1 17 0,-1 3-36 15,-1 1 16-15,-1 2 12 0,-3-1-45 0,0 3 5 16,0-2-6-16,-1 3-2 0,1 3 3 0,0 0-2 15,0 0 1-15,-1 0 0 0,-15 13-4 0,8-5-5 16,2 5-3-16,-4 1 1 0,-1 4-7 0,-1-4-11 16,0 6-2-16,-3 5-1 0,1 0-12 0,-1 0-1 15,1 3-3-15,-1 0 1 16,1 0-2-16,2-1 0 0,-1-1 0 0,4 2 0 0,-1-6-1 16,1-3 0-16,0 0 0 0,2-1 0 15,1-1-3-15,0-4-12 0,1 2-5 0,0-5 1 16,2 3-15-16,0-4-21 0,1 0-5 0,0-3-3 15,0-1-20-15,0 1-16 0,2-6-14 0,0 0-7 16,0 0-18-16,0 0 1 0,0 0-19 0</inkml:trace>
  <inkml:trace contextRef="#ctx0" brushRef="#br0" timeOffset="23430.299">22642 7951 876 0,'-3'-6'80'0,"3"-2"5"0,0 6 0 0,-1-3-17 16,1 5 1-16,0 0 14 0,0 0-24 0,0 0 5 15,0 0-11-15,-2 17-3 0,-1-8 4 0,2 3-14 16,-3 0 1-16,3 3 3 0,-1 4-15 0,2-3 12 16,1 4-1-16,0-3-3 0,4 1 13 0,-1-3-5 15,1 0 2-15,2-3 3 0,1-3-7 0,-1-3-8 16,3-1-3-16,0-2 1 0,0-3-10 0,2-3-8 15,0-1-2-15,1-1-1 0,-2-4-10 0,2 0-66 16,0-2-42-16,-2 0-20 0,0 2-87 16,-1 3 7-16,-3 1-86 0</inkml:trace>
  <inkml:trace contextRef="#ctx0" brushRef="#br0" timeOffset="23823.918">21881 8738 1227 0,'1'-5'76'0,"1"3"-1"0,1 2-1 0,-1 1 12 16,3 3-23-16,0 5-10 0,1 5 15 0,-1 6-11 15,1 3-5-15,-1 9 0 0,0 0-14 16,-1 4-6-16,0 2-5 0,-3 4 2 0,1 3-10 16,-2-5-5-16,0 2-4 0,0 0-6 15,-1-3-6-15,-1-1-76 0,-1-1-50 0,0-9-12 16,-4 2-102-16,2-8 7 0,-1-5-90 0</inkml:trace>
  <inkml:trace contextRef="#ctx0" brushRef="#br0" timeOffset="24076.785">21871 8802 853 0,'4'-29'166'0,"0"-1"-164"0,1 5 128 0,2-2 118 16,0 1-119-16,2 4-29 0,0 1-26 0,1 5 12 16,1 0 2-16,1 0-30 0,0 7 0 15,-1 3-3-15,1 0 1 0,-1 3-2 0,-1 2-8 16,0 1-2-16,-1 5-2 0,-1 6-10 0,-1-2-8 15,-4 2-2-15,-1 4 0 0,0 2-9 0,-2-1-2 16,0 5-3-16,-4 0 1 0,-1 1-4 0,-1 0-11 16,0 1-13-16,-3-4-2 0,-2 1-18 0,0-1-54 15,0-2-29-15,0-3-16 0,1-1-69 0,0-5 4 16,3 0-48-16</inkml:trace>
  <inkml:trace contextRef="#ctx0" brushRef="#br0" timeOffset="24262.575">22105 8870 1182 0,'11'4'136'16,"2"1"-133"-16,-2-5 70 0,0 1 23 0,1 3-27 16,1-2-3-16,0 2-32 0,-1-3 11 0,1 1-4 15,-1 2-36-15,-1 0-1 0,-1-3-6 0,0 2-9 16,-3-2-6-16,0 1-105 0,-2 3-48 0,-2-2 71 15,0 0 101-15,-2 2-102 0</inkml:trace>
  <inkml:trace contextRef="#ctx0" brushRef="#br0" timeOffset="24454.856">22206 8726 876 0,'0'0'158'0,"0"0"-22"0,0 0-1 0,0 0 3 15,0 0-65-15,0 0-11 0,-8 8 1 0,5 1-3 16,1 2-13-16,-1 4-2 0,2 1-9 0,0 4-14 16,0-1 2-16,-1 2 3 0,1 2-15 0,1 0-5 15,0-1-8-15,0-2-11 0,1 0-9 0,2-3-133 16,-2-2-86-16,4 0 109 0,0-1 133 0,1-5-134 16</inkml:trace>
  <inkml:trace contextRef="#ctx0" brushRef="#br0" timeOffset="24892.716">22379 8864 1227 0,'3'-8'95'0,"-2"-1"9"16,0 0-1-16,0-2-14 0,2 0-24 0,0 0 13 15,1-3-20-15,-1 0 6 0,0 1-17 0,1-4-7 16,-1 2 4-16,1-1-4 0,0 1 0 0,-3 0 1 15,2 3-7-15,-1 1-7 0,0 1-3 0,0 4 0 16,0 2-9-16,-2 2-5 0,3 2-1 16,-1 2-1-16,0 5-6 0,-1 2-1 0,1 2 0 15,0 5-1-15,-2 0 0 0,1 4-4 0,0 1-2 16,3 1-6-16,-4 0-3 0,2 1-34 16,-1-2-3-16,-1-2 1 0,0 0-37 0,0-1-24 15,-2 0-16-15,-2-4 5 0,1 2-26 0,-2-3 29 16,-2-6-2-16,3 3-12 0,-1-3 37 0,-2 0 26 15,1-2 17-15,0-2 4 0,1-2 28 0,1 1 21 16,0 0 12-16,0-2 7 0,3 0 22 0,1 0 27 16,0 0 6-16,0 0 1 0,0-2 27 0,0 0 1 15,0 1 2-15,1 0 2 0,17-15-4 0,-9 16-20 16,2-1-7-16,0 1 5 0,2 0-28 0,-4 0-13 16,4 1-9-16,-1 0 0 0,-1 0-16 0,-1 1-4 15,0 0-3-15,0-1-1 0,-2 3-5 16,2-3-35-16,-2-1-40 0,2 2-15 0,-2-1-58 15,3 0 4-15,-1-1-62 0</inkml:trace>
  <inkml:trace contextRef="#ctx0" brushRef="#br0" timeOffset="25144.732">22765 8749 1087 0,'3'8'195'0,"3"0"-31"0,0-3-1 0,2 4 3 16,-1 1-99-16,3-1-14 0,1 3 3 0,1-1-16 15,1-1-12-15,0 3-10 0,-1-2-14 0,3 2-2 16,-2-1-1-16,-2-1-8 0,0 0-3 0,-1-4-68 15,-2 1-18-15,1-1 3 0,-2-1-80 0,-3-1 5 16,0-3-46-16</inkml:trace>
  <inkml:trace contextRef="#ctx0" brushRef="#br0" timeOffset="25340.478">22948 8718 1072 0,'-7'1'106'0,"-1"7"-6"0,1-1-1 16,-2 2-39-16,0 2 3 0,0 1 22 16,-1 4-57-16,-3 3 3 0,1 2-12 0,1-3-1 15,-1 5 1-15,0-1-7 0,0-1-2 0,3 0-2 16,2 0-7-16,1-5-47 0,2-1-54 0,2-1-20 16,1-3-75-16,2-4 6 0,2 1-86 0</inkml:trace>
  <inkml:trace contextRef="#ctx0" brushRef="#br0" timeOffset="25586.28">22998 8705 1267 0,'0'0'104'0,"2"0"2"0,-2 0 0 0,0 2-26 15,8 17 6-15,-8-9 20 0,0 2-41 0,-1 4 1 16,0-1-8-16,-2 2 0 0,2 1-2 0,0 2-14 16,1 2-3-16,0-3 0 0,-3-2-16 0,3 0-8 15,2 1-4-15,-1-3-3 0,1-3-8 0,1-2-58 16,-1-2-47-16,1-3-32 0,2 2-84 16,-2-6 8-16,-1-2-95 0</inkml:trace>
  <inkml:trace contextRef="#ctx0" brushRef="#br0" timeOffset="26661.851">25361 6159 1274 0,'0'0'87'16,"10"4"25"-16,-3 5-80 0,3 3 275 0,1 2-242 16,3 5-21-16,3 7 3 0,1 4 12 0,1 0-29 15,2 7-7-15,1-2-8 0,-1 5-2 0,0 3-7 16,3 0 0-16,-1 2-3 0,1-1 2 15,-1 2-2-15,2-4 0 0,-1 0-4 0,0-2-11 16,-1-4-4-16,-2-1-124 0,-2-7-64 0,-3 3 91 16,-3-2 115-16,-3-4-117 0</inkml:trace>
  <inkml:trace contextRef="#ctx0" brushRef="#br0" timeOffset="26908.381">25827 6210 1528 0,'-6'5'117'0,"1"2"-28"0,0 4 0 0,-1 1 13 16,-2 4-56-16,-3 6-17 0,-1 2 14 0,-1 4-8 15,-4 2 3-15,-1 4 0 0,0 2-9 0,-1 3 2 16,-2 2-1-16,4 1-1 0,-3-2 2 0,3 4-12 15,1-1-1-15,2-4 0 0,1 1-14 0,2-7-21 16,5 0-32-16,-3-8-15 0,5 1-38 0,1-4 4 16,0-1-47-16</inkml:trace>
  <inkml:trace contextRef="#ctx0" brushRef="#br0" timeOffset="27485.899">26075 6298 1945 0,'5'-23'193'15,"2"-1"-189"-15,0-1 74 0,2-2 49 0,-3-1-58 16,2-1-5-16,2 0-35 0,-1 1 7 16,1 3-1-16,2 0-41 0,-3 3-77 0,-2 1-45 15,4 5-20-15,0 1-100 0,2 7 9 0,-2 3-89 16</inkml:trace>
  <inkml:trace contextRef="#ctx0" brushRef="#br0" timeOffset="27924.108">26399 6390 680 0,'8'4'390'0,"2"0"-90"0,1 5-17 15,0-2 75-15,2 4-291 0,2 6-19 0,1-2 17 16,1 7-23-16,1 0-6 0,5 5-2 15,-4 2-27-15,5-1-2 0,-2 3-1 0,3 1-1 16,-2-2-2-16,1-1-25 0,0 2-40 0,0-5-10 16,0 1-48-16,-1-1-235 0,-4-5 297 0,-1-1-117 15,-4-2 178-15</inkml:trace>
  <inkml:trace contextRef="#ctx0" brushRef="#br0" timeOffset="28159.726">26734 6312 1969 0,'-10'5'54'0,"2"6"-3"0,0 2 0 0,-3 0 0 16,1 7-23-16,-1 4-2 0,-5 0 0 0,1 8-5 15,1-1-5-15,-5 6-3 0,-1-1-6 0,1 2-1 16,-2 3-2-16,0 0 2 0,2-2-2 0,2-1-4 15,0-1-12-15,4 0-7 0,1-6-11 0,2-1-68 16,3-3-37-16,3-4-20 0,2 2-93 16,2-6 6-16,0-2-68 0</inkml:trace>
  <inkml:trace contextRef="#ctx0" brushRef="#br0" timeOffset="28409.14">26972 6155 2037 0,'9'14'64'0,"3"5"6"16,2 4-2-16,0-1-9 0,0 6-12 0,2 2 2 16,0 4-13-16,0 3-8 0,-1 0-7 15,-4 7-4-15,0-2-9 0,-4 8-1 0,-4-1 0 16,-1 4-1-16,-4-1-1 0,-6 0-8 0,-2 3-25 15,-4-3-7-15,-4-2-23 0,-3-1-166 16,-4-3-76-16,-6-1 110 0,-1-2 193 0,-1-5-194 0</inkml:trace>
  <inkml:trace contextRef="#ctx0" brushRef="#br0" timeOffset="28778.126">25475 6143 1443 0,'-21'5'150'0,"0"5"-29"15,1 5 1-15,-2 4 14 0,1 3-76 0,-1 5-17 16,-1 6 14-16,2 7-19 0,0 4-2 16,2 8-6-16,0 2-20 0,4 4-5 0,4 1 1 15,4 8 0-15,3-4-4 0,7 1 0 16,5-1-1-16,7-3-2 0,6-3 1 0,7-4-81 15,4-2-97-15,9-5 97 0,4-6 82 0,10-9-80 16</inkml:trace>
  <inkml:trace contextRef="#ctx0" brushRef="#br0" timeOffset="29065.153">27051 5916 2041 0,'25'-1'47'16,"1"-1"1"-16,-1-3 0 0,1 0-14 0,2 0-9 16,2 0 8-16,0 0-20 0,1-1 2 0,1 1-254 15,-2 2 60-15,0 0-92 0,-5 2 14 16,-2 2-77-16</inkml:trace>
  <inkml:trace contextRef="#ctx0" brushRef="#br0" timeOffset="29384.262">27666 5808 1390 0,'5'-19'120'0,"-3"1"-16"0,2-4 0 16,1-1 27-16,-1 0-70 0,-2 1-8 15,0 0 25-15,2 1-2 0,0 2 0 0,0 3-9 16,-2 2-3-16,1 3-5 0,-1 4 0 0,3 3 3 16,-5 3-11-16,4 1-10 0,-1 5-5 0,-1 5 1 15,1 2-15-15,1 3-7 0,1 5-3 0,-4 2 0 16,3 4-8-16,-2 2-1 0,1 1-2 0,2 1-1 16,-3 2-2-16,2 2-104 0,0-1-74 0,3 2-54 15,2-1-140-15,0-2 10 0,4 0-159 0</inkml:trace>
  <inkml:trace contextRef="#ctx0" brushRef="#br0" timeOffset="29776.567">28063 6108 1738 0,'12'11'236'0,"3"2"-233"0,4 5 101 16,-3 1 236-16,1 5-306 0,3 4-3 0,2 3-12 16,1 2 1-16,1 3-4 0,2 0-12 15,-4 0-2-15,4 3 4 0,1-3-5 0,-2 1 0 16,-1 0-23-16,-1 1-33 0,-1-5-5 0,-2 2-42 15,-1-2-131-15,-1-4-79 0,-5-3 92 16,-1-2 223-16,-2-9-211 0</inkml:trace>
  <inkml:trace contextRef="#ctx0" brushRef="#br0" timeOffset="29997.976">28507 5999 1878 0,'-13'12'99'0,"-2"4"-19"16,-1 7-1-16,-3-1 10 0,1 7-46 0,-2 10-15 15,-1 1 12-15,-4 4-9 0,1 1-1 16,-2 6 0-16,2 3-11 0,0-2-3 0,0 2-2 16,0 1 2-16,-1-4-3 0,5 0-6 15,2 1-1-15,0-7-8 0,2-1-6 0,4-7-65 0,0-3-23 16,4-4-7-16,3-3-78 0,2-1 5 0,0-4-55 15</inkml:trace>
  <inkml:trace contextRef="#ctx0" brushRef="#br0" timeOffset="30246.937">28578 6079 2139 0,'6'-27'59'0,"0"-2"9"0,0 0 0 0,0 0-17 16,2 0-10-16,-3 1 8 0,2 4-18 0,-2 1-10 16,-1 2-12-16,1 2-15 0,-2 5-10 0,-3 0-58 15,1 0-31-15,3 7-15 0,-4 0-75 0,1 2 4 16,-1 5-61-16</inkml:trace>
  <inkml:trace contextRef="#ctx0" brushRef="#br0" timeOffset="31125.319">29011 6155 567 0,'1'-13'339'0,"0"2"-58"16,0 1-13-16,3 2 39 0,-2-2-202 16,2 2-9-16,1 3-4 0,0 2-22 0,0 0-12 15,-1 3-3-15,1 1-26 0,0 6-5 0,-1-1-3 16,0 5-1-16,1 4-7 0,1-1-5 0,-1 3-2 16,3 1 2-16,-1 2-7 0,0-2-8 0,2 2-21 15,1-1-6-15,-1-5-18 0,2 2-80 0,-1-1-24 16,-2-4-5-16,1 0-93 0,-1-4 2 15,1-1-41-15</inkml:trace>
  <inkml:trace contextRef="#ctx0" brushRef="#br0" timeOffset="31381.757">29372 6010 1333 0,'0'0'169'0,"0"0"-18"0,0 0 0 0,0 0-29 16,-10 0-34-16,4 9 4 0,-1 4-36 0,-6 3 2 15,2 8-10-15,-5 5-5 0,0 5 3 0,1 4 7 16,1 4 2-16,-5 4 2 0,2-1 5 0,-1 6-4 16,0 1-1-16,3 4 2 0,-2-4-8 0,1 3-10 15,-1 0-6-15,3 1 1 0,0-3-14 16,5-4-6-16,-1-1-3 0,2-2 0 0,2-3-7 16,1-4 0-16,3 0-1 0,0-7-2 0,1-1 0 15,1-3-1-15,3-5-2 0,-1-5-4 0,2-2-3 16,0-4-55-16,-1-6-27 0,1-1-5 0,0-4-69 15,-1 1 3-15,-1-5-53 0</inkml:trace>
  <inkml:trace contextRef="#ctx0" brushRef="#br0" timeOffset="42655.749">13098 3156 88 0,'0'-4'6'0,"-2"-6"-5"16,1 1 15-16,0 2-37 0,0 0 43 0,-1 1 12 16,0 0-2-16,1 1 1 0,1 5 0 15,0 0-1-15,0 0 0 0,0 0 3 0,0 0 2 16,0 0 2-16,-2 0 8 0,-16 8-3 0,12 1 0 15,-2 3 8-15,0 2-10 0,-2 5-1 0,-1-2 2 16,-2 5-12-16,0 3-6 0,1 2-5 0,-2-1 0 16,0 1-9-16,1 0 0 0,-1 3-4 0,4-2 0 15,1 1-2-15,2-1-1 0,1-2 2 0,2 0 0 16,3-3-1-16,4 0 3 0,3-4 1 0,4 0 0 16,2-4 3-16,4-4 0 0,3-3 0 0,4-3 1 15,2 1-1-15,6-6-2 0,1-1 0 16,3-6 0-16,7 1-3 0,0-3-1 0,4-2-1 15,1-5-1-15,1 1 0 0,3-1-2 0,-1-2 0 16,2 0 0-16,-5 2-1 0,6 1 0 16,-1 3 0-16,-2 1-1 0,1 1 1 0,-2 1 0 15,-2 5-1-15,-2-3 1 0,-2 4-1 0,-5 3 0 16,-2 0 0-16,-4 2 0 0,-4 3-1 0,-4 2 1 16,-3 2 0-16,-5 3 0 0,-4 1 1 0,-5 2 0 15,-4 2 2-15,-4 4 0 0,-6-1 1 0,-4-1-1 16,-2 2 1-16,-3 2 0 0,-3-3 1 0,1-2-3 15,-1-1 1-15,3-1-1 0,-1-2-1 0,2 0 2 16,3-2-2-16,-1-6 0 0,5 0 1 0,0 0 0 16,6-1 0-16,2-5 0 0,0 0 0 0,11 0 0 15,1-4 0-15,6-2 0 0,3 0 0 0,7-1-1 16,3-5 0-16,6 1-1 0,4 0 0 16,4-4 0-16,3 1 0 0,3-2-1 0,2 0 1 15,2-2-1-15,3 0 0 0,3 2 0 16,-2-3-1-16,2-1 1 0,2 4 0 0,2 2-2 15,2-4 3-15,0 4-1 0,1 0 1 0,-1 3-1 16,0 0 1-16,-3 0 0 0,2 1 0 0,-2 1 0 16,-1 3 2-16,-3-3 0 0,-2 2 1 0,-3 2 1 15,-2-1 1-15,-1 1 6 0,-4 1 3 0,-6 2-1 16,-1-2 7-16,-3 2 5 0,0 2-2 0,-1-4 3 16,-2 3 1-16,1-1-4 0,-4 1 0 0,0 0-1 15,-3 1-5-15,0 1-4 0,-6-1 0 16,-3 1-1-16,-2 1-3 0,-3 1 0 0,-2-1 0 15,-5 1 0-15,0 1 0 0,-3 1-55 0,-3-1-74 16,-3 3 72-16,-3 4 49 0,-1-3-51 0</inkml:trace>
  <inkml:trace contextRef="#ctx0" brushRef="#br0" timeOffset="50540.653">5420 5924 324 0,'-4'0'151'0,"0"0"4"0,2 1-2 0,2-1-2 16,0 0-11-16,0 0-9 0,0 0-5 0,0 0-10 16,0 0-7-16,0 0 0 0,0 0-18 0,0 0-4 15,14 0-4-15,-6 0 3 0,2 0-9 0,2-1-13 16,2 0-5-16,1-1 0 0,3 1-16 0,3 0-13 16,2-2-3-16,-1 2 0 0,0-3-15 0,4 1-2 15,0 2-4-15,1-3 1 0,0 1-5 0,-2 1 0 16,1 2 0-16,0-1-1 15,-2 1 0-15,1 0-1 0,-3 0-17 0,-2 0-5 0,-2 3-11 16,-3 0-74-16,-1-2-30 0,-3 3-9 0,-1 1-93 16,-3 1 4-16,-2-1-55 0</inkml:trace>
  <inkml:trace contextRef="#ctx0" brushRef="#br0" timeOffset="50849.512">5697 5692 1163 0,'-9'5'104'0,"1"2"-2"0,5 3 0 0,-2-3-18 0,0 5 10 15,0 2 6-15,3 1-24 0,0 6 13 16,-3-4-7-16,4 7 0 0,-2-1 7 0,3 4-13 15,0 1-3-15,0 1 8 0,-1 0-21 0,4 0-7 16,3 5-4-16,-3-7 1 0,1 2-10 0,-3-2-8 16,4 2-3-16,-1-6 0 0,1 1-9 0,-3-3-4 15,0-4-3-15,-1-4-1 0,0 0-5 0,0-3-2 16,-2-3-10-16,1-2-8 0,0-5-9 0,0 0-128 16,0 0-108-16,0 0 120 0,6-7 140 0,0-1-141 15</inkml:trace>
  <inkml:trace contextRef="#ctx0" brushRef="#br0" timeOffset="53913.874">6772 5396 384 0,'-4'-31'204'0,"3"5"-18"0,-3-2-6 0,4 2 5 15,-3 0-66-15,-1 2-3 0,3 2-13 0,1 2-13 16,-1 2-8-16,1 3 0 0,1 2-17 0,3 3-7 15,-1 1-3-15,2 4 2 0,0 0-10 16,1 4-4-16,2 2-1 0,-1 4-1 0,-1 2-4 16,3 5-6-16,0 2-2 0,2 6 1 0,-2 5-7 15,3 1-6-15,-1 5-1 0,0 4-1 16,1 5-5-16,2 3-3 0,-2 5 0 0,2 3-2 16,-2-1-1-16,2 2 1 0,-1-1-1 0,1 1 0 15,-1-6 1-15,-2 0 0 0,0-5-1 0,1 1 0 16,-4 0 0-16,-2-7 0 0,-1 2 0 0,-1-4 0 15,0-1-1-15,-3-5 3 0,0-1 0 0,-2-8 0 16,-2-2 1-16,0-5 3 0,-1-2-1 0,-3-4 0 16,-3-5 0-16,1-4-1 0,-3-2-1 0,-1-6 1 15,0-4-3-15,-2-2-2 0,0-1 1 16,-1-5-1-16,-1 0-1 0,0-6 1 0,-1 2-1 16,1-1 0-16,1 2 0 0,1 2-1 0,1-2 0 15,0 5 1-15,0 2-1 0,1 2 0 16,0 3 0-16,2 0 0 0,-1 3 2 0,0 2 0 15,1 3 0-15,1 0-1 0,4 4 2 0,-3 1 0 16,0 2 0-16,1 2-1 0,4 1 1 0,-1 4 0 16,0 2 0-16,0 0 1 0,-2 3-1 0,2 3 5 15,1 1 1-15,0 1 0 0,-1 2 5 0,3 1 3 16,0 1 1-16,0 2 1 0,1-2 3 0,-1 1 1 16,2 1 0-16,-4-1-1 0,0-3 1 0,2 4-3 15,-2-2-2-15,-3-2 1 0,2 1-5 16,1-3-3-16,-2 2-2 0,0-4 0 0,1 0-4 0,-3-4-3 15,2 0-1-15,2-3-1 0,-2 0-1 16,0-3-48-16,2-3-28 0,2 1-14 0,2-3-60 16,0 0 5-16,0-3-61 0</inkml:trace>
  <inkml:trace contextRef="#ctx0" brushRef="#br0" timeOffset="56702.201">8619 5113 367 0,'0'0'144'0,"0"0"-7"15,0 0-3-15,0 0 13 0,0 0-52 0,-1-1-15 16,-16-9 9-16,4 10-27 0,-4 0-8 0,0 1 1 16,-6 2-33-16,0 2 4 0,-3-2-2 0,-2 6-2 15,-3-4 4-15,-2 2 9 0,-2 2 1 16,0-3 1-16,1 3 6 0,-1 0 5 0,0-2 0 15,-4 0 2-15,2 1 1 0,2-3-5 0,0 2 3 16,-1 0 2-16,2 1-6 0,3-1 2 0,1-4-4 16,4 3 1-16,2-2 1 0,4 2-7 15,1 0-2-15,3-2 0 0,3 2-8 0,2 0-6 16,0 3-2-16,2-1 0 0,4 3-7 0,0 0-4 16,1 2-1-16,4 4 0 0,-2 0-4 0,3 6 1 15,3-1 0-15,0 5-2 0,-2 3 2 0,2 4 1 16,-2-1 0-16,1 4 0 0,0 3 0 0,0 1 0 15,-2 2-1-15,-1-3 2 0,0 4-3 0,-4-1 0 16,-1 0 1-16,0 1-1 0,-2-2-1 16,0 2 0-16,-2-2 0 0,3 2 0 0,-2-3 0 0,5 1-1 15,-1 0 0-15,3-7 0 0,-2 4-1 16,3-6 0-16,-1 0 1 0,1-2-1 0,0-3 0 16,-2 1-1-16,2-6 1 0,0 3-1 0,1-2 0 15,1-1 0-15,3-1 0 0,1 0 0 16,1-2 0-16,4-3 1 0,-1 1 3 0,1-3 0 0,1-2 2 15,2 3 2-15,-1-5 1 0,3-2 2 16,2-1 1-16,0 1-1 0,2-1-2 0,2-4-1 16,1 0-1-16,5 0-4 0,-1-4 0 0,2 0-1 15,0-1-2-15,4-3-7 0,-1-2-45 0,4-3-23 16,3-1-31-16,6-2 3 0,-1 0-56 0</inkml:trace>
  <inkml:trace contextRef="#ctx0" brushRef="#br0" timeOffset="58045.112">11395 5085 559 0,'5'4'39'0,"-1"-4"40"0,2 0-38 0,0 0 82 16,0 0-40-16,3 0-27 0,1 0 10 15,1 0 18-15,1 0-39 0,0 0 6 0,2 0-10 16,2 0-4-16,-1 0 5 0,2 0-9 0,-1 0 3 16,3 0 1-16,-2 0-9 0,1 0 8 0,1 0-2 15,-1 0-2-15,1 0 7 0,1-2-8 16,-2 0 1-16,1 1 1 0,-1-1-10 0,-1 0-3 16,2-1-3-16,-2 2-1 0,1-2-4 0,-2 0 0 15,2 1 0-15,-2-1 0 0,0 1 1 0,-1 0 1 16,-1 2 2-16,-3 0 1 0,0 0 2 0,-4 2 2 15,1 0 0-15,-2 2 0 0,-1 0 1 0,0 2-3 16,-2-1-1-16,1 2 1 0,0 2-4 0,-2 1-3 16,1-2 0-16,-1 3 0 0,1 0-3 0,-2 2 1 15,1 3 0-15,1-3 0 0,-1 3 1 16,2 0 1-16,-2 2 0 0,1 0 0 0,1 3 1 0,-2-2-2 16,0 2 1-16,1 0-1 0,-1 2-2 15,0 3-4-15,-1 1 2 0,0 3 1 0,0 2-3 16,-1 4 1-16,2 1 0 0,-2-2-2 0,0 1 3 15,0 1-1-15,0-1-2 0,0-2 0 16,-2 1-1-16,2-2 0 0,-1-1-1 0,1 0 1 16,0 2-1-16,0-2 1 0,0 1-2 0,0-2 3 15,0 1-1-15,1 0-1 0,1 0 2 0,-1-2 1 16,1 1 0-16,1-2 8 0,-1-2-2 0,2 1-2 16,0-2 7-16,-1-3-5 0,0 0 2 0,2-2 0 15,-2-5-7-15,0 3 1 0,1-6-1 16,1 1 1-16,-3-3 0 0,2-1 1 15,-2-1 1-15,1-1 0 0,-2-2 1 0,1 3 3 0,0-4 2 0,-2 1-1 16,0-2 3-16,-2 2 2 0,0-2 0 16,-2-2 2-16,-1 1 0 0,-2-1 0 0,-2-2-1 15,-2 0 1-15,-1 0-3 0,-3 0-1 16,-2 0-1-16,-3-2 1 0,-2 2-4 0,-2 0 3 0,0 0 0 16,-1 2 0-16,0-1 2 0,1-1-1 15,-2 2 0-15,1 0 0 0,2 1-1 0,-3-2-4 16,1 0-2-16,0 3 1 0,2-3-6 0,-1 3-2 15,3 1-1-15,0-3-1 0,5 2-2 0,2 1-4 16,3-2-3-16,1 1-11 0,2 1-3 0,5-4-133 16,1 2-107-16,4 0 123 0,0 2 142 0,2 0-139 15</inkml:trace>
  <inkml:trace contextRef="#ctx0" brushRef="#br0" timeOffset="59042.635">3918 6489 726 0,'0'0'118'0,"0"0"-116"0,0 0 95 16,0 0 69-16,0 0-71 0,3 11 5 0,1-4-17 15,3 4 6-15,2 6 7 0,-1-4-23 0,5 3-1 16,1 3-2-16,1 0 0 0,5 0-2 16,1-1-6-16,0 1-2 0,6-4 0 0,1-1-7 0,6-1-6 15,-1-3-6-15,5-4 1 0,2-2-10 16,2-3-5-16,0-1-4 0,-2-5 1 15,1-4-7-15,-4-2-6 0,0-1 1 0,-5-2-2 16,0-3-5-16,-3 0-44 0,-3-2-35 0,-2 3-11 16,1-1-62-16,-2 5 4 0,-2 2-61 0</inkml:trace>
  <inkml:trace contextRef="#ctx0" brushRef="#br0" timeOffset="60467.954">24591 10280 502 0,'-5'-20'251'0,"3"4"-52"0,-2-2-10 0,-2 2 35 16,2-1-169-16,1 2-5 0,0 1-2 0,1-1-7 15,0 4-1-15,1 4-4 0,1 1-6 0,5 3 7 16,-2 3 6-16,3 2 2 0,-1 4 11 0,1 0 9 15,4 5-2-15,0 4 0 0,1 2 8 0,4 5-20 16,2 2-3-16,3 4 2 0,2 0-23 16,4 5-7-16,1 1-5 0,4-1-3 0,-2-2-8 15,3 0-1-15,-1-1-2 0,-1-4-4 0,-2-1-2 16,-3-4-75-16,-3-2-21 0,0-2-2 0,-4-1-82 16,-5-3 3-16,1-2-60 0</inkml:trace>
  <inkml:trace contextRef="#ctx0" brushRef="#br0" timeOffset="60684.303">24918 10075 1520 0,'-6'2'161'0,"-1"0"-157"0,0 6 69 0,-1 1 38 15,-2 5-14-15,0 6-38 0,-1 3-19 0,-3 3 8 16,0 7 4-16,-2 3-23 0,-2 4 2 15,0-1-5-15,2 4-1 0,0-1 0 0,0 0-12 16,0 0-1-16,3-2 2 0,2-1-14 0,4-3-51 16,2-2-44-16,1-3-15 0,0-2-74 0,8-3 6 15,4-3-76-15</inkml:trace>
  <inkml:trace contextRef="#ctx0" brushRef="#br0" timeOffset="60939.745">25181 10167 1654 0,'1'-21'225'16,"0"-4"-222"-16,2 0 110 0,1-4 219 0,-1-1-252 15,0-1-35-15,1-1-21 0,0-1 5 0,-1 1 10 16,-1 2-29-16,1 1 0 0,-2 4-5 0,2 3-1 15,-1 3-1-15,0 4-5 0,0 4-3 0,-1 5-2 16,-1 6-6-16,0 0-66 0,0 0-35 0,4 8-17 16,-4 4-81-16,5 5 5 0,2-1-76 15</inkml:trace>
  <inkml:trace contextRef="#ctx0" brushRef="#br0" timeOffset="61442.723">26796 10062 391 0,'-14'13'201'0,"3"5"-13"0,-1 0-4 0,-2 3 8 0,1 1-65 15,-3 1-8-15,2 2-5 0,-2 6-19 16,-1-2-11-16,-3 3 0 0,0 0-26 0,-1 1-10 15,-2 0-8-15,1 1-1 0,-2-3-14 0,0-2-9 16,3 0-3-16,0-2-3 0,2-5-10 0,1-2-22 16,2-2-22-16,1-3-8 0,1-4-33 0,2-1-191 15,1-4 232-15,2-1-87 0,3 1 132 0</inkml:trace>
  <inkml:trace contextRef="#ctx0" brushRef="#br0" timeOffset="61639.651">26423 10168 1585 0,'0'9'172'15,"2"2"-168"-15,-1 1 83 0,1 0 31 0,2 4-20 16,1 3-14-16,1 2-26 0,2 1 8 0,1 2 2 16,1-1-31-16,3 3-4 0,1 0-5 0,4 1 1 15,1 0-6-15,1-1-9 0,1 0-1 0,0-8-2 16,0 3-9-16,-1-2-49 0,-2-3-46 15,-2-4-22-15,-2-2-73 0,2 2 5 0,-2 0-79 16</inkml:trace>
  <inkml:trace contextRef="#ctx0" brushRef="#br0" timeOffset="63753.847">26302 10898 1119 0,'8'3'186'0,"3"2"-184"0,4-3 117 16,0 2 121-16,3 2-124 0,3-1-40 16,4 1-27-16,1-1 2 0,1 0 0 0,2-3-33 15,4 0-3-15,1-1-3 0,3-2-2 16,4-2-4-16,3-5-73 0,2-1-150 0,1-1 128 15,-3-2 91-15,-3-1-91 0</inkml:trace>
  <inkml:trace contextRef="#ctx0" brushRef="#br0" timeOffset="64825.836">26137 11611 443 0,'0'0'244'16,"0"0"-39"-16,0 0-9 0,0 0 23 15,0 0-118-15,0 2-7 0,4 21-6 0,-3-13-28 16,-1 2-2-16,1 3-1 0,-1 4-31 0,3-3-5 16,-3 1-5-16,1 0-1 0,0 0-6 0,1 2-1 15,0-3-1-15,0 0-1 0,1 0-2 0,-1-4 1 16,2 2-2-16,1-3 0 0,-4-1 0 0,3 0-2 15,-4-5 1-15,2-2 0 0,-2-3-1 0,0 0 2 16,0 0-1-16,0 0 0 0,4-8 3 0,-1-2-2 16,0-2 1-16,0-2 2 0,3-1 0 0,0-1-2 15,1-1 0-15,1-2 1 0,-1-2 0 16,2 2 2-16,0-1 4 0,0-1-3 0,1 4 7 16,0-1 7-16,0 2 4 0,1 3-2 0,1 1 11 15,0 0-2-15,-3 5-1 0,0 3 0 16,0-2-3-16,-2 1-8 0,-1 4-2 0,2 2 0 15,-2 5-9-15,-1 2-2 0,0 2-4 0,-2 2 1 16,1 4-3-16,-1 1-2 0,-1 4 0 0,-1-1 0 16,1 0-3-16,-2 0-62 0,1 0-29 0,-1 1-10 15,1-2-78-15,1-1 6 0,1 0-69 0</inkml:trace>
  <inkml:trace contextRef="#ctx0" brushRef="#br0" timeOffset="66238.566">26662 11583 941 0,'0'0'65'0,"0"0"9"0,0 0-52 0,0 1 145 16,-8 18-117-16,4-7-20 0,-2 2-1 0,-2 2 7 15,-1 0-27-15,0 4-3 0,1 0-9 0,-2-1-5 16,1 0-7-16,1-2-68 0,-1 0-31 0,0-1-4 16,2-1-88-16,-2-4 6 0,1 0-62 0</inkml:trace>
  <inkml:trace contextRef="#ctx0" brushRef="#br0" timeOffset="66390.263">26513 11641 1094 0,'4'-4'120'0,"0"2"-6"0,1 2-1 0,-1 0-26 16,2 1-15-16,0 4 13 0,0 0-41 0,1 2-12 15,0 2-8-15,-2 1-3 0,2 1-14 0,0 0-2 16,1 1-3-16,-2 1-2 0,0-2-4 0,1 0-107 15,1 0-83-15,-1-1 96 0,-1-1 100 0,1 0-97 16</inkml:trace>
  <inkml:trace contextRef="#ctx0" brushRef="#br0" timeOffset="66600.679">26897 11456 1128 0,'-4'4'149'16,"0"3"-147"-16,0 0 73 0,-4 5 107 0,2 0-100 16,-1 3-37-16,-2 3-5 0,1 1 8 0,-1 4 1 15,2 4-6-15,0-1-8 0,1 4-3 0,3-3 1 16,0 4-10-16,3-3-8 0,4 2-3 0,2-2-5 16,1-1-8-16,2-3-133 0,2-2-98 0,3 0 118 15,-2-6 116-15,0-3-116 0</inkml:trace>
  <inkml:trace contextRef="#ctx0" brushRef="#br0" timeOffset="66797.528">27005 11623 1710 0,'0'0'49'0,"0"9"-3"0,0 0 0 0,0 3-8 16,0 3-16-16,0 4 5 0,0 0-12 0,-2 2-1 15,0 3-7-15,-1-1-1 0,1 3-2 0,-2-2-2 16,2 2 1-16,-1-3-8 0,1-1-3 0,1-2-149 16,-2-2-92-16,1 2 121 0,-1-6 130 0,1-4-130 15</inkml:trace>
  <inkml:trace contextRef="#ctx0" brushRef="#br0" timeOffset="67046.496">26966 11667 1125 0,'3'-15'174'16,"3"2"-172"-16,3 3 100 0,-2-1 143 0,2 1-144 15,2 1-44-15,1 0-10 0,0 5 8 0,-1 0 5 16,2 3-14-16,-2 1 10 0,-2 0-3 16,3 2 0-16,-3 3 7 0,-1 0-16 0,-2 2-2 15,2 3 3-15,-3 1-20 0,-3 2-5 0,1 0-6 16,-5 2-1-16,-1 1-7 0,-4 0-4 0,0-1-10 15,-2 0-5-15,0-3-10 0,-3-1-61 0,4-2-14 16,-3-1-5-16,1 0-71 0,1-3 3 16,2 0-37-16</inkml:trace>
  <inkml:trace contextRef="#ctx0" brushRef="#br0" timeOffset="67222.763">27211 11740 978 0,'9'-1'67'16,"5"1"43"-16,0 0-77 0,0-3 225 0,0 3-188 15,2 0-31-15,0 0 3 0,-1-1 14 16,-2-2-42-16,-2 2-8 0,1 1-27 0,-4 0-9 16,0 0-19-16,-5-1-129 0,-3 1 152 0,0 0-54 15,0 0 81-15</inkml:trace>
  <inkml:trace contextRef="#ctx0" brushRef="#br0" timeOffset="67407.693">27273 11614 1456 0,'0'0'87'16,"0"1"-7"-16,0 0 0 0,5 24-8 0,-3-18-28 15,-1 3 3-15,0 1-12 0,0 3-6 16,-1 0-9-16,0-1-2 0,0 2-7 0,2-1-4 15,-1 0-2-15,0 0-2 0,-1 1-5 0,4-3-128 16,1 0-100-16,1-1 116 0,0 1 116 0,3-3-114 16</inkml:trace>
  <inkml:trace contextRef="#ctx0" brushRef="#br0" timeOffset="67688.151">27496 11748 1246 0,'1'-9'130'0,"0"-3"-7"16,1 1-1-16,1-2 0 0,-1 2-32 0,2-2-2 15,-1-2-3-15,0 3-3 0,-1-1-1 0,0 1-5 16,0 3-3-16,1 2-7 0,-2 0-5 0,2 3 0 16,-1-1-10-16,-2 5-17 0,0 0-8 0,0 0 1 15,0 0-20-15,1 0-3 0,1 0-2 0,12 16-1 16,-11-11-2-16,-1 5-3 0,1 3 0 0,-1-1-6 15,-1 1-2-15,2 4-48 0,-3-4-10 0,2 3 1 16,0 3-52-16,-1-3-72 0,-1-2-51 16,1 3-22-16,-1-3-89 0,0 1 5 0,-2-3-74 15</inkml:trace>
  <inkml:trace contextRef="#ctx0" brushRef="#br0" timeOffset="67843.123">27484 11856 714 0,'4'-3'264'0,"0"1"-43"0,2 2-1 0,1-1-27 16,2-3-73-16,1 3-14 0,1-1-33 0,1 1-21 16,2 0-8-16,-2 0-6 0,1-1-21 0,0 2-5 15,1-2-3-15,-2 2-1 0,-2-1-3 0,0 0-7 16,1-1-26-16,-2 2-7 0,0-1-21 0,-4 1-168 16,0-1 195-16,0 1-67 0,0 0 97 0</inkml:trace>
  <inkml:trace contextRef="#ctx0" brushRef="#br0" timeOffset="68085.576">27700 11435 1550 0,'10'-2'108'0,"3"3"5"0,0 0-62 0,2 4 86 16,1-1-15-16,1 3-25 0,1 4 11 0,-1 1 2 15,0 2-34-15,-3 2-3 0,-1 3-4 16,-2-2 2-16,-1 3-10 0,-2-1-13 0,-2 2-6 16,-4 2 3-16,-1 0-19 0,-1 2-8 0,-1-2-3 15,-2 3-3-15,-5 1-8 0,-2-3-21 0,-2-1-33 16,-3 0-14-16,0 1-40 0,2-3 4 16,-5-3-49-16</inkml:trace>
  <inkml:trace contextRef="#ctx0" brushRef="#br0" timeOffset="70062.044">26670 15129 908 0,'21'-11'156'0,"-2"2"-154"0,-2 3 100 15,-1 0 94-15,-2 3-95 0,-3-2-19 0,-6 5-15 16,-4 0-3-16,-4 5 0 0,-4-1-19 15,-5 3 2-15,-4 0 0 0,-7 0 0 0,-1 3 0 16,-1-3-10-16,-5 2 0 0,1 0 0 16,-1 0-11-16,2 1-4 0,-2-4-3 0,4 2 1 0,3 0-5 15,2-3 1-15,4 3-2 0,1-2 0 16,2 0 0-16,4-1-4 0,0 4-2 0,4-1 1 16,-1 5-7-16,2 0 1 0,1 6 0 0,0-2-1 15,1 4 1-15,1 5-3 0,1 2 3 0,0 8-1 16,1 1-1-16,1 6 0 0,0 3 0 0,1 2-1 15,0 5 1-15,-1 3 0 0,1 0-1 16,-2 2 0-16,-2 4 0 0,0 3 0 0,-2 2 0 16,-2 2 0-16,0 1 1 0,-3 3-1 0,-2 1 0 15,1 4 0-15,-1-3 0 0,-1-1 0 0,1 3 0 16,2-3 1-16,0 1 0 0,3 0 0 16,1 1 0-16,5-4 1 0,0-3 0 0,5 1 10 0,3-5 3 15,4-2-2-15,2 0 11 0,4-1 6 16,4-5 3-16,3 0 1 0,2-4 4 0,5 0-10 15,4 0-4-15,6-6 5 0,1-1-15 0,6-5-2 16,4-4-6-16,7-6-1 0,1-3-4 0,5-5-71 16,3-3-69-16,6-5-72 0,4-4-109 0,2-7 10 15,-2-9-150-15</inkml:trace>
  <inkml:trace contextRef="#ctx0" brushRef="#br0" timeOffset="70694.435">30453 15244 2068 0,'26'-8'17'0,"3"3"-13"0,2-1-4 0,-1 2 1 15,1 3 0-15,-4-4-1 0,-1 4 2 0,-3-1 4 16,-3 3 0-16,-4 2 1 0,-4 5 4 16,-3-1-4-16,-4 3 0 0,-3 4 2 0,0 2-5 15,-2 5-1-15,0-2-2 0,-2 6-1 16,1 0-1-16,1 4-1 0,0 6 2 0,1 2-1 15,1 1 0-15,-2 4 1 0,0 1 0 0,0 3 0 16,0 0 1-16,0 1 0 0,-3-2 0 0,1 1 1 16,2-2-1-16,0 3 0 0,-2 0 0 0,2 1 1 15,0 1-1-15,0 0 2 0,3-1-2 0,1 2 1 16,-4 0 1-16,0-3 3 0,1-1-1 0,-1 1 0 16,-1-1 2-16,-4 1 8 0,-3 1 2 15,-2-1-1-15,-2-3 7 0,-2-1-6 0,-4 1 6 16,-4-2 5-16,0 0-5 0,-4-5 7 15,-3 0-6-15,-2-2-1 0,-1 1 6 0,-3-1-11 16,-4-1 3-16,2-1-4 0,-2 0-11 0,-3-4-3 16,-3 0-14-16,1-4-16 0,0 0-12 0,-2-4-304 15,2-5 314-15,-6-5-85 0,2-3 117 0</inkml:trace>
  <inkml:trace contextRef="#ctx0" brushRef="#br0" timeOffset="71262.764">25476 15447 1641 0,'9'-11'18'0,"0"-4"-2"0,4 0-1 16,-2 1 5-16,1 0-2 0,-1-2 2 0,3 1 8 16,-4 2 17-16,2 2-1 0,-3-1-4 15,1 3 19-15,-2 1-19 0,2 3-1 0,-4 3 0 16,2 2-22-16,-3 2-8 0,1 4-2 0,-3 2-3 16,2 4-6-16,-5 1 2 0,0 4-3 0,4 3 1 15,-1-2 2-15,-1 3-3 0,0 0-27 0,1 1-6 16,-1-2-20-16,1 1-121 0,-1-1-43 0,-2-2 69 15,0-2 153-15,-1-1-157 0</inkml:trace>
  <inkml:trace contextRef="#ctx0" brushRef="#br0" timeOffset="71395.404">25522 15654 1032 0,'0'0'70'0,"0"0"60"16,0 0-89-16,0 0 274 0,7 4-215 0,2-4-5 15,0 0-17-15,5 0 2 0,1 0-12 0,-2-2-20 16,2 2-7-16,2-2 1 0,-2 1-25 0,4 0-13 15,-2-1-46-15,2 2-25 0,0 0-37 0,3 0 3 16,1 3-56-16</inkml:trace>
  <inkml:trace contextRef="#ctx0" brushRef="#br0" timeOffset="72021.484">25248 17520 2320 0,'10'2'20'0,"-6"7"0"16,1 2 1-16,-1 1 1 0,2 4 0 0,-2 3 0 16,1-1-3-16,-1 1 0 0,-1 0-1 0,2 0-5 15,-1-1-2-15,1-2 0 0,0-2-6 16,1-1 0-16,0-6-1 0,-1 1 0 0,0-2 0 15,0-6 1-15,0-3 0 0,0-3 0 16,-2-1 1-16,1-6-1 0,0-3 0 0,0-2 0 16,-1-2-1-16,2-2 2 0,0 0-1 0,0-3 1 15,1-1 0-15,0 1 10 0,3 2 4 0,0 2 0 16,1 1 10-16,-1 4 10 0,1 3 0 0,1 3 2 16,1 2 7-16,-1 5-8 0,0 3-3 0,0 5 2 15,-1 2-12-15,1 5-8 0,-1 2-3 0,-2 3-1 16,2-1-9-16,-2 4-3 0,-2-2-15 15,0 2-16-15,-1-1-12 0,1-1-494 0,-6-2 493 16,-2-6-121-16,-8-5 165 0</inkml:trace>
  <inkml:trace contextRef="#ctx0" brushRef="#br0" timeOffset="73086.59">26801 15413 1080 0,'4'-11'173'0,"1"-1"-170"0,0 1 103 16,-1-1 126-16,4-3-131 0,-1 0-22 0,1 2-6 15,-1-3 3-15,-1 1-2 0,2-1-8 0,-2 5-8 16,-1 1-2-16,-2 1 3 0,1 3-11 0,0 1-15 15,-4 5-5-15,0 0 1 0,0 0-18 0,8 13-3 16,-6-4-4-16,0 5-2 0,1 2-2 0,-2 4-2 16,1 2 1-16,1 1 0 0,-1 3-1 0,1 3-22 15,0 0-39-15,1 5-14 16,1-1-44-16,-1 0 4 0,-1-1-57 0</inkml:trace>
  <inkml:trace contextRef="#ctx0" brushRef="#br0" timeOffset="73346.672">26733 16162 1681 0,'11'-15'59'15,"0"-3"3"-15,-2 0 0 0,0-1 7 0,2 1-3 16,-5 1 4-16,1-1 4 0,-1 4-3 0,-2 0-7 15,1 4 3-15,0 3-9 0,0 2-18 16,-1 2-5-16,-1 2 1 0,1 1-22 0,0 5-6 0,-1 1-1 16,1 4-2-16,-1 2-4 0,-2 3-1 15,0 2 0-15,0 3-2 0,2 2 0 0,-1 2-36 16,1 2-29-16,-1 0-4 0,2 0-50 0,-2 2-179 16,1-2 239-16,-1 5-103 0,-1 2 165 0</inkml:trace>
  <inkml:trace contextRef="#ctx0" brushRef="#br0" timeOffset="73595.262">26723 16776 1503 0,'4'-20'186'16,"0"-1"-182"-16,-1-1 96 0,3 1 70 0,-1 0-42 15,2-1-38-15,2 5-14 0,-4-3 4 0,4 6 2 16,-3 2-17-16,0 1-13 0,-1 3-7 0,1 5 0 16,1 3-17-16,-4 0-11 0,2 3-4 0,0 6 0 15,-1 2-13-15,0 3 0 0,1 2-1 0,-2 5-1 16,1 0-1-16,0 1-36 0,-1-1-37 16,1 4-12-16,0-2-55 0,-1 7 5 0,1-3-62 15</inkml:trace>
  <inkml:trace contextRef="#ctx0" brushRef="#br0" timeOffset="73888.577">26763 17208 2018 0,'10'-19'84'0,"-2"0"-6"16,2 2 3-16,-1-1 7 0,-2 1-13 16,3 3-14-16,-1 2-5 0,-3 3 2 0,-1 2-18 15,1 3-11-15,-1 2-6 0,0 2-2 16,-2 2-13-16,1 4-3 0,0 3-3 0,-2 2 0 16,1 3-3-16,-1 0-2 0,-1 4 0 0,2 1-1 15,-2 2 0-15,2 4-30 0,-1 0-16 0,-1-2-1 16,2 1-36-16,-1-1-125 0,0 0-123 0,-1 3 120 15,0 3 218-15,0-5-190 0</inkml:trace>
  <inkml:trace contextRef="#ctx0" brushRef="#br0" timeOffset="74137.947">26897 17632 1830 0,'4'-17'157'0,"0"1"-71"0,2-1 0 16,0 2-2-16,-1 1 3 0,1 2-7 0,0 2-11 15,0 0-4-15,-1 4 3 0,0 2-17 0,1 3-9 16,-1 1-5-16,1 2-1 0,-1 5-12 0,0 0-7 16,0 2-3-16,1 4 0 0,-2 3-9 0,0-1-1 15,-2 4-3-15,2-1 1 0,-1 3-3 16,-1-1-14-16,-1 2-19 0,2-3-9 0,-2 0-25 0,-1 0-200 15,1-2 230-15,-2 0-77 0,-3-6 116 16</inkml:trace>
  <inkml:trace contextRef="#ctx0" brushRef="#br0" timeOffset="75172.143">27378 14675 498 0,'2'-3'270'0,"0"-2"-56"0,2 2-11 0,-1 2 36 15,4 1-158-15,0 2-5 0,2 3-1 0,1 1-7 16,2 4-6-16,0 4 0 0,2 2-12 0,-1-2-16 15,3 1-5-15,0 1 2 0,3 3-21 0,-2 2-2 16,0-2-2-16,-1-1-6 0,3 0-2 0,0 3-108 16,-3-6-59-16,0 5 82 0,-5-8 88 0,-1-1-89 15</inkml:trace>
  <inkml:trace contextRef="#ctx0" brushRef="#br0" timeOffset="75371.238">27668 14640 1347 0,'-10'-1'132'16,"2"2"-129"-16,-1 3 43 0,2 3 38 0,-3 5-16 15,-2-1-20-15,2 3 11 0,-1 6 0 0,-3-1-1 16,3 3 8-16,0 4-23 0,0-3-1 0,-2 1 3 16,5-1-28-16,-1 2-3 0,3-1-6 0,1 2-10 15,0 0-6-15,1-2-89 0,1-2-40 0,3 0-7 16,-2-2-113-16,1-4 7 0,1 0-87 0</inkml:trace>
  <inkml:trace contextRef="#ctx0" brushRef="#br0" timeOffset="75569.472">27845 14903 1345 0,'0'0'143'0,"0"0"-140"0,0 1 51 15,1 15 38-15,-2-5-27 0,-1 3-20 0,0 1-14 16,0 2 0-16,-3 0-2 0,0 3-16 0,0-3-2 16,0 3-5-16,2-3-1 0,2 2-4 0,0-6-114 15,1 4-91-15,2-5 106 0,2-2 100 0,3-5-99 16</inkml:trace>
  <inkml:trace contextRef="#ctx0" brushRef="#br0" timeOffset="75783.783">28051 15015 871 0,'11'-6'59'0,"2"1"16"0,3 0-63 0,-1 0 209 15,0 2-192-15,2-2-8 0,2 1-6 0,-3 2 1 16,2-3-11-16,1 2-4 0,-2 1-3 0,3 2 2 16,3-2-5-16,-2 0-9 0,0 2-13 0,4 0 2 15,-2 0-15-15,1 0 0 0,-1 0 8 0,-2 0-9 16,-1 0 5-16,2 0 13 0,-3 0 7 0,-1 0 2 15,-1 0 14-15,2-1-117 0,0 1 111 16,0-3-24-16,3 3 30 0</inkml:trace>
  <inkml:trace contextRef="#ctx0" brushRef="#br0" timeOffset="75922.292">28997 14939 712 0,'12'0'149'0,"2"0"-11"0,-2 0-1 0,3 0-19 16,-3 0-19-16,2 0 2 0,0 0-27 0,-2 0-19 15,-1 0-9-15,3 0 0 0,-2 0-22 0,1 1-6 16,0-1-6-16,-1 1-4 0,0 1-6 0,-2 0-196 16,3-1 184-16,-1 2-40 0,4-1 51 0</inkml:trace>
  <inkml:trace contextRef="#ctx0" brushRef="#br0" timeOffset="76221.456">30015 14570 795 0,'-8'0'347'0,"2"4"-100"16,-1 3-2-16,-3-1 6 0,0 5-169 15,-1 4-22-15,-3 4-9 0,1 4 0 0,-3 1-2 16,-3 1-4-16,1 4-3 0,-2 2-13 16,2-2-1-16,-1 3 2 0,3 2-16 0,1-2-1 15,3 1-4-15,2 2-3 0,-1-6-2 0,2 1-55 16,1-1-29-16,0-4-7 0,2-3-71 0,-3-4 4 16,-2-5-57-16</inkml:trace>
  <inkml:trace contextRef="#ctx0" brushRef="#br0" timeOffset="76400.356">29662 14782 1017 0,'9'1'155'0,"-1"3"-26"0,2 4-1 16,-1 0-15-16,1 1-41 0,0 3-8 15,-2 2-18-15,2 1-9 0,-1 1-7 0,1 1-2 16,1 0-12-16,2 3-4 0,1 0-5 0,2 1-24 15,2 0-9-15,0-1 2 0,3 0-21 0</inkml:trace>
  <inkml:trace contextRef="#ctx0" brushRef="#br0" timeOffset="76590.503">30064 14896 1070 0,'0'0'163'0,"0"0"-161"0,0 0 94 0,0 0 118 16,9 16-100-16,-8-8-59 0,3 7-10 16,-2 1-3-16,1 4 9 0,-1 1-18 0,-1 2-9 15,2 1-2-15,-2 0 1 0,0 0-10 0,1-1-2 16,-2-2-7-16,0 0-15 0,-2-3-7 0,1-2-170 16,-1-3 174-16,-2 0-46 0,0-5 61 0</inkml:trace>
  <inkml:trace contextRef="#ctx0" brushRef="#br0" timeOffset="76830.781">30054 14873 1418 0,'7'-11'119'0,"-1"4"-10"16,2-2 1-16,1 2 7 0,1 1-27 0,1 0-1 15,1 2 5-15,-1 3-1 0,2 1-12 0,0 0 0 16,0 0-9-16,-2 5-23 0,-1 1-3 0,-2-1 2 15,-2 3-28-15,-2 3-5 0,-4-1-2 0,-2 1 0 16,-3 1-6-16,-6 1-1 0,-3-1-17 0,-3 2-19 16,-4 0-12-16,0 2-294 0,-1-3 306 15,-3 1-84-15,4-2 116 0</inkml:trace>
  <inkml:trace contextRef="#ctx0" brushRef="#br0" timeOffset="82785.511">23378 11697 530 0,'0'11'277'0,"0"2"-70"15,0 5-12-15,0 4 39 0,0 1-202 0,-1 4 4 16,1 2-12-16,0 4-5 0,0-2-2 0,3 0-3 15,-2 0-4-15,3-2 1 0,-2-3-3 0,2-1 1 16,-2-1-1-16,1 0-156 0,-3-3 144 16,0 2-30-16,-4-2 34 0</inkml:trace>
  <inkml:trace contextRef="#ctx0" brushRef="#br0" timeOffset="83019.369">23226 11769 1004 0,'12'-17'91'0,"3"1"-7"0,1 1-1 0,0 0 4 16,3 2-15-16,2 2 3 0,2 2-1 0,1 3 5 15,2 0 0-15,1 2-1 0,1 4 3 0,-3 0-21 16,1 4-6-16,-3 3 4 0,-2-1-27 0,-5 5-10 16,-3 2-4-16,-3 3-5 0,-5 1-10 0,-5 3 2 15,0 0 0-15,-5 3 0 16,-1-1 3-16,-7 0 0 0,1 1-4 0,-4-4-9 15,-1 1-3-15,0-1-110 0,1-3-59 0,-2-4 82 16,2-2 97-16,3-3-101 0</inkml:trace>
  <inkml:trace contextRef="#ctx0" brushRef="#br0" timeOffset="83197.388">23594 11815 1061 0,'20'-4'98'15,"-1"1"-1"-15,0 0 0 0,1-3-22 0,0 2-10 16,1 3 8-16,1-4-31 0,-2 3-12 0,-2 2-5 16,2 0-6-16,-4 0-13 0,-1 0-62 0,-3 1-67 15,-3 0-34-15,-1 3-99 0,-3-3 9 16,-5-1-117-16</inkml:trace>
  <inkml:trace contextRef="#ctx0" brushRef="#br0" timeOffset="83336.602">23807 11657 820 0,'0'0'96'0,"0"0"-6"0,0 1 0 0,-12 17-6 16,10-10-24-16,-2 3 2 0,1 2-13 0,0 4-15 15,1-2-4-15,-1 4-2 16,1 2-18-16,1-2 2 0,-1 4-14 0,2 1-19 0,0-2-8 16,0 0 1-16,2-1-22 0</inkml:trace>
  <inkml:trace contextRef="#ctx0" brushRef="#br0" timeOffset="83564.039">23962 11795 746 0,'11'-21'116'16,"0"3"-113"-16,-1-1 74 0,1 1 30 16,2 0 0-16,-2 0-27 0,-5 3-3 0,2 0-6 15,0 2-1-15,-2 0-7 0,-2 5-12 0,-1 0-4 16,0 3 2-16,1 2-19 0,-1 3-13 0,0 0-3 15,-1 5 1-15,-1 3-15 0,6 1 1 0,-5 2-1 16,3 4-3-16,-2 1 3 0,1 0 1 16,3 0 0-16,-4 3 1 0,2-1-1 0,-3-1-29 15,1 3-32-15,-2 1-4 0,1-2-47 0,-2 0 3 16,0 1-48-16</inkml:trace>
  <inkml:trace contextRef="#ctx0" brushRef="#br0" timeOffset="83737.602">23993 11915 743 0,'0'-4'132'16,"4"1"-130"-16,-1-2 98 0,2 1 39 0,3 1-3 0,0-2-31 15,1 3-22-15,0 0-11 0,2-1 4 16,1 3-32-16,0 0-12 0,1 0-9 0,1 1-1 16,1 1-16-16,3 1-3 0,-1 2-41 0,0-2-15 15,2 0-27-15,0 4 4 0,1-6-46 0</inkml:trace>
  <inkml:trace contextRef="#ctx0" brushRef="#br0" timeOffset="83953.807">24358 11540 955 0,'6'4'85'0,"3"1"-8"0,-3 1 0 0,1 1 0 15,1 3-13-15,1 6 1 0,-1-2-2 0,1 3-10 16,-2 1-5-16,2 3 0 0,-2 2-11 0,-2 2-8 16,0 4-4-16,-4-1-3 0,-1 3-9 0,-2 2-32 15,-6 2-49-15,-3-1-18 0,-2 0-61 0,-4-1 5 16,-3-2-73-16</inkml:trace>
  <inkml:trace contextRef="#ctx0" brushRef="#br0" timeOffset="84191.247">23354 11606 1101 0,'-16'2'53'0,"-4"1"-3"16,-2 5-1-16,0 0 13 0,-3 5-4 0,-1 5-14 15,-2 3 16-15,3 5-20 0,0 5 1 16,3 2 3-16,5 3-24 0,4 4-5 0,5 0-3 16,2 1-2-16,6 1-4 0,1-1 1 0,6-4-49 15,9-2-24-15,3-4-28 0,9 0 4 0,3-2-57 16</inkml:trace>
  <inkml:trace contextRef="#ctx0" brushRef="#br0" timeOffset="85174.504">24717 11681 588 0,'-4'9'103'0,"-2"2"-101"16,-1-2 55-16,1 2 28 0,-4 3 6 15,0-2-56-15,1 0-7 0,3 2-9 0,-1-2-3 16,-1 3-9-16,3-2-1 0,-1 0-38 0,1-1-44 16,0-3-24-16,3 0 4 0,-3-3-63 0</inkml:trace>
  <inkml:trace contextRef="#ctx0" brushRef="#br0" timeOffset="85325.864">24589 11719 639 0,'0'-4'43'0,"0"4"30"0,0 0-53 16,0 0 170-16,1 0-142 0,0 0-11 16,15 12-10-16,-8-3 5 0,-2 0-15 0,4-1-2 15,-3 2-5-15,2 1-3 0,-1 0-1 0,4 0-68 16,-1 2-81-16,0-3 81 0,0 0 62 0,4-1-62 16</inkml:trace>
  <inkml:trace contextRef="#ctx0" brushRef="#br0" timeOffset="85644.626">24887 11637 527 0,'7'-3'101'0,"-4"-1"-18"16,1 3 0-16,0 1-13 0,-1 1-13 0,0 4-1 16,-1 1-18-16,1 3-2 0,-1 1-4 0,-1 2 3 15,2 0-4-15,-2 1-7 0,-1-2-4 0,1 1 0 16,1-1-9-16,-2-1 0 0,0 1-1 0,1-2-2 15,-1-1-1-15,1-4 1 0,-1 3 2 0,0-7 0 16,0 0 1-16,0 0-2 0,0 0-1 0,1 0 2 16,12-14-3-16,-10 3 0 0,2-1-3 0,0-1 17 15,1 1 0-15,1-3 28 0,-1 0 1 16,1 0-4-16,1 0 35 0,0 3-9 0,0 0 13 16,0 2-17-16,0 0-4 0,0 4-21 0,0 0-7 15,-2 1 5-15,0 3-28 0,-1 4-5 0,0 1-5 16,0 2-2-16,0 3-4 0,-4 4 2 15,4 3-24-15,-4 5-23 0,0-1-12 0,-4 6 2 16,-3 3-34-16</inkml:trace>
  <inkml:trace contextRef="#ctx0" brushRef="#br0" timeOffset="86320.449">23999 12285 795 0,'-16'12'49'15,"-2"4"-10"-15,-1 2 0 0,-1-1 23 0,-2 4-10 16,0 1-2-16,0 0 20 0,2 1-3 0,1-1 0 15,5-2 8-15,1-2-11 0,5-1-21 16,3-3-4-16,5-2-1 0,5 1-24 0,6-5 1 16,5 0-4-16,10-2-2 0,6-1 1 0,8-5-4 15,9 1 1-15,7-2 0 0,7 1-4 0,4-8 0 16,3 3 0-16,7-5-1 0,-1 3 0 0,-1-4 0 16,3-1-1-16,-3-1 1 0,-1 1-1 0,-2 1 0 15,0 0 1-15,-6 1-2 0,-2 0 2 0,-7 5 0 16,-8-1 0-16,-7 3-1 0,-5 3 1 0,-11 2-2 15,-6 0 2-15,-10 4 0 0,-6 0 0 16,-3 2 2-16,-5 1-1 0,-4 0 1 16,-1-1 2-16,-1-1 10 0,-1 2-3 0,4-3-3 15,0 0 8-15,1 0-7 0,6 1 3 0,3-1 2 16,2-1-10-16,8-2 1 0,3 0-3 0,8-1 3 16,4-1-1-16,10-1 0 0,3-3 0 0,8-1 2 15,4 0 0-15,5-1 15 0,7-2 0 0,2-2-2 16,4-2 14-16,4 0-7 0,5-1 1 0,2-7 3 15,0 1-11-15,7-4-5 0,0-2-2 0,2 2-2 16,1 0-7-16,-2-2-1 0,-2 3-2 16,-1 4 2-16,-3 2-3 0,-12 4 0 0,-2 3-1 15,-12 1-6-15,-4 2-2 0,-10 5-108 0,-7 0-80 16,-8 7 96-16,-8 1 101 0,-7 3-100 0</inkml:trace>
  <inkml:trace contextRef="#ctx0" brushRef="#br0" timeOffset="86719.096">24338 13091 1566 0,'0'0'151'0,"0"0"-147"0,-6 13 37 0,6-3 22 16,0 5 9-16,0 3-44 0,0 5-8 0,0 0-3 15,0 3-1-15,-2 2-7 0,-1 2 0 0,2 1-2 16,0 2 0-16,0 2-1 0,-1-2-37 0,2-2-65 16,0 0-20-16,2 0-76 0,1-9 8 15,0-4-93-15</inkml:trace>
  <inkml:trace contextRef="#ctx0" brushRef="#br0" timeOffset="86946.913">24287 13166 1240 0,'8'-23'87'0,"2"0"-21"16,1 6-45-16,3-4 109 0,1 1-73 0,2 4-1 16,3 3 1-16,2-1-2 0,0 6 0 15,1 0 0-15,3 4 2 0,-1 4-4 0,-3 2 1 16,-1 3-19-16,-4 2-3 0,-3 4 4 0,-3 1-22 15,-5 2-1-15,-3 1-4 0,-7 1-2 16,-3 0 0-16,-7 1-1 0,0-1 0 0,-5-1-8 16,-1 0-1-16,-1 1-58 0,0-1-26 0,1-1-7 15,2-2-74-15,3 0 3 0,3 0-52 0</inkml:trace>
  <inkml:trace contextRef="#ctx0" brushRef="#br0" timeOffset="87091.961">24732 13191 744 0,'18'-5'187'16,"1"1"-36"-16,-2 0-1 0,2-1-37 0,-2 3-32 15,1 1-19-15,0-4-37 0,-3 5-8 16,-3-2-15-16,-1 2-13 0,0-1-15 0,-3 1-207 16,-2 1 213-16,-3 1-57 0,-3-2 79 0</inkml:trace>
  <inkml:trace contextRef="#ctx0" brushRef="#br0" timeOffset="87249.513">24860 13024 1075 0,'0'0'86'0,"-5"10"-7"0,3-3-1 16,-2 2 14-16,0 1-30 0,-1 2-12 0,2 2 13 16,-1 2-18-16,0-1-4 0,1-1 1 15,0 4-22-15,1-2-3 0,1 1-3 0,1 2-14 16,2-1-3-16,0 2-240 0,2-3 230 0,4 3-51 15,-1 1 65-15</inkml:trace>
  <inkml:trace contextRef="#ctx0" brushRef="#br0" timeOffset="87465.958">25102 13160 1186 0,'5'-21'83'0,"4"2"-7"0,-3 2-37 16,1-1 85-16,-2 1-33 0,0-1 3 0,0 3 0 15,2 3-4-15,-5 0 1 0,0 2-23 16,-1 0-8-16,2 4 3 0,-3 6-32 0,0 0-15 16,0 0-6-16,0 0-1 0,8 8-16 0,-4 5 3 15,1-1-1-15,0 4-1 0,-1 0 6 0,1 5-21 16,1-1-23-16,-4-1-7 0,1 1-33 0,-2 0-151 16,-1 2 194-16,0 0-80 0,1 1 121 0</inkml:trace>
  <inkml:trace contextRef="#ctx0" brushRef="#br0" timeOffset="87603.606">25102 13297 1067 0,'3'-6'146'0,"-1"-1"-22"0,3 1 0 15,-3 0-21-15,2 0-26 0,0 1-2 0,3 0-30 16,-2 0-16-16,3 1-2 0,1 3-1 16,-1-1-18-16,3 2-5 0,0 0-41 0,3 0-36 15,-5 0-27-15,6 2 3 0,0 3-56 0</inkml:trace>
  <inkml:trace contextRef="#ctx0" brushRef="#br0" timeOffset="87815.778">25383 12840 1370 0,'7'9'52'0,"-1"2"2"0,1 4-1 0,2 0 4 15,-1 4-6-15,3 4 5 0,1 1-1 0,-3 3-13 16,1 2-2-16,-4 0 0 0,1 1-14 0,-6 1-5 16,-1-3-4-16,-4 3-2 0,-4 1-4 0,-5-2-50 15,-3 2-62-15,-5 0-45 0,-3 1-83 0,-4-1 6 16,0-3-113-16</inkml:trace>
  <inkml:trace contextRef="#ctx0" brushRef="#br0" timeOffset="88054.599">24125 13018 1503 0,'-24'17'74'0,"-1"5"-17"16,-1 1-1-16,-1 0-16 0,4 3-10 0,0 5-13 15,1-2-13-15,7 6 0 0,3 2-1 0,5 0-2 16,5 2 1-16,7 3 0 0,6 0-7 16,9-1-23-16,7 0-6 0,11-3 2 0,9 0-23 15</inkml:trace>
  <inkml:trace contextRef="#ctx0" brushRef="#br0" timeOffset="88415.823">25774 12835 1291 0,'-4'5'102'0,"-5"6"-11"15,-1 2 0-15,0 0-7 0,0 7-25 0,0 3-6 16,1 1-8-16,-4 3-13 0,5 3-5 0,-1-2-3 15,6 3-13-15,-1-2-1 0,1-1-1 0,2-1-2 16,1 0 0-16,7-1-61 0,2 0-78 16,2-2 78-16,0 2 54 0,8-2-55 0</inkml:trace>
  <inkml:trace contextRef="#ctx0" brushRef="#br0" timeOffset="88722.106">26020 13064 1491 0,'5'16'50'0,"-3"0"-7"16,1 2-1-16,-1 3-10 0,1-1-8 0,-1 2 4 15,1 2-16-15,-1-1-3 0,3 4 0 0,-1-3-2 16,0 1-1-16,0 0 1 0,1 2 0 0,0-3 0 16,0-1 0-16,-2-1-148 0,-2 1 136 0,-1-6-27 15,-1-1 33-15</inkml:trace>
  <inkml:trace contextRef="#ctx0" brushRef="#br0" timeOffset="88946.582">25984 13091 735 0,'16'-15'185'0,"3"7"-35"0,-3-1-2 0,5 1 0 0,-2 3-57 15,2 4-8-15,0-1-7 0,-2 4 1 16,-3 1-9-16,-2 3 5 0,-2 4-8 0,-5-2-19 15,1 3-3-15,-6 2 3 0,-1 0-24 0,-2 2-4 16,-1-1-3-16,-7-1-3 0,0-2-3 0,-3 3-44 16,-3-2-20-16,-1 1-4 0,1-4-53 0,-2 1-211 15,1-1 264-15,3 2-108 0,-1-1 168 0</inkml:trace>
  <inkml:trace contextRef="#ctx0" brushRef="#br0" timeOffset="89080.973">26312 13173 1087 0,'16'-3'141'16,"2"-1"-138"-16,-1 3 58 0,0-2 36 0,-1 1-8 15,0 2-52-15,-1-1-12 0,1 1-8 0,-2 0-5 16,-1 0-12-16,-2-3-154 0,-1 3 145 0,-2 0-32 16,-2 0 41-16</inkml:trace>
  <inkml:trace contextRef="#ctx0" brushRef="#br0" timeOffset="89247.927">26423 13012 1279 0,'-3'1'81'0,"-2"5"-4"0,1 2 1 0,-1 0-11 16,0 2-16-16,1 2 1 0,0 1-14 0,1 4-10 16,1-1-6-16,0 3-3 0,1-2-12 0,1 3 1 15,3-1-2-15,0 0-16 0,1 1 0 0,1-2-222 16,0 2 218-16,2-2-52 0,1 1 68 0</inkml:trace>
  <inkml:trace contextRef="#ctx0" brushRef="#br0" timeOffset="89479.174">26703 13144 1150 0,'9'-24'81'0,"1"2"15"0,-1-1-53 0,-1 0 105 16,1 0-42-16,-2 1-18 0,1 2-8 0,-1 2 1 15,-3-1-23-15,1 5-11 0,-3 2-9 0,1 4-3 16,-1 1-14-16,-2 7-16 0,0 0 1 0,0 0-1 16,9 4-15-16,-7 5 4 0,2 2-1 0,0 4-2 15,1 3 6-15,-2-1 1 0,1 4 1 0,-4-1-1 16,1 2 1-16,0 0-99 0,-3 1-44 16,-2 0-15-16,-2-1-120 0,-1 3 8 0,1-2-108 15</inkml:trace>
  <inkml:trace contextRef="#ctx0" brushRef="#br0" timeOffset="89624.76">26633 13288 975 0,'12'-5'117'0,"2"-5"-16"0,-2 2-1 0,2-2-3 16,1 1-15-16,2 2-9 0,0-2-7 0,3 3-22 16,1 0-3-16,1 0 5 0,0 1-27 0,3 2-9 15,-1 0-50-15,-2 0-36 0,-1 2-36 0,-4-2 4 16,0 3-60-16</inkml:trace>
  <inkml:trace contextRef="#ctx0" brushRef="#br0" timeOffset="89839.36">27008 12703 1509 0,'5'4'93'0,"1"5"-2"15,0-2-1-15,1 4 10 0,1 5-14 0,1 1 2 16,2 6 7-16,0 6-16 0,1 5-5 0,2 3 1 16,-4 3-20-16,1 1-18 0,-2 1-5 15,-2 2-2-15,-4-3-20 0,-2 2 0 0,-1-1-2 16,-5 3-14-16,-1 0-3 0,-7 5-313 16,-4-1 304-16,-5-3-70 0,-2 2 90 0</inkml:trace>
  <inkml:trace contextRef="#ctx0" brushRef="#br0" timeOffset="92297.191">7786 7191 610 0,'4'-4'133'0,"-2"0"-132"0,-2 4 129 16,0 0 30-16,0 0-78 0,0 0 14 0,-9 10-17 16,2-3-16-16,0 1 12 0,0 2-30 0,-2 1-5 15,4 0-6-15,-4 0-2 0,6 0-5 16,-1-2-8-16,0 0-1 0,3-3-1 16,2 1-8-16,7-3-1 0,-1-3-2 0,12-1-1 15,0-1-1-15,8-8 0 0,8-1-2 0,8-2 1 16,4-3-1-16,6-6-2 0,5 3 0 0,5-4 0 15,2-2-1-15,5 3-1 0,0 1 0 0,3 1 0 16,-1 0 0-16,6 4 0 0,0 1 2 0,0 1-1 16,-1 2 0-16,1-2 1 0,1 5 0 0,-2 3 1 15,-5 0 0-15,-4 4 0 0,-1 1-1 0,-8 3 0 16,-3 4 0-16,-7-1-1 0,-7 3 0 16,-8 3 0-16,-2 3 0 0,-7 0 0 0,-5 3-1 15,-8 3 2-15,-1 0 0 0,-3 1 0 0,-2-1 0 16,-4 2 0-16,1-1 2 0,-1-4-1 0,2 1 1 15,1-3-1-15,0-1 0 0,5-4 1 0,5-4 0 16,3-1 0-16,2-3 0 0,8-3 0 16,5-1 0-16,8-6 0 0,5 0 0 0,6-2 4 15,1-1 5-15,5-2-1 0,2 0 7 0,8-1 8 16,4 1-2-16,0 0 1 0,2-3 8 0,0 4-5 16,2 0 2-16,-4 2-1 0,5-2-3 0,-6 2-1 15,-3 2 1-15,-2 1 0 0,-3 0 0 0,-3 1-3 16,-2 0-2-16,-1 1 0 0,-5 2-5 0,-7 0-3 15,0 1-2-15,-5 1 0 0,1 0-4 0,-3 0-2 16,-3 1-1-16,-4 2-15 0,-2 2-3 0,-1 0-260 16,-6 1 257-16,-4 1-63 0,-7-2 83 0</inkml:trace>
  <inkml:trace contextRef="#ctx0" brushRef="#br0" timeOffset="94988.907">8000 7883 987 0,'6'10'142'0,"-1"5"-140"0,-2 3 65 16,1 1 114-16,2 4-130 0,-2 3-22 0,0 6-6 15,-2 3-6-15,2 4 0 0,-3 1-8 0,-1 0-18 16,0 1-19-16,-1-1-6 0,-2-2-29 0,0-4-114 16,-2-2 146-16,-3-7-61 0,2-1 92 0</inkml:trace>
  <inkml:trace contextRef="#ctx0" brushRef="#br0" timeOffset="95179.638">7910 8015 553 0,'14'-25'179'0,"2"4"-12"16,2 3-1-16,0 1-38 0,3-1-16 0,-1 6 4 16,2 1-49-16,0 2-17 0,1 4-8 0,-4 3-1 15,-3-1-19-15,2 6-1 0,-5-1-2 0,2 7 0 16,-5-3-1-16,-1 4-4 0,-3 2 0 0,-3 6-3 15,0-5-3-15,-4 4 1 0,-3 2-1 16,-6 1 0-16,-2-2 0 0,-4 3-38 0,-3-1-24 16,-1 0-7-16,1-3-50 0,-1 0 4 0,-1-3-48 15</inkml:trace>
  <inkml:trace contextRef="#ctx0" brushRef="#br0" timeOffset="95334.414">8299 8082 656 0,'20'-5'104'0,"2"2"-103"0,-1 1 48 15,2 1 91-15,-2-3-89 0,0 3-43 0,-3-1 1 16,-1 0-4-16</inkml:trace>
  <inkml:trace contextRef="#ctx0" brushRef="#br0" timeOffset="95478.693">8404 7882 1005 0,'-5'7'131'15,"2"-1"-129"-15,0 4 59 0,0 1 27 0,-1 0-13 16,0 7-29-16,2-5-14 0,0 6-7 0,2 1-4 16,0-2-17-16,2 4-20 0,0-1-57 0,4 0-26 15,-1 0-53-15,4 1 5 0,0-3-77 0</inkml:trace>
  <inkml:trace contextRef="#ctx0" brushRef="#br0" timeOffset="95845.095">8688 8019 1012 0,'8'-16'130'0,"-1"-2"-6"0,-1 1-1 0,4-1-16 16,-4-1-20-16,0 1-1 0,2 0-21 0,-1 2-14 15,2 3-10-15,-3-2-3 0,1 6-17 0,-4-1-9 16,2 5-2-16,-5 5-2 0,0 0-8 0,0 0-4 16,10 10 1-16,-8 0-2 0,-2 4-1 0,3 3 2 15,-2-1-9-15,-1 4-7 0,0 2-3 0,0 2-67 16,-1-1-11-16,-1 2 6 0,-1-1-77 0,-1 0 10 16,-1-2-9-16,1-1-11 0,1-1 15 15,-5-4 36-15,3 0 21 0,-1-4 2 0,2-1 46 0,-1-1 36 16,-1-3 24-16,0-2 7 0,2-1 50 15,3-3 41-15,1-1 0 0,0 0 1 16,0 0 43-16,0 0-12 0,0 0-1 0,0 0 0 16,0 0-19-16,0-1-27 0,0 0-6 0,1 0 3 15,1-1-34-15,-1 2-13 0,25-27-8 0,-18 22-2 16,1 2-15-16,1-4-2 0,2 4-40 0,2-2-34 16,-1 0-27-16,3 4 4 0,-1-3-56 0</inkml:trace>
  <inkml:trace contextRef="#ctx0" brushRef="#br0" timeOffset="96067.707">9045 7703 1078 0,'5'16'76'0,"1"2"-25"16,-1 2-37-16,0 0 57 0,1 3-28 0,-2 3-16 15,-1 3-1-15,0-2-4 0,-3 2-17 0,1 5-7 16,-2-2-24-16,-7 5-4 0,1-1-22 0,-8 4 2 16,-1 5-26-16</inkml:trace>
  <inkml:trace contextRef="#ctx0" brushRef="#br0" timeOffset="96288.694">7662 7825 1448 0,'-4'4'133'15,"-1"2"-131"-15,3 6 53 0,-2 2 11 0,1 4 0 16,0 6-31-16,1 7-16 0,0-2 3 15,1 7 3-15,1 3-21 0,2 6-1 0,2 1-5 16,5 0-11-16,3 0-4 0,6-2-142 0,10 2 146 16,6-1-39-16,6-1 52 0</inkml:trace>
  <inkml:trace contextRef="#ctx0" brushRef="#br0" timeOffset="96674.818">9511 7667 1201 0,'-7'9'101'0,"-1"4"-4"15,-2 5-1-15,0-2-14 0,-1 6-17 0,-2 5 3 16,-1 4-22-16,-1 2-17 0,1 2-5 0,0 0-2 15,0 1-17-15,6 1-1 0,-1-2 0 16,6-1-1-16,1 1 0 0,5-2-23 0,4 1-33 16,4-6-19-16,5 1-40 0,3-3 2 0,1-5-53 15</inkml:trace>
  <inkml:trace contextRef="#ctx0" brushRef="#br0" timeOffset="96876.185">9734 7931 1241 0,'2'5'108'0,"0"5"-24"0,-2 1 1 0,0 1-13 15,1 4-36-15,-1 5-7 0,-2 0-15 0,2 8-2 16,0-1-4-16,0 4-2 0,-3 2-3 16,5 0 1-16,-4-1-1 0,0-2 0 0,2 1 0 15,-3-2-24-15,0-5-21 0,3-3-6 0,-2-4-36 16,2-3-137-16,0-4 180 0,2-6-77 15,4 1 119-15</inkml:trace>
  <inkml:trace contextRef="#ctx0" brushRef="#br0" timeOffset="97074.967">9738 7973 1300 0,'4'-15'107'15,"3"5"-12"-15,3 3-2 0,-1 0-26 0,1-1-13 0,1 6 2 16,1 0-34-16,0 5 0 0,-1-1-1 15,-2 6-2-15,-2-2 2 0,0 5 4 0,0 0-2 16,-3 5 3-16,-3-2 1 0,-1 2-6 0,-3 0-2 16,0 0 0-16,-3 2-10 0,-2-2-1 0,-3 3-17 15,-1-7-7-15,1 4-13 0,0-2-120 16,-1 1-86-16,5-4 101 0,1 0 136 0,5-4-141 16</inkml:trace>
  <inkml:trace contextRef="#ctx0" brushRef="#br0" timeOffset="97219.714">10084 8090 1141 0,'19'-2'83'0,"3"-1"-20"0,-3 2 0 16,2 0-15-16,1-3-23 0,-1 2-6 0,3-1-19 16,-2 2-155-16,-1 0 147 0,0 1-35 0,1 1 44 15</inkml:trace>
  <inkml:trace contextRef="#ctx0" brushRef="#br0" timeOffset="97407.708">10141 7934 1165 0,'0'0'82'0,"0"0"-6"0,4 16-49 15,-3-6 108-15,1 2-71 0,0 3-27 0,1 2 3 16,0 1 2-16,2 2-30 0,-1 1 0 0,0-1-6 15,3 2 0-15,2 2-1 0,-3-2-22 0,2 0-41 16,2 0-18-16,0 0-46 0,3-4 4 0,1 0-61 16</inkml:trace>
  <inkml:trace contextRef="#ctx0" brushRef="#br0" timeOffset="97668.629">10552 8003 1376 0,'9'-23'163'0,"-2"3"-159"16,1 0 71-16,-1-2 34 0,-1 1-14 0,1 2-23 15,-3-2-6-15,1 4-6 0,-1 1-1 0,-1 1-8 16,-1 4 1-16,0 2-5 0,0 6-4 0,-2 3-2 16,0 0-18-16,0 0 0 0,0 0-1 0,6 7-21 15,-4 4 0-15,1 4-2 0,1 1 1 16,-2 0-2-16,0 2 2 0,2 3 0 0,-3 0 0 15,3 3 0-15,-1 1-65 0,-2-1-28 0,-1 1-2 16,0 3-79-16,-1 1 5 0,-4-1-67 16</inkml:trace>
  <inkml:trace contextRef="#ctx0" brushRef="#br0" timeOffset="97841.266">10514 8298 1447 0,'9'-8'183'0,"1"2"-179"0,2 0 80 0,-1-2 46 16,3 2-27-16,3-2-40 0,-1-1-21 16,1 3-8-16,0-4-4 0,1 0-25 0,1 1 0 15,1 1-3-15,0 0-1 0,-2 0-1 0,5 0-83 16,-1 1-62-16,0 2-28 0,0 1-114 0,2 2 9 16,-1 1-124-16</inkml:trace>
  <inkml:trace contextRef="#ctx0" brushRef="#br0" timeOffset="98051.939">10932 7718 1027 0,'8'-5'193'16,"0"2"-191"-16,3 6 126 0,-1 2 150 0,3 0-148 15,-1 6-41-15,3 4-16 0,0 3-1 0,-2 4 0 16,2 3-18-16,-1 3-7 0,-2-1-1 0,-1 6-1 15,-1 1-9-15,-3 2-5 0,-3 1-6 0,-3 4 2 16,-2 3-10-16,-3 2-3 0,-4-1-12 0,-6 2-17 16,-1 0-11-16,-4 1-380 0,-2 4 378 0,0-1-92 15,1-3 123-15</inkml:trace>
  <inkml:trace contextRef="#ctx0" brushRef="#br0" timeOffset="110462.159">8552 5282 305 0,'-3'-3'107'0,"1"0"4"16,0 2 0-16,-2-3-7 0,1 3-11 0,-1 1-4 15,0-3-6-15,-1 2-7 0,0 1-4 0,0 0-4 16,-1 1-8-16,1 3 0 0,0-1-2 0,0-1 0 16,-1 4-2-16,1-1-7 0,0 4-2 0,0-1 1 15,1 0-10-15,0 0-2 0,0 1-3 16,0 3 2-16,2 1-5 0,-1 0-4 0,2 1-2 16,0 1 1-16,1 0-5 0,0 1-4 0,2 0-2 15,1 0 0-15,1 0-4 0,-1-4-1 0,2 0 1 16,3-1-2-16,-1 2 1 0,2-3 0 0,-1-3 2 15,2-1 0-15,1-1 2 0,0-1 0 16,3-3 1-16,-2-1 0 0,2 0 1 0,-1-1 1 16,1-4-2-16,0 1 1 0,-1 1 0 0,0-5-2 15,-1 2-1-15,-1 0 1 0,-1-2-3 0,0 1-1 16,-2-2-1-16,1 1 1 0,-2-2-2 0,1 0 1 16,-2 1 1-16,3 0 0 0,-2-1 2 0,0 0 4 15,0-1 2-15,-2 1-1 0,1 1 5 0,-3 2-2 16,0-4 1-16,-2 2 0 0,-1-1-3 0,0 4-2 15,0-1-1-15,0 0-1 0,-1 2-3 0,-2 3-1 16,2-3 0-16,-1 0-2 0,-2 3-2 0,0-6-1 16,-2 5 0-16,0-1 1 0,1-1-3 15,0-1 0-15,-1 2 1 0,-1 0 0 0,2 3 0 16,0-3-2-16,1-1 2 0,-1 4-2 16,0-4 1-16,0 5-1 0,3-2-2 0,2 2 2 15,0 0-1-15,0 0 1 0,-2 0 0 0,1 0-1 16,0 0 2-16,0 0-1 0,-1 0 3 0,1 0-3 15,0 0 0-15,-1-1-1 0,-1-1 1 0,1 1 1 16,-37-17-2-16,39 18 0 0,0 0 0 0,-1 0 1 16,0-2-1-16,0 1 0 0,-1 0 0 0,1 0 0 15,0 1 1-15,-1-2 0 0,-1 0-1 0,1 1 1 16,-1 0 0-16,-35-12-1 0,38 13 0 16,0 0 0-16,-1 0 0 0,-1 0 1 0,1 0 0 15,0 1-1-15,0 1 0 0,-2-1 0 0,1 1 0 16,-1 0 0-16,1-2 0 0,-36 12 0 0,38-12-1 15,0 0 1-15,0 0 0 0,0 0 0 16,-2 1 0-16,1-1 0 0,0 1-1 0,0 1 1 16,-1-1 0-16,1 0-1 0,0 2 1 0,0-2 0 15,-1-1 0-15,1 1 0 0,0 0 0 0,0 1 0 16,0-2-3-16,-1 0-4 0,1 0-1 0,0 0-160 16,1 0 156-16,-6-9-35 0,9-1 47 0</inkml:trace>
  <inkml:trace contextRef="#ctx0" brushRef="#br0" timeOffset="111611.847">8977 5676 541 0,'7'-10'86'0,"-1"0"-84"0,1-3 73 16,1-1 40-16,1-1-53 0,-1 0 20 0,1-3-16 16,2 2 9-16,-1-4 2 0,0 2-20 0,1 0 4 15,-1-3-2-15,0 4 2 0,1 0 2 0,0-1-9 16,-4 4 2-16,1 0 0 0,-1 3-9 0,1 2 1 15,-2 6-4-15,0-1 1 0,-2 1 0 0,-2 3-9 16,2 7-2-16,0-2 2 0,-3 3-10 0,1 1-7 16,1 4-1-16,-3 2-2 0,0 3-6 15,-2 0-1-15,2 2-2 0,0 2-1 0,0-1-1 16,-1 1 0-16,1 0-3 0,-1-4 1 16,0 0-2-16,1-1-59 0,-3-1-34 0,3-1-11 15,0-4-76-15,0-1 4 0,0-1-72 0</inkml:trace>
  <inkml:trace contextRef="#ctx0" brushRef="#br0" timeOffset="111963.822">9358 5855 679 0,'4'-2'46'0,"2"0"123"15,-2-5-151-15,2 2 193 0,-1-5-70 0,2 1-42 16,1-2 9-16,-1-1 15 0,0 1-52 0,0 0 1 16,0-2-13-16,-1 1 1 0,0 0-1 0,0-3-9 15,-1 1-3-15,0 2-2 0,0 1-9 0,-1 1-4 16,0 2-1-16,-1 1 0 0,1 3-4 0,-2 3-6 15,1-1-1-15,-3 2 1 0,0 0-7 0,0 0-3 16,6 14 0-16,-5-5-2 0,1 2-2 16,-2 4-1-16,1 1-2 0,0 3 0 0,-1-2-2 15,1 3-1-15,1-1-1 0,-1-3 0 0,0 3-1 16,1-4-74-16,2-1-50 0,-1 2-20 16,2-2-99-16,-2 1 7 0,1 1-99 0</inkml:trace>
  <inkml:trace contextRef="#ctx0" brushRef="#br0" timeOffset="112360.338">9759 6037 1078 0,'0'-10'100'0,"1"1"3"0,2 0-1 0,-1-2-34 16,1 0 8-16,2 0 21 0,1 0-44 0,-3-2 13 15,5 2-15-15,-3-2-3 0,-1 0 11 0,0 2-10 16,0 4 0-16,0-4 0 0,-2-1-13 0,3 9-2 15,-1-3-2-15,0 4 1 0,-2 1-4 16,2 1-4-16,-3 1-3 0,2 6 0 0,0 1-7 16,-2 2-4-16,1 1-2 0,0 3-1 0,1 1-5 15,0 1-1-15,1 1-1 0,1-1 0 0,1-1-1 16,2 2-24-16,-1-3-20 0,3-1-5 16,0 2-35-16,1-4-159 0,1 1 201 0,0-1-80 15,2-2 123-15</inkml:trace>
  <inkml:trace contextRef="#ctx0" brushRef="#br0" timeOffset="112559.323">10214 6135 703 0,'6'1'131'0,"-1"0"-7"0,2 2-1 0,-3-1-20 15,4 2-42-15,1-2 4 0,-1 1-24 0,0-1-9 16,-1 0-16-16,3 1-9 0,-2-3-8 0,4 1-39 16,0 2-7-16,-1-3 1 0,3 1-40 0,-2-1-49 15,2 0-26-15,-1 0 26 0,1 0 136 0,-1-1-102 16</inkml:trace>
  <inkml:trace contextRef="#ctx0" brushRef="#br0" timeOffset="112754.192">10584 6215 179 0,'9'5'162'0,"1"2"-6"0,-1-2-1 16,0 1-24-16,-1 1-1 0,3-1 6 15,-1 0-35-15,-2 0-9 0,2 3-8 0,-1-6 0 16,0 2-14-16,-1 2-11 0,1-3-6 0,-4 3 0 16,0-4-15-16,2 2-11 0,-3-2-4 0,1-1 0 15,-2 1-14-15,4-1-7 0,-2-1-22 0,-2-1-9 16,6 0-20-16,-3-1-109 0,5 1-45 0,-1-4 66 15,1 3 139-15,1-1-140 0</inkml:trace>
  <inkml:trace contextRef="#ctx0" brushRef="#br0" timeOffset="112910.936">11008 6321 875 0,'7'5'60'0,"-2"-1"94"15,1-1-93-15,0 4 169 0,0-5-77 0,1 4-38 16,-2-2 2-16,1 0-1 0,-1-2-45 0,0 2-17 15,0-1-7-15,-1 0 0 0,1 1-19 0,-1-4-17 16,1 3-33-16,1-3-20 0,0 0-35 0,1 0 3 16,-1-1-42-16</inkml:trace>
  <inkml:trace contextRef="#ctx0" brushRef="#br0" timeOffset="113311.821">11238 6483 1065 0,'5'-10'75'0,"1"-1"32"0,-1-2-66 0,2 1 81 15,1 2-15-15,0-2-31 0,-2-2 14 0,1 3-7 16,2 1-32-16,-2 0-3 0,1 3-3 16,-2-3 6-16,-1 0-7 0,1 4-6 0,0 1-4 15,-1-1-1-15,-1 2-8 0,-2 1 0 0,2 1 0 16,0 2 0-16,-1 0-1 0,-2 2-4 16,1 1-2-16,0 3 3 0,1-1-7 0,0 5-4 15,-3-1 1-15,3 1-3 0,-3-2-3 0,0 2-2 16,0 1-1-16,1 2 2 0,-1 0-3 0,1-2 0 15,2 3-1-15,-2-2 0 0,3-1 0 0,-1 2-27 16,4-1-11-16,-5-2-2 0,2-3-30 0,1 3-63 16,-3-1-28-16,1 0-11 0,-1 0-71 0,-1-1 2 15,-1 0-41-15</inkml:trace>
  <inkml:trace contextRef="#ctx0" brushRef="#br0" timeOffset="113502.066">11306 6620 610 0,'1'-5'157'0,"1"2"-2"16,0-2 0-16,1 2-21 0,1 0-10 0,0-2 13 15,0 3-31-15,2-1 0 0,3 2-14 0,1-1-1 16,-2-1-4-16,5 3-25 0,-2-2-5 0,1 0 2 16,3 1-29-16,0 1-7 0,-1 0-6 0,1-1-6 15,0-3-5-15,-1 3-19 0,-1-1-49 0,2 0-23 16,-1 0-47-16,-2 2 4 0,-1 0-67 0</inkml:trace>
  <inkml:trace contextRef="#ctx0" brushRef="#br0" timeOffset="114391.761">9654 5196 415 0,'-4'-3'161'0,"-2"2"-18"15,4 1-3-15,-3 0 28 0,2 3-87 0,0 3-24 16,0-1 22-16,1 3-30 0,-1 2 0 0,2 1-5 16,1-2-32-16,-1 2 5 0,2 0-1 0,2-1 1 15,1 0 4-15,1-3 6 0,3-3-1 0,-1 0-1 16,3-1 5-16,1-3-5 0,-1 0 2 15,5-3 2-15,-5-3-5 0,7-1 8 0,-1 1 4 16,-4-4-2-16,3 1 12 0,-1-5-4 0,-3 2 2 16,-2-4 2-16,-2 2-4 0,-5-2-7 15,2 1-2-15,-3 0-1 0,-2 2-7 0,-3 0-3 16,1 1-4-16,-1 3 1 0,-2 1-6 0,-2 3-3 16,-3 4-4-16,0 1 1 0,3 0-6 0,-5 5-2 15,1 3-5-15,0 3-1 0,-1 0-5 0,3 4-37 16,2 3-12-16,0-5-2 0,2 7-45 0,5-5-111 15,1 1 165-15,2 0-74 0,7-4 128 0</inkml:trace>
  <inkml:trace contextRef="#ctx0" brushRef="#br0" timeOffset="114684.033">10264 5148 696 0,'10'-1'126'0,"1"-1"1"15,1 1 0-15,2-3-17 0,2 2-37 16,1-1 6-16,0 2-21 0,3-3-10 0,2 2-17 15,0 0-9-15,0-1-11 0,2 2-4 0,-1-2-1 16,1 2 3-16,0 1-7 0,1 0 2 0,0 1-4 16,-2 2-13-16,-1-2-1 0,1-1-157 15,-1 3 159-15,-1-1-41 0,2-1 53 0</inkml:trace>
  <inkml:trace contextRef="#ctx0" brushRef="#br0" timeOffset="114853.187">10939 5191 677 0,'4'0'111'0,"1"0"-3"16,-1 0 0-16,1-1-36 0,0-2-13 0,0 3 14 16,0 0-47-16,0 0-18 0,-2 0-59 0,2 0-21 15,-1 3-45-15,-1-1 5 0,-1 2-59 0</inkml:trace>
  <inkml:trace contextRef="#ctx0" brushRef="#br0" timeOffset="115308.191">10625 5546 1027 0,'-10'19'58'0,"4"-3"3"0,1 4 0 0,1-2-23 16,0 2-2-16,1 2 14 0,3-1-30 16,3 0 22-16,0-1-8 0,6-1-6 0,2 0 21 15,1-7-2-15,4 2 7 0,3-4 5 0,-2-2-6 16,2-3 4-16,2 0-2 0,-2-4 2 0,1-2 2 16,-1-2 3-16,-1-2-1 0,-3-5 0 15,1 0 1-15,-4-2-2 0,1-2-1 0,-5 0-1 16,-2-2-5-16,-2-1-10 0,-3-1-3 0,-1-2 1 15,-2 1-14-15,-4-2-6 0,-2-1-4 0,-2 2 0 16,-2 1-7-16,-4 1-7 0,0 5-3 0,-2 0-5 16,-2 4-10-16,-2 4-65 0,-1 2-47 0,-1 3-35 15,-3 8-95-15,-1-1 7 0,-1 4-92 16</inkml:trace>
  <inkml:trace contextRef="#ctx0" brushRef="#br0" timeOffset="116053.187">8538 5878 714 0,'-2'10'48'0,"2"-1"44"0,-1 3-64 16,1 0 188-16,0 3-157 0,-1 2-28 0,1 1 6 15,0 1 13-15,1 1-38 0,0-1-14 0,1-1-30 16,-2 2-2-16,1-2-29 0,-1 1-51 0,0 1-14 16,0-6-7-16,-1 3-60 0,-2-3 0 15,3 1-15-15</inkml:trace>
  <inkml:trace contextRef="#ctx0" brushRef="#br0" timeOffset="116197.684">8587 6317 126 0,'6'9'76'0,"-1"0"-75"0,-2-1 99 15,0 1 9-15,1-3 10 0,0 0 20 0,-2 4-16 16,2-4-9-16,1 2-1 0,-5-5-24 0,2 4-29 16,2 0-8-16,-3-2 1 0,2 2-37 0,-1-1-55 15,-1 2-67-15,3-3 60 16,-2 2 46-16,0-2-49 0</inkml:trace>
  <inkml:trace contextRef="#ctx0" brushRef="#br0" timeOffset="116504.321">8522 6602 1025 0,'-3'7'86'15,"3"-1"2"-15,0 0-1 0,1 1-33 0,1 2 9 16,-1-3 18-16,3 0-42 0,0 3 13 0,3-3-10 15,0 0-2-15,2-2 14 0,-1 0-1 16,1-3-2-16,3 1 3 0,-1-2-4 0,3-5 3 16,-3 0 0-16,3-1 0 0,-3 0 2 0,0-5-3 15,0 1 4-15,-6-2-1 0,2 1-2 0,-7-2-8 16,0 1-3-16,-2-2 1 0,-2 2-11 0,-3 3-5 16,-1 0-4-16,-3 0-3 0,-2 2-7 0,-2 4-6 15,-2 1-3-15,-2 2 0 0,-1 2-6 0,2 1-50 16,1 2-35-16,5 2-17 0,4-1-67 0,3 3 4 15,4 1-67-15</inkml:trace>
  <inkml:trace contextRef="#ctx0" brushRef="#br0" timeOffset="116884.661">9084 6079 933 0,'10'11'34'0,"-1"-1"-4"0,1 1 1 0,1-1-3 16,-1 4-15-16,-1-3-12 0,1 1-1 0,1-1-1 15,3 4-15-15</inkml:trace>
  <inkml:trace contextRef="#ctx0" brushRef="#br0" timeOffset="117071.121">9547 6505 727 0,'13'9'117'0,"1"0"-1"16,-2-2-1-16,2 1-32 0,1 1-3 16,-1 1 14-16,0-3-47 0,-3 2-12 0,1-2-11 15,-3 3-6-15,1-4-16 0,0 3-111 0,-1-1 104 16,-1 0-24-16,4-1 29 0</inkml:trace>
  <inkml:trace contextRef="#ctx0" brushRef="#br0" timeOffset="117450.988">10022 6612 585 0,'-13'5'153'0,"1"5"-20"16,1 1-1-16,0 0-1 0,1 2-62 0,1 1-18 15,2 2 4-15,3 0 9 0,2 3-15 0,2-3-10 16,2 3 5-16,6-5 2 0,0 1 9 0,5 1-3 16,2-5-2-16,2-2-5 0,3-2 1 0,0-1 6 15,3-4-13-15,0-2 5 0,1-2 5 0,0-4 2 16,0 1 5-16,-5-3 14 0,1-3-2 0,-4-2 2 15,-1 1 13-15,-4 0-13 0,-2-4-3 0,-3-2 0 16,-5 2-16-16,2 0-13 0,-6 1-4 16,-1-1-1-16,0 2-16 0,-6 1-6 0,-1 1-14 15,-7 3-6-15,2 6-15 0,-6-2-90 0,2 3-97 16,-3 4 97-16,-2 4 116 0,2-2-117 0</inkml:trace>
  <inkml:trace contextRef="#ctx0" brushRef="#br0" timeOffset="122954.014">8742 4763 292 0,'2'-11'70'0,"-2"1"-69"0,-2 0 78 16,0-1-4-16,2 2 19 0,-3-2 14 0,3 0-8 15,-2 1-3-15,-2 2-3 0,3-1-13 0,1 1-14 16,0 5-1-16,0 3 1 0,0 0-18 0,0 0-2 16,0 0-3-16,0 0 0 0,0 0-3 15,-11 8-8-15,10 1-4 0,-4 2 2 0,4 2-10 16,-2 3-6-16,2 0-4 0,0 1 1 15,-2 0-9-15,3 4 0 0,-1-5-1 0,1 3 0 16,-4-1-1-16,2-1-1 0,2 2 2 0,-1-2-2 16,1 3 2-16,-3-6-2 0,2 3-10 0,-3-2 0 15,4-3-7-15,0 0-32 0,-4-2-7 0,-1-2-1 16,2-1-35-16,3-1-15 0,-1-3-9 0,1-3-7 16,0 0-14-16,0 0-15 0,0 0 11 0,0 0 6 15,0-2-7-15,0 2 59 0,-8-26 3 16,8 19-6-16,-1-2 68 0,-2 1 29 0,3 0 13 15,-2-2 3-15,2 2 30 0,-1-1 10 0,-2 3 7 16,3-3 7-16,-2 2 7 0,1 1-9 0,-3 1-2 16,4 1 2-16,-1 2-13 0,1 2-12 15,0 0-3-15,0 0 0 0,0 0-13 0,0 0-1 0,-2 0-2 16,1 0 1-16,0 0-2 0,0 0 3 16,-13 22-2-16,15-16 1 0,3 3 0 0,2 1 5 15,-1-1 0-15,1 1 0 0,3-1 3 0,-3-2-2 16,2 2 0-16,0 1 3 0,0-4-4 0,-1 0-4 15,3-1-2-15,-1 0 1 0,-1-2-6 0,4-1 0 16,-3-2-3-16,0 0-2 0,-1 0-2 0,1-2-6 16,-4 0-1-16,1-3 1 0,-2 2-9 0,-3-1-3 15,-1-2-22-15,0 2-10 0,0-2-18 0,-4 1-166 16,3 1 186-16,1 4-60 0,0 0 86 16</inkml:trace>
  <inkml:trace contextRef="#ctx0" brushRef="#br0" timeOffset="138783.955">8910 9463 299 0,'8'-2'49'0,"3"1"-16"15,2 1 0-15,5 0 7 0,1 0-28 0,7 0-1 16,3 0 0-16,6 1 8 0,4 0 13 0,5-2-7 16,4-1 13-16,4-1-4 0,2-1 1 0,4 1 4 15,4 3-7-15,3-2-5 0,3-1-4 0,4 0 0 16,-2 1-7-16,5 1-5 0,2 1-1 0,5 0 3 15,-3 0-5-15,7 0-5 0,-1 0 0 0,2 1 0 16,3 1-3-16,2-1 2 0,3 4 0 16,0-3-5-16,5-1 4 0,-3 1 0 0,1 2 0 15,3-1 1-15,1-1-1 0,0 0 2 0,0-2-1 16,-2 2 0-16,1 0 1 0,1-2 0 0,3 0 1 16,-1 0 1-16,1-1 0 0,3 0 7 15,1-2 2-15,2 1-1 0,0-4 8 0,2 1-2 16,0-2 0-16,-1 1 2 0,0-2-3 0,-5 0-5 15,1 2 0-15,-3 0 0 0,-3 1-5 0,-7-1 2 16,-5 3-2-16,-6 3-10 0,-5 0-1 0,-4 3 1 16,-2 3-9-16</inkml:trace>
  <inkml:trace contextRef="#ctx0" brushRef="#br0" timeOffset="144593.15">25202 7581 951 0,'-21'-9'65'0,"0"5"20"0,6 1-67 0,-1-1 188 15,4 2-161-15,2 0-25 0,4 0 0 16,6 2 3-16,0 0-28 0,6-1 1 0,5 2-3 16,6 3-2-16,6-4 4 0,6 3 2 0,4 5 2 15,11-3 1-15,3 2 4 0,7-1 7 0,5 2 3 16,9 0-2-16,5 3 9 0,4-3 0 16,9 2-1-16,4-1 3 0,5 1-2 0,6 1-1 15,5 1 1-15,6-1 2 0,3-2-1 0,7 3 1 16,4-5 1-16,2 0-1 0,7 1 3 0,3-3-8 15,1-2 0-15,4 1-1 0,1-4-8 0,-1 1 0 16,-1-1-3-16,1-1 1 0,-3-3-3 0,-3 1 2 16,-4-5-2-16,-3 1 2 0,-3-2-1 0,-5-2 1 15,-2 0-1-15,-10-1 0 0,-5-1 0 0,-5 0-2 16,-5-2-13-16,-12 1-14 0,-6-2-10 16,-9 3-213-16,-8-4 223 0,-12 2-62 0,-6-1 88 15</inkml:trace>
  <inkml:trace contextRef="#ctx0" brushRef="#br0" timeOffset="149798.622">25983 7407 624 0,'0'-8'43'0,"0"3"9"0,0 1-38 16,0-3 101-16,0 7-81 0,0 0-14 0,0 0-3 15,0 0 5-15,0 0-17 0,0 0 11 0,0 0 0 16,9 9-2-16,-8 1 14 0,-1 2-1 0,-1 2 1 16,-2 4 1-16,1 3-2 0,-2-2-9 15,-1 2-3-15,-1 0 0 0,1-2-10 0,-1 4 1 16,0-5-2-16,1-2 0 0,-2-1-1 0,3-1 1 16,-1-5 1-16,1 0 1 0,1-3 0 0,1-2 2 15,2-4 0-15,0 0 0 0,0 0 2 0,-1-11-3 16,3 1-1-16,3-2 1 0,-1-2-3 0,2-6 0 15,0 1 0-15,0-4-1 0,1 1 1 0,0 0-1 16,-1-1 1-16,1 0-1 0,0 1 0 0,0 4 9 16,0-1 3-16,0 4-3 0,-1-1 11 15,-1 4 0-15,0 1 2 0,0 3 4 16,0 1-3-16,-3 3-8 0,2-1 0 0,-2 4 0 16,3 2-9-16,-1 2 1 0,0 2-4 0,-1 1 0 15,0 0-1-15,2 3-3 0,-2 2 0 0,2 0 2 16,-2 0-4-16,3 1 0 0,0-1 0 0,-1 3-3 15,0 0 1-15,0-1-56 0,0 0-16 0,0-1 3 16,0-1-61-16,-3-1 3 0,1 0-43 0</inkml:trace>
  <inkml:trace contextRef="#ctx0" brushRef="#br0" timeOffset="150046.844">26042 7423 562 0,'-4'-6'122'15,"2"2"-6"-15,2 4 0 0,0 0-24 0,0 0-2 16,0 0 7-16,0 0-30 0,0 1 8 16,1 21-4-16,2-11-4 0,0 3 9 0,1 3-4 15,1 2-2-15,-1 3 3 0,1 3-7 0,0 3-4 16,1 4-1-16,0 3-1 0,-5 1-5 0,4 2-5 16,1 1-2-16,-2-1 2 0,1 4-7 0,-1-1-7 15,1-1-4-15,-2 0 0 0,5 2-9 0,-3 0 1 16,0-1-3-16,2 2-2 0,0-2-1 15,3-3-4-15,-1-1 0 0,-1-4 2 0,1-2-6 16,0-5-2-16,1-4-24 0,-3-2-10 0,2-3-17 16,-2-1-207-16,2-3 224 0,3 2-67 0,0-4 94 15</inkml:trace>
  <inkml:trace contextRef="#ctx0" brushRef="#br0" timeOffset="154150.298">28406 5295 425 0,'6'-2'72'0,"-1"2"-71"0,-1 0 53 0,0-1 23 15,-4 1-8-15,0 0-11 0,0 0-3 0,0 0 1 16,0 1-1-16,-14 13-5 0,4-9-6 0,-3 3-3 16,-3 0 2-16,-3 3-10 0,2 0-10 15,-4-1-2-15,-3-1-1 0,1 2-11 0,2 1-2 16,-1-1-3-16,-1-1 0 0,1 0-2 0,1-1-2 16,2-1-1-16,1-2-1 0,1-1-1 0,0-2 0 15,3-1-1-15,2-2 1 0,2 0-1 0,3-1 3 16,0-1-1-16,5-3 0 0,-1 0 2 0,2-2 0 15,1 1 0-15,1-1 0 0,2-1 0 0,1 4 0 16,-1 0 0-16,1-4-1 0,0 5 1 0,-1-3 0 16,1 2-1-16,0 1 1 0,-2 0 0 15,0 0-1-15,-2 3 1 0,0 0 0 0,0 0 1 0,0 0 14 16,0 0 3-16,0 1-3 0,-4 18 16 16,1-9 8-16,0-4 2 0,0 3 2 0,2-1 5 15,1 0-11-15,0-1-3 0,1 1 4 0,5 1-16 16,1-5-4-16,4 5-5 0,0-6 0 15,2 2-7-15,2-1-75 0,4 1-143 0,3 1 126 16,-1-2 87-16,5 3-87 0</inkml:trace>
  <inkml:trace contextRef="#ctx0" brushRef="#br0" timeOffset="191590.53">12816 9610 342 0,'-1'11'74'0,"-1"4"-22"16,2 5-5-16,-4 6 17 0,4 3-64 0,0 7-2 16,0 4 2-16,6 0 0 0,0 2 0 0,5 0 0 15,2-1 0-15,6-3 10 0,2-6 3 0,7-1 0 16,0-4 11-16,5 0 13 0,4-7 4 0,4-1 5 16,5-3 11-16,-1-3 10 0,3-4 1 0,5-4 0 15,2-3 7-15,1-2-6 0,2-1 0 0,3-4 2 16,1-1-10-16,3-5-6 0,0-1-3 15,4-2-2-15,3-4-8 0,2-2-10 0,4-1-4 16,2-3 1-16,0-3-14 0,5-2-2 0,3-1-3 16,-2-1-1-16,-1-1-4 0,3-2 0 15,-5-2-1-15,-2 0 1 0,-1 0-1 0,-5 3-1 16,-2-3 0-16,-4 4 1 0,-2 0 0 0,-8 4 0 16,-1-1 0-16,-6 3-1 0,-6 2 1 0,-4-2 1 15,-5 3-2-15,-7 0 2 0,-1 3-2 0,-7-2 1 16,-2 1-1-16,-8 4 1 0,0 1-1 0,-5 2-2 15,-6 2-1-15,-1 1-1 0,-6 1-3 0,0 5-3 16,-4 1-1-16,-5 4 1 0,-1 0-5 0,-4 4 2 16,-1 2 0-16,-5 3 1 0,-3-1 1 0,-5 6 3 15,-2-2-1-15,-1 1 1 0,-2 0 3 16,-2 2 0-16,-1 1 1 0,0-1-1 0,3 1 2 16,1-1-1-16,2 0 1 0,0-3-1 15,2 1-1-15,1 0 2 0,4-5 0 0,5 1-1 16,1-3 1-16,7 0 0 0,1-2 0 0,8 1 1 15,2-4-1-15,9 2 1 0,2-1-1 0,6-2 0 16,3 0 1-16,2-2 0 0,4-2-1 0,4-3 2 16,2-2-2-16,1-3 2 0,3-1-2 0,1 0 1 15,3-2 0-15,1-4-1 0,-1 5 1 0,1-7 0 16,4 2-1-16,-2 2 0 0,0-2 1 0,-2 3-1 16,0-2 0-16,-2 2 0 0,-1 1-1 0,0 1 0 15,-4 2 0-15,-3 6 1 0,0-1 1 16,-3 4 0-16,0 3 2 0,-6 6 2 0,0 3 2 15,-2 6-1-15,-3 3 3 0,-2 3 3 0,-2 3 0 16,-2 4 0-16,-3-1 3 0,-1 4-3 16,-1 0 1-16,-1 0 1 0,-3-2-4 0,1 0 1 15,1-1-3-15,0-1 2 0,-1 2-2 0,4-2 2 16,1 0-1-16,3 0 1 0,3 0 1 0,2 0-140 16,1 2 126-16,1-6-23 0,-2-2 26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14:55.7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2413 5629 1014 0,'25'-5'51'0,"8"-2"-5"15,4 0 3-15,10-1 1 0,5 0-2 16,7 0-2-16,4 0 0 0,6-3-7 0,5 1 0 15,8-1 0-15,0 1-8 0,6-3-6 0,2 0-2 16,0 0 3-16,3-2-7 0,4 2 14 16,-1-2-6-16,2 1-2 0,-2-2 11 0,0 3-10 15,-2-3 4-15,0-2 4 0,-3 3-15 0,-6 2 1 16,0-1 0-16,-5 1 0 0,-1-2 1 0,-7 3-4 16,0 0 0-16,-6 3-2 0,-2-1-2 0,-2 0-2 15,-4 4 0-15,-6-2 1 0,-3 5-2 0,-1 3-20 16,-2 0-70-16,-5 1-51 0,-3 7-61 0,-2-3 6 15,-7 5-109-15</inkml:trace>
  <inkml:trace contextRef="#ctx0" brushRef="#br0" timeOffset="10070.754">16305 15075 178 0,'-17'-4'-4'0,"1"-2"30"15,2 3 5-15,-2-2-22 0,2 0 89 16,1 3-3-16,0 1-2 0,2-1 7 0,1 0-3 16,2 0-2-16,3 2 3 0,5 0-8 0,0 0 1 15,9 1 1-15,2-1-11 0,8 3-6 16,2-1-5-16,6-2 2 0,1 1-9 0,7-1-12 16,3 1-3-16,6-1-2 0,0-1-13 0,2 1-1 15,3 0-1-15,0-1-1 0,1 1-3 0,2 0-2 16,-2 0-2-16,-5 0 2 0,5-2-5 0,-5 0-5 15,2 0-2-15,0 0-1 0,-3 1-5 0,0-1-1 16,0 2 0-16,-2 0-1 0,-4 0 0 0,-1-2 1 16,-2 2-1-16,-4-2 0 0,-2 2 0 0,-5-1-23 15,-2-1-26-15,-4 1-2 0,-3 0-39 16,-4 1-129-16,-5-1 172 0,-6 1-74 0,0 0 116 16</inkml:trace>
  <inkml:trace contextRef="#ctx0" brushRef="#br0" timeOffset="10361.956">16167 15300 744 0,'-6'-1'117'0,"6"1"-25"15,0 0 4-15,5 0 42 0,6 0-35 16,9 0-11-16,4 0 30 0,7 0-19 0,8-5 20 15,6 0 2-15,7 0-23 0,4 0-23 0,2-1-6 16,2 1 0-16,0-1-27 0,2 0-11 0,0 0-7 16,-3 2-2-16,-5 0-12 0,-2-4-2 15,-3 5-2-15,-2-3 0 0,-3 1-2 0,-4 0-2 16,-3 3 1-16,-3-2-1 0,0 3 0 0,-6-2 0 16,-2 1-1-16,-3 1-1 0,-2 1 0 0,-5-2-69 15,-3 4-51-15,-7 0-20 0,-2 3-95 0,-10 2 8 16,-6 3-99-16</inkml:trace>
  <inkml:trace contextRef="#ctx0" brushRef="#br0" timeOffset="15837.947">2178 3240 590 0,'42'-7'65'0,"4"-3"-19"0,4 3-8 0,3 1 6 15,0-4-26-15,4 1-5 0,-1 0-3 0,2 3-2 16,0-2-4-16,0 1 2 0,-1-1-1 0,0-2 0 16,-3 1 2-16,0 2 0 0,2-2 0 0,-4-2 1 15,0 0 0-15,-3 1 1 0,0 0-1 0,-3-1-6 16,2 1 0-16,-7 0-62 0,-2 3-30 0,-1-2 43 16,-4 3 48-16,-5 1-52 0</inkml:trace>
  <inkml:trace contextRef="#ctx0" brushRef="#br0" timeOffset="16085.223">2384 3448 969 0,'22'-11'23'0,"3"1"4"0,3-1-10 16,5-1 2-16,7 1-1 0,-1 0-11 0,3 0 0 16,0 0-1-16,2 0-1 0,2 0 1 0,1 1 1 15,2 0-1-15,-1 4 1 0,1-4 1 0,-1 1 0 16,1 1 0-16,0 2 2 0,1-2-2 0,-3 1-98 16,0 1-53-16,-6 2 75 0,4 4 69 0,-9 1-71 15</inkml:trace>
  <inkml:trace contextRef="#ctx0" brushRef="#br0" timeOffset="29531.251">29392 3391 616 0,'-1'-9'115'0,"-2"3"-113"0,3 2 98 0,-2-3 48 15,-1 3-40-15,-1 1 2 0,1-1-16 16,-1 4-8-16,-1 2 6 0,-1 1-26 0,-3 7-13 16,-1 1-5-16,-1 6 0 0,-2 7-17 0,-2 6-5 15,0 6-4-15,-3 6-1 0,-3 2-6 0,-3 6-6 16,2 4 0-16,-1 2-1 0,2-3-5 0,0-1-1 15,-2-3-3-15,7-2-11 0,0-3-4 0,5-3-111 16,1-7-40-16,5 1-5 0,1-5-134 0,0-5 7 16,0-1-92-16</inkml:trace>
  <inkml:trace contextRef="#ctx0" brushRef="#br0" timeOffset="29768.169">28877 3882 474 0,'-10'-5'191'0,"2"4"-15"0,-1 2 0 16,2 3-39-16,-1-1-8 0,1 7 1 0,2 3-46 16,1 4-4-16,-2 1-8 0,5 5-4 0,1 0-5 15,2 7 4-15,6-2-3 0,2 2 0 0,2-2 0 16,4 0-13-16,5-3-2 0,4 1 2 0,1-3-17 16,3-2-10-16,3-2-6 0,2-6 1 0,1 1-12 15,4-7-3-15,-4 1 0 0,4-4-2 16,-4-4 0-16,4-4-10 0,-2-1-22 0,0-6-8 15,-1-2-22-15,-3-4-136 0,4-3 166 0,-5-8-62 16,0 1 92-16</inkml:trace>
  <inkml:trace contextRef="#ctx0" brushRef="#br0" timeOffset="36546.728">22037 7001 847 0,'3'-4'122'0,"-3"4"-120"0,0 0 63 0,0 0 93 16,1-1-86-16,13-15-35 0,-6 6-9 16,1 1 1-16,2-4 3 0,4-1-11 0,3-3 4 0,1 0-4 15,2-4-2-15,2 0 4 0,1-3-4 16,0-2 1-16,2-2 2 0,0 0-4 0,3-3 5 15,-2-1 2-15,4 1-1 0,2-5 6 0,-2 4-1 16,0-3-2-16,1 0 3 0,1 3-5 0,2-2-4 16,0 1-3-16,1 0 0 0,0 1-6 0,5-2 1 15,1 3-1-15,3-1 2 0,1 0 1 0,-2-3 1 16,3 1-1-16,1 1 0 0,2-2 1 0,-1 2-4 16,0 1-1-16,1 0-1 0,-2 4-5 0,2 2 0 15,1 2-2-15,-3 2 1 0,-1 3-1 0,-3 0 2 16,2 0-2-16,-4 3 1 0,0 1 1 0,-3-2-1 15,0 1-1-15,-1 2 1 0,0 0-1 0,-1 0-1 16,-1 2 2-16,0 2-1 0,1-1 0 0,0 2 0 16,-4 2 0-16,-3-3 1 0,0 1 0 0,-1 4 1 15,-2-1 0-15,0 2-1 0,-2 2 2 0,-3-3 1 16,0 4 0-16,3 1 0 0,-3 2 0 0,0 3-1 16,0-2-1-16,-2 4 2 0,-2-1-3 0,0 2 1 15,-1 2-2-15,-2-3 2 0,0 2-1 16,-2 0-1-16,1 3 1 0,0-3-1 0,-1 3 0 15,1 0 1-15,-3 0 1 0,0 1-2 16,0 0 1-16,0 3 2 0,-1-5-1 0,1 4 1 0,-1-1 0 16,-3-1 0-16,5 3-2 0,-3-2 2 15,1 2-1-15,-1 0-2 0,1 1 0 0,-3 0 0 0,2 2-2 16,1-1 2-16,-7 2-2 0,4 2 1 16,-3-3 0-16,0 3 0 0,-1 0 1 0,-1-1 1 15,-2 1-1-15,1 2 0 0,1-1 1 0,-2 0-1 16,-4-1 1-16,4-1-1 0,0 1 1 0,-1 0 0 15,-1-1-1-15,-1-2 1 0,0 0-1 0,2 2 1 16,-1 0-1-16,-3 0 0 0,1 0 0 0,0 1-1 16,1 1 1-16,-1 1 1 0,-4 0-1 0,2 2 0 15,0 0 1-15,0 0-1 0,-2 2 1 0,2-1-1 16,-2 1 0-16,2 0-2 0,-2-3 2 0,2 4 0 16,1-2-2-16,-2 1 1 0,0-3 0 0,3 2 1 15,-1 2-1-15,-3-1 1 0,3 3 0 0,0 1 0 16,-1-4 0-16,2 6 1 0,2-2 0 0,-2 2-1 15,1-3 2-15,0 4 0 0,1-5 0 0,2 4 1 16,-3-3 1-16,1-2 0 0,0-2-2 16,1 4 1-16,-1-2 0 0,1 0-1 0,-1 3-1 15,1-3 1-15,0 3-1 0,0 0-1 0,-1 4 1 16,2-2 0-16,-1 1 0 0,0-1 0 0,-2-3-1 16,1 2 0-16,1 1 0 0,-2-6 0 0,1 2 1 15,-2-4 0-15,2 4 0 0,-2-1 3 0,0 0 1 16,2 1-1-16,-2 0 3 0,2 2-1 0,-1 1-2 15,3 0 1-15,-1-3-2 0,1 1-2 16,1 0 0-16,2-6 0 0,0 5-2 0,2-5-1 16,1-1 0-16,3-1 1 0,1-2 0 0,1-2-2 15,1 0 1-15,6-1 0 0,-2-3 0 0,1-2 1 16,1-1-1-16,1 0 0 0,1-3 0 0,-2-1 0 16,3-3 0-16,-2-2 0 0,2 1-1 0,3-4 3 15,-1-2-2-15,1-1 1 0,0-2 1 0,0 0 1 16,0-3 0-16,-2-3-1 0,-1-1 1 0,-1-3-1 15,1 3 2-15,-4-5-1 0,1-1 0 0,0 0-1 16,-1-2 0-16,0-1 1 0,2-2-1 0,-2-2-1 16,-2 0-1-16,2-3 1 0,-2 1 0 0,0-3-1 15,-3 2 1-15,0-1 0 0,-2 1 0 0,-2-2-1 16,0 3 0-16,0 3 1 0,-1-2 0 0,-1 2-1 16,3 3 1-16,-4 0-2 0,2-1 1 0,1 2 0 15,0 2 1-15,-3-1-2 0,0-2 0 16,1 3 1-16,-1 1-1 0,1-4 1 0,-1 1-1 15,2 0 0-15,-4 0 1 0,2-1 0 0,3 0-1 16,-1 0 0-16,-1 2 1 0,2-1-1 0,0-1 1 16,1 0-1-16,1 0 0 0,1 0 0 0,-3 0-2 15,4 1 1-15,-3-1 1 0,2 2-1 0,1-4 1 16,-1 4 0-16,0-1 0 0,0-2 0 0,0 1 0 16,0-1 0-16,0-1 0 0,2 0 0 15,-2 1 0-15,1 1 0 0,0-1 0 0,1-1 0 0,-1 2 0 16,2 2 0-16,-2-4 0 0,1 2 0 15,2 0 0-15,-2 2-2 0,1 0 1 0,0-3 0 16,1 1-1-16,-2 0 2 0,3 3-2 0,-1 0-1 16,1 3 2-16,3-4 0 0,-1 3 0 0,2 3-1 15,1 0 1-15,1 0-2 0,0 0 2 0,3 1 0 16,-1 0 0-16,0 1 0 0,1 3-1 0,0-3 1 16,0 2-1-16,1 2 2 0,2-2-2 0,-1 3 0 15,1 0 1-15,-2-2 0 0,0 3 0 0,-1 0 0 16,-2 2 1-16,0-1-1 0,0 0 1 0,-1 0 0 15,0 2-1-15,0 1 0 0,3 0 0 0,-2 1 0 16,1 0 0-16,0 0 1 0,1 1-1 0,0 1 0 16,-3 1 0-16,3 3 1 0,-1-2-1 15,2 1 1-15,-1-1-1 0,-2 3 0 0,3-1 0 16,-1 2 1-16,1-3 0 0,0 2-1 0,-2-3 1 16,4 4 0-16,0-3 0 0,0 1 0 0,2 0-1 15,0-1 0-15,0 2 1 0,1 2 0 0,-1-1-1 16,0 3 1-16,-2-2 0 0,-2-2-1 0,0 3 1 15,-2-2 0-15,2 3 0 0,-1 0 0 16,-3 0 0-16,-2 1-1 0,0-1 1 0,-4 1-1 16,1 2 1-16,0 4-1 0,-3-3 1 0,-1 1 0 0,1 1-1 15,-3 4 1-15,1-2 0 0,-1 0 0 16,-2 1 0-16,0 2 0 0,-3-2 0 0,1 1 0 16,0 0 1-16,-3 0-1 0,3 0 1 0,-2 1-1 15,-1 0 0-15,-1-3 1 0,1 1 0 0,-2-1 0 16,-1 0-1-16,-1-1 0 0,0 1 1 0,0-4 0 15,-1 3 0-15,-1-2-1 0,-1 4 0 0,-2-1 1 16,0 0-1-16,-1 1 1 0,0 1 0 0,-1 2 0 16,-2-4-1-16,-1 2 1 0,0-1 0 0,0 1 0 15,0 0 1-15,1-3-2 0,-1 3 1 0,-1-1 0 16,1 1 0-16,-3-4 1 0,2 2-1 0,0-1-1 16,-2 1 1-16,-1-2 0 0,0-2-1 15,0 1 1-15,-5 1 0 0,3-2-1 0,-2 0 0 16,-1-1 0-16,1 1 1 0,-1 0 1 0,1 1-2 15,0-4 0-15,2 2 0 0,1-2 0 0,1 3 0 16,1-3 0-16,2 3 1 0,1-5-1 0,0 1 0 16,4-2-1-16,3 1 1 0,-1 0 0 15,3-2-1-15,1 2 0 0,2-4-1 0,1 2 1 16,2 0 0-16,1-2 1 0,0 3-1 0,1 0 0 16,2-2 1-16,0 1-1 0,-1 0 0 0,3 3 0 15,-1-1 0-15,1-2 1 0,0 0 0 0,0 1-1 16,1 2 1-16,-1-4 0 0,0 3 0 0,1 0 0 15,-2 0 0-15,1 0 0 0,0 1 0 0,-2 0 0 16,3 1 0-16,-2 1 1 0,0-2-1 0,-1 0 0 16,0 1 0-16,1 1 0 0,0 0 0 0,0-1 0 15,-3 2 1-15,2-2-1 0,-2 1 0 0,1 0 0 16,1 2 0-16,-5 1 0 0,3-2 0 16,-2 1 1-16,1 1-1 0,-1 0 1 0,-2 0 0 0,1 0 0 15,-4 0 0-15,1 1 0 0,1-1 0 16,-4 1 0-16,1-1 1 0,0 3-1 0,0-3-1 15,-2 2 2-15,3 0 0 0,-5-1-2 0,2-1 1 16,0 1 0-16,1 1 0 0,-3-1-1 0,0-1 2 16,1-1-2-16,0 1 1 0,1-2 1 15,-2 1-1-15,1 0 0 0,-1-4 1 0,0 2 0 16,-1-2 0-16,-3 0-1 0,-1-4 1 0,1 4 0 16,-4-1 1-16,0-1-1 0,-2-1 0 0,0 2 0 15,0 1 1-15,-1-2-1 0,0 1 0 0,-1-3 0 16,1 2 1-16,-1-3 0 0,-1 4-1 0,1-3 0 15,-3-2 0-15,2 3 0 0,-2-5 0 0,-2 4 1 16,2-3-2-16,-1 3 1 0,-1-5 0 0,-2 2-1 16,-1-2 1-16,-1 2-1 0,0 0 0 0,-1-1 0 15,-3 1 0-15,0-1-1 0,-2 0 1 0,1 2-1 16,1-1 0-16,-2 0 0 0,-1 1 0 0,1-1 2 16,0 3-2-16,-1-2 0 0,1 1 2 0,1 0-2 15,3 3 0-15,-1-1 0 0,2 3 0 0,1 0-1 16,0 2 0-16,3-1 1 0,1 2 0 15,-1 0-2-15,1 2 1 0,3 1 1 0,-1 0-2 16,3 1-1-16,2 1 1 0,0 1-1 0,4-1-1 16,2 2 1-16,1-1 0 0,3 0-1 15,0-3 0-15,3 2 1 0,2 2-1 0,3-4 2 16,1 0-2-16,3-2 1 0,3 3 0 0,0-2 2 0,2 2-1 16,3-5 1-16,1 1 0 0,4-2 0 15,-2-1 1-15,3-1 0 0,-1-1 0 0,2-4 0 16,3-2-1-16,-1-3 1 0,2 0 0 0,0-5 0 15,3 2 1-15,-1-8-1 0,3 1 0 0,1-3 1 16,-1 1-1-16,2-5 0 0,-2 0 0 0,1-4 0 16,0 0 1-16,-1-2-1 0,0 0 2 0,-2-2-1 15,0 2 0-15,-1-3-1 0,1 1 1 0,-1 2-1 16,0-2 0-16,1 0 0 0,-1 1 0 0,2 0 0 16,0 1 0-16,0-3 0 0,0 3 0 0,1-1 0 15,-2 1 0-15,2 0 0 0,0 1 0 16,-2 1 0-16,1 2 1 0,-2-4-1 0,2 4 0 15,0 0 1-15,1 2-1 0,-3 0 0 0,3-1 1 16,0 2-1-16,1 0 0 0,2 1 0 0,-2-3 0 16,0 2 0-16,0-3 0 0,2 3 0 15,-2-3 0-15,1-2 0 0,-1 1 1 0,-2-1-1 16,-2 0 1-16,3-4 0 0,-4 2-1 0,0-2 1 16,2 0 0-16,-3 0 0 0,0-3 1 0,2 0-1 15,-1 2 0-15,-2-4 0 0,2 5 0 0,-1-4 1 16,-4 2 1-16,-1-3-2 0,1 2 1 0,-2 1 0 15,0-3 0-15,-3-1 0 0,-2 1 0 0,0-1 0 16,-3-3 0-16,-1 2 0 0,1 0 1 0,-3-1-2 16,0 0 1-16,-1 3 1 0,1-1-1 0,-2 0-1 15,2 3-1-15,0-3 1 0,-2 2-1 0,2-2 0 16,2 2 0-16,-1 0-2 0,3-5 1 0,6 2-1 16,0 0 1-16,4-1-1 0,1 1-1 0,5 2 1 15,-1-2 0-15,7 4 0 0,-3 2 0 0,2-1-1 16,1 0 1-16,0 3 1 0,1 2-2 0,0 3 2 15,0-3-1-15,1 4 0 0,0 2 0 16,0 0 1-16,0 3-1 0,-1 3 0 0,-1 2 0 16,2-2 0-16,-2 5 0 0,-3 4 0 15,1 0 0-15,-3 1 0 0,2 6 0 0,-2 0 0 16,-2 3-1-16,-1 0 0 0,0 4 0 0,-2 2 1 16,1 2-1-16,-1 3 1 0,-4-2 0 0,-2 4 2 15,1 3 0-15,-1 3-1 0,-5-2-1 0,0 6 1 16,-5-2 0-16,-1 4 1 0,-3 5 0 0,-5-2-5 15,-2 0 5-15,-5 2 0 0,-4 2 0 0,-5 0 0 16,-2-1 2-16,-4 1-1 0,-6 1 1 0,-4 2 0 16,-3 2 1-16,-7 0-1 0,-1 1 1 0,-8 0-1 15,0 1 1-15,-4-1-2 0,-1-2 1 0,1 2 1 16,-2 1-1-16,3-1-1 0,-1 1 1 0,5 0-1 16,2 4 0-16,3-1 0 0,3 2 0 0,3-1 0 15,3-3-1-15,4-3 1 0,5 0-1 0,6-1 0 16,2 0 0-16,3-4 0 0,5-1-1 0,3 0 0 15,3 1 0-15,3 2-1 0,4-6 1 0,4 0 0 16,1-1-1-16,4-3 1 0,2-2 1 16,0-4-1-16,1 1 1 0,1-6 0 15,-1 1 0-15,0-4 0 0,-2 2 1 0,2-3 1 0,-2 2-1 16,-1-2 0-16,-1 2 1 0,-1 0 0 0,-2 2 1 16,-2-2-1-16,-1 2 2 0,-4 0-2 0,0 2 2 15,-4 2 0-15,-2-3 1 0,-3 1-2 16,-2 0 1-16,-1 1-1 0,-2 1 1 0,-2 0 0 15,0-3-1-15,-2 2 0 0,1-1 0 0,-1 2 0 16,1 2 0-16,1-3-1 0,-1 1 1 0,3 3-2 16,2-1 1-16,3 0-1 0,1 0 0 0,1 0-1 15,4-3 0-15,3 1-1 0,3-2 0 0,4 0 0 16,2-2-1-16,5-1 1 0,1 0-1 0,5 0 1 16,2-3 0-16,1 1 1 0,2-1-1 0,2-3 1 15,0 2-1-15,3-1 1 0,-1 0 0 0,2 2 0 16,3-1 0-16,-1 2 0 0,0 0 0 0,-1 0 1 15,3 3-1-15,-2-1 0 0,-1 1 0 0,1 2 2 16,-3 0 0-16,1 3 0 0,-1-2 2 16,-1 2 3-16,-2 3 0 0,-1-3-1 0,-1 3 4 15,-3-3-3-15,-2 1 1 0,0-1 1 0,-3-1-3 16,-1 1 2-16,-1-2 1 0,-4 1 1 0,-1 0 3 16,1 1 2-16,-3 1 1 0,0 1 1 0,-1-3 2 15,-1 4 2-15,-2-2 1 0,2 1-1 16,2-3 2-16,-5 4-3 0,3-7-1 0,2 2 0 15,-2-3-2-15,1 0-5 0,0-3-2 0,0-1 0 16,-1 1-5-16,2-4-3 0,-1-1-1 0,0 0-6 16,0 1-4-16,-2-4-123 0,-1 0-148 0,0 1 149 15,-1 2 134-15,-10-9-133 0</inkml:trace>
  <inkml:trace contextRef="#ctx0" brushRef="#br1" timeOffset="46855.731">21960 6512 799 0,'17'-10'54'0,"-1"2"-14"0,0 2-39 0,-1-3 150 15,2 2-149-15,-1 0 1 0,0 1-1 0,0 0 0 16,1-4 0-16,0 3 2 0,0-3 10 0,0 0 1 16,0-1 7-16,-1-3 16 0,2 2 0 0,-1 0 0 15,-1-2 18-15,1 2-7 0,1-1-1 0,0-1-1 16,1-1-9-16,0 1-5 0,1 1-3 15,0-5-1-15,1 4-6 0,0-4-5 0,2 2-2 16,1-1 0-16,-3 0-7 0,1-2 6 0,-1 2 0 16,1-1-2-16,1 0 6 0,0 0-7 0,-1-1 1 15,1 2 4-15,4 1-8 0,1 0-3 0,0 1 0 16,2-1-2-16,-1 1-2 0,3 2 0 0,-1 0-1 16,0-3 1-16,2 3-1 0,-1 0 6 15,3 1 0-15,-1 0 0 0,2 1 6 0,0-1-1 16,0 1 0-16,1 2 3 0,-2-1-2 0,4 0-2 15,-3 1-2-15,-1 0 0 0,2 0-2 0,3 2-2 16,-4 0-2-16,-1 1 1 0,0 1-3 0,4 4 0 16,-2-4 0-16,-1 1 0 0,1 2-1 0,-1 0 0 15,1 0 1-15,1 2 0 0,0 0 0 0,-3 2-1 16,-2 0 0-16,-1 0 0 0,0 2-1 0,-1 1 1 16,-2 1 0-16,-2 0-3 0,0 1 3 0,0 0-1 15,0 1 0-15,-1-2 0 0,3 4 0 0,0 0 1 16,1-1-1-16,-1 2 1 0,1-4 0 0,1 3 0 15,-4 0 0-15,0 2 0 0,-2 1 0 0,-2-3-1 16,-1 3 1-16,1 2 0 0,-1-3 0 0,0 4 1 16,-1-1 0-16,2 0 0 0,0 1 1 0,-4 3-1 15,2-5 0-15,0 5 1 0,-1-2-2 0,2 2 1 16,-1 2 1-16,-1-4-2 0,2 4 2 0,2-1-1 16,-2 2 0-16,0-4-1 0,-1 2 1 15,0-1-1-15,-1-1 0 0,-2 1 0 0,-2-1 0 16,2-1 0-16,-4 1 0 0,2-2 0 0,-1-2 1 0,1 2-1 15,-1 0 0-15,0-1 0 16,0 1 1-16,-2-2 0 0,2 3-1 0,-1-3 1 16,0 3 0-16,-1-1 1 0,-2-2-1 0,0 3 0 15,-2-1-1-15,1 0 0 0,-2 1 1 0,0-2 0 16,-4 4-1-16,3-3 0 0,-1 1 0 0,-1-1 0 16,2 0 1-16,1 0-1 0,-2-1 0 0,0 0 1 15,3-1 0-15,-2-1 0 0,2 0-1 0,0 0 0 16,-2-1 1-16,4 2 0 0,-1-2 0 0,-1 1-1 15,1 0 0-15,1-2 0 0,-1 1 1 0,-1-1 0 16,1 0-1-16,-3 1 0 0,1-1 0 0,0 1 0 16,0 0 0-16,0 2 0 0,0-1 0 0,-1 0 0 15,2 3 0-15,-2-5 0 0,2 4 0 0,-2-2 1 16,2 3-1-16,-2-3 0 0,2-1 0 0,-1 3 0 16,1 0 0-16,0-1 1 0,-1 0-1 0,2 2 1 15,-1 0 0-15,0-1 0 0,-1 1 2 0,0-1 2 16,0 0 3-16,0-1 7 0,0 2-2 15,0-1-2-15,2 0 8 0,-2 1-8 0,1-4 3 0,-1 3-3 16,1-1-7-16,-3-3-2 0,3 0 0 16,-3 1 1-16,1-1-2 0,1 2 0 0,-3 0 0 15,0-3 1-15,0 4 0 0,2-2-2 0,-2 0 2 16,4 2-1-16,-6 0 1 0,1-2 1 16,2 0-1-16,0 1-1 0,2-2 2 0,-2 2 0 0,-1-2 0 15,-3-2 0-15,2 2 0 0,0 0-1 0,1 0 2 16,0 0-1-16,0 1 0 0,-3-1 1 0,3 1-1 15,4 3 0-15,-7-3 0 0,4 0 0 16,-1 1 0-16,1-1 0 0,-1 0 0 0,1 1-1 16,1-2 1-16,0 0 0 0,3-1 0 0,-1 0 0 15,0 1 0-15,0-4 1 0,0 3 0 0,-1-1-2 16,2-1 1-16,-1 0 0 0,-1 0-1 0,1 0 2 16,0 1 0-16,-1-3-3 0,1 2 3 0,1 1 1 15,-2-3-1-15,1 0 1 0,0 0 0 0,1 1-1 16,-1-1 0-16,1-1 0 0,1-2 0 0,1 1 2 15,-1 0-1-15,1 2 0 0,0-1 2 0,2 0 2 16,1-3 0-16,0 5-1 0,1-3 2 0,1 0-3 16,0 0 1-16,-2 0 0 0,1 0-4 0,-1 0 0 15,-3 2 0-15,3-3-1 0,-3 1 0 0,-1-2-2 16,0 2 1-16,3-1 1 0,-3-1-2 0,-1 0 1 16,1-2 0-16,1 4 0 0,0-4 0 0,0 1 0 15,0 0-1-15,1-1 1 0,0 3 0 0,1-2-1 16,1 0 0-16,-2-1 0 0,1 4 1 15,0-4-1-15,1 0 0 0,0 1-1 0,-1-1 1 16,0 0 0-16,0 0 0 0,1 1 0 0,0-1 1 16,-2 2-1-16,2-2 0 0,0 0 1 0,0 1-1 15,-2-1-1-15,1 1 1 0,1-1-1 0,-2 1 0 16,2-1 2-16,-4 0-2 0,3 2 1 0,-3-2 0 16,1 2 0-16,2-2-1 0,-1 0 2 15,-3 0-2-15,-1 0 0 0,4-2 0 0,-2 0 0 16,2 1 0-16,0 1 0 0,0 0 0 0,-2-1 0 15,4 0 1-15,-2 1 0 0,-1-3 0 0,1 2-1 16,0-2 1-16,0 2-1 0,-1-1 0 0,0 0 1 16,2 0-1-16,0 1 0 0,0 1 0 0,1 0 0 15,0 0 1-15,1-4 0 0,0 3 0 0,1 0-1 16,1 1 0-16,-1-2 0 0,1 2 0 0,2-1 0 16,-1 1 0-16,0 0 0 0,0 0 0 0,-2 0 0 15,0 0 0-15,-1 0 0 0,0 0 0 0,-1-1 0 16,0 1 0-16,0-1 0 0,1 1 0 0,-3 0 0 15,2 0 0-15,0 0 0 0,0 0 0 0,-2 2 0 16,0-2 0-16,0 0 0 0,0 1 0 0,0 2 0 16,0-3 0-16,-1 0 0 0,0 1 0 0,1 2 0 15,0-2 0-15,0 0 0 0,-1 0 0 16,1 0 0-16,0 3 0 0,0 0 0 0,0-4 0 16,0 2 0-16,-2 2 0 0,3 1-1 0,1-3 1 15,1 3-1-15,-1 0 0 0,-2-1 1 0,2 3 0 16,0-3 0-16,1 2 0 0,-3-3 1 0,2 3-1 15,-4-1 0-15,2 0 0 0,1 1-1 16,0-2 0-16,0 3 1 0,0-2 0 0,1 1-1 16,-1 0 1-16,2 1 0 0,1 0-1 0,-2 0 1 15,-2 2 0-15,3 1-1 0,-2-3 1 0,0 3 1 16,-2-1-1-16,-2 1 0 0,1-1 0 0,-1 3-1 16,-2-1 1-16,1 0 0 0,-2 0 0 0,1-2-1 15,-2 0 1-15,0 1 0 0,0 1 0 0,1-1 1 16,-3 0-1-16,1 1 0 0,0-1 0 0,-1-1 0 15,1 2 0-15,-3-1 0 0,2 0 0 0,-1-2-1 16,-1 2 1-16,-1 0 0 0,-1-3 0 0,2 2 0 16,-2 0 0-16,0-2 0 0,0 2 0 0,-2 1 1 15,1-2-1-15,0 2 1 0,0 2-1 0,-1-2 0 16,1-1 0-16,-1 2 0 0,0-1-1 0,0 2 1 16,0-2 0-16,0 1-1 0,0-1 1 0,1 2 0 15,-2-2 0-15,3 3 0 0,-1-1 0 0,1 0 0 16,0 1 0-16,0-1 0 0,0 2-1 0,0-2 1 15,1 1 0-15,-1 1 0 0,1 1 0 0,1-3 0 16,-1 3 0-16,0-3 0 0,-1 1 0 0,1 1 0 16,1-1 0-16,-1 2 0 0,-1-3 0 15,1 0 0-15,0 2 0 0,-1-1 0 0,1 1 0 16,-1-3-4-16,2 4 4 0,-1-4 0 16,-1 0-2-16,0-1 1 0,1 1 1 0,-1-1-3 15,0 1 4-15,0 0 2 0,0-1-3 0,0 1 0 0,0 1 0 16,1 0 1-16,-1-1 0 0,2 1-1 15,-1-2 1-15,0 2 0 0,0-1-1 0,2-1 0 16,-2 1 1-16,0-1-1 0,2 1 0 0,-1-1 1 16,2 1 0-16,0-3-1 0,1 1 0 0,-2 0 0 15,2 0 0-15,1 2 1 0,-1-4-1 0,0 2 0 16,1 1 0-16,-1-2 0 0,1 4 0 0,1-5 0 16,-2 2 0-16,0-2 1 0,2 3-1 0,-1-3 1 15,3 2-1-15,-2-1 1 0,1-3 2 0,-2 2-2 16,2-1 0-16,2 0-1 0,-1 0 1 0,-2 0 0 15,1-1-1-15,3 1 0 0,-1 1-2 0,-1-1 2 16,1 1 0-16,0-2 0 0,1 2 0 0,3 0 0 16,-1 0 0-16,0 2-1 0,0-1 0 0,2 3 0 15,0-2 0-15,0 2 1 0,0 0-1 0,-2 3 0 16,1-2 1-16,-1 0 0 0,1 0-1 0,-1 1 1 16,1 1 0-16,1-1-1 0,-3 1 1 15,2 3-1-15,1-2 0 0,-1 3-1 0,2 1 2 16,3-1-2-16,-3 3 1 0,0-2 0 0,2 3 0 15,1 0 1-15,0 2-1 0,-2-1 0 0,-1 3 0 16,-1-2 1-16,1-1-1 0,3 0 0 0,-1 1 1 16,-1-2-1-16,1 2 1 0,3-2 0 0,0-1 0 15,2 1 0-15,-2-2 0 0,-2 1 0 0,2 1 0 16,-1-1 0-16,-1 0 0 0,0 1 0 16,0 0-1-16,-2 0 1 0,0 2 0 0,1-1 1 15,-2 0-1-15,-2 0 0 0,1 2 0 0,-1-2 1 16,-2 2 0-16,-2-2 0 0,1 3-1 0,-3-5 0 15,0 4 0-15,-3-4 2 0,-1 1-2 0,-3-2 0 16,4 3 0-16,-1-1 0 0,-3-1 0 0,1 2 0 16,0-1 0-16,-1 2 0 0,5 1-1 0,0 2 1 15,-2-3 0-15,2 2 0 0,0 1 0 0,3 1-2 16,1 0 2-16,0 2 0 0,1-2 0 0,2 3-1 16,3-1 0-16,0-2 0 0,2 1 1 0,3-1 0 15,0 2 0-15,3-4-1 0,-3 3 1 0,4 0-1 16,-3 0 1-16,3 1 0 0,-2 2-1 0,2 1 1 15,-2 2 0-15,0 0-1 0,0 4 1 0,-1-3-1 16,2-2 1-16,-3 3 0 0,-2 0-1 0,-1-1 0 16,-2 1 0-16,-3-3 0 0,1 1 0 0,-1 4 1 15,-3 2 0-15,0 0 0 0,0 2 0 0,-1 0 0 16,-1 0 1-16,0-1 0 0,-1 2 0 16,-3-2-85-16,1-3-79 0,-3-1-60 0,2 4-127 15,3-2 10-15,-2-5-160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35:28.1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16703 9187 392 0,'22'-10'67'0,"4"3"-65"15,5 3 42-15,-2-2 18 0,6 0-11 0,3 3-6 16,4 1-14-16,4-1-4 0,2 1-3 0,2 1-14 15,3 1-1-15,5-2-4 0,0 2-1 16,4 0-1-16,2 0 0 0,0-1-2 0,3 1 1 16,0 0-1-16,-1-2-1 0,1 2 1 0,3 0 0 15,-2 0-1-15,1 0 1 0,1 2 3 0,2-1 1 16,1 2 4-16,0-1 12 0,-2 0 2 0,4 1-1 16,-1 0 15-16,0-1-2 0,0 2 1 0,2 0 0 15,-2-1-4-15,2 1-8 0,2 0-1 0,1-1-2 16,-1 1-8-16,2 1-4 0,0 0-1 0,0 0-1 15,0-3-4-15,2 3 1 0,-3 2-2 0,-1-3 1 16,0 4 0-16,0-3-2 0,-3 1 2 0,2-1-1 16,-3 1 0-16,0 0-1 0,-2 0 0 0,-2 2 1 15,-2-6-1-15,0 4 1 0,-4-2-1 16,1 0-1-16,-1-2 2 0,-1 1 0 0,0 0 0 16,-2-3 0-16,-1 2 0 0,-1-1 6 0,-1-1 3 15,-2 0-2-15,1 0 7 0,-2-1-2 0,1-1 0 16,-3-2 2-16,0 0-3 0,-2 1-4 0,3 1-2 15,-6-3 1-15,0 1-5 0,-4-1 0 0,-1 0 1 16,-2-1-1-16,-1 1 0 0,-6-1 0 0,-1 1-18 16,-3 3-14-16,-4-2-12 0,-3 4 2 0,-4 0-24 15</inkml:trace>
  <inkml:trace contextRef="#ctx0" brushRef="#br0" timeOffset="15598.539">7932 9006 441 0,'4'-5'114'0,"-1"2"-1"0,3 1 52 16,1-1-125-16,2 3 1 0,3 0 0 0,2 0-11 0,1 2 3 15,2 0 6-15,2 2-13 0,3-1 9 16,0 4-1-16,-1-4-7 0,2 1 11 0,1 3-11 0,1-5 1 15,2 4 2-15,0 0-13 0,2-1 1 16,1 0-5-16,4 1 0 0,0 1-1 0,3 2-2 16,3-1 0-16,2-1 0 0,1 3-3 0,1-3-3 15,2 3 2-15,1-1 0 0,0-1-2 0,1 3 0 16,0-1 0-16,1-2-1 0,-1 2 2 0,4-1-1 16,-2 1-1-16,0 0 1 0,-3 1-1 0,4-1-1 15,-2-1 1-15,0 2 0 0,-1-1-1 0,-1 0 0 16,0 0 0-16,1-1 1 0,2 2-1 0,-3 1 1 15,-1-3-1-15,1 0 1 0,-1 0 0 0,0-1 4 16,0 1 1-16,0-3-1 0,1 2 3 0,1 1 3 16,-2-4-1-16,-1 2 2 0,4 0 0 0,-5 0 1 15,3 1-2-15,-1-3 3 0,0 2-1 16,1-3-3-16,0 2 0 0,0-1 0 0,1-1-2 0,2 1-3 16,-2-3 2-16,0 2-3 0,0 1 0 15,0-3-1-15,-1-1 0 0,0 2 0 0,-2-2-1 16,0 2 0-16,0-2-1 0,1-1 2 0,-1 0-1 15,0 1-1-15,2-1 1 0,-1 0 0 0,1 1-1 16,-2-1 1-16,1-1 2 0,0 0-1 16,-1 0 1-16,1-3 2 0,-2 1-2 0,3 2 2 0,0-1 1 15,0 0-1-15,-1 0 0 0,0-1 0 16,0 1 0-16,0 1-1 0,-2 0 2 0,-1-6-1 16,0 5 0-16,2-2 0 0,-2 1 0 0,0-1-1 15,2 1 1-15,-2 1-1 0,3-2-1 0,-3 2 2 16,-1-2-2-16,1-1-1 0,1 1 0 0,-1-2 2 15,1 0-1-15,0 0-2 0,-1-2 1 0,2 0-1 16,0 2 0-16,1-2-1 0,-3-2 1 0,2 2-2 16,-4-2 0-16,3 0 2 0,-1 1-2 0,-1-2 2 15,0 0 0-15,0 1 4 0,1 0 0 0,1 1 1 16,-1-1 3-16,-1 1-1 0,0 0 0 16,-5 0 1-16,2-1-3 0,-5 1-3 0,1 0 0 0,-3 1 0 15,-1-2-3-15,-3 1 0 0,-1 1-2 0,2 0-2 16,-5-2-1-16,1 2-41 0,-4 0-15 0,-1 2-3 15,-3 0-48-15,-2 1-138 0,-3 4 192 16,-5 1-84-16,-2 1 139 0</inkml:trace>
  <inkml:trace contextRef="#ctx0" brushRef="#br0" timeOffset="18268.499">2980 3184 1072 0,'3'40'23'0,"2"5"13"0,3 0-8 16,-3 5 4-16,3 2 4 0,0 3-10 0,-2 3 11 15,0 3-1-15,1 4-4 0,2 3 10 0,-3 2-13 16,1 2 0-16,1 4 5 0,-1 2-19 0,1 0-4 16,-1 2-3-16,2 0-1 0,-2 1-5 0,2 5 0 15,-1-3 0-15,1 3 0 0,1-1-1 0,-5-1 0 16,1 3 0-16,1 0 0 0,3 1-1 0,-4-1 2 16,2-1-1-16,-2 0-1 0,0 3 2 0,0-4 0 15,1 2 1-15,-3-5 0 0,0 1 1 0,-1-3 3 16,-1-1-3-16,1-2 0 0,-2-1 2 0,-1-5-1 15,0-1-1-15,0-5 2 0,-1-3-3 0,-2-3-1 16,2-3 1-16,0-4 1 0,-2-6-1 0,1-1 1 16,-1-6-2-16,1-4-2 0,1-1 0 0,-1-5-71 15,1-5-35-15,1-3-9 0,0-5-89 0,4-3 6 16,1-7-77-16</inkml:trace>
  <inkml:trace contextRef="#ctx0" brushRef="#br0" timeOffset="18784.749">3157 6643 1234 0,'25'-5'20'0,"7"0"4"15,4 0 3-15,6-2-8 0,3-1-4 0,2-3-4 16,4 3-7-16,3-3 0 0,2 1-1 15,3 0-1-15,0 0-1 0,5 1 13 0,3 0 6 16,2-3-2-16,-1 3 15 0,5-1 8 0,3 1 2 16,3-2 3-16,5 0 6 0,1-2-2 0,1 1 0 15,8 1 2-15,2-3-4 0,4 1-4 0,-1-1-5 16,3 0 4-16,2-1-7 0,3 4-11 0,1-3 0 16,0 0-5-16,1 2-9 0,1 2-1 15,2-1-2-15,0 0-2 0,-3 0 0 0,-2 0 0 16,3 1-1-16,-4 3 0 0,-4-3-1 0,2 2 0 15,-5 1 0-15,-1 2 0 0,0 0-2 0,-2 1 1 16,-6 2-1-16,-2-2 1 0,1 3-2 0,-5 0 1 16,-3-1-1-16,-3 0 1 0,-4 1 0 0,-4-4-1 15,-2 1-3-15,-4 0-5 0,-2-3-3 0,-7 0-55 16,-3-1-18-16,-5 0 6 0,-4-2-67 0,-2 1-86 16,-4-1 161-16,-6 0-87 0,-4 0 156 0</inkml:trace>
  <inkml:trace contextRef="#ctx0" brushRef="#br0" timeOffset="19902.738">3005 3005 991 0,'5'-6'101'16,"2"2"21"-16,-4 4-21 0,-3 0 6 0,0 0 0 15,-2 10-28-15,-4 2-19 0,-2 0-6 0,-5 9-1 16,-5 2-24-16,-3 2-8 0,-5 4-2 0,-2 0-1 16,-3 2-9-16,-1 3 2 0,-4-1 0 0,-1-2 1 15,-1 0 2-15,2-1 8 0,3-2-1 0,2-2-1 16,3-3 7-16,3-3-5 0,2-3-1 0,4-5 1 15,4-4-7-15,4-2-6 0,1-4-3 0,5-2 0 0,2-5-8 16,2-2-2-16,1-3 0 0,3-3-1 0,2-2-2 16,4-5 3-16,-3-1-1 0,3-1 1 0,1-2 1 15,1 0 2-15,1 0 0 0,2 0 0 0,0 1 1 0,1 0 3 16,1 1 0-16,-1 1 2 0,0 1 2 0,0 3 8 16,-2 0 0-16,2 3-1 0,-3 3 8 0,1 3-5 15,-1 6 2-15,2 1 1 0,-1 2-6 0,1 8 1 16,0 0-2-16,3 4-1 0,0 3-1 0,3 1-3 15,-1-1 0-15,2 4 0 0,3 1-3 0,-2-6-1 16,0 2-2-16,-2-3 1 0,2 0 0 0,-1 0-1 16,-1-3 0-16,-2-2-1 0,0-1 1 0,1 0-1 15,-1-3-9-15,1 0-9 0,-3-4-6 0,2-1-74 16,-2 0-22-16,-3-1-6 0,1-4-89 0,-1 3 5 16,1-1-49-16</inkml:trace>
  <inkml:trace contextRef="#ctx0" brushRef="#br0" timeOffset="21444.938">7796 5856 539 0,'-1'10'271'0,"0"-2"-75"0,1-1-11 0,3 0 53 16,4 2-196-16,2-4-8 0,4 2 6 0,3-2-20 15,2 1 5-15,6 0 4 0,-1 0-23 0,3 3 13 16,2-3-2-16,2 2-2 0,0 0 12 0,-2 1-4 16,2 2 3-16,-3-1 4 0,0 2-7 0,-2 2 9 15,-3 1 1-15,-2 2-1 0,-4 1 9 0,-4 3 5 0,-2 3 0 16,-5 3 3-16,-3 3 3 0,-2 4-12 0,-8 1-2 16,-6-1 1-16,-5 3-15 0,-3-1-6 0,-7 2-2 15,-3-3-3-15,-5-2-6 0,-3-5-64 0,1 2-51 16,0-6-46-16,4 0-91 0,6-3 7 0,6-9-109 15</inkml:trace>
  <inkml:trace contextRef="#ctx0" brushRef="#br0" timeOffset="22150.785">3742 3382 1068 0,'-2'15'73'0,"-2"4"7"16,1 3-61-16,0 0 218 0,3 6-197 0,-3 3-11 16,2 5-3-16,0 0 2 0,-1 1-10 0,2 0-7 15,0-3-6-15,0 1-13 0,-1-1-7 0,0-6-106 16,0-3-51-16,0 1 77 0,-1-2 96 0,1-6-98 16</inkml:trace>
  <inkml:trace contextRef="#ctx0" brushRef="#br0" timeOffset="22346.087">3645 3655 1119 0,'4'2'112'0,"5"6"-14"0,0-3-36 0,-1 2 5 16,5 4 5-16,-2 0-41 0,4 0-8 15,1 2-6-15,0-3-3 0,1-2-7 0,1 3-1 0,2-2-2 16,-1 0 0-16,0 1-1 0,0-6-35 0,-1 4-34 15,2 2-11-15,-3-3-53 0,0 2 4 0,-3-1-56 16</inkml:trace>
  <inkml:trace contextRef="#ctx0" brushRef="#br0" timeOffset="22502.514">3694 3900 1638 0,'7'-4'56'0,"2"-3"-23"0,1 0 0 0,2-2 10 0,4-1-33 16,3-1-2-16,0 1-23 0,5-1-22 15,-1 0-12-15,6 0 0 0,0 3-27 0</inkml:trace>
  <inkml:trace contextRef="#ctx0" brushRef="#br0" timeOffset="22866.895">4628 4485 1362 0,'-3'4'96'0,"1"3"-53"0,-4 4-26 0,3 2 44 0,-2 4-23 0,3 4-19 15,2 7 4-15,-4 1 9 0,2 7-28 16,-1 2-18-16,2 0-38 0,-3 5-16 16,-3-2-40-16,-2 2 4 0,-4-1-50 0</inkml:trace>
  <inkml:trace contextRef="#ctx0" brushRef="#br0" timeOffset="23066.463">4340 4817 532 0,'9'-6'267'0,"3"1"-49"16,3 3-1-16,2-6 0 0,1 4-114 15,5 4-14-15,1 0-10 0,3 0-26 0,-1 2-11 16,1 1-4-16,1 2-30 0,-1-1 0 0,3 5-4 16,-2-4-1-16,3 2 0 0,-1-2-30 15,1 2-48-15,-1 2-25 0,1 0-57 0,-1 5 5 16,-4-1-77-16</inkml:trace>
  <inkml:trace contextRef="#ctx0" brushRef="#br0" timeOffset="23256.461">4518 4865 1502 0,'10'-6'48'0,"2"-4"-2"16,3 3-1-16,-1-6-3 0,2-1-21 0,3-2 0 16,4-2-5-16,1-3-36 0,0-2-60 0,3-2-27 15,0-4-68-15,1 1 6 0,1-1-81 0</inkml:trace>
  <inkml:trace contextRef="#ctx0" brushRef="#br0" timeOffset="23564.891">4720 3694 1423 0,'-2'5'72'0,"1"2"-2"0,-1 2 0 0,1 4-4 16,0 4-24-16,1 5-4 0,-1 2-3 0,-1 4-12 16,2 4-4-16,0 1-6 0,0 3-11 0,0-1-19 15,0 1-39-15,0-4-16 0,0-3-41 16,0 0 4-16,0-1-54 0</inkml:trace>
  <inkml:trace contextRef="#ctx0" brushRef="#br0" timeOffset="23739.461">4585 3929 908 0,'5'-8'135'0,"3"3"4"15,2 4 0-15,2-4-22 0,1 4-20 0,2 0 9 16,2 1-32-16,3 2-20 0,-1 1-15 15,4 0-5-15,0 4-25 0,2-2-1 0,3 2-2 16,0 0-4-16,4 1-2 0,2 0-174 0,2 2 166 16,2 0-37-16,4-1 46 0</inkml:trace>
  <inkml:trace contextRef="#ctx0" brushRef="#br0" timeOffset="24071.589">5944 4256 1489 0,'-1'12'77'0,"0"2"-15"16,0 3 0-16,-1 1 9 0,1 5-41 0,-1 3-10 16,-1 2 10-16,1 5-13 0,-2-2-7 0,0 2-19 15,1-1-17-15,-4 1-207 0,1-3 214 16,-1-4-57-16,-2-1 77 0</inkml:trace>
  <inkml:trace contextRef="#ctx0" brushRef="#br0" timeOffset="24249.671">5744 4435 1131 0,'10'-4'140'0,"3"1"-136"0,0 3 79 16,2 0 18-16,1 0-21 0,4 2 11 0,2 1-32 15,1 5-3-15,5 2-3 0,-1-3-36 0,2 3-3 16,2 0-5-16,-2 0-1 0,-1 2-4 0,-1-1-69 16,0 0-79-16,-1 0 80 0,1 2 65 0,-3-2-65 15</inkml:trace>
  <inkml:trace contextRef="#ctx0" brushRef="#br0" timeOffset="25243.58">5542 4963 1342 0,'-6'15'95'0,"3"7"-60"15,1 5-24-15,-3 1 52 0,1 7-40 0,1 4-14 16,-4 2-1-16,2 5-7 0,-2-1-21 0,1 1-153 16,-3 0 158-16,2-1-44 0,-1-2 60 0</inkml:trace>
  <inkml:trace contextRef="#ctx0" brushRef="#br0" timeOffset="25429.171">5368 5240 943 0,'7'-8'64'0,"3"3"54"0,0 2-82 0,0-2 232 15,4 3-190-15,-1 3-34 0,2 0 2 0,2 5 14 16,-1-2-47-16,2 4 0 0,1-1-8 0,0 2-2 16,1-1-2-16,-3-2-37 0,3 3-64 0,-1-3-33 15,4-1-74-15,-1 0 6 0,-1-5-97 0</inkml:trace>
  <inkml:trace contextRef="#ctx0" brushRef="#br0" timeOffset="25749.122">5234 4482 426 0,'1'3'54'0,"0"5"-53"16,0 3 41-16,2 4 18 0,-2 4-19 15,0 7 2-15,0 3-19 0,2 4 6 0,-3 4 5 16,1 4-22-16,-2-2-4 0,-2 1-4 0,2-2-5 16,-2 0-4-16,0-7 0 0,-1-1-6 0</inkml:trace>
  <inkml:trace contextRef="#ctx0" brushRef="#br0" timeOffset="25936.035">5139 4679 956 0,'8'-5'65'0,"3"4"57"15,0 1-84-15,2 0 247 0,2 1-205 0,2 4-34 16,0 0 1-16,2 1 15 0,3 5-48 0,0-1-1 16,4 0-7-16,-1 0-9 0,3 2-2 0,3 2-194 15,2-1 187-15,4 2-42 0,1-1 55 0</inkml:trace>
  <inkml:trace contextRef="#ctx0" brushRef="#br0" timeOffset="26291.329">6495 5129 1691 0,'-5'18'132'0,"2"4"-128"0,3 4 13 15,-2-2 17-15,-1 7-22 0,1 1 0 0,2 2-8 16,-2 1-16-16,1 2-10 0,-1-1-21 0,-1 2-198 16,1-3 214-16,-3-4-63 0,0 1 91 0</inkml:trace>
  <inkml:trace contextRef="#ctx0" brushRef="#br0" timeOffset="26473.818">6380 5330 1378 0,'11'2'140'15,"4"4"-136"-15,1-4 57 0,0 2 16 0,3 3-29 16,4 0 13-16,3 1-29 0,-2 2 5 0,3-1-3 15,1 1-32-15,-1-3-22 0,4 5-91 0,1-2 69 16,-2 4 43-16,1-3-41 0</inkml:trace>
  <inkml:trace contextRef="#ctx0" brushRef="#br1" timeOffset="30258.485">3371 3456 1226 0,'32'5'21'15,"1"1"11"-15,4 4-13 0,4 1 2 0,3 7 9 16,3-2-17-16,5 6 14 0,0 1-8 0,7 6-3 16,0-5 11-16,7 10-13 0,-2 0 3 0,1 3 4 15,2 3-17-15,2 4-1 0,0 1-1 0,1 5-2 16,1 7 0-16,-1-4-1 0,3 5 1 16,1 2 2-16,2-3 0 0,2 4 7 0,-2 0-2 15,2 2 1-15,4 3 6 0,0-3 6 0,1 1-2 16,1 1 0-16,0 3 2 0,-2-4-9 0,2 0 1 15,1 2 4-15,0-5-13 0,1 3 0 0,-4-3 0 16,-2-3-2-16,1-1 1 0,-1-2 1 0,-1 1 2 16,-1-4 2-16,-3-1 2 0,-4-1-72 15,-3-1-58-15,4-2 68 0,-2-1 54 0,-5-7-54 16</inkml:trace>
  <inkml:trace contextRef="#ctx0" brushRef="#br1" timeOffset="31149.952">5332 3776 1044 0,'5'-6'142'0,"3"-4"-139"0,2 1 81 16,1-3 122-16,2-2-153 0,4 1-1 0,4-6-26 16,0-1 6-16,2 1 6 0,0-4-31 0,2-1-3 15,-2 2-14-15,-2 1-15 0,0-3-11 0,-1 4-160 16,0 6 175-16,-1-2-52 0,1 3 74 0</inkml:trace>
  <inkml:trace contextRef="#ctx0" brushRef="#br1" timeOffset="31397.286">5654 3330 595 0,'0'0'41'0,"0"0"48"0,0 0-43 0,0 0 65 15,0 0-5-15,0-1-16 0,0 0 8 0,0 0 5 16,0 1-21-16,0 0-8 0,0 0-10 0,13 3 2 15,-7 5-13-15,0 0-17 0,5 5-6 16,1 2-1-16,1-2-19 0,2 6-3 0,-1 0 0 16,-1 0-1-16,-1 2-2 0,0 2 1 0,-2 1 0 15,-2-1-2-15,-3-1 1 0,-3 2-104 0,-1-2-78 16,-1-1 93-16,-2 0 87 0,-1-5-89 0</inkml:trace>
  <inkml:trace contextRef="#ctx0" brushRef="#br1" timeOffset="31875.553">6061 2968 1351 0,'0'0'85'0,"0"0"3"15,13-2-1-15,-6-5-29 0,6-2-5 0,0-4 15 16,3-4-39-16,3-2-2 0,-5-6-14 0,5 0-2 16,1-1-3-16,-1 0 0 0,-3-4-2 0,1 3 2 15,-4-1-2-15,-4 2 0 0,-2 1-1 0,-3 2 1 16,-4-5-2-16,0 7 0 0,-5 2 0 15,-3 0 0-15,1 4-1 0,-4 4-3 0,0 3 0 16,-1 5 1-16,2 4-2 0,-3 6-3 0,2 4 0 16,0 6-1-16,2 4-2 0,2 2 0 0,3 2 0 15,2 2-1-15,1 3 0 0,4 2 1 0,1 1 0 16,5 2 2-16,-1 0 1 0,7 5 2 16,-2 2 2-16,3 4 0 0,1-1 3 0,-1 1 4 15,1 2 0-15,-1-2 0 0,0-2 4 0,-3 0 0 16,-4 0 0-16,-1-2 1 0,-3-3-2 0,-4 2 1 15,-1-4 0-15,-4 0-1 0,-2-1 1 0,-3-4-2 16,-2-1-1-16,-3-4-3 0,-2-5-2 0,-2-4-63 16,0-3-39-16,-2-5-16 0,0-3-83 0,-1-5 6 15,3-7-75-15</inkml:trace>
  <inkml:trace contextRef="#ctx0" brushRef="#br1" timeOffset="32127.854">6522 2574 1096 0,'0'-5'133'16,"0"5"-130"-16,0 0 60 0,0 0 15 0,0 5 0 15,-2 5-23-15,1 4-12 0,-3 5-5 0,0 5-3 16,-5-1-13-16,2 7-4 0,-2 3-1 0,-1 3 1 15,1 2-5-15,-1 2-3 0,3 2-2 16,1-3-2-16,3 2-2 0,2-3-2 0,1-3-11 16,3-5-14-16,3-1-8 0,2-9-193 0,1-3 203 15,2-7-57-15,0-5 79 0</inkml:trace>
  <inkml:trace contextRef="#ctx0" brushRef="#br1" timeOffset="32747.151">6672 2735 547 0,'3'-4'150'0,"2"-4"3"16,2 5-1-16,2-3-27 0,-2 1-5 0,2-2 11 15,2 4-41-15,0 0-13 0,1 1-16 16,-2 1-3-16,0 1-21 0,0 5-12 0,1-1-5 16,-2 4 4-16,-2 4-17 0,-1 1-1 0,-2 1 0 15,-2 4-2-15,0-1-1 0,-2 1 5 0,-3 3-4 16,-2-2 1-16,-2-1 0 0,-1 2-5 16,1-4-7-16,-2-1 0 0,1-1-12 0,-1-7-22 15,2 0-3-15,2-3-2 0,5-4-24 0,0 0 4 16,-4-6-3-16,6-5-6 0,2 0 4 0,1-3-6 15,1-3 3-15,0-2 7 0,2 0-7 0,-2-2 20 16,0 1 5-16,2 0-4 0,-1 0 26 0,0 1 9 16,0 0 7-16,-1 2 1 0,0 0 10 0,0 3 4 15,0 0 7-15,-2 3 4 0,0 1 7 0,-3 7 25 16,-1 3-6-16,0 0-2 0,0 0 24 0,0 0-6 16,-8 10 3-16,3-2 0 0,-1 5-10 15,0 0-1-15,-1 1-3 0,-1 3 3 0,2 0-6 16,1 1-12-16,0-2-3 0,4 2 0 15,0 1-16-15,1-3-3 0,4 1-1 0,0-3-2 16,5-2-4-16,1-2-3 0,2-3-20 0,1-3-11 16,0-2-16-16,3-2-204 0,-1-2 223 0,0-3-67 15,-2-4 97-15</inkml:trace>
  <inkml:trace contextRef="#ctx0" brushRef="#br1" timeOffset="32950.398">6957 2473 615 0,'4'1'166'0,"1"2"-162"0,2 2 37 0,-1 1 205 15,3 4-155-15,1 1 0 0,0 2-25 0,0 3 4 16,-1 0-6-16,1 3-28 0,-2-2-6 0,0 4-1 16,-4-1 2-16,-1 1-9 0,-2 1-3 15,-1-3-5-15,-3 3 0 0,0-2-6 0,-4 1-56 16,-2-1-70-16,1-2-33 0,0 0-95 0,-5 3 9 15,2-5-115-15</inkml:trace>
  <inkml:trace contextRef="#ctx0" brushRef="#br1" timeOffset="33124.422">7217 2667 999 0,'9'-2'96'0,"1"1"-9"0,-1 1 0 16,2-1-37-16,-3-1-3 0,2-1 11 16,1 1-47-16,0 0-75 0,-1 2-72 0,-1-1 71 15,0 2 66-15,-3 1-66 0</inkml:trace>
  <inkml:trace contextRef="#ctx0" brushRef="#br1" timeOffset="33274.655">7267 2804 748 0,'2'7'126'0,"1"-3"-123"0,-2-1 73 0,1 2 14 0,1-5 0 16,1 3-22-16,-1-3-21 0,2 0-15 15,1-1-7-15,2-1-24 0,2-1-82 0,0-1-83 16,1 0 87-16,1-1 79 0,2 0-78 16</inkml:trace>
  <inkml:trace contextRef="#ctx0" brushRef="#br1" timeOffset="33787.419">7541 2488 736 0,'-2'5'124'0,"2"2"-122"0,0 3 78 16,0 0 92-16,0 2-105 0,2 4-18 15,0-1-24-15,2 2 6 0,1-2-1 0,0 1-27 16,5 1 1-16,1-4 0 0,-1-2-1 16,-1 1 1-16,4-4 4 0,-1-1 3 0,0-1 0 15,1-5 5-15,-2-2 11 0,-1-1 2 0,2-3-1 16,-1-3 10-16,0-1-4 0,0 0 0 0,-3-3 2 16,-1-3-7-16,1 1-2 0,-1-1-2 0,-2 2 1 15,0-7-4-15,-1 5-1 0,-2-2-1 0,1 2 1 16,2-2-3-16,-3 3-3 0,-1 0-1 0,2 2 1 15,-1 1-4-15,-1 3 3 0,2 3-2 16,1 0-1-16,-4 2 3 0,2 3-4 0,2 3-1 16,-2 3 1-16,2 0-5 0,1 3-1 0,-1 1-1 15,0 2 0-15,3-2-2 0,0 1 2 0,2-1 0 16,-1-3 1-16,2 1 1 0,0-1 11 16,1-5 0-16,0-2-1 0,0 2 11 0,0-4 4 0,1 0 2 15,-1-5 2-15,0-1 2 0,-1 0-3 16,0-4 1-16,-1-2 1 0,0 0-5 0,-3-2-4 15,0 0-4-15,-2 0 2 0,-1-1-8 0,-3 1-4 16,0-2-2-16,-3 2 0 0,-2 2-5 0,-1-1-3 16,-1 2-1-16,0 5 0 0,0-2-3 0,0 4-18 15,0 1-15-15,1 5-1 0,1 0-24 0,3 1-46 16,1 3-16-16,1 2-7 0,1 1-54 0,3 4-134 16,2 2 229-16,0 2-102 0,3-3 190 0</inkml:trace>
  <inkml:trace contextRef="#ctx0" brushRef="#br1" timeOffset="34071.776">8116 2623 686 0,'6'10'47'0,"0"0"79"0,-1-1-75 0,2-4 127 15,1 2-57-15,-1-3-42 0,2-2 11 0,-3-2 13 16,1-2-53-16,1-1 10 0,2-1-8 0,-3-1 0 15,3-3 9-15,-4-3-5 0,3 2-2 0,1-4-2 16,-3 1-8-16,-1-3-4 0,-1 1-2 16,-1-2 3-16,-3 1-8 0,1 0-3 0,-2 3-4 15,-4 0 0-15,-3-1-6 0,1 4-7 0,-4 1 0 16,2 5-3-16,-1 1-7 0,0 2-3 16,1 4-2-16,0 5 0 0,2-2-4 0,0 7-3 15,4-5-19-15,-2 6-14 0,1-4-14 0,1 0-202 16,2 2 226-16,6-8-70 0,0 0 103 0</inkml:trace>
  <inkml:trace contextRef="#ctx0" brushRef="#br1" timeOffset="34224.926">8418 2443 816 0,'11'-7'52'16,"0"0"31"-16,0 2-68 0,2-5 81 15,0 2-46-15,1 2-15 0,-1-2-60 0,2 1-5 16,-1 2-59-16,-2-1 3 0,-1 4-50 0</inkml:trace>
  <inkml:trace contextRef="#ctx0" brushRef="#br1" timeOffset="34419.999">8534 2329 898 0,'5'9'123'0,"-1"3"-120"0,-1-1 52 0,1 1 18 15,2 0-2-15,0 3-28 0,-1-1-10 0,1-2-12 16,-1 2-7-16,1-2-11 0,1 0-4 0,-4-1-24 16,1-1-18-16,0-2-18 0,2-1 2 15,-4-2-34-15</inkml:trace>
  <inkml:trace contextRef="#ctx0" brushRef="#br1" timeOffset="34876.963">8729 2160 567 0,'4'6'111'0,"-6"1"-109"15,1-3 75-15,1 5 22 0,0 0-7 16,0-2-23-16,0 1-17 0,1 2-13 0,1 0-4 15,4-1-20-15,0 0 10 0,-1-1 5 0,2-2-3 16,-1 1 13-16,2-3 12 0,0 0 5 0,0-4 4 16,0 0 10-16,1-5-9 0,1 1-3 0,-1-4 5 15,0-2-15-15,1-1-8 0,-1 2-4 0,0-2-2 16,-1 1-10-16,-2-2 0 0,1 1-2 0,-4-1-1 16,1 4-2-16,0-1-4 0,-4 3-2 15,0 0 1-15,0 0-6 0,-2-2-2 0,2 8-3 0,0 0-1 16,0 0-2-16,0 0-1 0,0 0 2 0,0 1-2 15,-7 17 1-15,8-12 1 0,1 1 3 16,1-3-1-16,1 3 4 0,2-2 5 0,0 2 4 16,2-5 0-16,0 2 8 0,1-1 5 0,0-3 1 15,0 2 1-15,0-6 6 0,1 1 0 16,0-1-1-16,-2-1-1 0,0-2-1 0,-1-1-3 16,1 0 0-16,-2 1-2 0,-1-3-3 0,-2 0-8 15,0 0 1-15,-2 0 0 0,-1-1-8 0,1 0-2 16,-3 1-3-16,-1 3 1 0,0-3-4 0,-2 3-2 15,0 1-2-15,-1 1 0 0,1 1-3 0,0 1-19 16,1 3-22-16,0 0-5 0,4 0-29 0,0 0-100 16,0 0-40-16,0 0-16 0,5 18-122 0,2-12 6 15,-1-2-69-15</inkml:trace>
  <inkml:trace contextRef="#ctx0" brushRef="#br1" timeOffset="35068.458">9154 2157 984 0,'3'6'158'15,"1"2"-155"-15,-2-2 92 0,3 3 33 0,-4-2-23 16,1 0-22-16,1 4-28 0,0 1-11 0,0 0-8 16,-1-1-30-16,0 1-2 0,-1 1-9 0,2-1-22 15,-1-2-7-15,0-2-250 0,1 1 259 0,2-4-69 16,4 2 96-16</inkml:trace>
  <inkml:trace contextRef="#ctx0" brushRef="#br1" timeOffset="35300.542">9262 1992 464 0,'2'-9'270'0,"2"3"-36"0,-2 0 0 0,3-2-7 16,0 4-102-16,1-1 0 0,2 0-22 0,1 3-18 15,-2 1-16-15,2 2-5 0,-1 2-25 0,-2 6-13 16,3-3-1-16,-2 4 1 0,0 1-15 0,-2 1-2 16,-1 4-3-16,-1-2-1 0,1-1-2 0,-3 1 0 15,-1-1-1-15,0 2 0 0,-1-3-1 0,-1 0-19 16,0-3-20-16,-1-4-2 0,2 3-30 0,1-5-49 16,0-3-24-16,0 0-13 0,0 0-61 15,0 0 1-15,11-13-27 0</inkml:trace>
  <inkml:trace contextRef="#ctx0" brushRef="#br1" timeOffset="35498.714">9451 1954 1319 0,'-5'16'132'0,"2"-3"12"15,2 1-53-15,2-1-15 0,3 0-15 16,2-3 0-16,0-2-21 0,4 1-10 0,0 1-3 15,1-8-2-15,1 3-11 0,1 0-6 0,0-5-14 16,2 0-16-16,-1 0-12 0,0 0-150 0,-1-5 164 16,0 3-51-16,2-2 72 0</inkml:trace>
  <inkml:trace contextRef="#ctx0" brushRef="#br1" timeOffset="36258.807">7577 3261 556 0,'-3'9'73'0,"-1"2"-72"0,2 4 48 15,-2-2 42-15,2 5-51 0,-1 3-5 0,3 1-19 16,0 0 7-16,1 2 5 0,-1 0-24 0,2-2 1 15,-1 2-2-15,-1-3 0 0,1-3 2 0,0-2-2 16,-1-1 0-16,0-5-1 0,-1-1-2 0,2-6-62 16,-1-3-24-16,0 0 6 0,0 0-73 0,10-14 4 15,-6 3-52-15</inkml:trace>
  <inkml:trace contextRef="#ctx0" brushRef="#br1" timeOffset="36409.841">7636 3342 181 0,'0'-16'98'0,"2"3"5"16,1 3 0-16,-1-2-9 0,-1 3-2 0,3 4 3 15,0-1-12-15,-4 6-10 0,0 0-3 0,0 0-3 16,0 0-10-16,10 8-5 0,-8-3-5 0,4 7 1 16,-1-1-9-16,4 1-7 0,2 4-9 0,-1-3 0 15,5 2-14-15,-2-4-3 0,4 2-3 0,1-3 0 16,1 0-6-16,0-1-119 0,1-3 115 0,-2-1-25 16,0 0 32-16</inkml:trace>
  <inkml:trace contextRef="#ctx0" brushRef="#br1" timeOffset="36685.948">7648 3261 1194 0,'1'8'98'0,"1"2"0"0,0 2-1 0,0 0-24 16,1 4-5-16,2 2 14 0,0 3-33 0,1 2 6 15,-1 3-11-15,5 4-4 0,0-2 4 0,0 5-11 16,4 1-1-16,2 1 2 0,0 1-14 0,3 0-3 16,3-3-3-16,-2 1-1 0,2-2-3 0,3-2-1 15,-3 0-2-15,1-3 1 0,2 3-2 16,-3-3 0-16,0 1 0 0,1-3 1 16,1 1-1-16,-5-4 0 0,2 0-6 0,-1-4-17 15,-6-1-5-15,2-4-305 0,0-1 303 0,1-3-74 16,-5-5 100-16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37:24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9095 3042 318 0,'8'8'66'0,"2"0"-13"0,-2 0-4 0,2 2 14 16,1 1-39-16,3 2-4 0,-1 0 4 0,2 3-9 15,1-1 3-15,0 2 2 0,3 1-11 0,2-2 8 16,0 1-3-16,-2 0-1 0,4 3 7 0,1-1-4 15,-2-1 3-15,3 2 0 0,0 2-3 0,1 0 3 16,1 3 0-16,1 3 0 0,1-1 1 16,-2 4-2-16,1 3-1 0,-2 0 2 15,2 2-5-15,0 2-1 0,-4 3-1 0,-3 3-1 16,-2 2 0-16,-1 1-2 0,-3 2 1 0,0 3-1 16,-4 3-1-16,-2-1 0 0,-2 1 1 0,0 1-1 15,0-1 0-15,-3 1 4 0,-1-3 1 0,-3 0 3 16,-3 0 3-16,-1 0 7 0,-3-3 1 15,-4 1 1-15,0 0 6 0,-6-5-3 0,1 1 1 0,-4 0 0 16,0-1-4-16,-3-2 3 0,-5 1 0 0,-2-1 0 16,-1 0 2-16,-1 1-1 0,-3-2-2 15,1-2 2-15,-2 1-4 0,2-6-6 0,-2 1-2 16,4-3 1-16,-2-3-8 0,2 2-2 0,0-6-2 16,3 2 1-16,-2-6-4 0,1 2-2 15,3-4-1-15,1-4 0 0,1 0-3 0,3-4-3 16,1-1-13-16,4-6-8 0,2-1-12 0,4-4-120 15,1-2-60-15,4-4 84 0,2-2 134 0,3-3-133 16</inkml:trace>
  <inkml:trace contextRef="#ctx0" brushRef="#br0" timeOffset="19821.749">8932 6868 438 0,'12'-5'66'0,"-1"0"-65"0,1 7 51 0,-2 1 28 16,1 0-21-16,0 6 2 0,1 2-9 0,1 4 3 16,-3 6 5-16,-1 2-12 0,1 7 1 0,0 3-3 15,-1 7 0-15,-1 5 0 0,1 5-2 16,-2 3 1-16,2 2-1 0,-3 2-2 0,0 1 1 16,2 0 1-16,-2-1 0 0,0 0 0 0,0-2-2 15,2 1 0-15,-5-5 3 0,2 2-5 0,-1-3-5 16,-4 0-2-16,-1-3 1 0,-3-1-7 0,-3 1-3 15,-6-2-2-15,-3 2 0 0,-2 1-4 0,-4 4-3 16,-4-1-2-16,-3 1 1 0,-4-4-4 0,-1 2 1 16,-2 1-1-16,0 0-1 0,-2-1-1 0,0-3-1 15,0 1 0-15,1-2 1 0,3 1-3 0,-2-4 0 16,3-2-3-16,0-6-11 0,4-1-3 0,3-5-218 16,2 0 215-16,4 0-51 0,-1-2 67 15</inkml:trace>
  <inkml:trace contextRef="#ctx0" brushRef="#br0" timeOffset="29125.545">7957 9586 140 0,'44'-2'24'16,"5"0"-23"-16,-1 6 21 0,2-3-23 0,2 3 35 15,-1-2-2-15,5 4-10 0,-2 3-2 0,4-3-2 16,-1 0-11-16,5 3-1 0,-1-6-1 0,2 2-1 16,0 0-2-16,1 0 7 0,0-2 1 0,2 0 2 15,-1-1 6-15,2-1 16 0,-2-1-2 0,2 0 1 16,1-1 13-16,0-1-7 0,2 1 3 0,-2-2 1 15,3-1-9-15,1 1-4 0,1-2-2 16,2 2 2-16,-1-1-5 0,1 0-4 0,2 1-3 16,2 0 0-16,0 2-6 0,-2-3-2 0,1 1-1 15,0 0-1-15,1 2-3 0,1 1 0 0,-4-4-1 16,-2 2-1-16,-1-2 0 0,0 3 0 16,-3 1-1-16,-1-2 1 0,-2 0-1 0,-4 1 1 15,-1 0 1-15,-2-1 1 0,-1 1 0 0,-2 0 0 16,-4 1 1-16,-3-1 0 0,-6-1 0 0,0 2-1 15,-4 0-22-15,-7 2-10 0,-1 1-16 0,-3 1 3 16,-6 2-28-16</inkml:trace>
  <inkml:trace contextRef="#ctx0" brushRef="#br0" timeOffset="31391.165">16345 8583 299 0,'15'-12'24'0,"2"4"-23"16,4 4 3-16,0-3 9 0,4 1-12 16,4 1 0-16,6 2-1 0,2 3 1 0,5-5 1 15,7 3-1-15,4 0 11 0,6 1 3 0,8-1-1 16,3-3 13-16,8 0 11 0,6-2 3 0,8 2 1 15,2-5 10-15,7 0 0 0,0 0 1 0,8 1 0 16,2 2-2-16,4-3-7 0,0 1-2 16,1 1 1-16,1 2-10 0,0 1-8 0,0-1-2 0,-6 3 1 15,0-2-9-15,-5 4 4 0,-1 0-1 16,-9 1 0-16,-2 0 4 0,-5 1-4 0,-5 0 0 16,-5 2 3-16,-5 0-6 0,-5 0-3 0,-1 2-2 15,-9 0 0-15,-5 0-4 0,-3 1 2 0,-7-3 0 16,-7 5-1-16,-2 2 1 0,-9-3-13 15,-5 2-43-15,-8 4-16 0,-4 0-38 0,-5 6 2 16,-6 2-54-16</inkml:trace>
  <inkml:trace contextRef="#ctx0" brushRef="#br0" timeOffset="32166.954">21648 8664 187 0,'22'-20'-32'0,"4"2"21"16,2 2 5-16,2 1-16 0,4-2 64 15,8 3 0-15,3 0 1 0,9 2-22 0,4 1 6 16,5-1 4-16,5-1-13 0,7-1-5 0,4 1 3 15,3-2-11-15,6 2 0 0,1 2-1 16,2-2 0-16,7 2-2 0,2 3 1 0,6-1-1 16,0 3-1-16,7 0 1 0,1 2-1 0,7 3 0 15,2-2-1-15,4 3 1 0,5 3-1 0,1-1 0 16,4 4 1-16,4 1-1 0,2 2 0 0,-1 3 0 16,1-1 1-16,1 3-1 0,0 1 1 0,-5 4 0 15,2 0 4-15,-6 0-5 0,1 2 3 0,-3-1-3 16,-1 1 0-16,-3 0 1 0,-2-2-2 0,-3 1 1 15,-4-1-4-15,-4-1 4 0,-4-1 0 16,-3 1 0-16,-6-2 0 0,-8 0 1 0,-2 1 0 0,-4-5 2 16,-5 1 0-16,-8-1 0 15,-3-1 2-15,-6 0-53 0,-6 2 47 0,-8-5-9 0,-5-2 10 16</inkml:trace>
  <inkml:trace contextRef="#ctx0" brushRef="#br0" timeOffset="83495.478">17566 7357 602 0,'0'0'353'0,"0"0"-79"0,0 0-15 16,0 2 66-16,-5 11-228 0,9-5-18 16,0 2 16-16,3 3-26 0,1 1-1 0,1 3 2 15,0 1-34-15,3 2-8 0,2 4-5 0,3-3-1 16,0 0-9-16,3 0-5 0,0-2-2 0,3-3 1 15,1-2-5-15,-2-3-14 0,1-1-14 0,2-4-1 16,-4-2-20-16,-2-4-49 0,0 0-14 0,-1-6-1 16,0-3-54-16,1 0-19 0,-3-6-5 0,-1 1-3 15,2-2-12-15,-1-5 41 0,0 1 6 16,-3-4-5-16,-1 1 52 0,-1-2 38 0,-3 1 22 16,0-3 9-16,-2 1 45 0,-1 2 62 0,-3 1 11 15,1 2 2-15,-2 2 63 0,-1 3 1 0,1 4 12 16,-1 3 3-16,0 4-5 0,0 5-13 0,0 0-2 15,0 0 2-15,-6 11-20 0,2 3-13 16,-1 3-6-16,-3 8 3 0,0 1-17 0,0 7-3 16,-2 4-6-16,-5 5-1 0,0 3-5 0,3 4-8 15,0 4-3-15,-1-1 2 0,2 0-11 0,2 3-8 16,-2-6-5-16,6 5 1 0,1-6-12 0,-3-4-7 16,4 2-3-16,3-4 0 0,-4-3-9 0,3-3-3 15,1-2-2-15,-2-4 0 0,4-5-4 0,1-7-26 16,1-2-30-16,-3-6-9 0,7-2-43 0,0-5-308 15,1-3 356-15,7-7-123 0,0-2 185 0</inkml:trace>
  <inkml:trace contextRef="#ctx0" brushRef="#br0" timeOffset="86877.467">18118 7837 1061 0,'-5'5'73'16,"2"-2"61"-16,2-1-81 0,1-2 215 0,0 0-151 16,0 0-37-16,10-1-2 0,-1-3 12 15,0-2-50-15,5 1-10 0,0-3-11 0,2-2-3 16,0 2-13-16,0 1-1 0,1-3-10 0,0 1-13 15,-1 2-8-15,0-2-129 0,-2 1-66 0,1 0 91 16,-2 2 135-16,-2-3-137 0</inkml:trace>
  <inkml:trace contextRef="#ctx0" brushRef="#br0" timeOffset="87045.711">18353 7662 1053 0,'2'0'105'16,"-1"0"6"-16,21 6 0 0,-12-2-17 0,-5-1-4 15,5 1 18-15,1 3-28 0,-1 2-1 16,-3 1-13-16,3 3-5 0,-4-1-4 0,-2 4-21 16,4 1-2-16,-5 2 0 0,-2 1-23 0,-1 2-36 15,-1-1-51-15,-5 1-24 0,-3 0-61 0,-2 2 4 16,-6 0-74-16</inkml:trace>
  <inkml:trace contextRef="#ctx0" brushRef="#br0" timeOffset="87354.806">18695 6919 1513 0,'0'0'139'15,"0"0"-136"-15,0 0 70 0,0 0 14 0,-6 7-16 16,4 4 9-16,-1 6-36 0,-1 0 19 0,-1 7 12 16,-1 2-44-16,0 6 3 0,-1-1-10 15,0 4 0-15,1 1 2 0,1-1-10 0,3-1 0 16,1-3-2-16,2 0-10 0,3-8-1 0,2 0 0 16,2-6 0-16,2-2-1 0,3-8 0 0,-2-1-2 15,2-6-10-15,2 0-3 0,0-6-104 0,-2-4-65 16,4-5-19-16,-4-4-145 0,-1-1 8 15,-3-6-117-15</inkml:trace>
  <inkml:trace contextRef="#ctx0" brushRef="#br0" timeOffset="87538.451">18519 7166 1278 0,'0'0'63'0,"0"0"6"0,1 0-1 15,21-15 2-15,-12 12-35 0,4-5 1 0,-1 1 2 16,4-1-8-16,2-1-14 0,1 0-5 0,-1-1-10 16,1 4-51-16,-1-4-64 0,-1 4-26 0,-2 2-84 15,-1 3 5-15,-3 1-100 0</inkml:trace>
  <inkml:trace contextRef="#ctx0" brushRef="#br0" timeOffset="88355.534">19005 7114 996 0,'8'-17'150'0,"-1"2"-147"0,-2 2 89 0,-1-2 22 16,-1 3-16-16,-6-2-7 0,1 5-25 0,0 2-8 15,-6 3-5-15,3 4-27 0,-5 4 3 16,-1 1-5-16,-1 5 1 0,2 3 2 0,-4 5-8 15,2 0 0-15,-3 3-2 0,1-1-8 0,1 2-2 16,3 0-1-16,4 0-1 0,1-1-2 0,5-3-1 16,0 0-1-16,4-5 0 0,2 0-1 0,0-3 0 15,2-1 2-15,0-6-1 0,0 0 1 0,-2-3 0 16,1-1 1-16,2-4-1 0,0-3 0 0,4-2 1 16,-2-1-2-16,-1-4 2 0,1-1-1 0,0 0 0 15,-1 0 1-15,0-2-1 0,-3 2 1 0,-2-1-1 16,2 2 0-16,-4 2 0 0,0 2 0 0,-1 1 1 15,1 2-2-15,-3 0 0 0,1 5 1 16,-1 3-2-16,0 0 0 0,0 0 1 0,0 0-1 16,-3 11-1-16,3-3 0 0,0 2 0 15,-1 1 0-15,0 2 1 0,1-2 0 0,2 0 0 16,1-1 0-16,-1-3 1 0,2 2 0 0,1-4 0 16,1 0 0-16,2-3 1 0,-2-1 0 0,-1-1 1 15,1-1 0-15,0-3-1 0,-2-2 1 0,1 0 1 16,1-5-1-16,0 1 0 0,-1-1 1 0,0-1 1 15,1-1 0-15,0 1-4 0,-1-3 0 0,1 3 2 16,-1-2-3-16,0 3 0 0,-1 1 1 0,0 4-5 16,-1-1 4-16,-2 1 0 0,2 3 0 15,-3 3 0-15,0 0-1 0,0 0 1 0,0 0 0 16,0 0 0-16,5 14 0 0,-4-7 0 0,2 3 0 16,-1-1 0-16,1 0 0 0,1 0 0 0,1-1 1 15,2 0-1-15,0-4 2 0,3 0 1 0,0-1 0 16,2-3-1-16,0 0 2 0,2-1 2 15,0-5 1-15,0-2 0 0,1 1 2 0,0-5 6 16,1 1 1-16,-2-7 0 0,-2 2 6 0,-1-1-3 16,-2-1 1-16,0-1 1 0,-1 3-4 0,-3-3-4 15,0 5 0-15,-5-4-2 0,0 4-3 0,-4 1-2 16,-1 5-1-16,-2 0 0 0,-1 1-2 0,-2 2-2 16,-3 4 0-16,-1 1 0 0,2 2-2 0,0 4-1 15,-1 2 0-15,0-1 0 0,0 3-1 0,2 2-1 16,3 2 0-16,1 1 1 0,4 3 0 0,0 1-1 15,3 2 0-15,0 1 0 0,2 0 0 0,1 2 2 16,2 0 0-16,0 5 0 0,0-2 2 0,-1 1 3 16,1 2 1-16,-2-2 0 0,0-1 3 15,-3-1-2-15,0 0 2 0,-1-4 1 16,-4-1-2-16,-1-1-1 0,-2-3 0 0,-1-2 0 16,0-3-1-16,-4-1-4 0,1-3-19 0,0-3-4 15,-2-1-15-15,3-3-98 0,-1-4-56 0,2 0-30 16,1-9-131-16,4-2 5 0,1-5-104 0</inkml:trace>
  <inkml:trace contextRef="#ctx0" brushRef="#br0" timeOffset="88658.665">19456 6963 719 0,'14'-2'49'0,"-3"1"54"0,3-3-68 15,-2 0 189-15,3-1-152 0,-3-3-32 16,-1-2 7-16,0 2 19 0,0-1-46 0,-3-1-2 16,-2 0-7-16,-5 0-2 0,0 3-2 0,-3-2-2 15,0 6-1-15,-5-5-1 0,0 5-1 0,-3 3-1 16,-1 0-1-16,0 2 1 0,0 3-1 0,0 1 0 16,0 4 0-16,2 1 0 0,2 1 0 0,-2 0 5 15,0 1 2-15,6 2-2 0,-1 2 5 0,1 0-5 16,2 1 2-16,-1-2 1 0,2-1-5 0,3-1 0 15,5-2-2-15,-2-5 1 0,5-1-1 0,0-6-1 16,3 0-5-16,3-6-12 0,1-1-4 0,2-6-111 16,-1-4-15-16,2 0 13 0,-3-4-119 15,1-2 4-15,-3 0-53 0</inkml:trace>
  <inkml:trace contextRef="#ctx0" brushRef="#br0" timeOffset="88990.911">19546 6768 1185 0,'9'-6'107'0,"6"-3"-105"0,-2 0 24 15,3 1 29-15,3 0-25 0,2-3-19 0,0 2-5 16,2 0-30-16,0 2-36 0,-1 0-29 0,-2 5 4 15,-3-3-52-15</inkml:trace>
  <inkml:trace contextRef="#ctx0" brushRef="#br0" timeOffset="90609.804">19616 6648 639 0,'2'-18'124'0,"2"1"-1"0,-2 5 1 0,2-3-13 16,-2 3-23-16,2 2 4 0,-2 3-19 15,0 1-11-15,-2 6-7 0,0 0-2 0,0 0-13 16,0 0 1-16,5 8-3 0,-5 5 2 0,1 1 0 16,-1 6-8-16,1 2 3 0,2 5-1 15,-1 2-6-15,2 2 4 0,1-3-2 0,1 2 0 16,3-3 4-16,0-1-9 0,2-3-3 0,2-4 1 16,0 0-13-16,3-3 0 0,0-2-1 0,2-5-2 15,-1-1-1-15,0-4-2 0,2-3-18 0,1-2-11 16,-1-5-14-16,1-5-202 0,1-4 217 0,6-1-63 15,-3-6 88-15</inkml:trace>
  <inkml:trace contextRef="#ctx0" brushRef="#br0" timeOffset="91758.415">18580 8075 1185 0,'14'-8'89'0,"-3"-1"12"0,0-2 1 0,0 0-22 16,0-3-9-16,-1 0 16 0,0-1-31 0,-4-1-10 16,2 0-13-16,-5 1-7 0,1-1-12 0,-1 0-3 15,-2 4 0-15,-1-1 0 0,0 2-5 0,-3 0-1 16,1 2 0-16,-2 1-1 0,2 2-1 0,-2-1-1 16,0 2-1-16,1 0 1 0,3 5-1 0,0 0-1 15,0 0-1-15,0 0 0 0,0 0-2 0,0 0 0 16,0 0 1-16,0-1-1 0,12-14 1 0,-3 13-1 15,0-2 1-15,3-1-1 0,0 2 1 16,0-5 2-16,2 6-1 0,-1-3 0 0,1 0 1 16,-2 2 0-16,-1 1 0 0,3 2 0 15,-4 0-1-15,0 2 1 0,-3 2 0 0,0 4-1 16,-2-2 1-16,2 6 1 0,-4 0 2 0,-3 1-1 16,2 3 3-16,-2 1 0 0,0 0 1 0,-3 1 0 15,2 1 1-15,-3-1-1 0,2-5-1 0,2 2 0 16,-2-1-1-16,2-2 0 0,3-2 0 0,1-2-1 15,-1-4 0-15,3 0-1 0,1-1 2 0,1-1-1 16,1-4 0-16,1-1 2 0,-2-5-2 0,2 0 1 16,0-2 1-16,0 1-1 0,-1-6 1 0,-3 1 0 15,0-1-1-15,-1-4 1 0,-1 2-1 16,-1 0 1-16,-1 1-1 0,-2-3 0 0,0 4 0 16,0 2-1-16,-4-1 0 0,3 3-1 0,-3 4 0 15,0-1 0-15,-1 3-1 0,0 3-1 0,0 2 0 16,0 2-1-16,1 1-1 0,-3 3 0 15,1 1-1-15,0 2 1 0,4 2-1 0,-1 0-1 16,2 0 1-16,1 1 1 0,4-1-1 0,1 0 1 16,-1-4-1-16,4 1 1 0,0-1 0 0,2-3 1 15,1 1 0-15,-1-3 0 0,0-2 1 0,3-2-1 16,-1 2 1-16,1-3 0 0,-1 1 0 0,1-6 1 16,-2 2 0-16,2-5 0 0,-2 2 1 0,-1 1-1 15,-1-3 0-15,-1-2 0 0,-1 2 0 0,-1-1 0 16,-1 3 0-16,-1-2 0 0,1 2 1 0,-3-2-2 15,1 1 1-15,-1 2 1 0,1-1-2 16,-2 3 0-16,2-1 0 0,-1 2 0 0,0 1 0 0,2 2 0 16,-1 0 0-16,2 2-1 0,0 2 0 15,1 2 1-15,-1-1 0 0,2 3 0 0,-1 0 0 16,0 3 14-16,1-2-2 0,-3 2-2 16,1 1 10-16,-1 0-8 0,0 1 3 0,-3 0 5 15,0 0-13-15,-2 0-1 0,-1 1-2 0,-3 1 4 16,-3-2-1-16,0 0-7 0,-2 0 0 0,-1 0 0 15,0-1-5-15,-1-6-42 0,1 3-23 0,1-6-15 16,3 2-50-16,2-4 4 0,1-6-50 0</inkml:trace>
  <inkml:trace contextRef="#ctx0" brushRef="#br0" timeOffset="91973.266">19307 7588 1346 0,'4'17'103'0,"-1"2"5"0,0 3 0 0,1 0-37 15,1 4 4-15,0 0 22 0,-1 3-51 0,3 1-6 16,-4 0-12-16,4 1-5 0,-3 0-7 0,1-2-7 16,-2-2-3-16,1-1-11 0,-1 1-10 0,-2-3-103 15,2 1-59-15,-2-4-17 0,-1 0-137 0,1-5 7 16,-1-2-109-16</inkml:trace>
  <inkml:trace contextRef="#ctx0" brushRef="#br0" timeOffset="92216.147">19259 7639 1027 0,'4'-11'137'16,"1"1"-134"-16,2 1 80 0,0 0 28 0,2 2-27 15,2-2 3-15,0 6-9 0,2-2-1 0,-1 2-4 16,-1 3-12-16,1 0-6 0,-1 2-2 0,2 4 4 16,-5-3-10-16,1 6-13 0,-3-3-3 0,2 5-2 15,-5-1-14-15,-3 3-3 0,-1 3-3 16,-4 0 0-16,-2 3-3 0,-1-1-4 0,-1 0-1 0,-5-2-1 16,2 1-3-16,-1-3-55 0,1-2-24 15,2-4-4-15,1-2-65 0,2-1 4 0,2-5-52 16</inkml:trace>
  <inkml:trace contextRef="#ctx0" brushRef="#br0" timeOffset="92524.787">19451 7615 794 0,'-3'13'81'0,"-2"0"2"0,1 0 1 0,-1 1-14 16,3 1 4-16,-1-3 13 0,3 1-23 0,1-2-1 15,2 0-7-15,2-5-1 0,1-1-4 0,1-2-5 16,1-2-3-16,3-1 0 0,0-4-8 0,3-3 3 16,-1-2 2-16,6 0-2 0,-5-4 3 15,5-1-6-15,-2 1-1 0,-2-1 2 0,-1 1-8 16,-4-3 0-16,-2 2-4 0,-2 2 0 16,-3-2-2-16,-3 2-6 0,-3-1 0 0,-4 0 2 15,0 0-7-15,-6 2-4 0,0 2-2 0,-2 2-1 16,0 4-4-16,-1 0-1 0,1 7-1 0,-1 0-1 15,0 3-2-15,4 5-2 0,-2-1-3 0,2 1-1 16,1 1-3-16,2 1-79 0,2-2-34 0,2-1-13 16,4 3-97-16,1-3 8 0,2-1-83 0</inkml:trace>
  <inkml:trace contextRef="#ctx0" brushRef="#br0" timeOffset="92882.966">19688 7489 897 0,'0'0'133'0,"0"0"-131"0,0 0 91 15,0 0 65-15,0 0-63 0,0 2-26 0,8 14-34 16,-6-9 11-16,-1 5 3 0,2 0-39 0,-2-1 0 16,0 3-3-16,1-1-2 0,-1 0 1 0,0 1-3 15,0-2 1-15,1-4 0 0,0 2-2 0,0-4 1 16,1 0 0-16,-1-2-1 0,1-3 1 0,-1-2 1 15,1-3 0-15,0-2 0 0,1-2 0 16,1-2-1-16,0-1 1 0,1-3 0 0,-1-1 0 16,3-1 0-16,-2 0 1 0,1-3 0 0,1 2 1 15,-2 0 23-15,0 1-4 0,1 0-5 0,1 2 20 16,-2 2-11-16,0-1 8 0,0 8 7 16,-1-2-16-16,0 4 2 0,-2 0-1 0,-3 3 1 15,0 0 1-15,0 0-10 0,0 0-2 0,4 13 0 16,-5-6-12-16,0 4-2 0,-1 0-5 0,-1 2-7 15,1 1-6-15,-1 1-74 0,1-3-24 0,0-1-3 16,2 1-88-16,2-2 4 0,1-2-58 0</inkml:trace>
  <inkml:trace contextRef="#ctx0" brushRef="#br0" timeOffset="93436.803">20091 7261 611 0,'-17'1'225'0,"3"3"-35"0,-2 4-2 0,2-4-1 16,-2 4-101-16,0 3-13 0,5 0-5 0,0 0-16 15,1 3-12-15,3-1-6 0,3-2-18 0,1 2 0 16,3-2-3-16,4-2 1 0,2 0 0 0,5-4-3 16,0 1-2-16,4-3-1 0,1 1-2 0,4-3-1 15,1 3 1-15,2-4 0 0,0 1 0 0,-2 0 4 16,1 0 0-16,-1 1-2 0,-3 4 4 0,-3-4-2 15,-3 3 1-15,-3 0 1 0,-3 2-3 16,-6-2-2-16,-1 5 0 0,-5-2 0 0,-4 0-2 16,-5 1-1-16,-1 1 0 0,-4-3 0 15,1 1-2-15,-2-1 1 0,0-2 1 0,2-1-1 16,1-1 1-16,3-1 0 0,0-2 0 0,5 0-1 16,2-2 0-16,3-1-1 0,1-1-1 0,5 0 1 15,2-1-2-15,4 0 0 0,2-1-1 0,2-1 1 16,4-2-1-16,2-1 1 0,0-1 0 0,2 0 0 15,2-1 0-15,0-2 0 0,0 1 0 0,2 0 0 16,-2 0 0-16,0-2 2 0,0 1 0 0,-1-3 0 16,-1 1 1-16,-3 1 0 0,0-3 0 15,-3 3 2-15,-1-4-2 0,-6 3 6 0,-1 0-6 16,-2 4 0-16,-3 0 1 0,-4 3-4 0,-2 3 0 16,-3 3 3-16,-2 1-7 0,-1 4 1 0,-1 2 14 15,0 5-4-15,1 2 11 0,0 2 6 0,1 1 2 16,4 4 1-16,2 0 9 0,3-1-8 0,2 0-5 15,3 1-1-15,3-6-10 0,3-1-2 16,3-1-3-16,2-4-2 0,2-1-3 0,4-1 0 16,-1-3-1-16,2-1 0 0,2 0-1 0,0-4-64 15,1-1-44-15,-1 2-22 0,3-2-87 0,-1-4 7 16,0 2-92-16</inkml:trace>
  <inkml:trace contextRef="#ctx0" brushRef="#br0" timeOffset="97514.871">23391 7992 813 0,'0'0'56'0,"0"0"48"15,0 0-60-15,0 0 151 0,0 0-97 0,0 0-26 16,0 0 2-16,8-21 12 0,0 14-35 0,3 0-1 16,3-3-10-16,2-2-4 0,2-4-4 0,2-1-12 15,2-2-1-15,3-2-1 0,2 1-14 16,-1-3-1-16,1 1-3 0,-1-1-8 0,-2 1-3 15,-1 4-60-15,-2 2 0 0,-5 0 1 0,-1 3-60 16,-6 2-62-16,-2 1 125 0,-1 4-71 16,-5 1 138-16</inkml:trace>
  <inkml:trace contextRef="#ctx0" brushRef="#br0" timeOffset="97670.406">23693 7605 468 0,'3'-7'108'15,"0"2"-107"-15,2-1 105 0,1 1 32 0,3-1-14 16,0 2-6-16,1 2-17 0,1 0 4 15,-2 2-1-15,3 2-23 0,-1 4-3 0,-3 1-5 16,1 3 0-16,-3 2-8 0,0 3-19 0,-2 2-5 16,-4 1 4-16,0 3-25 0,-4 0-7 0,-2 0-35 15,-1-2-33-15,-3 0-26 0,2-1 3 0,1-4-49 16</inkml:trace>
  <inkml:trace contextRef="#ctx0" brushRef="#br0" timeOffset="98348.405">24084 6808 792 0,'0'0'54'0,"0"0"43"15,0 0-62-15,0 0 191 0,0 0-150 0,0 0-24 16,9 10-6-16,-3 1 10 0,-1-3-32 0,2 3-4 16,3 5-10-16,1-4-3 0,-1 2-5 15,3-1 3-15,0 0 12 0,-1-5 1 0,3 3 9 16,0-3 12-16,0-4 3 0,2-1 0 0,-1-1 18 15,-1-5-4-15,1-1-4 0,0-2-1 16,-2-4-5-16,0 2-7 0,0-3-3 0,-3-5-1 16,-1-1-10-16,-3 4-5 0,0-6-3 0,-4 5-1 15,-2-5-6-15,-1 4-3 0,0-2-2 0,-3 2 1 16,-1 3-5-16,-1 0-3 0,-1 4-6 0,1 2-7 16,-1 1-8-16,0 5-87 0,0 1-31 0,-1 7-8 15,2 0-104-15,3 5 5 0,-2-1-73 0</inkml:trace>
  <inkml:trace contextRef="#ctx0" brushRef="#br0" timeOffset="99002.577">24611 6758 924 0,'-5'-5'68'0,"-1"2"2"0,-1 3 0 0,-1 0-26 15,-1 3 3-15,0 2 16 0,-5 2-35 0,2 2 5 16,-3 2-9-16,1 0-4 0,3 1 6 0,0 1-12 16,1-1 1-16,4-3 2 0,1 2-14 0,5 0 1 15,3-2-2-15,3-1-2 0,0 1 1 0,4-4 2 16,-2-2-2-16,6 0 1 0,0-3 1 16,-1-1 1-16,1-2 0 0,-1-3 0 0,1 1 0 15,-4-4 0-15,2 2 0 0,-5 0 1 16,3-2-1-16,-2 0 0 0,-1 1-1 0,-2 2 1 15,1-3 0-15,0 5 0 0,-1 1 0 0,-5 3 1 16,0 0 0-16,0 0 1 0,0 0 0 0,2 0 0 16,-1 0 0-16,0 0-1 0,0 0 2 0,17 12-1 15,-11-6 0-15,-1-1 0 0,2-1 1 0,-2-2 0 16,-1-1 1-16,2 3 0 0,-1-1 1 0,-1-2-1 16,-1-1 2-16,-2 0 15 0,2-1 2 0,0-3-2 15,-1 3 17-15,-1-6-10 0,-1 1 0 16,-1-2 7-16,1 0-13 0,0-3-2 0,1 3-2 15,-1-4-5-15,0 0 1 0,2 1-4 0,-1 0 1 16,2 0 0-16,-2 0-3 0,3 2-1 16,-1 3-3-16,1-2 0 0,0 5-2 0,0 2-2 0,0-2 0 15,1 3 1-15,0 4-2 0,-1-1 0 16,1 5 1-16,1-3-1 0,1 2 0 0,-1 1-1 16,1-1 2-16,0 0-2 0,1 0 0 0,0-2 1 15,-1-2 0-15,1 0 0 0,-1-1 0 0,2-2 2 16,-1-2-1-16,-2-1 1 0,2 0 0 0,-3-4 1 15,2 1 0-15,-2-1 0 0,0-2 0 0,0 1 2 16,-2-1 15-16,-1-2-2 0,0 1 9 0,-1 1-2 16,1-1 1-16,-2 4 4 0,0-4 1 15,-1 5 8-15,2 0-13 0,-2 5-3 0,0 0 7 0,0 0-5 16,0 0 2-16,0 0 0 0,2 10-7 16,0 0-5-16,1-4-2 0,-1 3 1 0,5 0-7 15,-1 1-3-15,0-4-1 0,1 0-1 0,1-1-1 16,-1-1-8-16,2-1-24 0,1-3-12 15,-2-1-21-15,1-5-187 0,-2 0 216 0,-1-5-74 16,2-1 107-16</inkml:trace>
  <inkml:trace contextRef="#ctx0" brushRef="#br0" timeOffset="99148.153">24869 6358 1310 0,'-6'5'101'0,"3"-1"-98"0,3-3 3 0,0 1 14 16,3 2-13-16,2-3-7 0,2 2-93 16,0 1-93-16,3 0 99 0,1-1 88 0,-1 6-85 15</inkml:trace>
  <inkml:trace contextRef="#ctx0" brushRef="#br0" timeOffset="99435.865">25164 6620 906 0,'-1'6'62'15,"1"1"86"-15,3-2-92 0,0 1 194 16,4-2-118-16,2 0-50 0,-1-3 12 0,6-1 5 16,-2-1-58-16,4-3-5 0,-2-1-8 0,1-2-2 15,-2-3-6-15,1 0-3 0,-3-1-1 0,0-2 0 16,-1 1-4-16,-4 0 21 0,0-3-1 0,-3 4-8 15,-2-1 19-15,-1 0-18 0,-3 1 4 0,0 4 9 16,-3 0-24-16,-1 3-4 0,-1-1-6 0,-1 5 1 16,-1 4-5-16,-2-1-1 0,1 6-3 0,-1 1 1 15,-1 0-3-15,1 5-2 0,-1-1-26 0,2 5-15 16,3-4-16-16,2 3-255 0,2-3 283 16,4 0-88-16,0-3 127 0</inkml:trace>
  <inkml:trace contextRef="#ctx0" brushRef="#br0" timeOffset="99620.261">25308 6536 849 0,'0'0'57'0,"0"0"57"16,0 0-84-16,0 0 223 0,0 1-184 0,0 0-32 16,11 24 5-16,-5-18 11 0,1-1-45 0,1 2 0 15,1-1-4-15,1-3 0 0,1 0-2 0,1-2-1 16,-1-1-11-16,2-2-16 0,-2-4-9 0,-1 0-163 15,-2-3 178-15,1-2-54 0,-3-3 75 0</inkml:trace>
  <inkml:trace contextRef="#ctx0" brushRef="#br0" timeOffset="100388.502">25480 6130 652 0,'0'0'142'0,"0"0"-11"16,0 0 0-16,0 0-32 0,7 7-13 0,-5 3 6 15,1 2-42-15,1 4-12 0,-2 2-6 0,2 3-2 16,-2-3-11-16,3 3 3 0,0 0-5 0,-1 0-2 16,2-2 3-16,1-2-5 0,-2-1-1 15,0 0 0-15,1-2-6 0,-3-5 0 0,-1 4-1 16,2-3 0-16,-1 1 1 0,-1-8-1 0,3 5 0 16,0-7 0-16,-1 2-1 0,1 0-2 15,2-3 1-15,0 0 0 0,3 2-2 0,-5 0-1 0,0-1 0 16,0 3 0-16,-1 2 0 0,-2-2 0 15,-1 4 1-15,-2 0-1 0,-5 2 2 0,1 2 1 16,-1 0-1-16,-4 3 0 0,-1-2 1 0,0 0 1 16,-2-1-1-16,-1 1 0 0,1-2 0 0,0-3 1 15,0 2 0-15,1-5 1 0,2 0 0 0,3-4 0 16,1-1 0-16,2-3 1 0,1-2-1 0,3-3-2 16,0-1 0-16,7-3 0 0,-1-1-2 0,2-2 0 15,2 0-1-15,4-3 0 0,1-1 0 0,2 1 0 16,1-1 0-16,0 0 0 0,0-1 1 0,-2-2-1 15,3 1 2-15,-1-3-1 0,1 1 1 16,-4-2 0-16,2-2 1 0,-2 1-1 0,-2 0 1 16,2-1 1-16,-5 0-2 0,-3 3 1 15,-2 2-1-15,-3 2 2 0,-2 4-2 0,-5 4 0 16,-2 1 0-16,-4 4-2 0,1 4-1 0,-4 3 1 16,0 3-3-16,-1 4-1 0,2 4 1 0,-2 3 0 15,3 3 0-15,2 4 0 0,-1 1 1 0,3 1-1 16,1 5 1-16,3-5 1 0,3 1 0 0,1-1-2 15,1-1 2-15,4-5 1 0,1 1-1 0,4-3 1 16,0-3 0-16,3-1 0 0,1-4 0 0,6 1 1 16,0-5 1-16,-1-1 1 0,3-2 0 0,1-2-1 15,0-2 2-15,-1-3-2 0,-1-1 1 16,-1-5 0-16,-1 1-1 0,-2 0 2 0,-2-2 0 16,-4-1 0-16,0 2 1 0,-6-2-1 0,-2-1 0 15,-1 4 0-15,-4-2-1 0,-1 3-2 0,-5 1 0 16,-3 4 0-16,-1-2-1 0,-3 6-1 0,-2 2 0 15,-3 1-1-15,0 4 0 0,2 0 1 16,-2 1 0-16,3 2-1 0,3 0 2 0,2 0-3 16,6 0 2-16,3-1-1 0,3-1-1 0,4 0 1 15,3 0 0-15,5 0-1 0,1-1 2 0,4 0 1 16,2-2-1-16,-1 0 1 0,3 1 0 0,0 0 0 16,2-1 3-16,-1 2 3 0,-3 0 3 0,1 4 5 15,-4 1-1-15,-1 1-1 0,-1 1 7 0,-6 2-6 16,-2 2-1-16,-2-1-1 0,-4 3-6 0,-2 2-2 15,-5 0-30-15,-2 2-23 0,-4 1-20 0,-2 1 3 16,-3-1-42-16</inkml:trace>
  <inkml:trace contextRef="#ctx0" brushRef="#br0" timeOffset="100822.296">24111 7624 1565 0,'13'-10'117'0,"5"-5"-114"0,2 0 17 16,2-1 8-16,5-3-14 0,-1-4 9 0,4 2-10 16,-2-1 4-16,-1-4 6 0,-1 3-14 0,-6-1 1 15,-3 1-2-15,-4 0 0 0,-4 2 1 0,-5-2-2 16,-1 2 0-16,-3 4 0 0,-4 1-2 0,-2 4-3 16,-3 1 0-16,-1 5 0 0,-1 2-2 0,-2 4 3 15,0 2-1-15,1 6 1 0,1 2 3 0,2 3-2 16,1 3 1-16,1 1 0 0,4 3-1 0,1 0-3 15,2 1 1-15,3 0-2 0,2 4 0 0,2-2-1 16,1 0 0-16,1 3 0 0,1-1 1 16,1 1 0-16,-1 0 0 0,0 1 0 15,-1-1 2-15,-3 0-1 0,-1 1 0 0,-4-4-1 16,-1 1 0-16,-1-2-40 0,-4-1-29 0,-2-6-12 16,-1-2-55-16,2-3 4 0,-1-5-57 0</inkml:trace>
  <inkml:trace contextRef="#ctx0" brushRef="#br0" timeOffset="101120.82">24584 7476 1018 0,'16'-8'71'0,"0"-1"-33"0,0 1-27 16,0-2 69-16,-1 3-54 0,-2-5-9 0,-1 2 0 15,-1 0 4-15,-2 1-13 0,-6-1-1 16,-2 0-2-16,-1 3 0 0,-4 1-1 0,0 1-3 16,-4 0 1-16,0 3 0 0,-2 0-2 0,0 2 7 15,-1 4 3-15,1 2-3 0,0 2 10 0,1-1-5 16,2 4 1-16,-2 0 3 0,2 2-7 0,3 3-2 16,0-3-3-16,3 3-1 0,1 0-3 0,3-1-3 15,2 0-16-15,4 1-13 0,4-5-11 16,0 0-175-16,5-4 192 0,4-2-58 0,0 0 85 0</inkml:trace>
  <inkml:trace contextRef="#ctx0" brushRef="#br0" timeOffset="101434.908">24986 7341 389 0,'-1'-9'97'0,"-3"0"-1"16,-1 5 1-16,0-2 3 0,-1 4-10 0,-1-1 2 15,-2 3-1-15,-2 3-6 0,2 4-9 0,-2-1-1 16,3 3-14-16,-1 2-22 0,0 0-3 0,2 1 1 15,2 2-26-15,4-2-4 0,0 1-3 16,1-2 0-16,2 0-3 0,3-3 0 0,1 1-1 0,1-4 1 16,1-3 0-16,2 3 2 0,-2-3-2 0,2-2 0 15,0-2 0-15,0-3 1 0,0 3-1 16,0-3 0-16,-2-1-1 0,1-3 0 0,-2 1 1 16,1-2 1-16,-3 0-1 0,0-1 2 0,-2 0-1 15,1 0 1-15,-1 1 1 0,-2 0-1 0,0 0-1 16,-1 3 1-16,0 0-1 0,1 4 1 15,-1 3 9-15,0 0 3 0,0 0 7 0,0 0 5 16,0 0-3-16,0 0 1 0,-8 10 8 0,6-3-11 16,2 0-3-16,0 3-6 0,2-1-11 0,1 2 0 15,0-2-1-15,2-2-1 0,0 0-2 0,5 0-89 16,-1-3-67-16,1-1 81 0,0-2 78 0,5 0-76 16</inkml:trace>
  <inkml:trace contextRef="#ctx0" brushRef="#br0" timeOffset="101808.459">25172 6985 1007 0,'7'-3'68'0,"-4"5"66"16,2-1-89-16,-1 4 227 0,1-2-167 0,-1 7-41 15,-2 3 6-15,0 5 3 0,2 1-46 0,-3 4 2 16,2 4-11-16,-1 2-2 0,4 0 0 0,2 1-6 16,-1-1 1-16,4-1 0 0,3-2-7 0,1-3-4 15,1-6-31-15,0-1 18 0,-1-3-23 0,-1-6-365 16,0-1 434-16,-2-2-183 0,-2-4 155 0</inkml:trace>
  <inkml:trace contextRef="#ctx0" brushRef="#br0" timeOffset="101977.849">25022 7217 1354 0,'8'-4'127'16,"2"3"-123"-16,3 0 27 0,0-2 7 0,2 1-12 15,0-3 4-15,5 1-11 0,-2 0-16 0,3-2-28 16,1 2-19-16,3-3 2 0,1 2-26 15</inkml:trace>
  <inkml:trace contextRef="#ctx0" brushRef="#br0" timeOffset="102730.698">25434 7086 764 0,'-3'5'169'0,"0"0"-166"0,2 2 130 16,-2 1 86-16,2 2-76 0,0 2-35 0,1 0-21 15,1 3-8-15,1 0-2 0,2-2-29 0,1 3-7 16,1-3-3-16,2-1 2 0,-1-1-11 0,3-3-8 16,-2-1 1-16,4 0 0 0,-1-4-9 0,1-1 2 15,0 0-1-15,1-2 1 0,-2-4 0 16,2 0 0-16,-2-3-2 0,-1-2 2 0,1 1-2 16,-3-4 0-16,0 3 1 0,0-6 0 15,-3 2 0-15,-3 0 3 0,1 0 0 0,-1 1-3 16,-2 0 3-16,-1 1-4 0,1 2-1 0,0 4 3 15,0-2-6-15,0 7 0 0,0 0-3 0,0 0 1 16,0 0-1-16,1 0-3 0,0 0 0 0,1 0-1 16,12 11-2-16,-6-3-1 0,-4-1 1 0,0 0 0 15,1 3-1-15,2-4 1 0,0 1 0 0,-1 1 1 16,3-3 1-16,-3-1 0 0,1 0 1 0,2-4-1 16,0 0 2-16,-3-1-1 0,2-4 1 0,0-1 0 15,-1-1 1-15,1-2-1 0,-2-1 0 0,1 2 0 16,1-6-1-16,-2 4 0 0,0-3-1 15,0 1 1-15,-2 1-1 0,0 1-2 0,0 1 2 16,-1 0-2-16,-1 2 0 0,0 3 0 0,-2 4-1 16,0 0 0-16,0 0-1 0,0 0 0 0,0 0-1 15,0 0 1-15,1 0-1 0,12 10 0 16,-8-4 2-16,2 0-2 0,0 1 2 0,2 0 1 16,-2-1-1-16,4-4 0 0,0 2 1 0,2-3 1 15,-1 0-1-15,1-1 1 0,1-3 1 0,1-1 0 16,0-3 0-16,-3-2 0 0,2 2 0 0,-3-4 1 15,-2-1 0-15,0 0 0 0,-3 0 1 0,-1-4-1 16,-2 3 1-16,-3 0 0 0,-2-1-2 0,0 3-2 16,-3 0 1-16,0 1 0 0,-1 3-1 0,0 4-1 15,0 1 0-15,-2 1-1 0,2 1-1 0,-1 3 0 16,2 3-1-16,0-2 1 0,1 5 0 16,2-2 0-16,2 3-2 0,0 0 1 0,3 0 1 15,1 0 1-15,2 1 1 0,2-1-2 0,-1-5 2 16,2 2 0-16,2-3 0 0,-1-1 1 15,2 1 0-15,-2-3 0 0,3 1 0 0,2-4 0 16,-2 1 0-16,0-3 0 0,1 1 0 0,0-1 0 16,0-2 0-16,0 1 1 0,-1-1-1 0,0 2 0 15,-1 3 0-15,-1-3 1 0,0 2-1 0,-2 2 0 16,-1 2 0-16,-3 3 0 0,-1 1 0 0,-4 2 0 16,-1 0-1-16,-4 6 0 0,-1-2-2 0,-4 3 0 15,-4 1-2-15,1 1-101 0,-2 3-82 16,0 0 94-16,-2 2 96 0,-5-4-93 0</inkml:trace>
  <inkml:trace contextRef="#ctx0" brushRef="#br0" timeOffset="103071.685">24507 8147 1279 0,'16'-5'149'16,"2"-1"-147"-16,1 0 100 0,4-3 84 0,3-2-122 0,6 0 27 15,3 0-26-15,5-3 18 0,3-1 13 16,4-2-38-16,2 2 6 0,2 1-6 0,-1-4 2 16,0 3 2-16,-1 2-22 0,2-2-2 0,-2 4-1 15,-1-1-24-15,-2-1-3 0,-3 2-2 0,-3 5-3 16,-2-3-1-16,-9 2-19 0,-3 1-31 0,-7-2-14 16,-4 5-36-16,-6-1 2 0,-9 4-45 0</inkml:trace>
  <inkml:trace contextRef="#ctx0" brushRef="#br0" timeOffset="103257.379">24754 7825 2072 0,'0'0'42'0,"0"0"5"0,0 0 0 0,10-1-3 16,-1 2-21-16,3 3-1 0,0-1 2 0,3 1-30 15,1 0-58-15,3 0-24 0,0-2-55 0,2 0 4 16,2 1-67-16</inkml:trace>
  <inkml:trace contextRef="#ctx0" brushRef="#br0" timeOffset="103666.979">25403 7788 1587 0,'14'-14'111'0,"-1"0"-3"16,2 0-64-16,0 2 92 0,2-1-25 0,2 4-31 15,-1-1 3-15,2 3 0 0,-2 3-37 0,1 2-5 16,-2 2-5-16,-2 5 0 0,-1 0-8 0,-5 4-9 15,-1 2-1-15,-3 2-1 0,-2 2-11 0,-3 3 0 16,0-2-4-16,-2 1 0 0,-4 0-2 0,-3 0-56 16,3-1-26-16,-5-2-3 0,-3 1-67 15,2-7-243-15,-2 2 317 0,1-1-135 0,-2-2 214 16</inkml:trace>
  <inkml:trace contextRef="#ctx0" brushRef="#br0" timeOffset="104120.027">25760 7714 1353 0,'5'-6'143'16,"0"0"4"-16,-2 3-1 0,3-1-29 15,-1 3-15-15,0 1 13 0,0 0-38 0,-1 3-10 16,1 0-14-16,-1 4-8 0,0 0-10 0,3 3-11 16,-4 0-3-16,3 0 2 0,-1 1-13 0,3 0-3 15,-2 0-2-15,1-1 0 0,1 0-3 0,-1-4 1 16,2 1 0-16,-2-1 1 0,1-1-1 0,-2-1 0 16,1-2 1-16,-1 2 1 0,1-4-1 0,0 0 1 15,-2-4 0-15,0 1-1 0,0-1 3 0,-2-3 0 16,0-1-2-16,-1 1 1 0,1-3-2 0,-1 0 0 15,0 0 1-15,-1 0-1 0,0-1-1 16,-1 0-2-16,1 0 2 0,-1 2 0 0,0 0-1 16,0-3 1-16,0 3 10 0,0 2-2 0,2 1 7 15,-2 4-3-15,0 2 0 0,0 0 1 0,0 0 0 16,0 0-3-16,0 0-8 0,0 1-1 16,11 14-3-16,-9-7 0 0,3 4-1 0,-1-1 0 15,2-3 0-15,0 3-7 0,-1-1-30 0,0-1-12 16,0 0-24-16,1-3-269 0,-1 0 301 0,-1-2-95 15,-4-4 138-15</inkml:trace>
  <inkml:trace contextRef="#ctx0" brushRef="#br0" timeOffset="105494.347">25512 7749 1211 0,'2'-5'172'0,"4"2"-169"0,-2 2 103 0,0-2 24 16,1 3-5-16,-2 4-23 0,2 6-35 0,1 2-8 16,-1 3-2-16,-1 5-40 0,2 5-2 15,0 2-6-15,-1 6 0 0,0 2-5 0,0 3-1 16,-1-1 1-16,0 2-2 0,-1 3-1 0,0 0-89 15,3 0-108-15,0-2 109 0,3-3 88 0,3-8-87 16</inkml:trace>
  <inkml:trace contextRef="#ctx0" brushRef="#br0" timeOffset="105928.448">26083 7388 914 0,'7'-8'61'0,"-2"4"89"0,-2-1-94 15,0 0 240-15,0 0-166 0,-3 5-37 0,0 0-4 16,0 0 10-16,0 0-48 0,-4 16-6 0,2-5-9 16,-3 5-4-16,2 5-8 0,1 5 5 0,1 1 1 15,2 2 0-15,3 0 6 0,2 3-1 16,0-2-1-16,6 0 2 0,3-4-4 0,2-3-8 15,3-2-1-15,1-3-2 0,2-4-10 0,3-4-3 16,3-4-21-16,-3-3-8 0,0-3-16 0,-3-4-115 16,-2-1-95-16,-4-5 104 0,-2 0 146 0,-8-1-152 15</inkml:trace>
  <inkml:trace contextRef="#ctx0" brushRef="#br0" timeOffset="106047.485">25977 7586 1629 0,'23'-11'176'16,"4"-1"-173"-16,3 3 49 0,0-5 107 0,4 3-113 15,4 0-38-15,4-2-58 0,2 2-156 0,-1 3 127 16,-3-2 80-16,-1 1-81 0</inkml:trace>
  <inkml:trace contextRef="#ctx0" brushRef="#br0" timeOffset="114650.728">10937 10570 248 0,'36'-4'31'15,"2"2"4"-15,4 2-1 0,0 0-8 0,3 1 14 16,3 2 4-16,0-1-9 0,1 3 8 0,1-1 1 16,-2-1-2-16,1 1 9 0,-2-1-8 15,0 0-2-15,0-1 3 0,-2 3-11 0,0-4-10 16,-1 1-1-16,-1 1-2 0,0-2-9 0,1 1 1 15,-5 0 0-15,1-2-1 0,-2 0 3 0,0 0-61 16,-2-2-52-16,-2 0 58 0,0 2 42 0,-2-3-45 16</inkml:trace>
  <inkml:trace contextRef="#ctx0" brushRef="#br0" timeOffset="118507.831">15685 10780 288 0,'33'11'98'0,"8"-2"-7"0,3 0-3 0,3 1-14 15,7 0-27-15,9 0 13 0,5 0-33 16,5-4-7-16,3-1-2 0,10-4 4 0,-1-2-8 16,2-3 23-16,3-3-1 0,-2-4-3 0,2-5 25 15,-1-1-12-15,1-1 3 0,-5 0 1 16,0-2-15-16,-1 2-8 0,-4-1-4 0,0 1 1 16,-2 0-10-16,-5 0 1 0,-4 3-1 0,-4-2-3 15,-3 1 2-15,-4 1-57 0,-4 0-33 0,-7 3-7 16,-5-1-74-16,0 2 5 0,-5 0-68 0</inkml:trace>
  <inkml:trace contextRef="#ctx0" brushRef="#br0" timeOffset="119382.652">22356 10486 233 0,'1'6'28'16,"1"3"-27"-16,3 0 16 0,2-1 6 0,5 5-3 15,4-1 1-15,7 3 18 0,4-2-4 0,9 2 2 16,4-2 14-16,8 0 0 0,4-1 3 0,4 0 6 16,5-1-4-16,4-2-7 0,1-2 4 0,0-2-4 15,5-2-6-15,-2 0-4 0,0-3-3 16,-1-1 2-16,-1-2-7 0,0-1-1 0,-4-2-3 16,2 1 0-16,-3-5-3 0,0 2-9 15,-2-2 4-15,-3-1-1 0,-3 0-8 0,-2-2 3 16,-1 1-3-16,-7 1-1 0,-3 0 3 0,-5 1-1 15,-6-2-12-15,-4 2-10 0,-2-3-11 0,-7 4-154 16,-3 0 161-16,-7-2-44 0,-4 0 60 0</inkml:trace>
  <inkml:trace contextRef="#ctx0" brushRef="#br0" timeOffset="120338.604">24935 10438 506 0,'2'-6'89'0,"-2"6"-18"0,0 0 0 0,11 1-27 16,-3 4 6-16,6 1-10 0,2 3-26 0,5 2 5 16,2 1 4-16,6 1 2 0,3-1 6 0,4 0 12 15,2-1 0-15,4 2 1 0,1-2 10 0,3 0-4 16,-1-2-1-16,4 1 1 0,0-1-7 15,-1 1-3-15,1-2-3 0,2-3 2 16,1 1-6-16,0-1-6 0,-1-4-1 0,1-1 1 0,0-1-7 16,2-1-2-16,-2-4-1 0,-1 1-1 15,-2-3-2-15,3-1 0 0,-2-2-1 0,1-1 0 16,-3-3-1-16,-1-2-1 0,-1-1 0 0,-2-3 0 16,1-1-2-16,-6-3-53 0,0 1-25 0,-2-5-3 15,-3 3-67-15,-1-2 5 0,2 2-54 0</inkml:trace>
  <inkml:trace contextRef="#ctx0" brushRef="#br0" timeOffset="134394.206">28571 8290 856 0,'31'67'114'0,"-2"7"-112"0,-3 10 41 16,-1 0 101-16,1 4-121 0,-2 4-6 0,-6 8-1 15,-3-2-6-15,0 6-4 0,-3 2 2 0,-6-8 0 16,-3-1-2-16,-6 4 1 0,0-2-1 0,-6 0 0 16,-1-2 0-16,-7-6 1 0,-4-1-1 0,-6-2 3 15,-3-3-1-15,-3-6 0 0,-4-5 2 0,-3-4 0 16,-2-4 1-16,-2-9-1 0,0-4 1 15,-1-8-6-15,3-2-15 0,3-8-11 0,1-5-16 16,2-6-180-16,-3-3 194 0,4-3-59 16,1-6 83-16</inkml:trace>
  <inkml:trace contextRef="#ctx0" brushRef="#br0" timeOffset="134970.577">29182 10177 1298 0,'7'-28'146'0,"3"10"-143"0,3 6 63 0,-3-3 26 16,2 10-6-16,-2 4-29 0,2 8-19 0,-1 7-2 15,-3 4 1-15,-1 6-23 0,-1 9-3 16,0 6-4-16,-3 6 1 0,2 2-6 0,-3 3 0 16,-1 2-8-16,2 1-16 0,-1 1-6 0,3-1-162 15,-2-1 172-15,3 0-48 0,0-3 67 0</inkml:trace>
  <inkml:trace contextRef="#ctx0" brushRef="#br0" timeOffset="135247.44">29771 10024 1849 0,'-4'12'40'0,"1"4"-8"16,0 2-1-16,0 1-5 0,1 4-15 0,2 3 0 15,-1 4-8-15,1 2-22 0,1 1-29 16,0 3-8-16,1 1-37 0,1 1-173 0,-1 2 219 0,-2 3-88 15,3 1 136-15</inkml:trace>
  <inkml:trace contextRef="#ctx0" brushRef="#br0" timeOffset="135392.871">29842 11007 1746 0,'-4'0'133'0,"3"4"-129"0,5-2-2 16,-2 4-40-16,2-1-42 0,1 1-55 0,4 2 4 16,1-3-71-16</inkml:trace>
  <inkml:trace contextRef="#ctx0" brushRef="#br0" timeOffset="135563.278">29125 11236 1448 0,'2'-1'-44'0,"4"-3"-50"16,4 1-1-16,-1 0 4 0,6 1-48 0</inkml:trace>
  <inkml:trace contextRef="#ctx0" brushRef="#br0" timeOffset="135701.285">30037 10976 1065 0,'14'-1'69'0,"3"1"-67"0,-2 0-2 15,-2-5-4-15</inkml:trace>
  <inkml:trace contextRef="#ctx0" brushRef="#br0" timeOffset="136902.023">29170 11172 798 0,'1'-3'55'0,"0"1"-6"16,-1 2-45-16,0 0 149 0,0 0-139 0,0 0 5 15,0 0-9-15,0 0 0 0,0 0 2 0,-8 15 19 16,4-6 6-16,0 2-1 0,-2 0 20 0,2 1 0 15,1 1 1-15,-2-4 6 0,1 3-4 0,2-3-12 16,2-1-2-16,0-1 0 0,0-1-15 16,1-1-3-16,2 0-2 0,0-1-1 0,3-3-4 15,-1-1-1-15,1 0 0 0,0-1-1 0,1-4 0 16,0 0 4-16,-1-1 3 0,3 0 0 16,-6-3 5-16,1 1 7 0,-1-1 1 0,-2 0 1 15,0-2 7-15,-1 0-1 0,-4 0-3 0,-2 1 0 16,2 0-5-16,1 2-14 0,0 1-2 0,-2 0 1 15,0 3-17-15,1-1-5 0,-1 3-17 0,2 2-9 16,1 0-13-16,-1 4-110 0,3-1-62 16,0 3 81-16,5 2 132 0,3 3-132 0</inkml:trace>
  <inkml:trace contextRef="#ctx0" brushRef="#br0" timeOffset="137295.317">29883 11050 962 0,'-4'-1'161'0,"0"0"-47"0,2 1-1 0,-2 2-17 16,-2-2-49-16,4 5-17 0,-1 0-20 15,-1 0 5-15,1 0 5 0,3 3 2 0,-3-1 6 16,5 0 9-16,2 2-3 0,0-1 0 16,1-4 8-16,4 5-16 0,2-3 2 0,0-1-1 15,3-4-16-15,0 0 0 0,2 0-2 0,3-1-2 16,1 0 1-16,-2-3 3 0,1-5-3 0,-1 3 0 16,-2-3 2-16,-2-1 12 0,-2 0 6 0,-2 0-4 15,-3 0 15-15,-2 2 3 0,-2-3 1 0,-3 4 6 16,-1-3 0-16,-2 1-2 0,-3 2-5 0,-3-4 2 15,-1 4-6-15,-1 0-9 0,0 1-3 16,-1 0 0-16,1 4-12 0,0 1-8 0,0 1-2 16,1 3-1-16,2 1-7 0,3 1-34 0,3 0-49 15,2 5-25-15,1 2-61 0,4-2 6 0,1-1-78 16</inkml:trace>
  <inkml:trace contextRef="#ctx0" brushRef="#br0" timeOffset="138158.239">28470 12727 152 0,'0'0'72'0,"0"0"-9"0,0 0 0 0,0 0 9 15,0 0-11-15,0 0-4 0,1 1 9 16,1 0 5-16,-1 0 5 0,0 1 0 16,0-1 5-16,1 0-3 0,0 2-1 0,1-2 1 15,-1 0-4-15,39 29-2 0,-41-30-1 0,13 0 0 16,-5 0-3-16,-1 0 2 0,2-2-2 0,1 1 1 16,1-2-1-16,-1-2-4 0,1 0-2 0,0-2-1 15,2 0-7-15,-2-3-9 0,2-1-2 0,-1-1 1 16,-2-1-12-16,1-3-4 0,-1 2-3 0,1-2 1 15,-1-2-6-15,-3 2-3 0,1-2-2 16,-3 2 0-16,1 1-4 0,-1 0-1 0,0 2-2 16,-2 0 1-16,-1 2-3 0,1 1-1 0,-3 3 0 15,2 2-1-15,-2 5-3 0,0 0-1 16,0 0-1-16,0 0 0 0,0 0-3 0,-4 12 1 16,4-2-1-16,2 0-1 0,-2 2 1 0,3 2 0 15,1-1 0-15,0 3 1 0,4-3 0 0,2 2-1 16,0-2 2-16,2 0-1 0,2-1 1 0,-1-2 2 15,2-2-1-15,1 0 0 0,1-5 1 0,-1 1-18 16,0 0-18-16,0-3 0 0,0 0-27 0,0-1-59 16,-2-6-37-16,1 1-25 0,-3 0-79 0,-2-2 4 15,-1-4-56-15</inkml:trace>
  <inkml:trace contextRef="#ctx0" brushRef="#br0" timeOffset="138406.086">28647 12302 1741 0,'1'-7'180'16,"1"-2"-176"-16,-2 6 53 0,3-5 37 15,1 4-7-15,0 1-55 0,0 0-13 0,1 1-1 16,-1 2 0-16,1 0-17 0,0 0-28 0,0 2-54 16,-3 4-35-16,1-2-58 0,-1 5 5 15,-3-2-84-15</inkml:trace>
  <inkml:trace contextRef="#ctx0" brushRef="#br0" timeOffset="138841.045">29082 12476 1332 0,'1'6'125'15,"1"4"-122"-15,0 1 22 0,1 1 40 0,1 1-23 16,3 3-40-16,-1-1 0 0,1 0 0 0,2 1-1 16,-3-4 1-16,0 0 4 0,0 1 5 0,-1-3-1 15,0 1 6-15,0-5-1 0,0 0 0 0,-1-1 2 16,1 0-2-16,0-5-2 0,0 0-3 0,0-5-1 16,2 1-4-16,-3-4-3 0,1-1 2 15,-2-1-2-15,1-5-1 0,1-1-1 0,0 2 0 16,-1-4 0-16,-2 0 0 0,3-1 1 0,1 0-1 15,0-1 1-15,0 1 0 0,2 2 0 16,-1 1-1-16,2 2 1 0,2 0-1 0,0 2 0 16,1 3 0-16,0 2-1 0,1 4 0 0,1 3-1 15,1 0 2-15,-3 3 0 0,0 4 0 0,-1 2 1 16,-1 4 1-16,0 2-1 0,-1 1 2 0,-2 2-1 16,-1-1-1-16,0 3-1 0,-1 0-1 0,-2 0-104 15,-1-2-76-15,0 3 92 0,-1-1 91 0,-1-4-90 16</inkml:trace>
  <inkml:trace contextRef="#ctx0" brushRef="#br0" timeOffset="139086.939">29560 11954 1588 0,'3'2'60'0,"2"0"-15"16,3 4-1-16,-2 0 12 0,0 6-21 0,4 5-10 16,-2 1 15-16,0 3 4 0,-1 3 1 0,-2 4 2 15,-1 4 2-15,0 0-11 0,1 3-4 16,-4 2 0-16,0 1-13 0,0 0-7 0,2 2-4 0,-2-2-6 16,3 0-6-16,-3-6-68 0,1 0-32 15,2-2-10-15,-1-2-82 0,-3-5 5 16,0-1-69-16</inkml:trace>
  <inkml:trace contextRef="#ctx0" brushRef="#br0" timeOffset="139303.572">29396 12215 2201 0,'0'-5'32'0,"4"2"-18"0,5 1 1 0,1-3 2 15,4 2-24-15,3 0-6 0,5 3 3 0,0-3 0 16,0 1-2-16,3 2-5 0,0-1-1 16,-4 1-45-16,0 1-23 0,-2 3-10 0,0-2-59 15,-2 7 4-15,1 1-45 0</inkml:trace>
  <inkml:trace contextRef="#ctx0" brushRef="#br0" timeOffset="139867.711">29873 12496 1652 0,'2'4'14'0,"3"-2"-4"16,4-1-1-16,-2-1 3 0,3 0-12 16,3 0 1-16,-1-2 1 0,0-3 1 0,2-1 3 15,-2 0 3-15,-1-2 3 0,0 0 10 0,-1-2-3 16,-2-1-1-16,-1 0 10 0,1-3-10 15,-2 0 1-15,-3-3 0 0,0 0-11 0,-1-2 0 16,-2 3-2-16,0-2 0 0,0 3-1 0,-3-1 0 16,-1 1-2-16,-1 4 0 0,-1 0-1 0,0 4 3 15,-2 0 1-15,1 5-1 0,-1 2 4 0,1 1-3 16,0 3 0-16,-1 5 3 0,2 0-4 0,-1 4 3 16,0 0 0-16,1 3-2 0,0 0 4 0,2 4 1 15,2-3-2-15,1 3 2 0,0 2 0 16,2-1-3-16,2-2-2 0,4 2 1 0,0-3-5 0,2 0 0 15,2-1 0-15,0-4 0 0,2 0-1 0,2-2 3 16,-1-3-1-16,-1-1 1 0,0-1 1 16,0-2-1-16,0-3 1 0,-1-1 1 15,-1 0 0-15,-1-5 0 0,0 0 3 0,0-1-3 16,-3-4 4-16,0-1-2 0,-2-3 1 0,0 1-1 16,-2-5-1-16,1 2-1 0,-1-2-2 0,1 2 1 15,1-3-2-15,0 3-2 0,0-2 1 0,2 3-1 16,1-1-1-16,-1 1 0 0,-1 1 0 0,0 2-1 15,0 1 0-15,-1 1 0 0,0 0-1 0,0 3 2 16,0 2 0-16,0 2-2 0,1 2 2 16,0-1 0-16,1 4 0 0,0 2 4 0,-1 3 0 15,0 0-2-15,1 1 6 0,-1 4 2 16,-1 0-2-16,-2 1-1 0,1 2 2 0,0 0-3 0,1 0 1 16,-3-1-1-16,3 2-2 0,-1-1-2 15,2 0-1-15,-1 0 2 0,1-3-3 0,0-1-20 16,4-1-27-16,0-4-8 0,0 2-36 0,3-3 4 15,2 0-42-15</inkml:trace>
  <inkml:trace contextRef="#ctx0" brushRef="#br0" timeOffset="140234.954">30592 12339 1966 0,'0'0'18'0,"0"13"5"0,4-3-7 16,0 2-1-16,1 5 5 0,1 4 10 0,-1 3-1 15,1 1-2-15,-1 3 8 0,1 1-12 0,-2 3 0 16,2-1 4-16,-1 2-16 0,-2 3-4 16,1-1-15-16,0 1-7 0,-3 1-12 0,0-3-58 15,-1-1-17-15,-1-2-7 0,0-1-70 0,-3-7 1 16,0-2-35-16</inkml:trace>
  <inkml:trace contextRef="#ctx0" brushRef="#br0" timeOffset="141069.12">30469 12370 1490 0,'5'-18'43'0,"2"4"-17"0,3-1-27 16,2 4 1-16,2 1 3 0,0 4 1 0,0 0 6 15,0 4 21-15,0 2 1 0,0 1-3 16,-1 5 23-16,-1 1-16 0,2 3 0 0,-3 5 5 16,0-1-21-16,-3 3-2 0,0 3-7 0,-4-1-1 15,-1 2-4-15,-3-3-1 0,0 0-1 0,-3 1 1 16,-2-3-2-16,0-2-1 0,-2 1 1 0,1-4-3 16,0-1-1-16,0 0-22 0,0-3-6 0,0-3 3 15,2 2-25-15,0-4-8 0,4-2-9 16,0 0-6-16,0 0-8 0,0 0-20 0,0 0-5 15,0 0 1-15,0 0-21 0,0 0-1 0,0 0 11 16,0 0-2-16,0-2 13 0,0 0 47 0,0 1 9 16,0-1-1-16,0 1 59 0,0 0 8 15,1 0 0-15,1-1 2 0,-1 2 5 0,25-14-9 16,-18 11-2-16,4 3 1 0,-3-1-13 0,4 0 9 16,-1 0 13-16,0-2 1 0,2 3 16 0,0-1 32 15,-1 1 0-15,1-3-1 0,-2 1 31 0,-1-1-27 16,0 1-1-16,0-3 4 0,-2 0-33 0,-2 0-7 15,3-1-7-15,-4 0-4 0,3-2-7 0,0-1-3 16,-1-1-1-16,-1 0 1 0,0-3-4 0,0 1-1 16,1-1 4-16,-1 0 2 0,-1 0 0 0,1-1 7 15,0 0 1-15,0 2-1 0,-1-1 8 16,2 0-1-16,-2 2-1 0,0 0-1 0,0 0-3 16,-1 1-7-16,0 1-1 0,-1 3 1 15,1-1-10-15,-3 4-1 0,-2 3-3 0,0 0 1 16,0 0-3-16,0 0 4 0,2 0 1 0,-2 0-2 15,1 0 5-15,9 11-2 0,-9-3 1 0,1 1 1 16,0 0-3-16,0 1-2 0,1 0 0 0,0 1 0 16,1 0-3-16,1 0 2 0,1-2 0 0,0 1-1 15,2 0 3-15,-1 0-1 0,2-2 0 0,-1-2 2 16,2 1-1-16,0-2-2 0,0 0 0 16,0-3 2-16,0-2-2 0,0 0 0 0,-2 0 0 15,1-2 1-15,-1-3 0 0,0-2 0 0,-2-1 1 16,0 0 0-16,-1 1 0 0,-2-4 1 0,0 0-2 15,0 1 1-15,-2-2-1 0,-1 0 0 16,0 0-1-16,-2 1 1 0,-1 0-1 0,-2-1-2 16,1 0 0-16,0 1 0 0,-3 2-1 0,2 0-1 15,-2 3 0-15,1-2-1 0,0 5 0 0,-1-2-2 16,3 3 0-16,-3 2 0 0,2 0-1 0,1 3 0 16,-1 2-1-16,0 2 1 0,1 1 0 0,-1 2 1 15,0 2 0-15,1 0 0 0,-1 4 1 0,2 0 2 16,0 2-1-16,2 0 0 0,0 1 1 0,1-2 0 15,1 1 1-15,3 3-1 0,-1-3 0 16,4 0-2-16,0-3 1 0,2 2 2 0,-1-3-2 16,5-3 1-16,-2 0-1 0,2-1 0 0,0-4 1 15,1 0-1-15,2-3-17 0,1-2-5 0,-3 0-11 16,0-2-85-16,1-2-35 0,2-2-22 16,1-2-107-16,2-2 5 0,-1-3-74 0</inkml:trace>
  <inkml:trace contextRef="#ctx0" brushRef="#br0" timeOffset="141360.11">31389 11887 1443 0,'0'-4'49'0,"0"4"-14"0,0 0 7 0,0 0 18 0,5 7 4 16,-2 7 1-16,-1 3 20 0,-2 4-11 16,0 4-5-16,0 6 2 0,1-2-18 0,1 6-17 15,-2-1-5-15,2 5-1 0,2-4-20 0,-1 2-2 16,2 2-3-16,2-2 0 0,0 0-2 0,-1-2-17 16,3 0-19-16,-2-4-5 0,1-3-27 0,-2-4-176 15,0-2 205-15,-1-6-74 0,-3-6 111 0</inkml:trace>
  <inkml:trace contextRef="#ctx0" brushRef="#br0" timeOffset="141514.057">31087 12126 2214 0,'17'-3'-8'0,"4"0"-17"15,1-2-2-15,4 4-93 0,2-1-14 0,-1-1 9 16,1 0-99-16,-1 3 3 0,-1 0-50 0</inkml:trace>
  <inkml:trace contextRef="#ctx0" brushRef="#br0" timeOffset="141933.932">31788 12347 2034 0,'1'-15'19'0,"0"0"-14"0,-1 0-5 0,-1 2 0 16,-3 2 0-16,-1 0 0 0,-2 3 1 0,-3 1 12 15,-1 4 3-15,-3 3-3 0,0 0 13 0,0 5-11 16,-1 3 3-16,2 3 3 0,0 1-12 0,2 2-2 15,1 3-4-15,3-2-3 0,0 1-1 16,3 0-1-16,0-1-1 0,4-2 2 0,0 1 0 16,1-1 0-16,2-4 1 0,2 0-1 0,0-2 1 15,1-2 0-15,0 0 0 0,3-4 1 16,-3-1-1-16,3-4 1 0,-2 1 1 0,2-2-2 16,2-4 2-16,0 0-1 0,0 1 1 0,0 0-1 15,0-3 1-15,0 3-2 0,4-1 1 0,-3 2 1 16,1-2-2-16,0 3 0 0,2 1 0 0,0 0 0 15,2 3 0-15,-1 0 0 0,-2 2-1 0,2 0 0 16,-3 2 0-16,2 0-1 0,-3 2-17 0,1-2-8 16,-3 2-10-16,-2 1-97 0,0-3-35 0,-5 1-7 15,1-1-122-15,-4-2 5 0,0 0-67 16</inkml:trace>
  <inkml:trace contextRef="#ctx0" brushRef="#br0" timeOffset="142489.604">31853 11884 1298 0,'5'0'71'0,"3"3"-31"0,1 6-10 16,2 3 2-16,1 2 4 0,-5 6-13 0,2-1 4 16,-1 5 1-16,1 1-2 0,-3 0 7 0,-1-1-6 15,0 2 0-15,-1 0 3 0,-2-2-7 0,1-1-5 16,-1-2-4-16,1-3 0 0,-2 1-7 0,1-2 1 15,2-1-1-15,-2-5-1 0,2 0 1 0,0-4-1 16,1-2-1-16,0-2 1 0,1-1-2 16,1-2 0-16,2-3-2 0,1 1 1 0,0-5-1 15,1 2 0-15,0-2-1 0,1 0 0 16,0-1 0-16,1 3-1 0,-1 0 0 0,0 3 0 16,1 1 0-16,-1 1-1 0,1 1 1 0,-1 3 1 15,0 3 0-15,-1-1 5 0,-1 4 1 0,1 2 0 16,-1 0 6-16,-4 0 3 0,-1 0 1 0,-4 3 2 15,1-3 3-15,-2 1-2 0,-2-2 0 0,-4 0-1 16,-1-1 0-16,-2-2-7 0,1 1 0 16,-2-2-2-16,-1 0-5 0,-2-2-3 0,1-4-5 15,2 0-2-15,-2-1-6 0,2-2-16 0,0-5-6 16,4 2 0-16,0-4-21 0,2-3-5 0,2 0-3 16,-1 0-2-16,3-3-5 0,1-1 16 15,2 0 6-15,0-3-1 0,2 3 20 0,2-3 10 16,-1 0 7-16,2 2 3 0,1 0 11 0,1 1 15 15,0 3 2-15,2 2-2 0,-2 0 15 0,1 1 6 16,-2 5 3-16,2 3 3 0,-3 0 3 0,-1 2-3 16,0 2-2-16,-2 5 3 0,0 2-7 0,-3 3 2 15,2 2 2-15,-3 0-2 0,1 4 1 0,0 0-4 16,-2 3-2-16,-1-2 2 0,3 2-7 0,1-4-11 16,-2 1-4-16,-1 0 0 0,1-2-11 0,-1-1-23 15,0-3-33-15,0-1-10 0,-4-2-40 16,-3-4-255-16,2 0 302 0,1-5-109 0,-4-4 164 15</inkml:trace>
  <inkml:trace contextRef="#ctx0" brushRef="#br0" timeOffset="142640.011">32157 11922 2213 0,'0'-7'34'0,"3"1"-19"16,2 1-26-16,1 2-104 0,2 1-52 0,-1 2-3 15,-1 1-128-15,-2 3 8 0,-1 0-101 0</inkml:trace>
  <inkml:trace contextRef="#ctx0" brushRef="#br0" timeOffset="143122.056">32360 12173 2124 0,'18'-11'7'0,"-2"-3"1"0,0 1-8 0,-4-7 0 16,2-1-1-16,-6 4-1 0,1-6 2 0,-4 1 3 15,-3-4 2-15,-2 0-1 0,-2-1 4 0,-3 0-3 16,0 0 1-16,-1 1 0 0,-2-1-4 0,2 3 0 16,0 3 0-16,-1 5-2 0,-2 2 1 15,-2 6-2-15,1 4-1 0,0 4 0 0,1 3-2 16,-2 6 1-16,0 4-1 0,1 4 0 15,2 6 1-15,3 3-1 0,-1-2 1 0,2 6 1 16,0-1 0-16,5 2-1 0,-1-1 1 0,0-3 0 16,4-1 0-16,0-1 2 0,0-3-1 0,0 0 0 15,0-2 1-15,0-4-1 0,2-3-1 0,1 1 1 16,1 0-3-16,2-8 1 0,-2 0 0 0,2-4-1 16,3 1 1-16,-1-3 0 0,1-3 2 15,0 0-1-15,-1-5 1 0,0 0 1 0,1 0 0 16,-1-2 1-16,0-1 0 0,1 1-1 0,-2 0 1 15,1 1 1-15,1-1-1 0,-2 2 1 16,-1 0 2-16,-1 4 2 0,0-1 3 0,0 4 11 0,1 2 1 16,-3 0-2-16,0 4 13 0,2 0-7 15,0 1 2-15,-1 5 0 0,1-3-8 0,0 0-5 16,-2 2-3-16,0 1 0 0,1 1-7 0,-2 0 0 16,-1 0-2-16,-1-2 0 0,1 1-2 0,-3-1-36 15,-1-1-21-15,2-3-3 0,-3 0-46 0,0-3-145 16,0-3 199-16,0 0-91 0,0 0 144 0</inkml:trace>
  <inkml:trace contextRef="#ctx0" brushRef="#br0" timeOffset="143247.531">32624 11820 2042 0,'0'0'46'0,"0"0"-15"0,0 0-11 0,0 0-3 16,0 0-17-16,0 0-33 0,0 0-22 0,0 0-6 15,0 0-41-15,0 1-161 0,-1 0 212 0,0 1-90 16,0 0 142-16</inkml:trace>
  <inkml:trace contextRef="#ctx0" brushRef="#br0" timeOffset="143473.549">32787 11579 2191 0,'0'0'44'0,"11"0"-47"0,-6 11 0 0,-1 7 2 16,1 3 1-16,-1 1 4 0,-1 6 19 15,-2 1 0-15,-1 4-4 0,0 3 19 0,0 3-12 16,0-1 0-16,-1 4 5 0,0-5-18 0,1 4-3 16,0-4-11-16,0-2-6 0,0-2-8 0,1-1-66 15,-1-4-40-15,-2 1-23 0,2-4-90 0,-4-1 6 16,-1 0-78-16</inkml:trace>
  <inkml:trace contextRef="#ctx0" brushRef="#br0" timeOffset="143652.972">32591 11983 2550 0,'12'-6'31'15,"4"-2"-38"-15,3 3-31 0,2-2-11 0,2 2 4 16,1-1-35-16,-3 2-18 0,1-1-23 0,-4 1-22 16,1 3-25-16,-1 1 0 0,3 0-19 0</inkml:trace>
  <inkml:trace contextRef="#ctx0" brushRef="#br0" timeOffset="144191.837">33050 12126 2487 0,'0'-4'-4'0,"0"-3"-4"16,2 1 2-16,1-1-2 0,-1 3-1 0,0 1 4 16,-2 3 0-16,0 0-2 0,0 0 6 0,0 0-2 15,0 0 0-15,0 1 1 0,0 1-1 0,0 0 1 16,0-1 0-16,0 0-1 0,3 36 2 0,2-29 0 15,1-3 1-15,-1 1 0 0,1-2 0 0,-1-1 1 16,0 2 0-16,2-3 1 0,-4-1 2 16,1-2 2-16,1-1 1 0,-1-4-2 0,0 0 4 15,1 0 1-15,0-4 3 0,-1-1 2 0,-1-1 0 16,-1-2 7-16,0-1-3 0,0 3 4 16,-2-5 3-16,0 0 0 0,0-1-1 0,0 1 0 15,-2-1-3-15,1 2-3 0,-4 2-1 0,2 0 0 16,-1 3-5-16,0 4-6 0,-1-2 0 0,0 6-1 15,2 0-6-15,0 4-3 0,1 4-1 0,0 5-1 16,1 1-3-16,1 2 0 0,0 7 0 0,3 1-1 16,-1 4 2-16,3-1 1 0,1 4 0 0,3 2 0 15,-3 3 2-15,6 1 1 0,2 2-2 0,1 3 3 16,2 3 0-16,3 3-1 0,-8-1 2 16,5 1 0-16,2 0 1 0,-6-3 0 0,0-1 0 15,-7 0 0-15,1-3 2 0,-5-2 1 0,6-3 1 16,-7-2-1-16,-3 0 2 0,-3-4 2 15,-2 0 1-15,-4-5 0 0,-8-2 2 0,-4-3 1 16,-6-3 1-16,-3-7-1 0,0-1 1 0,-5-5-3 16,-4-1-1-16,1-2 0 0,0-5-4 0,-1-2-24 15,-2-1-17-15,3-2-6 0,-5-1-32 0,-1-3-156 16,2 4 191-16,1-3-74 0,0 0 115 0</inkml:trace>
  <inkml:trace contextRef="#ctx0" brushRef="#br0" timeOffset="145257.812">25829 10696 522 0,'1'7'263'16,"1"2"-69"-16,0 5-14 0,0-1 39 0,1 2-202 16,0 5 6-16,0 1-14 0,0 2-2 0,0 1-3 15,-1-1-1-15,1 0-2 0,-1 1 2 16,1-2-1-16,-2-3-1 0,0-2 2 0,1-1-3 15,-2-3-28-15,0 0-8 0,0-3-20 0,0-3-144 16,0-2 171-16,0 2-60 0,0-4 90 0</inkml:trace>
  <inkml:trace contextRef="#ctx0" brushRef="#br0" timeOffset="145460.992">25974 10723 1231 0,'3'-5'85'15,"-1"1"-12"-15,2 2-51 0,0-2 115 0,-1 3-83 16,2 1-22-16,0 0-2 0,3 5 3 16,-1-3-28-16,-2 7 0 0,4-4-3 0,0 4-2 15,1 2 0-15,1-1 0 0,-1 2 0 0,1 0 0 16,2 2 0-16,0 1-2 0,0 0-9 0,-5-3-9 16,2 3-6-16,0-1-96 0,2 1-38 0,-5-4-1 15,-1 2-119-15,0-6 6 0,1 2-72 0</inkml:trace>
  <inkml:trace contextRef="#ctx0" brushRef="#br0" timeOffset="145752.323">25976 10759 1415 0,'-7'-3'86'0,"2"0"-19"0,3 4 3 0,-2 3-3 15,1-2-26-15,1 7-41 0,1 2 1 0,1 4-1 16,1 4-1-16,1 1 1 0,0 5 0 0,3 0 17 16,1 2 5-16,3 2-5 0,-1-3 22 0,5 1-5 15,2 0 2-15,2 2 2 0,0-1-8 0,3 1-10 16,0 0-3-16,-1 2 0 0,1 0-11 0,1 2-1 16,0 3-1-16,0 1-2 0,1-1 1 15,-1 1-2-15,1 0 2 0,2 2-2 16,-1-4 1-16,-3-2-13 0,0 0-15 0,-1-3-2 15,-1 1-20-15,-3 1-85 0,1-2-70 0,-5 0 74 16,0 3 131-16,-4-1-122 0</inkml:trace>
  <inkml:trace contextRef="#ctx0" brushRef="#br0" timeOffset="146896.189">23169 10881 1036 0,'0'25'30'0,"1"-1"-4"15,1 0 0-15,0-1-6 0,0 2-5 0,1 0-1 16,-2-4-8-16,1 0-22 0,1-2-20 0,-1-1 0 15,-1-2-33-15,3-3-67 0,-1 1 104 0,-1-4-54 16,1 0 86-16</inkml:trace>
  <inkml:trace contextRef="#ctx0" brushRef="#br0" timeOffset="147076.803">23234 10826 984 0,'8'-12'145'0,"0"5"-24"16,0 2-28-16,-1-1 18 0,3 3-52 0,-2 3-18 16,2 3-9-16,0 4-3 0,1 1-24 0,0 3 2 15,1 4-7-15,0-3 1 0,-1 3-3 0,1 0-23 16,-1 1-15-16,2 0 0 0,-3 0-35 0,1-3-77 16,-3 0-19-16,1 1 34 0,-2-2 138 0,-2-1-123 15</inkml:trace>
  <inkml:trace contextRef="#ctx0" brushRef="#br0" timeOffset="147324.783">23353 10882 593 0,'-3'-5'40'0,"1"0"93"0,2 4-142 0,0 1 254 16,0 0-174-16,0 0-29 0,0 0 3 0,-2 13 6 15,4-1-38-15,0 4-4 0,2 2-2 0,0 3 1 16,2 2-5-16,0 0 19 0,2 0 2 0,1 2-3 15,1 0 20-15,1 1 0 0,3 0 5 16,-1 0 5-16,3 3-4 0,3 0-7 0,-1 0-4 16,0 4 2-16,0-2-11 0,2 3-8 0,-3-1-2 15,0 0-1-15,1-1-9 0,-2-1-1 0,1-2-1 16,1-1 0-16,0-3-1 0,-3-3-64 0,-1 1-89 16,1 1 85-16,-1 2 65 0,-1 2-64 15</inkml:trace>
  <inkml:trace contextRef="#ctx0" brushRef="#br0" timeOffset="148555.922">23170 12518 494 0,'-1'-7'232'0,"1"7"-67"0,0 0-12 0,6 1 37 15,-1 8-185-15,3 6 6 0,1 5-12 0,2 6-1 16,0 5 2-16,0 4 3 0,1 2 1 0,-1 5 6 16,0 0 0-16,-1 3-1 0,-2 1 7 0,1-2-5 15,-2 2 1-15,-1-2 0 0,-1 0-5 0,-1-6 1 16,-1-4-1-16,-3-3 0 0,1-6 2 15,-1-3 0-15,-1-2 1 0,-1-8 0 0,0-1 1 16,1-3 3-16,-2-6-1 0,3-2-1 0,0 0 3 16,-2-11-12-16,2 0-2 0,1-1 3 15,1-4-12-15,3-2 1 0,1-1-1 0,2 0-3 16,2-2 4-16,2 0 0 0,3 1 3 0,2 3 1 16,3-3 0-16,0 6 3 0,3 0 0 0,3 5 0 15,-1 2 4-15,-2 5 7 0,4 2 3 0,-2 4 1 16,-2 5 8-16,0 2 5 0,-2 3 1 0,-4 3 0 15,0-2 4-15,-3 5-2 0,-2-4 0 0,-10 43 52 16,-10-43-59 0,-4 0 2-16,-2 1 0 0,-2-1-5 0,0 2-5 15,-1-2 3-15,-8-4-10 0,-5-2-28 0,3 1-33 16,-1-1-16-16,-1-4-46 0,0-1 4 16,0-1-53-16</inkml:trace>
  <inkml:trace contextRef="#ctx0" brushRef="#br0" timeOffset="148932.296">23612 13038 853 0,'33'-4'95'0,"-1"-3"-31"0,1 2 0 0,1-5-6 15,0 1-32-15,2-1-17 0,-3-3-4 16,2-1 2-16,-2-3 10 0,-2-2 2 0,-4-2 8 15,-3-1 9-15,-3 0 0 0,-7-3-2 0,1 3 13 16,-7-5-15-16,-3 1-3 0,-5 1-3 16,0 1-15-16,-5-6-3 0,-5 3-2 0,-1-1-2 15,-3-1-1-15,-2 6-1 0,0-1 1 0,-1 2 1 16,-2 1 0-16,3 9 7 0,1 1-2 0,1 4-2 16,0 5 6-16,0 6-8 0,2 3 2 0,0 7 3 15,-1 4-10-15,2 4 3 0,1 6-1 0,2 4-1 16,-1 1 4-16,3 3-1 0,1 1 0 15,1 2 0-15,2 1 1 0,2 2-1 0,0-3 0 16,4 3-1-16,0-4-1 0,5-1-1 0,2 0-1 16,2-5-3-16,0 0-3 0,2-4-53 0,2-1-16 15,2-4 6-15,2-2-61 0,0-1-20 0,1-4-19 16,1-1-10-16,0-4-18 0,1-6-1 16,1-5 0-16</inkml:trace>
  <inkml:trace contextRef="#ctx0" brushRef="#br0" timeOffset="149287.892">24225 13184 268 0,'20'-24'116'0,"-2"0"-7"0,-2 1 1 0,0-4-17 15,-2 1 0-15,-2 0 2 0,-3-2-19 0,-3 3 10 16,-1 0-4-16,-4 3-1 0,0 2 8 0,-2 5-16 16,-1 2-1-16,-2 4 6 0,-2 6-22 0,-3 0-11 15,0 6-10-15,-2 3 1 0,-1 5-15 16,0 4-8-16,-2 2-1 0,1 4-4 0,0 1-6 16,3 2-1-16,0-1 2 0,3 0-1 0,1-2 1 15,2 0 1-15,2-6 0 0,0 1-1 16,1-1 2-16,1-3 0 0,1-1-2 0,1-4 0 15,0 0 0-15,2-2-1 0,2 0-2 0,0-4-3 16,2 0-3-16,0-2-11 0,2-4 1 0,1-1 1 16,0-1-13-16,0-6 7 0,1 0 3 0,-3-2-3 15,3-2 10-15,-3-1 5 0,0-1 2 0,-2-1 1 16,1 3 3-16,-1-1 6 0,-1 2 4 0,1 4 3 16,-3 1 5-16,1 1 8 0,0 5-1 15,0 3 0-15,-1 0 9 0,1 4-10 0,0 1-3 16,0 3 0-16,0 3-12 0,0-2-4 0,1 3 0 15,1 3-1-15,1-2-4 0,-1 0-23 0,2 0-22 16,2 0-8-16,-1 0-34 0,1-1-126 16,0-1 170-16,-1-1-74 0,-2-4 117 0</inkml:trace>
  <inkml:trace contextRef="#ctx0" brushRef="#br0" timeOffset="149508.774">24754 12727 1466 0,'-12'-1'72'0,"1"3"-25"0,1 3 0 15,0 2-6-15,-1 3-30 0,1 4-8 0,1 2-6 16,2 4 2-16,1 2 2 0,1 1 2 0,1 2 6 16,0-2 3-16,6 4 0 0,1-2 0 15,4 0 5-15,0-3-7 0,0-1-3 0,4-1-9 16,2-3-10-16,0-2-76 0,2 0-16 0,0-6 3 15,0-1-86-15,1-2 4 0,0-3-47 0</inkml:trace>
  <inkml:trace contextRef="#ctx0" brushRef="#br0" timeOffset="150099.977">24927 12486 1412 0,'-4'-26'121'0,"4"9"-31"0,0 1 0 0,0 2-24 0,1 4-34 15,2 8-11-15,-1 2-23 0,2 9 4 16,0 3 2-16,1 5-3 0,-2 4 9 0,4 8 7 16,-3 0 2-16,3 3 0 0,-1 4 8 0,1-1-11 15,1 3 2-15,1 1-2 0,0 1-11 0,1 1 1 16,1-1-1-16,-1 0-2 0,1-1 0 0,-2-3 2 16,-2-1-2-16,1-3 1 0,-2-5 0 0,0-3-1 15,-2-3-3-15,-2-5-3 0,2-3-3 0,-4-6-21 16,2 2-2-16,-2-9 2 0,0 0-24 15,0 0 2-15,0 0 5 0,4-15-4 0,-4 3 10 16,1-3 16-16,-1-4 4 0,3-4-2 0,-2-3 20 16,1-2 4-16,3-3 0 0,1-1 3 15,-2-3 2-15,3 1 1 0,1-1 3 0,-1-1 0 16,2-1 3-16,-2 2 3 0,1-5 5 0,-1 4 0 16,2 2 6-16,-2 0 4 0,1 2 0 0,-2 3 1 15,1 5 4-15,-1 2-8 0,0 2-3 0,-1 7 0 16,-1 0-10-16,0 6-9 0,-2 3-3 15,-2 4 0-15,0 0-9 0,2 8-3 0,-4 3-1 16,-1 4 1-16,-2 3-2 0,-2 4 2 0,0 2 1 16,-3 3 0-16,0 0 3 0,0 3 2 0,1-1-1 15,-2 1 0-15,-1 2 1 0,3-1 1 16,-3 0 2-16,1 0 0 0,4 1 2 0,-2-3 6 16,2 1 2-16,-1-3-1 0,1 0 7 0,3-3 4 15,-1-2 3-15,5-5-1 0,-2 0 3 0,3-4-4 16,-1-3 0-16,4-6 3 0,2 3-6 0,0-7-4 15,3 0-4-15,1-7 1 0,0 3-4 0,2-6-3 16,3 0-1-16,1 0-1 0,1-1-3 0,0 1 3 16,2 0 1-16,-1 3 0 0,2-2 4 0,-1 3-1 15,-2 1-1-15,0 2 1 0,-1 0-1 16,-1 2-1-16,-1 1-3 0,-1 0-1 0,-1 1-1 16,0 2-2-16,-1 0-1 0,-3 1-1 0,1 1-3 15,-2-3-71-15,1 2-48 0,-2 1-36 0,-1-4-96 16,-3 0 6-16,-2-1-108 0</inkml:trace>
  <inkml:trace contextRef="#ctx0" brushRef="#br0" timeOffset="150847.454">25698 12392 1234 0,'1'-5'142'0,"0"3"-42"16,-1 2-1-16,0 0-14 0,5 15-43 0,0-2-22 15,-2 5-13-15,3 1 1 0,-2 4 3 16,1 4 0-16,2-1 2 0,-1 0 10 0,-2-1-3 15,1 0-1-15,0-3 9 0,-2 2-10 0,0-3 1 16,1-2 2-16,-1 0-13 0,0 1 1 0,0-4-2 16,1-3-1-16,0 2 1 0,1-6-1 0,1 2 0 15,0-6 0-15,2 0 0 0,1-4-2 16,2 0 1-16,3-2-1 0,0-1-1 0,2-3 0 16,1-2-1-16,0-1 0 0,3 0 0 15,-2 0-2-15,2 0 1 0,0 2 0 0,1-2-1 0,-3 3 1 16,-2 0-1-16,2 2 1 0,-5 1 1 0,2 2 6 15,-4 1 1-15,-1 3-2 0,-1 1 7 0,-2 2-1 16,-1-1 3-16,-4 5 2 0,0 0-1 16,-3 0 3-16,-5 2-3 0,-2-1 0 0,-2 2 1 15,-3-1-7-15,-2 3 1 0,-1-3 0 0,-4 0-7 16,-1 0-1-16,1-1-3 0,-2-1 1 0,0-1-2 16,0-1-25-16,1-2-10 0,0-2 1 15,2-1-31-15,2-3-57 0,2-1-46 0,2-1-33 16,2-2-75-16,3-3 4 0,3-1-75 0</inkml:trace>
  <inkml:trace contextRef="#ctx0" brushRef="#br0" timeOffset="151195.929">26132 12729 1888 0,'3'13'13'0,"2"-5"-3"0,1 3 1 0,4-3-1 0,0 2-5 15,3-3-1-15,-1 2 1 0,4-4 1 0,-1 1 0 16,-1-5 1-16,2 0 4 0,-3-1 16 16,1-1-4-16,-2-3-3 0,2-1 15 0,-2-2-15 15,1 1 6-15,-2-4 2 0,-1 0-17 0,-3-1 0 16,0-1-1-16,-2-2 1 0,-2 2 0 0,-2-4 10 16,-1 1 5-16,-2 0 0 0,-2 0 13 0,-2 0 1 15,0 2 2-15,-3 0 2 0,0 4 3 0,-1-1-11 16,-1 4-4-16,-1-1-4 0,0 4-10 0,-1 3-7 15,-2 0-3-15,3 2-2 16,-1 3-7-16,-1 2-1 0,3 2-1 0,0-1-1 0,1 1 1 16,3 3-3-16,-1 0-14 0,2-2-6 0,1 2-11 15,4 0-76-15,-2-1-31 0,3 2-11 16,0-2-98-16,5 0 4 0,1 0-57 0</inkml:trace>
  <inkml:trace contextRef="#ctx0" brushRef="#br0" timeOffset="151376.21">26644 12449 2171 0,'0'0'65'16,"0"0"-23"-16,1 12 0 0,-1-2 1 0,2 3-38 16,-2 3-7-16,-2-1 0 0,-1 3 1 15,2-1 0-15,-1 2 1 0,-3-2 0 0,2-1 1 16,-2 3 0-16,-1-3-1 0,1 5 1 0,0-5-55 15,-3 2-40-15,0-3-16 0,0 4-74 0,-3-3 5 16,0 2-77-16</inkml:trace>
  <inkml:trace contextRef="#ctx0" brushRef="#br0" timeOffset="151582.483">26452 12521 2167 0,'5'0'153'0,"6"0"-127"0,0 1-26 0,0-1 104 0,5 4-108 16,3 3-2-16,-1-1-3 0,1 0-3 0,3 2-4 16,-4 2-10-16,2 0 0 0,0 2-3 15,-4-1-13-15,-3 0-65 0,1 1-54 0,2 4-33 16,-2-1-94-16,3 6 7 0,-2-2-107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40:58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2612 2776 320 0,'0'0'74'0,"1"0"1"0,15-11-8 0,-7 6 4 0,2 3-3 16,4 0-12-16,1-1-2 0,2-1 0 15,2 2-14-15,1-1 3 0,0 1-1 0,4-1 1 16,1 3 2-16,-1-1 1 0,4 1-1 0,2 0 1 15,-1 1-1-15,3 3 0 0,1-1-3 0,1-3-2 16,0 0-3-16,4 1-5 0,0-1 0 0,2 0-1 16,2 0-7-16,4 0-7 0,0 0-1 15,3 0 1-15,1 1-8 0,0-1-2 0,0 3-1 16,1-1-1-16,2-1-2 0,-3 1-1 0,0-1 1 16,0 0 0-16,0 0-1 0,1 2 1 0,-2 0-1 15,0-1 1-15,-2-1 0 0,0 0 2 16,1 0 12-16,0-1 0 0,-3 0 8 0,1-2-1 15,1 1-2-15,1-4 4 0,-3 0 0 0,1 1-4 16,-2-3-8-16,-2 3-5 0,1-3-3 0,-3-1 0 16,-2 2 0-16,-3-3-1 0,-1 1 1 0,-3 2-2 15,0-1 2-15,-2 1 0 0,-3-1-1 0,-1 4 0 16,-3 0-1-16,-3 0-6 0,0 3-2 0,-3 0-76 16,-5 0-40-16,-4 1-16 0,-2 4-99 0,-8 1 5 15,-5-1-82-15</inkml:trace>
  <inkml:trace contextRef="#ctx0" brushRef="#br0" timeOffset="13241.206">12563 4172 189 0,'77'-5'-56'0,"3"0"27"16,0 0 4-16,3 1-8 0,2-2 70 0,5 2-9 16,0-2 18-16,3 1-2 0,2 0 0 0,3 1 0 15,2-3-2-15,1 2-10 0,-1 3-3 0,-1-4 2 16,1 3-13-16,1 3-3 0,-5-2-3 0,-2 2-2 16,-1-1-3-16,-3 1 0 0,-1 1-1 0,-3-1-1 15,-2 0 0-15,-3 0-1 0,-2 0 2 0,-1 0-1 16,-4 0 0-16,0-1 2 0,-5 1 0 15,-6-3-1-15,-1 3 3 0,-4-1 0 16,-4 1 0-16,-3 0 0 0,-3 0-1 0,-5 1-2 0,-4-1 0 16,0 4 1-16,-5-2-3 0,-4 3-4 0,-3 3-50 15,-6 0-9-15,-3 2-33 0,-6-2 3 0,-6 1-49 16</inkml:trace>
  <inkml:trace contextRef="#ctx0" brushRef="#br0" timeOffset="14655.583">18018 4032 124 0,'7'-9'10'0,"4"0"15"15,2 3-8-15,-1-2-30 0,3 2 57 16,3 0-13-16,2 2-3 0,1 1-2 0,1 0-16 15,3 2-2-15,1 1 0 0,3 0 2 0,3 0-1 16,1 1 20-16,1 0-3 0,2 1-2 16,2 1 18-16,4-3-8 0,0 2 4 0,4-1 1 15,-1 1-11-15,6 3-7 0,2-2-1 0,7 3 1 16,-3-2-9-16,7 2 0 0,3 0 2 0,5 0 1 16,3-1 2-16,4 1 5 0,1-1-4 0,4-4 2 15,5 3 4-15,2 1-9 0,1-1 0 0,0-1-2 16,2 0-8-16,-2 1-1 0,2-3 0 0,-3 1-1 15,3 1 0-15,-2-2 0 0,-1-2 0 0,-3-1 1 16,2 1 0-16,-3 0 1 0,-3 0 0 0,-4-2 0 16,-5-2 0-16,-1 0 1 0,-5 0 0 15,-5-1-1-15,-2 0-1 0,-5-1 0 0,-3-2-1 16,-3-1 1-16,-3 2-2 0,-3 1 1 0,-4-2 0 16,-4 0 0-16,-2 2 2 0,-4 0-2 0,-4 0-25 15,-4 2-21-15,-2 3-17 0,-1-1 2 16,-3 3-36-16</inkml:trace>
  <inkml:trace contextRef="#ctx0" brushRef="#br0" timeOffset="52904.058">27324 3830 414 0,'-18'-1'177'0,"4"1"-29"0,2 0-7 15,2-1 21-15,1-1-100 0,9 2-6 16,0 0 0-16,6-1-6 0,7 1-4 0,1 0-2 16,9 0-8-16,3 1-1 0,4-1 1 0,5 3 1 15,3-3-1-15,5 4 1 0,2-2 1 0,4-1 0 16,5 2 1-16,8-2-2 0,2 1 1 0,7 2-1 16,1-3-2-16,7-1-6 0,4 0-4 0,6 2 1 15,1-1-8-15,0 1-3 0,1 1-4 0,8 0 0 16,0 0-5-16,-2-1 0 0,-1 2-1 0,-3 0 0 15,-2 0-2-15,0-2 1 0,1 2 0 16,-8-3 0-16,-4 1 0 0,-2 1-1 0,-1 2 1 16,-1-4 0-16,-4-1-1 0,-1 0 0 0,-6 1 1 15,-2 1 0-15,-1-2 0 0,-3 0 0 16,-2 0 0-16,-6 0 0 0,-2-2 1 0,-6 1 0 0,-6 1 0 16,-4-4 0-16,-2 2-1 0,-6 1-33 0,-6-3-24 15,-5 3-5-15,-3-4-47 0,-5 4-198 16,-6 1 250-16,0 0-103 0,-3 6 157 0</inkml:trace>
  <inkml:trace contextRef="#ctx0" brushRef="#br0" timeOffset="58125.683">15767 1714 623 0,'14'-5'131'16,"3"3"-4"-16,2-6-19 0,4 5-6 0,6-6 4 15,0 0-26-15,3 0-2 0,4-4-4 0,2 2-2 16,4-1-5-16,5 2-6 0,2-2-5 0,3-1 1 16,3 3-11-16,4 3-13 0,3-2-5 15,2 1 1-15,1 0-17 0,4 1-3 0,4 4-2 16,1-3 0-16,1 1-4 0,0-1 0 0,3 2-1 15,-1-2 0-15,3 1 0 0,-2 0 1 16,-4-2-1-16,-2 0 1 0,0-1 0 0,-4 1 0 0,-2-3 0 16,-4 1 0-16,-3 2 0 0,-4-2 1 15,-2-1 0-15,-5 2 0 0,-4-2-1 0,2 1 0 16,-5 1 0-16,-2-2 1 0,-2 0-1 0,-2 0-13 16,-3 1-29-16,0 3-16 0,-3-1-28 0,-4 3 2 15,-5 2-43-15</inkml:trace>
  <inkml:trace contextRef="#ctx0" brushRef="#br0" timeOffset="63011.432">19269 131 620 0,'-14'2'88'0,"-2"1"7"0,-1 2-16 16,-3 1 1-16,-1 5 0 0,0 1-21 0,-1 1-4 15,-3 4-4-15,-1 4 1 0,-1 4-7 0,3 3-1 16,-1 2-3-16,0 2 1 0,1 3-3 0,-5 3-5 15,3-2-3-15,-1 2 2 0,1 1-9 0,0 1-3 16,-1 3-2-16,1 4-1 0,3-1-4 0,2 3-2 16,2 2 0-16,3 0 0 0,3 1-2 15,2-1 0-15,1-2-2 0,5-4 0 0,2 0-2 16,3-3 0-16,4-1-2 0,5 0 1 0,1-2-3 16,4-2 2-16,2-1-1 0,5 0 0 0,3-6 0 15,3 3 0-15,3-5 1 0,0-1-1 16,1-4 0-16,0 0 1 0,1-2 0 0,-1-7 0 15,0 3-1-15,-1-4 1 0,-3-4 1 0,0-3-1 16,1 0 0-16,1-1 4 0,-2-5-1 0,0-1 0 16,1-7 3-16,-1 0 0 0,2-3-1 0,-2-4 2 15,1-1-1-15,-1-5 0 0,1 0-1 0,-5-5 2 16,0-4 0-16,-2-2 7 0,2-2 2 0,-5-5-1 16,-3-3 8-16,2 2 4 0,-2-5-4 15,0 0 2-15,-4-5 0 0,0 1-4 0,-2-2-1 0,-1-2 0 16,0 2-7-16,-5-7-2 0,0 1 2 15,-2 0-1-15,-1 4-4 0,-5-3-1 0,-1 3-2 16,-1 3 1-16,-4-3-4 0,-1 5 0 0,-4 1-1 16,2 1 0-16,1 2 0 0,0 2 0 15,-2 4-1-15,0 3 1 0,0 3-1 0,-3 4-2 0,4 5 0 16,-2 4-1-16,-2-4-1 0,-1 6-3 16,3 4-2-16,0 1-4 0,1 4-4 0,4 2-65 15,-1-1-30-15,-1 7-13 0,5 2-81 0,0 5 4 16,0 7-68-16</inkml:trace>
  <inkml:trace contextRef="#ctx0" brushRef="#br0" timeOffset="68084.334">12286 5102 329 0,'0'0'70'0,"-1"0"-69"0,-1 0 71 0,1 0 7 16,0 0 24-16,0 1-8 0,-1 1-11 0,1-1 0 16,-22 27 3-16,25-20-14 0,1-1-4 0,3 2-9 15,0 1-2-15,3-3-7 0,4 2-11 0,0-1-3 16,3 1 2-16,0-2-16 0,3 2-4 16,2-1-2-16,2-3 1 0,-1 3-6 0,-3 0-3 15,2 0-1-15,-1-1 0 0,0-1-3 0,-2 2-1 16,0-1 2-16,-2 3-2 0,0-2 0 0,-1-1-2 15,-3-1-6-15,1 4-5 0,1 0-7 0,-3 0-48 16,1 0-15-16,1-1 2 0,-2 3-56 0,1-1-81 16,-3-1 149-16,1-3-76 0,-2 0 141 0</inkml:trace>
  <inkml:trace contextRef="#ctx0" brushRef="#br0" timeOffset="68414.156">12705 5159 530 0,'-3'-4'35'0,"0"0"51"0,2 2-54 0,1 2 139 16,0 0-98-16,0 0-20 0,0 0 3 0,0 0 10 16,-1 15-26-16,1-7 6 0,0 1-8 0,2 3-1 15,3 2 3-15,-1 1-12 0,-2 0 2 0,4 2 0 16,-2 0-12-16,1 0 3 0,0 2-1 0,-1-3-1 15,1 1 5-15,1 3-4 0,-1-3-1 0,-2 2 2 16,1-3-5-16,-1 2-1 0,0 0-3 16,0 1-1-16,-3 0-2 0,-2-4 0 0,0 1 0 15,-2 0 1-15,-2 1-2 0,0-1 1 16,-4-1 0-16,1-2 0 0,-4 1-1 0,-2-2-2 16,0-1 0-16,0 1 1 0,1-4-2 0,-1 0-1 15,0-1 1-15,-1-1-3 0,2-2 1 0,2 1-27 16,0-3-27-16,1-2-11 0,1 0-41 0,2-2 4 15,3-3-45-15</inkml:trace>
  <inkml:trace contextRef="#ctx0" brushRef="#br0" timeOffset="93319.808">19297 6607 273 0,'13'0'38'0,"1"0"0"16,1-1-1-16,0 1-7 0,1 0-12 15,0 0 4-15,3 0-11 0,-3 0-3 0,1 0-3 16,-1 1-2-16,0-1-2 0,4 3 0 0,-2-1 2 16,4-2-1-16,1 0 0 0,1 1 3 15,2-1-1-15,4 0 1 0,-1 0 2 0,2 2-3 16,0-1 0-16,1 0 1 0,0 2-2 0,2-2-1 16,0 3 0-16,-2-3-1 0,1-1 0 0,3 1-1 15,0 0 1-15,1 2-1 0,-1-3 0 0,0 1 0 16,-2 3 0-16,3-3 1 0,-4 0-1 0,1 2 0 15,-6-1 0-15,2 2 1 0,-4-3 0 0,1 3-1 16,-1-1-1-16,-4 1-6 0,-1-3-2 0,1 2-84 16,-3 1 86-16,-1-1-22 0,2 2 29 0</inkml:trace>
  <inkml:trace contextRef="#ctx0" brushRef="#br0" timeOffset="102248.79">12621 7487 183 0,'0'0'50'0,"0"0"-49"0,0 0 71 0,0 0-19 15,2 0 40-15,20-11 18 0,-12 5-10 0,4-2-5 16,4-2 3-16,3-1-18 0,2 3-17 0,2-3-6 15,1-5 0-15,3 3-21 0,3-2-10 16,-1 1-1-16,1-4-1 0,2 2-10 0,-1-2 0 16,2-1-2-16,0 2-1 0,-1 0-1 0,-1-1-3 15,0 2-1-15,-1 0 1 0,0 2-4 0,-1-2-1 16,-1 2 0-16,-1 0-1 0,0 3-1 0,-1 1-4 16,1 2-38-16,-4 0-16 0,0 3-27 0,-3 2 2 15,-1 2-44-15</inkml:trace>
  <inkml:trace contextRef="#ctx0" brushRef="#br0" timeOffset="102574.985">12674 7600 739 0,'18'-7'52'0,"3"-4"20"0,-2 1-38 15,5-3 70-15,2 0-27 0,2-3-23 0,3 1 1 16,1-2 7-16,1-1-31 0,2 0-6 0,2 1-7 15,-1 1-2-15,-1 0-7 0,-1 1-3 0,-2-2-2 16,0 3 1-16,1 1-4 0,-2 0-28 16,0-3-60-16,1 4-29 0,1 0-62 0,3-2 5 15,0 1-87-15</inkml:trace>
  <inkml:trace contextRef="#ctx0" brushRef="#br0" timeOffset="140552.328">15443 17109 836 0,'9'-16'2'0,"-3"5"87"16,0-3 66-16,-4 6-33 0,-3 2-40 0,-4 6 8 16,-2 0 0-16,-6 6-1 0,0 1 5 0,-4 8-15 15,-4 1-3-15,-4 6 5 0,-1 2-20 0,-1 2-14 16,-1 4-7-16,-1-1-2 0,3 2-16 0,0 1-6 16,4-2-4-16,5 1-1 0,1-1-6 15,6 0-1-15,4-2-1 0,6 0 1 0,1-2-1 16,6-2-2-16,6-2 0 0,2-5-6 0,3 2-4 15,6-8-77-15,1 0-21 0,1-5-4 16,1-1-90-16,2-8 4 0,0 0-58 0</inkml:trace>
  <inkml:trace contextRef="#ctx0" brushRef="#br0" timeOffset="141118.833">15737 17107 806 0,'7'-9'85'0,"2"-2"77"15,-3 3-42-15,1 6-51 0,1 4 5 0,-5 5-2 16,1 4 0-16,0 1 3 0,-4 4-6 0,0 4-3 16,0 3 1-16,0 1-12 0,-3 2-13 0,2 1-4 15,-1-3 0-15,-1 2-16 0,-1-1-5 0,2 2-4 16,-2-2 0-16,-1 0-5 0,2-2-1 16,-1 0-1-16,1 0 0 0,1-2 0 0,1 0-1 15,-2-5 2-15,2-2-2 0,1 0 1 0,0-5 0 16,-2-2 0-16,2-3 1 0,0-4 0 0,0 0 1 15,0 0-1-15,0 0 0 0,0-16 1 0,1 5-2 16,2-3 1-16,1-2-1 0,0-3 0 0,3-2-2 16,1-1 1-16,3-1-1 0,0 1 0 0,4-1-2 15,-1 0 1-15,1 0-1 0,0 2 0 16,0 0-1-16,1 1 0 0,-1 1-1 0,-2-2 1 16,1 2 0-16,1 1 0 0,-2 0-1 15,3 3 1-15,-3-1 0 0,-2 4-1 0,0 1 1 16,-3 4-1-16,-1 1 0 0,-4 3 0 0,-3 3 0 15,0 0-1-15,0 0-1 0,-5 14 2 0,-1-3-1 16,-2 1 1-16,-1 2 0 0,-3 2 0 0,-1 2 0 16,-3-1 2-16,1 3-2 0,-1-4 0 0,-1 2 1 15,4-2-1-15,-3 2 0 0,2-5 0 16,3 3 0-16,1 0 0 0,1-6 0 0,6 5 0 0,0-4 1 16,-1 0 0-16,6-1 18 0,0-1-2 15,4-2-3-15,3-2 16 0,5 0-2 16,-2-3 2-16,3 1 6 0,2-2-9 0,1-1-6 15,1-1 1-15,-2-2 2 0,2 2-7 0,-2-1-3 16,-1 2-2-16,-1-4 1 0,0 4-2 0,-3-3-3 16,0 3 0-16,-3 0-2 0,-2 0-1 0,1 2-1 15,-3-2-1-15,-3 1 0 0,-2-1-1 0,0 0-45 16,0 0-19-16,0 0-4 0,0 0-54 0,0 0-121 16,0 0 184-16,0 0-95 0,0 0 152 0</inkml:trace>
  <inkml:trace contextRef="#ctx0" brushRef="#br0" timeOffset="141435.402">16182 17052 870 0,'5'-7'145'16,"0"4"-143"-16,0 3 99 0,0 2 85 0,3 1-45 15,0 4-53-15,3 4 5 0,-1 1 0 0,3 4 4 16,1 1-2-16,-1 5-19 0,2-1-4 0,-1 3 0 15,1-1-23-15,-3 1-13 0,0-1-4 0,1 2-1 16,-5 0-14-16,-2-1-2 0,-2 2-2 16,0-1-1-16,-4 1-1 0,0 0 1 0,-5 1-1 15,-2-3 0-15,-1 2 1 0,-1 0-1 0,-2 0 1 16,-2-2 1-16,-2-2-2 0,-1-4 1 0,1 0 0 16,-1-2 1-16,1-3 0 0,2-2-1 0,0-1 1 15,4-4 0-15,0-1-1 0,4-1-2 16,5-4 0-16,0 0-1 0,0 0-3 0,0 0-4 15,0 0 0-15,4-11-8 0,2 4-6 0,4 0-146 16,-2 1-181-16,5-1 179 0,-3 1 164 0,-1-2-161 16</inkml:trace>
  <inkml:trace contextRef="#ctx0" brushRef="#br0" timeOffset="187918.246">12629 8847 185 0,'-3'1'-49'0,"0"1"39"0,0-2-2 0,-1 2-7 0,2-1 69 16,2-1-13-16,0 0 14 0,0 0-9 16,0 0-16-16,0 0 8 0,0 0-20 0,0 0-3 15,0 0-1-15,0 0-1 0,0 0-2 0,0 0 7 16,0 0 2-16,0 0 2 0,0 0 8 0,0 0 9 16,1 0 6-16,0 0 1 0,1-1 11 0,21-18 7 15,-17 12 0-15,-1 2 1 0,1-4 5 0,-2 2-5 16,2 0-1-16,0-1 1 0,-1 0-7 0,0 2 2 15,1-2 0-15,-2 0-1 0,1 2 2 0,-1 1 0 16,-2 0-1-16,-1 4 1 0,-1 1-3 0,0 0-4 16,0 0-2-16,-2 11-1 0,-3 0-7 0,-4 5-10 15,0 3-3-15,-1 2 2 0,-3 3-12 16,1 2-3-16,-2 5-5 0,1-4 1 0,-1 2-5 16,1-3-1-16,2 1 0 0,0 0-2 15,-1-4 0-15,4-1-2 0,-1-2-11 0,2-3-2 0,2 1-9 16,0-2-46-16,1-5-18 0,2-1-3 15,-1-4-58-15,3-6-112 0,0 0 189 0,0 0-89 16,0 0 159-16</inkml:trace>
  <inkml:trace contextRef="#ctx0" brushRef="#br0" timeOffset="188085.935">12470 8876 544 0,'-7'-6'135'0,"1"4"-133"0,4 2 104 0,2 0 51 16,0 0-14-16,0 0-41 0,0 0-11 0,0 16-8 15,6-9-4-15,1 3-13 0,2-2-7 16,2 2-5-16,1 3 1 0,2-2-12 0,2 0-13 16,0 0-3-16,1 0 1 0,1 0-17 0,3 2-39 15,-2 3-107-15,4-4 85 0,-2 6 50 0,2 0-51 16</inkml:trace>
  <inkml:trace contextRef="#ctx0" brushRef="#br0" timeOffset="188612.294">12044 10263 395 0,'0'0'202'0,"4"7"-21"16,-6 3-5-16,2 3 2 0,-2 3-88 0,-3 3 2 15,-2 2-21-15,-2 4-10 0,-2 1-12 0,-3 2-3 16,1-1-13-16,0-1-7 0,-1 1-1 0,-1-2-1 16,1 0-7-16,3-3-5 0,0 1-1 0,1-4-3 15,1-1-4-15,1-2-16 0,0-2-23 16,5 0-6-16,-2-4-28 0,1-3-102 0,0-2-27 16,2-3 50-16,2-2 149 0,0 0-143 0</inkml:trace>
  <inkml:trace contextRef="#ctx0" brushRef="#br0" timeOffset="188787.379">11803 10492 646 0,'-5'-8'44'0,"0"0"111"16,3 5-93-16,0-2 167 0,2 5-73 0,0 0-30 15,0 0-5-15,0 0 1 0,11 10-42 0,-5-4-15 16,2 2-6-16,0 2 3 0,5 0-21 0,-1 0-10 16,2 1-6-16,4 1-1 0,-1 2-11 0,4 2-2 15,1-4-13-15,3 3-22 0,2 0-10 0,-1 2 1 16,1 3-24-16</inkml:trace>
  <inkml:trace contextRef="#ctx0" brushRef="#br0" timeOffset="189260.689">13595 11392 245 0,'5'-6'22'0,"-2"2"-22"0,-3-6 1 15,4 1-3-15,0 1 10 0,0-1-15 0,-1 1 6 16,2-4 11-16,-1 3 7 0,2 1 15 16,-1-2 60-16,1 4 4 0,0-3-5 15,0 5 64-15,-1-4-22 0,2 4 4 0,-4 0 6 16,1 0-33-16,-4 4-14 0,0 0-10 0,0 0-1 15,0 0-22-15,-7 10-14 0,-2 0-5 0,0 3 2 16,-2 1-19-16,-1 5-7 0,-2 0-4 0,1 3 0 16,-2 2-9-16,1-1-3 0,2 3-1 0,2-6-2 15,-1 1-2-15,4-3-44 0,-1-1-20 0,3-2-2 16,2-2-52-16,-1-4-134 0,1-2 195 16,3-2-94-16,0-5 152 0</inkml:trace>
  <inkml:trace contextRef="#ctx0" brushRef="#br0" timeOffset="189383.778">13485 11303 1053 0,'0'0'133'0,"0"0"-13"0,0 1 0 0,6 20-30 16,-2-12-21-16,0 3 9 0,0 2-42 0,1-2-11 16,3 3-7-16,0 1-3 0,2 0-11 0,1-1-90 15,2-2 82-15,2-2-17 0,-1-3 21 0</inkml:trace>
  <inkml:trace contextRef="#ctx0" brushRef="#br0" timeOffset="189836.858">14310 9484 358 0,'0'-5'212'15,"-2"2"-13"-15,1 2-6 0,-3 1-16 0,-2-2-62 16,-2 5 12-16,0 4-42 0,-2 3-18 0,-1 2-13 15,-2 3-4-15,-3 5-20 0,3 1-11 16,-3 0-1-16,2 4-2 0,-1-2-11 0,3 0-1 16,0 1-8-16,1-2-8 0,3-1-6 0,1-2-95 15,2-3-72-15,1-4 84 0,2 0 103 0,2-6-104 16</inkml:trace>
  <inkml:trace contextRef="#ctx0" brushRef="#br0" timeOffset="190536.14">11934 9613 795 0,'0'0'130'0,"0"0"-127"0,-8 8 80 16,3 1 77-16,-5 2-99 0,-3 3 5 0,1 5-23 16,-2 0-1-16,0 4-6 0,1 2-25 0,0 1-2 15,0-1-3-15,2-2 1 0,1-2-4 0,2 1-19 16,0-4-34-16,3-1-11 0,-1-5-39 0,1-2 4 15,4-3-47-15</inkml:trace>
  <inkml:trace contextRef="#ctx0" brushRef="#br0" timeOffset="190687.523">11791 9688 1205 0,'9'-1'84'0,"1"1"13"0,-3 1-64 0,2 0 140 16,3 3-93-16,0 3-32 0,-1 2 1 0,3 0 3 15,-1 2-37-15,2 1-3 0,1 3-5 0,3-3-1 16,-1 3-3-16,3 0-43 0,2 0-107 0,-1-1 90 16,1-2 58-16,-1-3-57 0</inkml:trace>
  <inkml:trace contextRef="#ctx0" brushRef="#br0" timeOffset="191644.355">14283 9524 475 0,'6'-4'95'0,"-2"1"8"15,-4-1-1-15,4 0-6 0,-3 0-1 0,1 3 7 16,-2 1-10-16,0 0 2 0,0 0-6 0,0 0-4 15,0 0-1-15,0 0-17 0,0 1-3 0,0-1 7 16,3 23-23-16,-8-15-5 0,-1 1-7 16,-2 3-2-16,-1 4-5 0,-1-1-8 0,-3 5-2 15,2-2 1-15,-1 3-9 0,-3 0-3 0,0 1-1 16,2 1-1-16,0-1-3 0,2 0-1 0,1-1 0 16,1-1-1-16,1-3-1 0,3-2-53 15,0-2-34-15,4-3-4 0,0-2-71 0,1-5 5 16,4-3-62-16</inkml:trace>
  <inkml:trace contextRef="#ctx0" brushRef="#br0" timeOffset="191858.885">14035 9508 1099 0,'6'2'145'0,"2"3"-6"0,0-2 0 15,1 3-20-15,2 0-18 0,2 3 13 0,0-2-30 16,1 4-1-16,0-1-12 0,1 2-5 0,1 0-4 16,0-1-20-16,-1 1-4 0,0-1 2 15,1 1-25-15,0 1-3 0,-1 0-22 0,0 0-19 16,-3-2-16-16,0 1-350 0,2 2 360 0,1-1-95 16,-5-2 133-16</inkml:trace>
  <inkml:trace contextRef="#ctx0" brushRef="#br0" timeOffset="194083.004">12553 8918 140 0,'-14'0'19'0,"-2"3"-18"0,-5-1 6 15,-3-1-19-15,-2 2 42 0,-2 0-20 0,-3 2 12 16,-3-2-1-16,-5-1-4 0,1-2 13 0,0 3-5 16,0-2 3-16,-4-1 5 0,1-1-6 0,-5 1 1 15,2 0-5-15,-2 0-1 0,-1 0-1 0,0 0-6 16,2 1-2-16,-2-1 1 0,1 0-9 16,2-1-2-16,1 1-1 0,3 0-2 0,-1 0 0 15,1 0-21-15,-2-1 0 0,2 2 1 16,1 3-17-16,-1-3-1 0,1-1-1 0,1 0-6 15,1 1 6-15,2-1 6 0,2 1 4 0,1 0 0 16,2 1 11-16,0-2-1 0,5 1-8 0,-1-1 5 16,2 4-5-16,2-3 11 0,0-1 0 0,1 0-7 15,-1 0 12-15,1 0 0 0,-2 0 9 0</inkml:trace>
  <inkml:trace contextRef="#ctx0" brushRef="#br0" timeOffset="194382.171">10736 8959 6 0,'-23'0'14'0,"-3"-1"1"0,2-4 14 0,0 2 1 16,0 2-1-16,2 0 15 0,-1-3-3 0,0 3 1 15,4 1 2-15,-1-1-4 0,-2 1 7 0,0-3 0 16,1 3 0-16,0-1 7 0,0 0-7 0,-2 1-2 16,-1-5 2-16,1 3-11 0,0 0-8 15,3 1-5-15,1-2 0 0,0 3-12 0,-3-1-2 16,5-1-2-16,1 2 1 0,-4-3-4 0,1 2 0 16,0 1-1-16,-1 0 0 0,0-3-1 0,2 2 1 15,-2 1 2-15,1 0-2 0,2 0 2 0,0 0-1 16,-2-1 0-16,2 1 1 0,-2 0-1 0,0 0-2 15,-3-3 0-15,2 1 0 0,0 2-1 0,-3-1 1 16,2 0 4-16,-3-1-2 0,1 1 4 0,1 1 15 16,1 0 0-16,-4-1-1 0,1 1 14 0,2 0-2 15,-4 0-1-15,3 0 5 0,-3 0-8 0,1 0-8 16,1 0-3-16,1 0 2 16,2 0-11-16,2 0-3 0,1 0-3 0,5 0-4 15,1 0-3-15,2 2-1 0,4 1-5 0</inkml:trace>
  <inkml:trace contextRef="#ctx0" brushRef="#br0" timeOffset="195249.998">10108 9761 1 0,'-27'1'0'0,"2"3"0"0,-1-3 0 16,1 1 0-16,-3 1 0 0,2-1 0 0,-1 2 0 16,1-3 0-16,1 2 0 0,0-1 0 0</inkml:trace>
  <inkml:trace contextRef="#ctx0" brushRef="#br0" timeOffset="195415.029">9459 9766 483 0,'-23'-4'32'0,"-1"2"61"0,1 0-105 0,-1 1 216 15,1 1-166-15,1 0-20 0,1 3 5 0,1 0-2 16,2 1-21-16,-1 0-109 0,6 2 100 0,-1 0-21 15,3 1 30-15</inkml:trace>
  <inkml:trace contextRef="#ctx0" brushRef="#br0" timeOffset="196979.167">11702 9694 231 0,'6'-1'101'0,"2"-2"0"0,-6 2-1 0,2 0-11 16,-4 1-8-16,0 0 1 0,0 0-17 0,-9-5-13 15,-1 4-4-15,-4 1-1 0,-1 0-16 0,-4 0-4 16,-2 1-3-16,-1 0 0 0,-5 2-7 0,0-2-6 16,-3 1-2-16,-2 2-2 0,-2 0-7 0,-2-2-87 15,0 2-41-15,-1 2 61 0,0-3 68 0,-5 2-67 16</inkml:trace>
  <inkml:trace contextRef="#ctx0" brushRef="#br0" timeOffset="197189.469">10539 9727 266 0,'-19'0'95'0,"0"3"-10"16,1-3 0-16,-1 2-27 0,-1 0-2 0,0-1 4 15,0 1-34-15,2 1 7 0,-1 1-5 0,-2-3-3 16,3 1 5-16,-1 1-6 0,3-1 0 0,3 2 3 15,-1-2-9-15,2 1-6 0,1-1-4 16,1 2-6-16,0-2-8 0,3 2 1 0,-5 1-8 16</inkml:trace>
  <inkml:trace contextRef="#ctx0" brushRef="#br0" timeOffset="197655.198">11536 10460 274 0,'6'2'105'15,"-1"-1"6"-15,-4-1 0 0,-1 0-16 0,0 0 5 16,0 0-1-16,-11 3-21 0,0-3-24 16,-2 2-9-16,-6-2 1 0,-4 1-31 0,-2 3-5 15,-5-2-5-15,-3 1-3 0,-1 0-6 0,-5 2-148 16,-4 0 142-16,-4 1-33 0,0-2 44 0</inkml:trace>
  <inkml:trace contextRef="#ctx0" brushRef="#br0" timeOffset="197807.392">9965 10549 76 0,'-20'0'15'15,"-1"0"-15"-15,0 4 6 0,0-3-2 0,0 3-3 16,-2-3-21-16,1 3 0 0,0-2-10 0</inkml:trace>
  <inkml:trace contextRef="#ctx0" brushRef="#br0" timeOffset="197928.186">9496 10592 181 0,'-20'2'128'0,"1"-2"-8"15,1 0 0-15,0 0-15 0,-1 1-6 16,1 1-3-16,-1-2-20 0,3 2-24 0,0-2-7 15,3 2 2-15,-1-1-28 0,2 2-27 0,2-2-92 16,5 4 65-16,5 3 35 0,5 0-39 0</inkml:trace>
  <inkml:trace contextRef="#ctx0" brushRef="#br0" timeOffset="198675.121">13312 11493 549 0,'-19'0'86'0,"-6"-1"-85"0,-5 1 40 16,1 0 41-16,-7 0-30 0,-6-3-31 0,-4 3-6 15,-9 0-6-15,-3 0-4 0,-6 0-4 0,-7 0-3 16,-3 0-2-16,-7 0-1 0,-4-1-3 0,-3 2-3 15,-3-2-2-15,-3 0 2 0,-2 1-4 0,0 0 6 16,-2 0-1-16,2-1 0 0,1 1 5 0,-1 0-37 16,-1 0-31-16,0 0 6 0,-2 1-54 0,-1 1 43 15,3 0 16-15,2-1-19 0,-1 0 51 0,4 0 34 16,6 3 19-16,4-4 23 0,7 0 29 0,2-1-30 16,3-2-5-16,3 2-4 0,3 0-33 15,3 0 2-15,3-2 0 0,3 1 5 0,2-3 3 16,4 1 33-16,5 1 3 0,4-4-4 15,3 3 36-15,3-1-10 0,1 1 10 0,4-1 0 0,0 2-10 16,2-1-7-16,1 3-4 0,2-3 0 16,0 2-10-16,2 2-4 0,1-1-5 0,4 1 2 15,-3 0-7-15,4 0 0 0,1 1 0 0,0 0-2 16,1 4 1-16,-2-5-4 0,0 3-2 0,0 0 0 16,-1 2-5-16,0-2-7 0,-3-1-3 0,3 4-1 15,-1-4-9-15,0 3 0 0,2-1-1 0,0-1 0 16,2 2-1-16,1 0-1 0,2-1-2 0,1-1-5 15,3 2-2-15,1-1-167 0,3-2 163 16,3-2-38-16,0 0 51 0</inkml:trace>
  <inkml:trace contextRef="#ctx0" brushRef="#br0" timeOffset="199550.605">14138 9636 264 0,'-10'-5'18'0,"0"3"46"0,-5-6-37 0,0 5 67 16,-4-5-27-16,-4 5-14 0,-4-5-3 0,-1 2-2 15,-4 1-17-15,-4-1-9 0,-6 1-3 16,-5 0 1-16,-1-1-11 0,-5 2-2 0,-3-3-2 16,-8 2-1-16,-4-4-2 0,-3 1 2 15,-2 3-2-15,-6-4 0 0,-4 0 1 0,-4 3-2 0,1-1 1 16,-3-1-1-16,0 2-2 0,0 2-1 0,-2 0-1 16,-1 1 1-16,1 2-1 0,-1-3 3 15,-5 0-2-15,2 3 1 0,-2 0 1 0,1 0 0 16,-2 0 2-16,1-2 1 0,-1 1-1 0,1 2 2 15,1 0-1-15,-2 0 1 0,4 0 0 0,-1 0-1 16,2 0 0-16,1 1-1 0,3 0-1 0,-1 2 0 16,5-3 0-16,4 0-1 0,2 1 2 0,0-1 1 15,4 0-1-15,3-1 1 0,3-2 1 0,5 2 13 16,2 1-4-16,3 0-2 0,0-1 9 0,6 1-2 16,3 0 1-16,0 1 3 0,0 0-9 15,2-1-6-15,4 0 3 0,2 3 1 0,0-3-7 16,2 0-1-16,3 0-1 0,3 0 0 0,3 0-1 15,-1 0 0-15,4 0 0 0,0 0 0 16,3 0 0-16,1 1-1 0,2 0 1 0,1 0-1 0,1 2 0 16,-1 2 1-16,-1-4-1 0,0 0 0 15,1 2 0-15,0-1 1 0,1 0-1 0,0 1 2 16,-2-2-1-16,2-1 17 0,2 3 3 0,1-1-2 16,-2-2 18-16,2 1-5 0,-3-1 1 0,4-1 6 15,1 1-9-15,3 0-9 0,0 0-4 0,3-1-2 16,2 1-10-16,3 1-70 0,3 4-93 0,1-1 88 15,1 3 71-15,1-6-71 0</inkml:trace>
  <inkml:trace contextRef="#ctx0" brushRef="#br0" timeOffset="201191.973">12814 10164 277 0,'0'-8'69'0,"0"-1"3"0,-3 2 1 0,0-2-6 15,0 2 7-15,-3-1-3 0,-1 2-3 0,-2 1 3 16,-3-1-4-16,-3 3 0 0,-1-2-1 0,-3 4-7 16,0 1-4-16,-2 4 1 0,-3 0-12 0,-2 3-14 15,2 4-3-15,-5 3 0 0,3-1-17 16,-1 6 6-16,-5 1-1 0,0 0-2 0,2 5 6 16,1 5-1-16,2-3 2 0,-1 4 2 0,3 1-2 15,2 1-1-15,6-1-4 0,2 0 2 16,0 0-5-16,3 0-3 0,2 2-2 0,3-2 0 15,1-1-4-15,3 1-1 0,0-1 0 0,3 2 0 16,2 0 0-16,5 2-1 0,4-2 1 0,-1-1 0 16,3-1 0-16,4-1 2 0,3-3-1 0,2-1 0 15,3-2 2-15,-2-6 2 0,2-1 0 0,4-4 0 16,1-1 2-16,-2-5 0 0,3-1 9 16,-2-3 2-16,0-3 6 0,2 1 3 0,-1-4-1 0,0-2 2 15,0-3 6-15,-3-5 5 0,2 1 0 16,-1-4-5-16,0-2 7 0,-2-5 1 0,1 1 1 15,-2-5 3-15,0-1-1 0,2-2-7 16,-5-1-2-16,0-2 1 0,-2 0-9 0,-3-2-2 16,-1 0 1-16,-2 6-1 0,-2 2-2 0,-3-4 0 0,-3 4 0 15,-2-2-1-15,-3 5-1 0,-1-2-5 16,-2 0-3-16,-6 0 1 0,1-1-7 0,-3 3-2 16,-3-3-3-16,-1 4 0 0,-4-1-3 0,1 3-2 15,-1 3-1-15,-2 2-1 0,-1 1-2 0,-1 3-1 16,1 2-2-16,5 2 1 0,-3 3-2 0,1 3-34 15,2 2-19-15,0 0-5 0,3 4-44 0,2 3-152 16,0 1 208-16,-6 3-92 0,4 1 147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43:56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10312 8400 57 0,'-5'5'4'0,"-3"2"-15"15,1-4 11-15,0 5-49 0,0-4 49 0,-1 5 0 16,2-3 0-16,-1 0 0 0,4 4 0 0,-2-4 6 16,4 3-1-16,-2-2-1 0,3-1 5 0,0 2 0 15,-1-3-1-15,1 1 2 0,0-2-1 0,1 2-3 16,3-3 0-16,1 4 2 0,0-4-4 0,5 1-1 15,1 2 0-15,2-3 0 0,6 0-1 0,0 1-1 16,2-3 1-16,4 2-2 0,2-3 1 0,3 1 0 16,3-1 1-16,2 0 1 15,4-3 0-15,3 2 4 0,4 0 2 0,2-4 0 0,3 1 4 16,3 2-3-16,0-6 0 0,5 5 2 0,-1-2-4 16,4-1-1-16,2 1-2 0,2-1 0 15,-1-1-2-15,3 2 0 0,0 1 1 0,1-3-1 16,1 4 2-16,-3-2 0 0,1 1 1 0,-1 0 1 15,-1 2 1-15,-3-1 2 0,1 1-1 0,-4 2 1 16,-3 0 2-16,4 0-1 0,-5 2-1 0,-3 1 0 16,-2 3-1-16,-4-2-1 0,-3 3-2 0,-4-2 0 15,-6 2-3-15,-4-2 1 0,-7 2-2 0,-4 0 1 16,-2 2 0-16,-5-1 0 0,-3 1 0 16,-5-2 1-16,-1 3-1 0,-3-1 1 0,0-1 0 15,-2 1 0-15,-2-2 0 0,1 1-1 0,-2 2 1 16,0-4 1-16,0 1-2 0,2 1 2 0,0-1-2 15,-1 1 2-15,1-5 0 0,2 3-1 16,1-3 1-16,1-1 0 0,3 1-1 0,0-3-1 16,3 0 4-16,3-3-6 0,4 1 3 0,2-3-4 15,3 0-1-15,2-1 2 0,5 0-4 0,6-1 3 16,2 1-4-16,3-2 3 0,3 0 2 0,6 1-1 16,2-2 1-16,5 1-1 0,0 1 0 0,2-2 0 15,5 0 0-15,2 2-1 0,1 0 0 0,2 1 1 16,0-1 0-16,3 2 0 0,1-1 0 0,2 2 5 15,-2 0 19-15,4 1-5 0,-2-2 15 16,3 1-12-16,0 1 1 0,3 2 6 0,0-4-8 16,2 2 1-16,4 0-16 0,-2-2-3 0,2 2 0 15,1 0 1-15,2-1-2 0,1 1 2 16,2 0-1-16,1 2 0 0,-2 0 0 0,3-3 0 16,0 3 0-16,1-2 0 0,-3 2 0 0,1 0 0 15,-2 0 0-15,1-2 0 0,-3 2-1 0,-1 0 1 16,-2-2-1-16,1 1 2 0,-2 0 2 0,0-1 3 15,-1-1 3-15,2 0 14 0,-4-1-5 0,0 1-2 16,0-1 12-16,-3 0-12 0,-2 1 1 0,0-2 2 16,-2 2-16-16,-5-1 0 0,-2 0 0 15,-5 0-1-15,-2 0 0 0,-3 2-2 0,-6-4 5 16,-6 4-2-16,-3 2 2 0,-5-3 0 0,-5 3-5 16,-8 2-17-16,-3 1-3 0,-8 2 1 0,-6 3-18 15</inkml:trace>
  <inkml:trace contextRef="#ctx0" brushRef="#br0" timeOffset="37119.274">10165 15825 189 0,'0'0'-57'0,"0"0"22"0,0 0 3 0,1 0-14 15,0 0 52-15,1 0 0 0,-1 0 1 0,0-2-2 16,31-9-3-16,-26 8-1 0,-1-1-1 0,0 4-7 16,-1-2 1-16,1-1 2 0,-1 2-6 0,2-2 1 15</inkml:trace>
  <inkml:trace contextRef="#ctx0" brushRef="#br0" timeOffset="38070.102">10335 15652 151 0,'6'-6'47'15,"-3"1"-46"-15,-1-3 55 0,2 4 19 0,1-4-3 16,-3 4 3-16,0-3 7 0,1 5 0 0,-1-5 0 15,-2 7 3-15,0 0-19 0,0 0-4 0,0 0 6 16,0 0-25-16,-13 0-3 0,5 7-5 0,-1-4-1 16,2 5-4-16,-5-1 0 0,3 3-2 0,-3 1 1 15,3-2-2-15,-2 3-4 0,1-2-1 0,1 1 0 16,-2 0-5-16,2 0-3 0,2 2-1 0,1-2 0 16,-2 0-4-16,1 0-2 0,1 1 0 15,-2-2 0-15,3 1-2 0,0 0 0 0,3 0-1 16,0 0 1-16,2 1-1 0,2-5 0 15,0 4 0-15,2-4 0 0,2 2 1 0,0-4-2 0,3 1 1 16,0-5 0-16,-2 2 0 0,5-1-1 16,1 2 0-16,3-4 1 0,2 0-1 0,2 0 0 15,1-2 1-15,4-1-2 0,-1 1 1 0,1-1-1 16,2-2 0-16,0 3-1 0,2-2 1 0,-2-1-1 16,1 1 0-16,3 2 0 0,1-4-1 0,-1 2 1 15,0 2-1-15,1-4 1 0,1 2 0 0,1-1 0 16,-1 1-1-16,-2 0 1 0,0 0 0 0,3 1-1 15,-1-1 1-15,1 4-1 0,-1-3 1 0,2 1 1 16,0 2 2-16,2-1-2 0,-1 1 2 16,0-1 0-16,1-1 0 0,-1 2 0 15,2 0-1-15,-1 0-1 0,-1 0 0 0,0 1-1 16,1 0 0-16,-3-1-1 0,1 1 1 0,-1 2 0 16,-2 2 0-16,-2-3 0 0,-2 4-1 0,-1-2 1 15,-4 3 0-15,-1 1 0 0,-5 0 0 0,-1 1-1 16,-3-3 1-16,-4 3-1 0,-1-2 2 0,-2 1-1 15,-1-2 0-15,-4 2 0 0,2-3 0 0,-1 3 2 16,-1-5-1-16,-1 5-2 0,0-4 2 0,0 2 0 16,0-1 0-16,0 1 0 0,-1-2 0 0,1-1-2 15,-2 2 2-15,2-4 1 0,0 3-2 16,0-4 1-16,0 0-1 0,0 0 0 0,0 0 0 16,0 0 2-16,0 0-1 0,1 0-1 0,0 0 1 15,0 0-1-15,23 1 0 0,-13-4 1 0,1 1-1 16,3-4-1-16,3 3 1 0,1-1-1 15,4-1 0-15,1 0 0 0,1-1 0 0,4 1 0 16,2-1-2-16,2 1 0 0,4 1 1 0,4-1 1 16,2 1 0-16,3-2-1 0,2 3 1 0,3-2 0 15,2-2-1-15,1 1 1 0,0 0-2 0,4 0 1 16,1 2 1-16,2-1 0 0,1 0 0 0,3 2 1 16,2-2-1-16,0 0 1 0,3 2 0 0,0 0 1 15,-1-2 0-15,4 0-1 0,1 2 1 0,-1 1 0 16,1-2 2-16,0-1-1 0,2 2 1 15,2-1 1-15,1-1 0 0,-4 1 0 0,2 2 1 16,-1-4 3-16,-1 3 0 0,1 2 3 0,-2 0 2 16,0-3 6-16,-2 0-2 0,0 3-1 0,-1 0 5 15,1 1-7-15,-4-5 0 0,0 2-1 16,-3 2-8-16,1-1 0 0,-4 2-2 0,0-2 1 16,-3 0-1-16,-1 1 6 0,0 1 0 0,-6 0-2 15,0-2 5-15,-5 2-5 0,-2 0 2 0,-3 0 2 16,-3 0-6-16,-4-1-2 0,-4 0 0 0,-2 1 0 15,-3 0-2-15,-2 0 1 0,-4 0-2 0,-3 0 0 16,-2 0 0-16,-1 2-65 0,-3 1-74 0,-4 1-46 16,-2-2-106-16,-2 3 9 0,-3-1-134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44:44.8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45:12.145"/>
    </inkml:context>
  </inkml:definitions>
  <inkml:trace contextRef="#ctx0" brushRef="#br0">5937 2538 211 0,'26'-18'-26'0,"-2"2"11"0,1-3 3 0,-1 5-10 16,-2-5 40-16,0 3 1 0,-1 1 0 0,-1 3 15 15,-2 1 3-15,-2 2-1 0,-2-1 16 0,-1 4 4 16,-5 1 6-16,-2 4 4 0,-6 1 4 0,0 0-5 15,0 0-6-15,-9 6 2 0,-1 1-7 0,-6 5-18 16,-1 1 0-16,-5 6-7 0,-5 0-17 0,-5 7-3 16,-3 0-3-16,-3 6 0 0,-4-1-5 0,-2 2 3 15,-3 4-3-15,-3-1 7 0,3-1 1 0,-2 1 11 16,1-2-2-16,0 1 0 0,0-2 10 0,2-1-7 16,2-2 1-16,4-3 0 15,2-3-8-15,5 0-5 0,2-4-1 0,5-6 1 0,5 0-5 16,4-7-1-16,2 2-1 0,7-8-1 15,2-1 0-15,3-6-1 0,1 1-1 0,4-6 0 16,0-1-1-16,4-3 0 0,2-2 1 0,-1-2 0 16,3 2 0-16,1-4 1 0,0 2 0 0,1 2 1 15,-1-4 0-15,1 4 0 0,-3 1 1 0,1 2-1 16,-1 3 1-16,-3 1 1 0,-1 2 1 0,-1 3 0 16,-4 5 2-16,0 0 1 0,0 0 0 0,5 11-1 15,-9-4 1-15,0 9-2 0,1-1-1 0,-4 4 0 16,1 0-4-16,-1 6 2 0,-1-2 0 15,1 1 0-15,1 2 2 0,0-3 4 0,0 1 1 16,2-2 1-16,3 0 4 0,1-2 0 0,0-2-1 16,3-2 3-16,2-3-2 0,3-2-4 15,2 0 0-15,2-5-1 0,3-1-4 0,1-4-2 16,1-1 1-16,5-2-2 0,2-3-1 0,2-1-25 16,1-5-40-16,4-4-18 0,-2 0-47 0,8-2 5 15,1-4-61-15</inkml:trace>
  <inkml:trace contextRef="#ctx0" brushRef="#br0" timeOffset="4992.66">9338 3361 298 0,'10'-7'84'0,"-1"-1"5"0,-3 0-1 0,0 0-6 15,-2 5-14-15,-2 0-4 0,-2 3-7 0,0 0-15 16,0 0-10-16,-16 0-2 0,0 6-18 0,-3 6-4 16,-4-1-2-16,-8 6-1 0,-4 0-4 0,-5 5 0 15,-2 3 0-15,-6 2-1 0,0 3 1 0,-1-1 1 16,-4 2 2-16,1 0 0 0,2 0 2 0,2-1 1 16,1-2-1-16,3-1 1 0,2-3-1 0,5-5-1 15,1 0-3-15,7-4 0 0,0-1-2 16,7-2-32-16,2-5-14 0,6 0 2 0,1-1-38 15,6-2-24-15,2-4 0 0,5 0-4 16,0 0-19-16,0-8 51 0,5 1 4 0,1-1-4 16,1-1 59-16,1-2 12 0,-1 0 15 0,2 1 5 15,-2-1 14-15,1 0 9 0,-2 1 3 0,0 0 1 16,-1 1 9-16,-1 1-1 0,-1 2-1 0,-1-2 1 16,-2 2-4-16,-2 4-2 0,0-1-2 0,-2 3 1 15,-2 0-6-15,-1 4 0 0,-2 2 0 0,-1 0 0 16,-1 4-1-16,-1 1 8 0,-1 3-1 0,1 2 1 15,0 0 6-15,-1 4 1 0,1-3 1 16,2 3 2-16,1 1-2 0,2-1-5 0,2-1-5 16,4 2 1-16,1-3-10 0,2 1-9 0,4-3-4 15,4 0 1-15,3-2-13 0,3-1 1 0,5-2-2 16,5-3-1-16,3-2 1 0,3-2-31 16,3-4-70-16,7 0 59 0,3-4 38 0,5-5-38 15</inkml:trace>
  <inkml:trace contextRef="#ctx0" brushRef="#br0" timeOffset="8936.003">9343 4732 418 0,'0'0'114'0,"0"0"-2"16,-1 0 26-16,-17 4-80 0,6 2-11 0,1 1 0 16,0 4-3-16,1 2-9 0,-4-1-4 15,-3 5-4-15,4-2 5 0,-3 2 2 0,4 2 0 16,-2 1 6-16,2 1-3 0,-2-4 0 0,2 3 1 16,1-1-3-16,3 0-7 0,2 1-3 0,0-1-1 15,1-3-8-15,1 2-5 0,3-4-2 0,1 0 0 16,2 0-7-16,1-3-1 0,2 0 0 0,0-3-1 15,1 1 0-15,4-4-40 0,-2 1-17 0,2-2-5 16,1-2-46-16,-1 2 3 0,-1-4-41 0</inkml:trace>
  <inkml:trace contextRef="#ctx0" brushRef="#br0" timeOffset="9256.525">9050 5135 679 0,'7'-6'119'0,"3"-1"-1"0,2-3 1 0,4-1-23 15,0-1-10-15,4-1 4 0,2-4-25 0,7 1-12 16,1-4-9-16,6-1-5 0,1 0-12 0,4-1-4 16,3 0-1-16,2-3-1 0,1 3-5 0,2 0 2 15,-1 2-1-15,1-1-1 0,-4-1 1 16,1 2-1-16,-2 2-1 0,-1 1 1 0,1 3-2 0,-6-4-2 15,1 2 0-15,0 3 1 0,-1-1-2 0,-5 1 0 16,0 0-1-16,1 1 1 0,-3 0-1 16,-3 1-2-16,-2-1-1 0,1 1 2 15,-2 0-3-15,1 1-1 0,-2 0 1 0,-3-1 0 16,0 3 0-16,-2-2-1 0,-2 1 1 0,-1 2-2 16,-2 1-1-16,-5 0-58 0,-2 1-65 0,-4 0-44 15,2 2-93-15,-5 3 7 0,0 0-118 0</inkml:trace>
  <inkml:trace contextRef="#ctx0" brushRef="#br0" timeOffset="10816.729">1311 6032 697 0,'0'13'38'0,"0"4"9"0,0 13 0 15,-2 4 3-15,-4 12-5 0,0 6 0 16,0 12-12-16,-3 10-1 0,-1 10 1 0,-1 8-14 0,0 8-5 16,0 5-3-16,2 7 0 0,0 4-5 15,3 0 1-15,0-1-1 0,4-2-1 16,2-1 1-16,1-3 0 0,5-6 1 0,0-8 0 15,3-4 0-15,3-5-1 0,3-4-4 0,3-11-14 16,1-4-4-16,6-11 1 0,2-2-14 0</inkml:trace>
  <inkml:trace contextRef="#ctx0" brushRef="#br0" timeOffset="12179.131">9354 6280 305 0,'0'0'106'0,"0"0"0"0,0 0-1 0,-1 0-10 16,-19 0-22-16,9 5 2 0,0 5-17 0,-5 1-9 16,-2 3-9-16,-7 6-2 0,-2 2-12 0,-5 2-5 15,-5 4-1-15,-5 4-1 0,-5 0-7 0,0 4-2 16,-4 1-1-16,0 2-2 0,-2-1-2 16,3-1-2-16,5 2 1 0,0-5 0 0,2-3-1 15,5-3-1-15,3-1-1 0,4-3-1 16,5-6 0-16,3 0-23 0,2-2-11 0,6-4-2 0,2-2-28 15,5-3-38-15,2-3-8 0,6-4-5 16,0 0-37-16,0 0 0 0,-2-7-10 0</inkml:trace>
  <inkml:trace contextRef="#ctx0" brushRef="#br0" timeOffset="12402.798">8566 6739 171 0,'10'-17'70'0,"0"2"-4"16,-4 3 0-16,0 0-4 0,-1 0-2 0,-4 4-1 15,0 3-5-15,-1 0-7 0,-1 4-5 16,-4 2 1-16,-1 5-11 0,-3 0-11 0,2 5-3 0,-4 5 1 15,-1-1-14-15,-1 6 10 0,2 0 5 16,-2-1 0-16,2 2 14 0,1 2 14 0,1-2 2 16,3-1 1-16,1 0 14 0,4-2-10 0,1-1-1 15,2-1 0-15,3-2-12 0,4-2-12 0,2 0-4 16,4-1 0-16,1-3-13 0,3-3-2 16,2-1-3-16,2 0-1 0,-2-5-3 0,6 0-24 15,-1-4-42-15,0-1-23 0,-1 0-48 0,4 1 5 16,-1 1-65-16</inkml:trace>
  <inkml:trace contextRef="#ctx0" brushRef="#br0" timeOffset="13496.186">10072 5881 465 0,'-14'1'229'0,"-6"5"-36"0,0 3-9 16,0 2 25-16,-2 2-134 0,-1 8-7 15,-3 0-3-15,0 5-7 0,0 3-7 0,0 3-5 16,3 3-9-16,3 1-5 0,1 2-3 0,6-1 3 16,2 0-8-16,6-3-8 0,6-2 0 0,8-6-3 15,3 0-7-15,7-9-1 0,3 0-2 0,7-4-1 16,3-2-2-16,4-4-44 0,1-2-29 0,3-4-4 16,2-1-58-16,0-2 3 0,1-4-52 15</inkml:trace>
  <inkml:trace contextRef="#ctx0" brushRef="#br0" timeOffset="14468.191">10973 5829 655 0,'4'0'169'0,"-1"0"-41"16,0 2-1-16,2 2 14 0,0 1-86 0,0 6-21 15,0 0 12-15,0 4-19 0,0 3 12 16,-2 2 0-16,2 1-14 0,0 4 13 0,0 2-1 15,-1-4-1-15,2 1 18 0,0-1-9 0,0 1 4 16,3-3-6-16,0-3-6 0,-1-2 8 0,3-1-3 16,-1-4 0-16,2-1 5 0,2-3-3 0,1-4 3 15,-4-3 1-15,4-1-3 0,-3-8 2 16,2 0-1-16,-2-4-1 0,0-2 2 0,1-5-7 16,-3-2 0-16,3-1 0 0,-3-2-8 0,5 0-5 15,-3-3-3-15,2 0 1 0,-1-1-7 0,0 1-6 16,3 2-2-16,-4-3 0 0,2 5-7 0,-5-5-2 15,1 5-1-15,0 3 0 0,-4 0-3 0,-2 2-35 16,-2 3-24-16,-2 5-4 0,0 4-47 0,-2 6-138 16,-3 1 196-16,0 3-91 0,0 5 146 0</inkml:trace>
  <inkml:trace contextRef="#ctx0" brushRef="#br0" timeOffset="14751.03">11659 5550 1425 0,'14'-4'101'0,"3"7"-9"0,-1-1-51 0,2 3 64 16,2 4-11-16,1 3-38 0,1 3 19 15,-2 5 10-15,1 2-45 0,-1 0 11 0,-2 3-7 16,-2 2-1-16,-3-1 10 0,-6 2-12 0,-1 1-2 16,-5 0 2-16,-2 1-16 0,-4-2-5 0,-6 2-2 15,-5 3-1-15,-1-2-6 0,-3 2-5 16,-5 1-23-16,0-2-12 0,-1 0-21 0,-4 1-254 16,0-3 274-16,1-3-82 0,-1-5 114 0</inkml:trace>
  <inkml:trace contextRef="#ctx0" brushRef="#br0" timeOffset="17657.368">10596 5984 456 0,'12'-11'136'0,"-1"-1"6"15,-1-1 0-15,2 1-5 0,-1 0-11 0,-2-3 6 16,1 1-12-16,-4-2-12 0,-1 4-10 0,-3 0-2 16,-3-2-18-16,1 4-13 0,-7 0-4 0,-3 2-1 15,-2 3-15-15,-6 2-11 0,0 0-1 0,-4 5 1 16,-2 2-11-16,-4 4 2 0,-2 4-1 0,-1 2-1 15,-1 5 2-15,1 2 1 0,2 6-1 0,2 3 0 16,2 2-1-16,5 2 0 0,4 2-1 16,5 2 1-16,4-2-2 0,7-1 2 0,3-1-1 15,11-3 1-15,2-3 0 0,6-4 0 0,2-6-2 16,8-2 3-16,2-1-3 0,4-7-4 0,3-2 0 16,-1-6-1-16,-1-4-3 0,2 0-1 0,-2-1-2 15,0-7 1-15,0-2-2 0,-3 1-48 16,-4-3-41-16,-1 0-14 0,-3-1-72 0,-3-1 7 15,-3 2-75-15</inkml:trace>
  <inkml:trace contextRef="#ctx0" brushRef="#br0" timeOffset="26725.349">3040 8758 1 0,'-5'-4'0'15,"3"-2"0"-15,-1 2 0 0,1-1 0 0,-1 0 0 16,2 3 0-16,-2-4 3 0,-1 1 2 0,1 2 0 15,-2-3 5-15,1 2 6 0,0-2 2 0,-1 1 0 16,-2-1 7-16,2 1-1 0,3 0 1 0,-2 2 1 16,1-1-2-16,0-1 1 0,1 2-2 0,2 3 1 15,0 0 0-15,0 0-1 0,0 0-2 0,0-1 1 16,0 0-3-16,0 1-1 0,1 0-1 0,0 0 0 16,19-7-3-16,-13 9 3 0,-1 2 0 15,1 1 0-15,-1 1 2 0,1-1 2 0,-1 2 1 16,4-1 0-16,-5 3 1 0,6 0-2 0,-1 0 1 15,5 3 0-15,0-5-2 0,3 3 0 16,3 0-1-16,3 0 0 0,3-2-2 0,0 3 5 16,4-3-2-16,2 0 1 0,4 1 1 0,3 0-3 15,-1-2-2-15,3 0 3 0,4 2-8 0,2-4-2 16,1 2-2-16,3 0 0 0,-1-2-4 0,-1 2-1 16,4-1 1-16,1-1-2 0,-3 0 1 0,3 1 5 15,3-1 2-15,1-1-1 0,4 3 7 0,3-4-2 16,-1 0 1-16,6 2 1 0,-1-2-3 0,4 0-2 15,0 2-2-15,2-2-1 0,-1 1-4 0,2 1 1 16,1-3-1-16,-3 0 0 0,4 2 0 0,-4-4-1 16,-1 3-1-16,-1-3 2 0,1 0-2 0,-1 0 0 15,1-5 0-15,0 1 1 0,1-1 0 16,3 0 4-16,-1 3 0 0,1-6 0 16,4 0 4-16,2 0-1 0,-2-2 1 0,1-1 1 15,1 1 0-15,-2-3-3 0,0-1 0 0,1-2 1 16,-3-1-3-16,1 1 1 0,-4-1-3 0,-2-1 0 15,-1 1 0-15,-3-3 0 0,1 4 0 0,-5-3 1 16,-3 1-1-16,-1 1 0 0,-3 1 1 0,-1 0 0 16,-2 2-2-16,-1 2-1 0,-5 1-3 0,-1 1-12 15,-3 3-5-15,-5 0-162 0,-5 3 165 16,-2 4-43-16,-2 0 58 0</inkml:trace>
  <inkml:trace contextRef="#ctx1" brushRef="#br0">14614 15582 0,'0'0'16,"0"0"-16,0 0 15,0 0-15,0 0 16,0 0-16</inkml:trace>
  <inkml:trace contextRef="#ctx0" brushRef="#br0" timeOffset="27756.641">8918 8568 164 0,'-14'-8'38'0,"0"2"-37"0,3 1 38 16,-2-1-22-16,-1 2 47 0,-2-2-10 15,3 4-5-15,0-1-6 0,1 1 2 0,0 2-10 0,0 0-1 16,3-1-4-16,-2 1-1 0,3 0-3 16,1 1-9-16,-2-1 0 0,2 3 0 15,1 1-9-15,3 1-1 0,1 3-1 0,0-2 0 0,2 2-1 16,4 2 1-16,6 0 0 0,1 0 2 15,5 1 1-15,4-1 12 0,0 0 0 0,7 0 2 16,2 0 11-16,3-1 4 0,2-2 0 0,3-1 2 16,2 0 1-16,2-1-9 0,2 0 0 0,-1-3-1 15,0-1-10-15,4-1-4 0,-3 0-2 0,0-3 0 16,-4 0-5-16,1 0-3 0,-3-4-1 16,-1 4-4-16,-2-2-2 0,-4 0-120 0,-3 2 114 15,-2 0-27-15,-3 1 34 0</inkml:trace>
  <inkml:trace contextRef="#ctx0" brushRef="#br0" timeOffset="28240.062">10114 8626 235 0,'-3'2'73'0,"-1"1"-72"0,4 2 81 0,-1 0 28 16,4 2-13-16,2 0-1 0,5 2-12 0,1 1-2 15,4 1 4-15,1-4-19 0,6 1-13 0,2 0-3 16,0-4 3-16,4 2-16 0,0-5-2 0,2-1-2 16,2 0-3-16,0-3-1 0,0-2-7 15,-1-1-1-15,0 0 0 0,-1-1-8 0,-1 1-5 16,-2-1-1-16,-1 2-5 0,0-3-3 0,-4 4-115 16,0-4 107-16,2 6-23 0,-3-5 32 0</inkml:trace>
  <inkml:trace contextRef="#ctx0" brushRef="#br0" timeOffset="34707.567">9266 4812 236 0,'6'-7'58'0,"1"-1"14"0,-1 3 2 0,3 1-19 16,-2-3 36-16,1 6 2 0,-3-5-14 0,1 5-13 15,-6 1-9-15,0 0 2 0,0 0-18 0,0 0-6 16,1 13-5-16,-7-4-3 0,-2 2-7 0,-1 1-2 16,-4 2-1-16,-2 3 2 0,1-2-3 0,-1 5 0 15,-1 1 2-15,-1-4 1 0,2 3 0 0,-3 1 7 16,4-3-1-16,1 2-1 0,-4-2 7 0,0-3-1 15,3 1 0-15,1-1 1 0,-2-1-2 0,4-2-1 16,0-1-2-16,2-1 3 0,3 0-5 16,2-3 3-16,0-1-6 0,3 1 3 0,1-1-1 15,4-1 5-15,0-2 0 0,2 1-1 0,1 0 5 16,3 0-6-16,1-2 4 0,3 2 0 16,-3-2-5-16,5 2 1 0,-1 0-1 0,-1-2 0 15,0-1 1-15,2 3-3 0,0-3-2 0,1 0 4 16,2 2-6-16,-2-2-4 0,0 0-2 0,1 2 0 15,0-2-4-15,-1-1-2 0,0 3 0 0,-5-3-2 16,0 2 0-16,-1-1-1 0,2-1-1 0,-4 4-1 16,1-3-1-16,-1 0-77 0,-2 1-95 0,1 1 95 15,-1-3 78-15,-1-1-78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08:09.9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9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3:20:41.758"/>
    </inkml:context>
  </inkml:definitions>
  <inkml:trace contextRef="#ctx0" brushRef="#br0">22330 1901 821 0,'0'0'106'0,"-1"0"-9"15,-23-2 2-15,12 7-9 0,-1 4-2 0,-3 2-1 16,-1 4-10-16,-3 5 1 0,-2 2-3 0,-2 0 2 15,0 3-3-15,-2 4-9 0,0 1-5 16,-2 3 1-16,-2-1-14 0,1 5-14 0,-1 1-4 16,-1 3-1-16,2 2-15 0,-1-1-6 0,3 0-1 15,2-1-1-15,3 0-5 0,3-3-3 16,2-7-1-16,4-2-1 0,1 0-2 0,3-5-33 16,1-1-23-16,1-7-5 0,1-3-44 0,-1 0-189 15,5-2 243-15,0-3-98 0,2-4 156 0</inkml:trace>
  <inkml:trace contextRef="#ctx0" brushRef="#br0" timeOffset="277.505">21802 2031 1029 0,'0'0'94'0,"0"0"11"15,0 0 0-15,0 0-11 0,0 0-9 0,0 0 7 16,12 9-12-16,-3 0 1 0,1 3-11 0,3 1-6 16,1 2-1-16,2 4-9 0,4 2 0 0,-2 2 3 15,3 2-13-15,1 2-7 0,2 1-6 0,0 2 2 16,3 2-10-16,2-1-7 0,-2 1-1 0,3 0-1 16,-1-2-8-16,1-1-1 0,1 1-2 0,-2-2-1 15,-2-2-2-15,-2-1-39 0,-1-3-62 0,-4 0-39 16,-2-2-73-16,-6 0 5 0,-3-4-99 15</inkml:trace>
  <inkml:trace contextRef="#ctx0" brushRef="#br0" timeOffset="926.758">22737 2562 631 0,'9'-1'43'0,"-1"1"81"16,5-3-71-16,3 1 163 0,2-1-98 0,6 2-43 15,3-2 5-15,6 2 17 0,2-2-56 0,3 0-4 16,4 2-11-16,3 0-3 0,2-1-5 0,4 2-3 15,-2 0 1-15,3 0 1 0,2 3-3 0,1-2 1 16,0 3-1-16,-1-1-1 0,3-1 2 0,4 4-6 16,0-1 0-16,1 0 1 0,2 1-5 15,2 0-2-15,-1 0-2 0,3 0 0 0,0 1-1 16,-2-2 0-16,0 1 0 0,-2-3-1 16,-1 2 1-16,-4-3 0 0,3 0 0 0,-7-1 0 15,-1 0 1-15,-3-1-1 0,-4-2-2 0,-3 0 0 16,-4 0-2-16,-3-4-45 0,-6 1-6 0,-4 0 1 15,-4-1-45-15,-3-3-36 0,-5 2-18 0,-5 0-11 16,-2-7-32-16,-2 5 1 0,-3-2-20 0</inkml:trace>
  <inkml:trace contextRef="#ctx0" brushRef="#br0" timeOffset="1192.553">24638 2390 372 0,'-7'0'116'0,"1"0"-114"0,3 0 124 0,3 0 33 15,0 0-15-15,0 0-2 0,0 0-19 16,10 11-4-16,0-6 0 0,1 3-27 0,4-2-12 16,1 3-1-16,1-1-2 0,2 2-15 0,0 2 0 15,1 0-2-15,0 1 0 0,2 2-2 0,-2 2-3 16,1-3-1-16,-3 2 1 0,0 0-5 0,-4 0-11 16,1 0-3-16,-4-1 0 0,-2 1-13 0,-3-1-5 15,-4-2-2-15,-2 1-2 0,-1-1-5 0,-5 0-2 16,-1-1-1-16,-6 0-1 0,0-1-3 15,-4 0-2-15,-2-1-8 0,-1 1-5 0,-1-1-7 0,-1 3-57 16,1-3-24-16,3-1-7 0,0 2-71 16,7 2 4-16,1-1-48 0</inkml:trace>
  <inkml:trace contextRef="#ctx0" brushRef="#br0" timeOffset="1829.495">25512 1866 1329 0,'16'9'128'0,"-9"-3"-33"0,2 2 7 16,2 2 2-16,0 0-40 0,1 5-4 0,-1 0-8 15,0 3 1-15,2 0-9 0,0 0-11 0,1 3-3 16,0-2 0-16,0 0-15 0,1 1-3 15,2 1-4-15,3-3 0 0,-1 0-5 0,2-1 0 16,-2 0-1-16,1-2 0 0,0 0-2 0,-3-3-14 16,-1 2-28-16,-2-7-8 0,-2 2-31 0,-2-3-159 15,-3-5 200-15,0-1-79 0,-1 0 120 0</inkml:trace>
  <inkml:trace contextRef="#ctx0" brushRef="#br0" timeOffset="2098.886">25936 1810 1116 0,'-4'-3'131'0,"2"6"-5"0,-1 2-18 15,1 5-10-15,-2 1-8 0,1 8-7 16,0-1-11-16,-1 6 1 0,-1 3-2 0,2 0 3 16,-2 3-3-16,0 1-9 0,0 2-4 0,0 1 2 15,-1 1-13-15,-2 1-7 0,2 1-2 0,-2 1-1 16,-1 3-7-16,2-1-4 0,-3 1-2 0,1 1-1 15,0-1-4-15,1 0-4 0,-1-7-1 0,3-1-1 16,-1 1-3-16,2-10-1 0,1 2-1 0,3-5 1 16,0-1-3-16,1-5-2 0,0-4-2 15,1-2 0-15,1-3-3 0,3 0-57 0,0-6-36 16,-1 0-14-16,1-4-74 0,0-1 5 0,0-2-71 16</inkml:trace>
  <inkml:trace contextRef="#ctx0" brushRef="#br0" timeOffset="6971.958">23416 2144 443 0,'-8'0'90'0,"1"0"-88"0,3 0 91 16,-1 0 24-16,5 0-18 0,0 0 22 0,0 0-11 16,0 0 3-16,0 0 2 0,10 3-16 0,2-3-8 15,4 0-8-15,4 0 3 0,1-1-14 0,4 0-15 16,1-3-6-16,1-1-2 0,2-1-18 0,1-1-8 16,1-2-3-16,-2 0-1 0,1-2-9 0,0-4-1 15,0 3-2-15,-2-1 0 0,-2-1-3 16,-4 0 0-16,-3-3 0 0,-4 2-1 0,-1 0 0 15,-4 1-1-15,-4-1 1 0,-5 1-1 16,-1 2 0-16,-5 2-2 0,-5 0 1 0,-4 2-1 16,-4 1 0-16,-5 0-1 0,-2 3 0 0,-3 4 0 15,-2 0-1-15,1 4 0 0,-1 2 0 0,4 0 1 16,1 5-1-16,6 2 2 0,1 3-2 0,6-3 0 16,2 5 2-16,4 0 0 0,1 3-1 0,4 4 1 15,-2-2-1-15,5 7 0 0,-1-3 1 16,1 4 0-16,2 2 0 0,1 3 4 0,0 0 3 15,1 6-2-15,3 0 6 0,-3 2 0 0,4 2 1 16,0 4 1-16,-1-3-1 0,1 0-2 16,1 0 2-16,-2-3-3 0,-2 0-2 0,0-4-1 15,-4 0-2-15,-1-5 2 0,-4 0-3 0,0-3 4 16,-4-2-3-16,-3-3 1 0,0-4 2 0,-4 0-1 16,-1-9 1-16,-2 0 0 0,0-4-1 0,0-3 2 15,-1-3-1-15,1-5 1 0,0-3 0 0,0-5 0 16,2-3 2-16,1-5 0 0,3-1 0 0,1-6 0 15,3-3-2-15,3-2 1 0,2-2-1 0,2 1-4 16,3 0-1-16,2 0-1 0,2 3-2 0,2 0-5 16,1 2 0-16,0 3-1 0,1 4-3 0,2-2-34 15,-1 3-19-15,2-1-3 0,0 6-42 0,0 1-113 16,-2 0 168-16,2 1-80 0,2 0 132 0</inkml:trace>
  <inkml:trace contextRef="#ctx0" brushRef="#br0" timeOffset="7202.245">23751 2319 1133 0,'7'-4'146'16,"2"0"-142"-16,-1 3 67 0,0-4 14 0,3 1-8 15,2 2-11-15,1-3-22 0,1 1-11 0,0 2-8 16,1-4-23-16,0 3-2 0,1 1-18 16,1 1-11-16,-1-3-12 0,-1 1-155 0,-1 3 173 15,0 2-54-15,-1 4 77 0</inkml:trace>
  <inkml:trace contextRef="#ctx0" brushRef="#br0" timeOffset="7366.268">23816 2424 1333 0,'14'-4'9'0,"1"0"1"0,0 2 0 0,2-3-6 16,-1 0-1-16,1 2-14 0,1-3-7 0,-1 1-193 16,0 2 195-16,2 0-50 0,-2 1 67 15</inkml:trace>
  <inkml:trace contextRef="#ctx0" brushRef="#br0" timeOffset="7661.148">24159 2014 791 0,'13'-11'55'0,"-1"2"61"0,0 6-64 0,1-6 119 16,0 3-55-16,2 1-42 0,0 2 12 16,-1 1 12-16,0 2-55 0,1 2 10 0,-1 1-10 15,-1 2-4-15,1 2 5 0,-2 2-13 0,-1 2 0 16,-1 0 5-16,-1 1-19 0,-3-1-3 16,-1 2-4-16,-3 0-1 0,0 2-4 0,-2 1-2 15,-4-3 0-15,-2 0-1 0,-2 1-2 0,-3 2-26 16,0-1-39-16,-2-3-12 0,-2 0-49 0,1 2 4 15,1-1-56-15</inkml:trace>
  <inkml:trace contextRef="#ctx0" brushRef="#br0" timeOffset="7812.926">24284 2241 1323 0,'3'1'116'0,"-1"-1"-9"15,0 0 0-15,1 0-17 0,-1 0-38 0,2 0-2 16,-3 0-19-16,2 0-94 0,-3 0 68 0,0 0-21 16,0 0 16-16</inkml:trace>
  <inkml:trace contextRef="#ctx0" brushRef="#br0" timeOffset="8928.977">24316 2368 485 0,'0'0'33'0,"0"0"59"16,0 0-44-16,0 0 64 0,0 0-2 0,1 0-28 15,1 0 6-15,-1 0 5 0,0 0-34 16,0 0 7-16,1 0-8 0,-1 0-2 15,0 0 4-15,-1 0-9 0,0 0 0 0,0 1 5 16,0 1-13-16,1-1-4 0,0 0-4 0,1 0-1 16,-1 1-5-16,0 0-6 0,0-1-1 0,1-1 1 15,-1 1-7-15,0 1 2 0,0-1 2 0,1 0 0 16,-1-1 4-16,0 0 7 0,0 0 1 0,1 0 1 16,-1 0 9-16,0 0-8 0,0 0 0 0,-1 0 0 15,0 0-7-15,-7-8-4 0,-3 11-4 0,-2 1-2 16,1 2-4-16,-2-2-4 0,1 4-2 0,3-4 1 15,1 4-6-15,3-5-2 0,2 1-24 16,6 0-36-16,3-3-18 0,6-2 3 0,4-3-45 16</inkml:trace>
  <inkml:trace contextRef="#ctx0" brushRef="#br0" timeOffset="22804.355">26072 2603 452 0,'-3'3'227'0,"0"0"-29"0,0 5-7 0,1 0 19 15,-1 3-123-15,0 1-9 0,-1 5-5 16,1 4-20-16,1 3-9 0,-1 1-3 0,1 0-23 16,1 5 1-16,-2 0-1 0,3 2-1 0,0 0 2 15,-1-1-2-15,-1-3-4 0,0 0 3 0,0-3-5 16,-2-4-2-16,0 0 0 0,2-6 0 16,-2-2-3-16,2-1 0 0,-2-5 2 0,0-6-1 15,-1-1 0-15,1-2 1 0,-1-7 0 0,-2-3 0 16,2-2 1-16,1-6 3 0,0-1-2 0,0-3 0 15,2-1 3-15,2-3-3 0,0 1 0 0,2-2 0 16,2 0-3-16,1 1 0 0,2 3 2 0,2 0-1 16,1 1 2-16,1 3 8 0,-1 0 0 15,3 7 0-15,1 0 9 0,-2 1 0 0,-1 3 1 16,0 0 2-16,0 1-2 0,1 3-2 0,0 1 0 16,-2 3 0-16,1-2-4 0,1 4-3 0,1 0-2 15,1 2 1-15,0 1-6 0,-1 2-5 0,4 0 0 16,-4 5 0-16,4-3-6 0,-1 2-1 15,0-1 0-15,-1 3-3 0,1-3-2 0,-1 2-51 16,-3 1-25-16,2-1-3 0,-3 2-63 0,-1 0 4 16,0-1-52-16</inkml:trace>
  <inkml:trace contextRef="#ctx0" brushRef="#br0" timeOffset="23199.178">26050 2648 959 0,'5'3'64'0,"-2"-2"82"0,2 3-92 0,4 4 253 15,-3-3-187-15,1 5-23 0,1 4 5 0,-1 2 16 16,4 0-35-16,-2 3 2 0,-2 4-9 0,-1 0 0 16,3 5-3-16,1 3-9 0,-1 0-3 15,4 5-1-15,1 1-13 0,5 4-6 0,1-1-5 16,4 1 1-16,-2 0-9 0,3-1-6 0,3 4-3 16,-5-1 1-16,1-2-7 0,-2-1 0 0,0 0-2 15,-2-1 0-15,0 1-2 0,-2-3 1 0,-1-4-2 16,1-2 1-16,-3-2-2 0,-1-5-1 15,-1-1-1-15,-2-4 1 0,0-2-3 0,-4-6-8 16,2-1-18-16,-3-2-6 0,-2-5-19 0,1-2-128 16,-5-2-120-16,0-4 123 0,-1-2 176 0,-7-4-170 15</inkml:trace>
  <inkml:trace contextRef="#ctx0" brushRef="#br0" timeOffset="24943.442">26470 3847 319 0,'0'0'136'0,"0"0"1"15,0 0-1-15,0 0-2 0,0-1-12 0,0-1-9 16,0 0-3-16,0 1-13 0,0 0-5 0,-1 1 0 15,0 0-19-15,-23 2 2 0,15 6-4 0,-4 2 1 16,0 2-4-16,-3 4-7 0,-3 3-6 0,-2 0 1 16,-5 4-13-16,-2 1-11 0,2 1-3 0,-2 2-1 15,0 1-13-15,1-2-5 0,4 3-2 0,2-6-1 16,2 1-5-16,6-2 0 0,-3-4-2 0,3-2 1 16,2-3-1-16,3-2 0 0,-2-4 0 15,2 1 0-15,1-6 0 0,1-1-5 0,2-1-4 16,2-3 2-16,-1-1-8 0,3-6 2 0,0-2 1 15,0-2-3-15,1-2 5 0,3 0 3 0,-3-5 1 16,4 3 3-16,-2 0 3 0,0-1 0 16,1 4 0-16,-1-1 0 0,-1 2 0 0,-1 4 2 15,2 4-1-15,-3-1 0 0,0 7 0 0,0 0-1 16,0 0 1-16,-16 7 1 0,7 0-2 0,-1 6 1 16,-2 2 1-16,0 2 0 0,-1 3 2 0,1-1 4 15,-2 4 0-15,3-1 1 0,0-4 5 0,1 1 0 16,2 2 0-16,3-5-1 0,2-1 0 0,2-1-4 15,2-2-3-15,4 0 0 0,1-2-5 0,4 1-2 16,4-5-4-16,1-1-10 0,2-3-5 0,4-2-125 16,3 0-73-16,5-2 98 0,4-3 122 15,5-1-122-15</inkml:trace>
  <inkml:trace contextRef="#ctx0" brushRef="#br0" timeOffset="25277.713">26884 3854 709 0,'16'4'127'0,"2"1"-5"0,3-1 0 0,1 2-25 15,2 2-22-15,3-2 5 0,3 1-32 0,-5 3-8 16,4-1-12-16,0 2-5 0,-1 2-9 0,1 0-3 16,0-1-2-16,0 2 1 0,1-1-5 0,3 3-1 15,0-2-5-15,-1-2-15 0,1 2-5 0,-1-3-113 16,-2-1-30-16,0 0 63 15,-2-5 102-15,0 1-103 0</inkml:trace>
  <inkml:trace contextRef="#ctx0" brushRef="#br0" timeOffset="25491.925">27693 3910 876 0,'4'5'162'0,"2"-2"-16"16,1 2-1-16,1 1 6 0,3 0-54 0,1 4-7 15,0 1 5-15,2 0-4 0,1 1-4 0,-3 3-5 16,2-1-4-16,0 3-4 0,-2 0-6 0,-3 1 2 16,1 1-9-16,-2 1-19 0,-3 1-3 0,-5-1 2 15,0 0-23-15,-9-2-4 0,-2-1-4 16,-8 1-3-16,-2-2-3 0,-3-4-66 0,-5 3-44 16,0-3-18-16,-6-1-87 0,-1 2 6 0,-4-2-84 15</inkml:trace>
  <inkml:trace contextRef="#ctx0" brushRef="#br0" timeOffset="27403.156">23989 4723 807 0,'-13'-10'55'16,"0"6"6"-16,0 1-44 0,-1 1 148 0,-1 2-133 15,-3 3-15-15,-1 6 2 0,0 2 9 16,-4 3-21-16,-1 3 13 0,0 5-4 0,0 3-3 16,0 2 13-16,4 1-10 0,1 2 1 0,4 1 6 15,4 0-13-15,5-1-2 0,2-1-3 0,5-3-3 16,5-2-2-16,5-3 1 0,4-1-1 0,5-5 0 16,2-4 1-16,5-5-1 0,0-2 0 0,3-4 0 15,0-4 0-15,0-6 2 0,-1-1-1 0,-2-2 2 16,0-3 2-16,-3-3 3 0,-2 2 1 0,-4 1 1 15,0-1 4-15,-6-1 8 0,-1 2-1 16,-2 3-1-16,-6 0 7 0,0 3-6 0,-2 4 2 16,-1 1 1-16,0 5-9 0,0 0-1 0,-11 0 0 15,4 8 1-15,0 2-2 0,1 2 11 16,-2 2-1-16,0 0-2 0,1 2 11 0,-1 2-8 0,5-1 0 16,0-2 3-16,2 1-11 0,2 0-4 15,3-1-4-15,1-3 0 0,5 0-5 0,0-3 0 16,2-2-1-16,4-3 1 0,4-2 0 0,1-4 0 15,2-2 1-15,1-6-1 0,0 1 1 0,1-6 3 16,0-1 0-16,-4-3 0 0,-3-2 3 0,-4-1 5 16,-2-3-1-16,-5-1 0 0,-3 2 4 0,-3 0-5 15,-2 1 0-15,-5 3 0 0,-1 2-6 0,-7 0-3 16,-1 7-2-16,-6 1 0 0,1 4-2 0,-2 5-3 16,-2-3-1-16,0 4 0 0,-1 4-3 0,3 3 0 15,1 2-3-15,5 3-4 0,-1 1-4 16,3 2-45-16,4-1-19 0,2 1-6 0,2 1-55 15,3-4 2-15,4 3-42 0</inkml:trace>
  <inkml:trace contextRef="#ctx0" brushRef="#br0" timeOffset="27779.512">24437 4823 872 0,'1'9'63'0,"1"2"49"0,-2 1-98 16,1 1 91-16,0 3-7 0,1 0-34 0,0 2 8 16,-1 0 3-16,0 1-40 0,-1 1 3 15,0 1-5-15,0-2-2 0,0-1 2 0,-1-2-10 16,1 0 0-16,0-4 2 0,-1-4-12 0,1-1-1 16,0-3-2-16,0-4 0 0,0 0-1 0,0 0-3 15,6-7 0-15,-4-5 0 0,3 1-3 0,0-1-1 16,3-4 1-16,-1-1-2 0,0-3-1 0,2 0 2 15,2 3-1-15,-1-2-1 0,0 3 1 0,2-1 0 16,-1 2-1-16,0 3 1 0,-1 0-1 0,-1 4-1 16,0 3 0-16,-2-1 0 0,-1 2-2 0,-2 3 1 15,0 1 1-15,-2 5-2 0,2 4 2 0,-3 1 1 16,-2 1 0-16,1 2 0 0,-2 5 2 16,0 0-1-16,1 2 0 0,-2 1 1 0,0-1-2 0,-1-1 0 15,4 2-21-15,-3-1-12 0,1-5-13 16,2 0-213-16,-2 1 231 0,2-6-69 15,0-6 98-15</inkml:trace>
  <inkml:trace contextRef="#ctx0" brushRef="#br0" timeOffset="27994.875">24820 4396 1432 0,'0'0'186'0,"0"0"-180"0,0 0 28 0,0 0 52 16,-2 14-17-16,2-2 0 0,2 6-18 0,-1 6-4 16,-1 1-4-16,0 5-18 0,1 0 0 0,0 7-3 15,0-1 1-15,-1 0 0 0,3 1-8 0,-2-1-1 16,2 0-2-16,-2 1-7 0,3-3-22 16,-3-1-29-16,-1-3-7 0,1 2-37 0,-1-2 4 15,-1-3-43-15</inkml:trace>
  <inkml:trace contextRef="#ctx0" brushRef="#br0" timeOffset="28201.883">24580 4763 1678 0,'13'0'118'0,"5"-1"-11"15,4 1-71-15,-1-4 149 0,4 4-99 16,1 0-40-16,3 0 9 0,3 0 4 0,-2 0-48 15,0 2-14-15,-2 1-39 0,-1 3 19 16,-1-5-32-16,-2 3-496 0,-3 2 594 0,-3 0-255 16,-2 5 218-16</inkml:trace>
  <inkml:trace contextRef="#ctx0" brushRef="#br0" timeOffset="31634.658">25116 5008 280 0,'0'0'60'0,"0"0"-59"0,0 0 62 0,0 0-7 16,0 0 22-16,1-1-3 0,0-1-8 0,0 0 2 15,1 1 1-15,-1 0-15 0,0 0 6 0,0-2-2 16,0 2 6-16,1-3-1 0,-1 2-6 15,0-1 1-15,0 2 1 0,1 1-8 0,-1-1-6 16,0-2-1-16,0 2 2 0,1 0-8 0,-1 0 3 16,0 0-1-16,0 1-3 0,1 0 2 0,-2 0-3 15,0 0 1-15,0 0 0 0,0 0-4 0,0 0 0 16,0 1-2-16,0 0 3 0,0 0-3 0,0 0-7 16,0-1-2-16,0 0 1 0,0 0-9 0,0 0-14 15,0 0-46-15,0 0-29 0,-2 0-40 0,1 3 4 16,-17 12-61-16</inkml:trace>
  <inkml:trace contextRef="#ctx0" brushRef="#br0" timeOffset="32075.777">24236 5420 569 0,'2'2'279'0,"2"-1"-77"0,0 3-15 0,2 1 57 16,-1 3-230-16,0 1-5 0,1 4 6 15,-1 2-7-15,1 5 2 0,-2 0-4 0,1 2-6 16,-4 0 1-16,0 0 0 0,0 2-1 16,1-1 1-16,-1-1-78 0,-1-1-54 0,1-2 67 15,-1-4 65-15,3-1-64 0</inkml:trace>
  <inkml:trace contextRef="#ctx0" brushRef="#br0" timeOffset="32307.571">24151 5703 997 0,'4'7'146'0,"0"3"-141"0,3 0 34 16,0 0 51-16,2 0-9 0,-1 1-1 0,3 0-8 0,3 0 4 16,0 0-4-16,2-1-10 0,0-5 4 15,1 4-3-15,0-6 3 0,2 1-2 0,-2 0-17 16,0-4-2-16,-2-5-1 0,1 0-20 0,-2-1-6 15,-3-2-4-15,-1-3-1 0,-2-1-7 0,0-2-50 16,-2 2-42-16,-2 0-17 0,-1-2-74 0,-3 2 7 16,-1 1-76-16</inkml:trace>
  <inkml:trace contextRef="#ctx0" brushRef="#br0" timeOffset="32640.851">23641 6259 1126 0,'-8'25'92'0,"0"2"-31"0,5 3 1 0,-4-2 2 0,5 2-55 15,2 3-5-15,-1-1-3 0,1-2-164 16,0 1 155-16,1-1-34 0,-1-5 43 0</inkml:trace>
  <inkml:trace contextRef="#ctx0" brushRef="#br0" timeOffset="32984.614">23622 6262 1099 0,'16'-19'165'0,"0"2"-162"16,1 1 103-16,1 2 59 0,1 1-34 0,2 1-41 15,-1 4-30-15,-1 3-1 0,2 0 4 16,-3 5-36-16,-1 2-5 0,-2 1-4 0,-3 3-5 16,-2 4-3-16,-1 4-3 0,-5-2-1 0,-2 4-1 15,-4 3-3-15,-4-1-1 0,-2 3-1 0,-5 0-1 16,-1 0-3-16,-4-4-8 0,0 4 1 0,-1-1 3 16,-1-5-8-16,3 1 7 0,1-4-1 0,5 2 1 15,0-3 8-15,6-2 1 0,1-2 0 0,4 0 0 16,4 0 0-16,2-1 1 0,3-3 2 15,1 1 1-15,2 0 1 0,2 0 10 0,0 2 2 16,1-4-3-16,-1 2 11 0,1 1-5 0,-1 0 0 16,1 2 2-16,-1-1-8 0,-2 3-4 15,-1 0-3-15,-1-2 2 0,-1 2-7 0,-2 1-42 0,1-1-48 16,-4 2-24-16,1-1-68 0,-3-2 6 16,-2 0-84-16</inkml:trace>
  <inkml:trace contextRef="#ctx0" brushRef="#br0" timeOffset="33685.996">23988 6526 863 0,'6'4'80'0,"0"-1"7"0,4-3-1 15,0 0-21-15,-1 0-8 0,3 0 16 0,-1-5-31 16,0 2-8-16,-2-4-10 0,-1 0-3 15,0 1-7-15,-2 0 2 0,-2-4 3 0,-3-1-5 16,1 1 5-16,-2 0 1 0,-1-1 1 0,-2 0-1 16,-2 1 1-16,-2 1-3 0,2 3-5 0,-1 2 2 15,0-3-7-15,-2 5-5 0,1 2-1 0,1 3 0 16,-2 3-5-16,0 1-3 0,-2 1 3 0,3 3-3 16,-2 3 2-16,2 3 0 0,1-2 0 0,1 1 0 15,1 0 1-15,4 1 2 0,0 1-1 0,4-2-1 16,2 1 2-16,1-5 1 0,3 1 0 0,3-4 0 15,-1 3 0-15,3-9 0 0,1 1 0 16,2-4 1-16,3 0 0 0,3-5 1 0,-1-1 2 16,3-3-1-16,0-2 2 0,1-4 15 0,0 1 4 15,-3-3-3-15,-2-3 17 0,-2 1-5 16,-3-1-1-16,-2 2 6 0,-4-3-8 0,-3 1-8 16,0 0-4-16,-7 3-2 0,-1 3-9 0,-4-4-3 15,-3 2-1-15,-7 5 0 0,1 2-3 0,-5 5 0 16,-4 0 1-16,0 4-1 0,0 6 1 0,-3 0-1 15,1 4 1-15,3 2 0 0,-2 2-1 0,6 0 1 16,3 4-3-16,5-2 1 0,-1-1-2 0,9 1 1 16,-3-2-1-16,4 1 1 0,5 0-1 0,5-3 2 15,-2-1 0-15,7-2-1 0,2 0 2 0,2-4-1 16,4 0 0-16,2-4 1 0,0-1 0 0,-4-3 1 16,2-4 1-16,-3-2-1 0,0-1 3 15,-4-1 1-15,0-1 1 0,-4 0-1 0,-1-1 0 16,-1 0 0-16,-3 2 1 0,-1-2 0 0,-2 5-1 15,-1-1 0-15,-1 2 1 0,-2 2 1 16,0-1 0-16,0 6 0 0,0 0-1 0,0 0 0 16,0 0 0-16,0 0-1 0,-11 13 0 0,7-2-2 15,2 3-1-15,1 3 2 0,-2 0 0 0,3 6-1 16,0-1 2-16,0 4 0 0,3 1-1 0,-2 2 0 16,1 1-1-16,0 1 0 0,-1-3-1 0,-1 2 1 15,0-1-1-15,0 0-1 0,-4-3 1 0,-2-3 1 16,-1 1 0-16,-1-5-4 0,-3-1-7 0,-3-4 0 15,1 0-8-15,-2-2-25 0,0-3-13 16,0-4-5-16,3-3-32 0,0-3-86 16,3-3-51-16,3-5 65 0,2-4 165 0,4-5-139 0</inkml:trace>
  <inkml:trace contextRef="#ctx0" brushRef="#br0" timeOffset="34022.806">24447 6642 1010 0,'10'1'125'0,"1"-1"-8"0,-1-1 0 0,1-3-29 15,-1 2-21-15,0-7 0 0,-3-1-30 16,2-2-6-16,-4-2-13 0,-2-4-4 0,2 0-6 16,-2-2 1-16,-1-3 1 0,3 2 5 0,-1 0 1 15,1 2 17-15,-3 1-2 0,3 1-3 16,-1 0 19-16,0 1-17 0,0 5 3 0,1 2-1 15,0-2-18-15,0 5-7 0,3 0-5 0,-2 2 1 16,0 4-9-16,-1 5 1 0,0-3-1 0,-1 6-1 16,-2-3 1-16,2 4 2 0,-4 3 0 0,1 0-1 15,0 0 1-15,-1 3 3 0,0 0 0 0,0 0 1 16,0 3 1-16,0-3 0 0,0 2 1 0,0-1 1 16,0 2-1-16,0-2 0 0,1 0-13 0,-1-2-16 15,3 1-8-15,1-4-242 0,-2 0 253 0,5-3-69 16,3-1 94-16</inkml:trace>
  <inkml:trace contextRef="#ctx0" brushRef="#br0" timeOffset="34996.924">24748 6446 946 0,'4'3'104'0,"2"2"-101"0,1-2 51 15,1-1 12-15,2 1-22 0,1-1 13 0,1-2-26 16,2 0 10-16,0-4-4 0,-1 1-26 0,-1-3 3 16,0 1-1-16,-2-4 0 0,0 4 3 15,-3-4 2-15,0 0 0 0,-4-1 1 0,-1 0 0 16,0 2 1-16,-2 0-2 0,-2 0 0 0,-2 2-2 16,-1 4-6-16,-1-3-2 0,0 2 1 15,-2 3-8-15,1 3-1 0,-1 2-2 0,0-2 1 16,0 6-3-16,1-1-1 0,1 3 1 0,0 1 0 15,1 0-1-15,2 3 1 0,0-1 1 0,1 4-2 16,2-2 3-16,0 0 0 0,2 2-1 0,2-1 2 16,0-1 0-16,2 0 1 0,2 0 0 0,0-5 0 15,2 0 1-15,3-3 2 0,-2-2 0 0,1-4 1 16,3-2 1-16,-2-2 0 0,2-3 2 16,0-3-1-16,1-3 2 0,-2-5 1 0,-1 0 2 15,-2-2-1-15,0 0 3 0,-2-3 0 0,1 0 1 16,-1 0 0-16,-1 3 1 0,-2-3-1 0,-1 1 0 15,1 2-1-15,-1 0-2 0,-1 4-2 16,-4-1-1-16,0 3 0 0,-1 0-5 0,-2 5-1 16,1 0 0-16,-1 4-1 0,1 2-1 0,2 1-1 15,0 0-2-15,0 0 1 0,-2 12-3 0,4-2 1 16,0-1 0-16,1-1 0 0,1 5 1 0,-1-1 2 16,1 2 0-16,2 0 0 0,-1 0 2 0,-1 2-1 15,1 0 2-15,-2 0 0 0,0 1-1 0,-1-1 0 16,0 3 1-16,-2-4-2 0,0 1 2 0,-3-1 1 15,3-2-1-15,-1 0 0 0,0-4 0 0,-1 1 1 16,2-2 0-16,0-3 0 0,0-3 0 16,0-2 2-16,0 0-1 0,0 0 1 0,15-12 0 0,-7 2-1 15,-3-2 0-15,3-2 1 0,2 2-2 16,-1-6 0-16,1 4 0 0,-5-4-2 0,1 2 1 16,-4 1 0-16,2 1 1 0,-2 1-2 15,-3 1 1-15,0 2-1 0,-3 1-1 0,2 1 1 16,-3-1-1-16,4 5-1 0,-3 0-1 0,0-1 1 15,4 5-2-15,0 0 0 0,0 0-1 0,0 0 2 16,1 0-2-16,15-3 0 0,-7 4 1 0,2 2 0 16,1 1 1-16,1 0 0 0,0 0 1 0,1 4 0 15,0-5 1-15,-1 5 0 0,1-1 2 16,-2 0 1-16,-1 2 3 0,-1 1 3 0,-3-4-1 16,1 3 0-16,-5-1 5 0,0 4-3 0,-2-6-1 15,-2 4 0-15,-3-1-2 0,-2 0 0 0,-1 0-2 16,-2-2 2-16,-1 1-1 0,0-2 0 15,0 0-1-15,-1-4 0 0,3 2-1 0,-1-4 0 0,3 2 0 16,2-2-1-16,2-3 0 0,2-1-1 16,0 0-1-16,3-4 1 0,2 0-2 0,2-2-2 15,1 2-1-15,1-6 0 0,1 6-3 0,2-7 1 16,-1 1 0-16,1 3 0 0,1-1 0 0,-1-1 2 16,-1 2 0-16,0 1 1 0,-1-1 2 0,0 5 0 15,-1-2 0-15,-1-1 0 0,0 4 1 0,-1-1 0 16,-1 1 1-16,-2 4-2 0,1-4 1 0,-3 2 1 15,-2 3 3-15,0 0 1 0,0 0 2 0,0 0 16 16,0 0 0-16,2 2-1 0,8 17 17 16,-8-9-2-16,-1-2 0 0,0 3 3 0,3 0-5 15,-1 1-8-15,-1 4-3 0,1-5 0 16,-1 3-9-16,-1-1-5 0,2 0-1 0,0 0-1 16,-1-2-5-16,0 0-31 0,-1-2-30 0,1-1-6 15,-1-4-49-15,-1 1 5 0,0-5-48 0</inkml:trace>
  <inkml:trace contextRef="#ctx0" brushRef="#br0" timeOffset="35174.403">25475 6137 1801 0,'-7'-5'127'0,"3"3"-47"0,0-1-53 15,-1 1 90-15,0 2-49 0,5 0-33 0,0 0 2 16,0 0-4-16,0 0-36 0,0 0-100 15,0 1-65-15,-5 20-41 0,8-13-130 0,-3-1 10 16,1 0-138-16</inkml:trace>
  <inkml:trace contextRef="#ctx0" brushRef="#br0" timeOffset="35479.246">25552 6494 1590 0,'8'6'75'0,"-5"-2"18"0,5 2-1 16,-2-5-23-16,3 3-7 0,1-2 9 0,-2-1-30 15,2-1-9-15,1-1-9 0,-2-2-5 16,-2-1-10-16,2-2 3 0,-2-2 4 0,1 1 3 16,-3-1 6-16,-2-3 11 0,1 3-3 0,-2 0-1 15,0-3 12-15,-4 0-13 0,-4 0 1 0,0 0-2 16,1 2-14-16,-1 2-6 0,-3-1-2 0,2 1-1 15,-2 3-6-15,1 4-3 0,-1-1 0 0,0 1-2 16,0 1-1-16,-1 3-2 0,-1 2 0 16,1 3-4-16,1-2-1 0,0 3-61 0,4 1-20 0,2 3-6 15,-2-4-71-15,5 3 5 0,0 5-55 16</inkml:trace>
  <inkml:trace contextRef="#ctx0" brushRef="#br0" timeOffset="35811.901">25841 6352 1597 0,'0'0'112'0,"0"0"-53"16,0 0-46-16,7 12 121 0,-3-6-102 0,0 4-16 16,0 1 5-16,-1 0 0 0,1 1-17 0,0 0-1 15,-2 0 0-15,1 3-1 0,-1-3 1 0,-1 1 1 16,1-2 1-16,-1 0 0 0,0-1 1 15,0-5 5-15,0 2 2 0,-1-7-1 0,0 0 6 16,0 0-3-16,0 0 4 0,14-11-1 0,-8 0 0 16,2 0-2-16,1-1 0 0,3-3 0 15,0-1 0-15,2 1 11 0,0-1 0 0,1 2-1 16,1-1 12-16,-2 4-2 0,1-1 5 0,-3 2 2 16,1 2-2-16,-4 3 2 0,1-2-2 0,0 5-2 15,-6 2 1-15,0 0-13 0,0 2-3 0,-1 2 2 16,-2 1-15-16,1 4-4 0,-2-3-3 0,-2 2 0 15,1 2-4-15,-1 1-9 0,1 2-32 0,-1 0-12 16,-1 0-26-16,2 4 2 0,-3-2-40 16</inkml:trace>
  <inkml:trace contextRef="#ctx0" brushRef="#br0" timeOffset="37880.217">27806 4673 859 0,'3'-15'59'0,"-1"1"46"16,-2 3-64-16,-1 0 164 0,-3-1-109 0,-2 2-27 15,-1 3-7-15,-4 3 5 0,-2 3-33 16,1 1-6-16,-4 2-6 0,-2 7-5 0,-1 2-6 15,-1 4-4-15,-1 4 1 0,-1 1 1 16,1 2-5-16,0 4 0 0,3 0-3 0,3 3 0 16,4-1-1-16,5 3-1 0,4-3 0 0,6 2 1 15,2-1 0-15,8 0 1 0,3-1 0 0,2-2-1 16,2-5 2-16,2-3 0 0,3-3 1 0,1-2 0 16,3-3 1-16,-1-6 0 0,1-4 0 0,-1 0 2 15,0-4 0-15,-2-4 1 0,-2-3 0 16,-6 0 0-16,-1-4 2 0,-4-1-2 0,-1 1 0 15,-3-3 1-15,-3 2-1 0,1-2-2 0,-4 2 0 16,-1 4-1-16,-2-3-1 0,0 7 5 0,-1-2 1 16,-1 4-2-16,-1 1 6 0,-1 5-3 0,0 1 0 15,-2 4 4-15,1 1-5 0,0 4-2 16,2 1-1-16,-1 3-1 0,1 0-2 0,1 4 0 16,1-4-1-16,2 2 0 0,2 3-1 0,2-3 0 15,3 0 1-15,0-2 0 0,2-1 0 0,4-3 1 16,1-1 1-16,2-3-1 0,-1-1 2 0,1-5 1 15,1 0-3-15,-2-3 5 0,0-5-2 0,-1-2 4 16,-2-3 0-16,0 0-1 0,-3-3 4 0,-4-1-3 16,-2-2 3-16,-1 3-4 0,-3-4-2 0,-3 5-5 15,-2-1-1-15,-6 3 1 0,-1 1-6 0,-1 3-4 16,-3 3-3-16,-3 2-3 0,0 2-5 0,-1 3-34 16,0 4-20-16,3 1-5 0,0 4-46 15,0 0-153-15,3 3 215 0,3 3-90 16,3-2 152-16</inkml:trace>
  <inkml:trace contextRef="#ctx0" brushRef="#br0" timeOffset="38247.988">28237 4966 596 0,'0'0'173'0,"0"0"-33"15,1 0-1-15,-1 0-9 0,1 0-53 0,1 2-15 16,-1-1-13-16,16 21-16 0,-11-16-1 15,2 0-4-15,2 1-16 0,3-1-1 0,1-1-1 16,3-2 0-16,-2 0 0 0,2-2-1 0,0-2 1 16,-1-4-1-16,2 0 0 0,-3-4-2 15,-2-2 0-15,1-5 0 0,-3-1-3 0,0-3-1 0,-1-2 0 16,-2-1 0-16,0-2-2 0,-1-5 2 16,-1 1 1-16,2-5-1 0,-3 0 2 0,0-6 0 15,0 1 0-15,-2-3 2 0,1 0-1 0,-3 4 12 16,0 1 9-16,1 6-1 0,-2 4 15 0,1 4 6 15,-4 9 0-15,2 5 4 0,1 9 5 0,0 0-7 16,0 0-3-16,-7 5-3 0,6 9-8 0,-1 4-10 16,1 4-2-16,0 7 2 0,1 3-13 0,0 2-5 15,0 2-1-15,0 2-2 0,2 1-3 0,1 1 1 16,1-3-2-16,-1 0-6 0,1-1 1 16,2-1-102-16,-2-2-57 0,0-1-32 15,-2 0-131-15,-2-6 8 0,-2-1-124 0</inkml:trace>
  <inkml:trace contextRef="#ctx0" brushRef="#br0" timeOffset="38406.567">28334 4725 1714 0,'12'-4'49'15,"4"1"-13"-15,0 2 0 0,0-1-6 0,2 0-18 0,3 1-3 16,0 1-7-16,1 3-133 0,1-1-76 15,-2 1 102-15,-2 0 107 0,0 1-105 0</inkml:trace>
  <inkml:trace contextRef="#ctx0" brushRef="#br0" timeOffset="39047.151">28717 4924 1479 0,'14'-6'110'0,"-1"0"-17"0,2-1 0 0,-2-3-32 16,1 2-6-16,-3 0 0 0,1 2-37 0,-4-4-3 16,-6-1-6-16,2 4 0 0,-4 0-4 0,-1 1-4 15,-4 1-1-15,-4-1 0 0,-1 1-4 16,-1 4-2-16,0 2-1 0,0 1 0 0,1 6-1 16,-1-1 5-16,4 3-1 0,2 1-1 15,2 3 5-15,2 1-1 0,1-3 1 0,3-1 0 16,0 1 0-16,7-1 0 0,2 0 0 0,3-4 0 15,3 0 0-15,2-2 2 0,5-1-1 0,0-3 2 16,0-1-1-16,-2-3 1 0,0-3 0 0,-2-1 2 16,0-2 0-16,-3-1-1 0,-2-2 2 0,-3 0-1 15,0-3 1-15,-4 1 0 0,-2 0-1 0,-2 1 0 16,-4 1 0-16,-1-4-3 0,-4 2 1 0,-1 3-1 16,-2 0-2-16,-3 1-1 0,0 2 0 15,-2 1 0-15,1 5-1 0,1 2 2 0,-3 0 1 16,2 5-1-16,0 1 3 0,3 1-1 0,-1 2 0 15,4 3 0-15,0-2-1 0,3 5 0 0,2 0-1 16,1-3 1-16,4 3-1 0,2-1 1 0,1-1 0 16,1-2 0-16,1 2 2 0,0-5 0 15,0-2 0-15,1-1 0 0,-1 0 0 0,1-5 1 16,-1-2-1-16,0-2 0 0,0 0 0 0,-2-3 1 16,1 0-2-16,-3-1 1 0,0 0 0 0,-1-1-1 15,0 2 0-15,-2-3 1 0,-1 2-2 0,-1 3 0 16,1-1-1-16,-1 1 1 0,-1 0-1 0,0 5-3 15,0 0 0-15,0 0 1 0,0 0-3 0,0 0 0 16,0 0 0-16,10 13 1 0,-8-4 0 0,3 4 8 16,1 4 2-16,0-1-3 0,2 4 10 0,0 1 0 15,0 2 4-15,-2 1 2 0,1 2-1 0,0-2-1 16,-4 2 0-16,1-2 1 0,-2-1-1 16,-3-1-1-16,-2-3-3 0,-1-1 1 0,-5-3-3 15,-2-4-1-15,0 0-1 0,-4-3 0 0,0-3-1 16,2 0-15-16,-3-4-11 0,1-1-4 15,0-1-20-15,2-3-66 0,-1-1-17 0,3-4-1 16,1-1-72-16,4-2 3 0,2-3-35 0</inkml:trace>
  <inkml:trace contextRef="#ctx0" brushRef="#br0" timeOffset="39341.622">29262 4934 1222 0,'2'5'121'16,"2"0"-13"-16,3-2-2 0,0 2-17 15,3-2-28-15,2 1-2 0,3 0-22 0,1-4-7 16,0 1-6-16,3-1 2 0,-1-3-8 0,-1-1 31 16,-1-1-4-16,-1-5-5 0,-1 1 29 0,-2-2-19 15,-3 0 7-15,-3-1 2 0,-1 0-24 0,-4-2-9 16,-1 1-6-16,-4 2 0 0,-1 0-12 0,-4 2-7 15,-2 2-3-15,-4 0-1 0,-3 3-8 0,-1 4-2 16,-4 0-1-16,0 4-4 0,0 2-3 0,-2 2-32 16,1 1-10-16,6 3 0 0,1 3-37 15,4 0-67-15,4 1-45 0,2 1-28 0,5-1-82 0,3 2 4 16,4-1-75-16</inkml:trace>
  <inkml:trace contextRef="#ctx0" brushRef="#br0" timeOffset="39730.297">29510 4989 809 0,'6'-15'195'16,"-1"-4"-193"-16,0 3 175 0,1-1 2 0,1 1-43 15,0-1-17-15,-1 3-15 0,0 1-47 0,1 0 18 16,-1 3-42-16,0 0 8 0,0 7-4 0,0-5-1 16,0 7 7-16,1 0-9 0,-1 1-3 15,0 4 8-15,0 3-15 0,0 0-4 0,-1 2-4 16,1 5-1-16,-1-3-5 0,0 5-3 0,1-4-1 15,1 3-1-15,-1 0-3 0,0-2 1 0,3 0 0 16,-1-2 0-16,0 1 1 0,-1-6 2 0,2 2 0 16,-3-5 0-16,1 1 2 0,1-4 0 15,-3-4 1-15,2-1-1 0,0-2 0 0,1-2-1 16,-1-1-1-16,2-1 2 16,-2-3-2-16,1 1 0 0,-1-2 0 0,-2 2-1 0,1-3 1 15,-2 2-1-15,-1 1-1 0,0-1 1 0,-2 4-3 0,-1 2 1 16,1 0 5-16,-1 8 0 0,0 0 2 0,0 0 5 15,0 0-1-15,0 0 0 0,0 0 5 0,0 10-7 16,-2-3-3-16,2 3 3 0,0 1-10 0,2 3 0 16,0-3-1-16,0 1-4 0,2 0 0 0,2-1-53 15,0 0-15-15,0-1-1 0,0-1-59 16,2-4-109-16,1 2 175 0,0-5-90 0,2 2 155 16</inkml:trace>
  <inkml:trace contextRef="#ctx0" brushRef="#br0" timeOffset="39863.762">29970 4612 1343 0,'-11'-12'93'0,"-1"0"81"0,2 2-193 0,-1-1 366 15,-1 3-265-15,2 2-41 0,-1 1 7 0,1 3-1 16,0 0-46-16,4 2-65 0,0 3-37 0,-1 3-13 16,5-1-78-16,2 4 4 0,2-1-72 15</inkml:trace>
  <inkml:trace contextRef="#ctx0" brushRef="#br0" timeOffset="40680.886">30172 4715 1709 0,'-10'0'42'0,"-3"0"-8"0,2 2-14 15,1 6-5-15,-1-1 2 0,-1 2-17 0,2 0 18 16,1 4-4-16,4 2-2 0,2 2 16 0,3-2-11 16,0 2 3-16,2-3 3 0,4 2-14 15,2 0 1-15,2-2-3 0,3-2 1 0,2-3-1 16,2 1 2-16,2-2 0 0,-1-5 0 16,2 0 2-16,-1-3 0 0,-1-3 0 0,-1-3 1 15,-2 0-1-15,-1-4 0 0,1 0 0 0,-3-1 1 16,-1-2-1-16,-4 0 0 0,1-2-1 0,-3 2-1 15,-2 2-1-15,-1 1 7 0,-4-2 1 0,-1 5-2 16,-1 0 6-16,0 5 0 0,-3 0-3 0,1 2 4 16,-3 2-4-16,3 1-9 0,0 3-1 0,0-1 0 15,3 2-8-15,-1 1 0 0,4 0 0 0,4 0-1 16,2 3 2-16,1-2 0 0,1 0 0 16,3-1 0-16,2 1 2 0,1 1 0 0,0-5 1 15,2 1-2-15,-2-4 3 0,2 2-1 0,0 0 3 16,0-4-2-16,-2-3 1 0,0 0-1 0,-2-1 3 15,0-4-1-15,-1 4 1 0,-3-6 2 0,0 0-1 16,-3-1 0-16,-2-2 1 0,0 1-1 16,-3 0 0-16,-1-1-1 0,-3-1-2 0,-2 2-3 15,-1 1-1-15,-1 0 0 0,-1 4-2 0,-1-1-3 16,-1 3-2-16,0-1 1 0,0 4-2 0,0 2-4 16,1 2 2-16,-1 6 1 0,1-3-4 0,3 3 2 15,1 3-10-15,2 2-1 0,0 0-2 0,4 0-22 16,0-1-6-16,3 4 0 0,2-4-25 0,2 2-12 15,0-2 3-15,3 1-1 0,0-4-7 0,1 0 20 16,3 1 6-16,-1-6-2 0,1-1 28 0,-1-3 15 16,0 0 7-16,0-1 0 0,1 0 19 15,-1-3 3-15,1-2 5 0,0 0 2 0,-1-3 4 16,2 1 15-16,4 1-2 0,-2-4 1 0,1 0 13 16,2 0 0-16,1 0 2 0,0-1 2 15,2 1-3-15,-2-4-3 0,-1-1-1 0,0 1 0 16,-2-6-5-16,1-1-2 0,-2 0-1 0,-1-3-2 15,-1-5-3-15,-4 2 0 0,0-1-1 0,-2 1 1 16,-3 1-2-16,-4 2 1 0,0 2 0 0,-4 6-1 16,-1-2-1-16,-3 8-6 0,-2 1 0 0,-2 5 0 15,0 0-7-15,1 5 2 0,-2 5-1 0,-2 1 0 16,2 3 3-16,-1 6 6 0,3 2 0 0,-1 6-1 16,4 2 6-16,1 5-5 0,3-2 0 15,2 7 1-15,0-3-7 0,7 1-3 0,-2-1-2 16,4-2 0-16,0 1-3 0,1-5-1 0,3 1-2 15,0-5-11-15,-2 1-2 0,2-5-143 0,-1 0 144 16,0-1-37-16,-1-1 48 0</inkml:trace>
  <inkml:trace contextRef="#ctx0" brushRef="#br0" timeOffset="42511.285">28950 5311 348 0,'3'-10'166'0,"0"2"-6"0,0-2-3 0,0 3 7 16,1-2-31-16,0 2-10 0,0 5 1 0,1-2-16 16,-1 0-4-16,0 3 1 0,1 2-21 0,-2 2-6 15,0 3-7-15,0-1-3 0,-2 5-8 0,0-1-23 16,0 5-3-16,1 2 0 0,-2 1-25 0,0 3-1 16,1 2-6-16,-1 2-4 0,1-2-4 0,0 1-66 15,1 2-22-15,-1-1-3 0,0-1-77 16,-1-1 5-16,0-1-57 0</inkml:trace>
  <inkml:trace contextRef="#ctx0" brushRef="#br0" timeOffset="42743.794">28895 5544 953 0,'-3'1'144'15,"-1"2"-141"-15,3 0 98 0,0 2 50 16,1 1-32-16,4 2-20 0,1 0-22 0,2 0 7 0,3 0 3 15,1 1-25-15,1 0 2 0,3-2-5 16,0-1-1-16,-1-1 1 0,-1-1-13 0,2-3-1 16,0-1 0-16,0 0-15 0,-2-6-5 0,-1 1-3 15,2-5 0-15,-2 1-7 0,-1-2-3 16,-1 0-3-16,-1-1-2 0,-2-2-5 0,0 2-63 16,-1 0-32-16,-4 2-12 0,1 0-79 0,-3 5 5 15,0 5-69-15</inkml:trace>
  <inkml:trace contextRef="#ctx0" brushRef="#br0" timeOffset="43746.722">28112 5977 671 0,'-9'-4'116'0,"-4"3"-114"0,1 1 89 16,-2 1 57-16,-2 5-66 0,-1 3 9 0,0 3-27 15,-3 4 0-15,-1 5 1 0,2 4-31 0,0 5-3 16,1 3-7-16,1 1-1 0,2 2-4 15,6 0-6-15,1 1 0 0,6-2-1 0,2-5-6 0,5 0 0 16,3-5 0-16,6-2 0 0,2-1 0 16,4-2 1-16,1-5-1 0,2-2 1 15,2 1 0-15,1-5 1 0,1-2 0 0,-1-7 1 16,2 0 0-16,-1-6 2 0,2-3 1 0,0-2 0 16,0-5 1-16,1 0 1 0,-1-5-1 0,-1-2 2 15,-1-4-1-15,-3-3 0 0,-2-5-3 0,-4-3 1 16,-2 0-2-16,-3 0-2 0,-2-3-1 0,-4 4 1 15,-3-1-5-15,-2 7 1 0,-2 1 3 16,-3 7 0-16,-3 2 3 0,-4 4 6 0,-3 5-1 0,-1 3-1 16,-2 6 7-16,-3 1-10 0,-1 4-1 15,1 4 0-15,-2 4-10 0,1 5-1 0,0 3-3 16,5 7-2-16,-4 0 0 0,5 3 1 0,2 5 1 16,3 1 0-16,3 0 1 0,1 0 0 0,5 0 2 15,0-4-1-15,5 1 0 0,5-3 2 16,0-1-1-16,2-3 0 0,4-2 1 0,5 0 0 15,2-3 0-15,5-1 0 0,0-3 0 0,2-4 0 16,-1-2 0-16,2-2 0 0,-1-5 0 0,-3-2 0 16,-1-2 1-16,-3-4 1 0,1-3 1 0,-4 1 2 15,0-5 0-15,-1-2 0 0,-1-1 1 0,0 0-1 16,-2 0 1-16,-3 1 0 0,-1-3 0 0,-2 2-1 16,-2 0 1-16,-1 4 1 0,-3-1-1 0,-3 3 4 15,0 3-3-15,-1-2 0 0,-1 4 2 16,-1 4-5-16,-1 1 0 0,-1 1 0 0,2 3-5 0,-3 2-1 15,4 3 0-15,-4-1 0 0,1 2 0 16,2 1 1-16,2 2-1 0,-2-3 2 0,2 2 0 16,4 0 0-16,0-2 0 0,3 3 0 0,1-2 1 15,2-5 1-15,1 0 1 0,5 1-2 16,1-3 3-16,0-3-1 0,2-1 2 0,2-1 1 16,0-5-1-16,1 0 3 0,-4-3-1 0,-2-2 1 15,-1 0 1-15,-2-4 2 0,-2 0-2 0,-4 1 1 16,-2-5 0-16,-3 0 0 0,-2 2 0 0,-3-1 1 15,-3-3-1-15,-4 5 1 0,-4-2-1 0,-4 5 0 16,-2 1 1-16,-4 3-7 0,1 3 1 0,-3 6-1 16,1 1-6-16,3 6-2 0,0 4-2 15,4 3 0-15,-2 2-2 0,4 0-8 0,2 3-18 16,4-1-5-16,2 1-18 0,0-1-77 0,3-2-31 16,5 3-20-16,0-5-100 0,9 4 5 15,1-2-61-15</inkml:trace>
  <inkml:trace contextRef="#ctx0" brushRef="#br0" timeOffset="44598.84">28942 6273 1212 0,'0'0'90'0,"0"0"-13"0,0 0-1 0,0 0-18 15,0 1-23-15,-10 20 2 0,10-11-24 0,2-1-1 16,1 1-6-16,2-1-1 0,1 4 0 15,2-2 8-15,1-3-2 0,2 2 0 0,1 1 9 16,2-1-6-16,0-2 4 0,2 0-1 16,0 0-5-16,1-3 1 0,0-3-1 0,0-2 1 15,-2 0 0-15,0-5 1 0,0-1 0 0,-2-1-2 16,-1-3 2-16,0-1 1 0,-1-2-2 0,-1 1 1 16,0-4 1-16,-2 1-3 0,1 0-1 0,-3-4 1 15,-1 1-3-15,-2 1-2 0,-1 2 2 0,-1-2 0 16,2 2 1-16,-3 2 2 0,0 2-1 0,2 1 2 15,1 0 4-15,-1 5-17 0,2 0 4 0,2 4 1 16,-2 1-7-16,2 0-1 0,1 3-1 16,2 4-2-16,0 0 1 0,2 2 0 0,1 2 0 15,0 1 0-15,2 2 1 0,-2 0 1 0,1 0-1 16,-5 1 1-16,2 1 0 0,-4-1 1 0,-3 3 1 16,-5-6 0-16,-1 2 0 0,-3 2 1 15,-6-4 0-15,-4 0 0 0,-1-3 0 0,0-1 3 16,-2-2-1-16,3 1 0 0,3-2 2 0,-1-5 1 15,4 3 0-15,5-3-1 0,2 0 2 0,5-4-3 16,2-1 0-16,3-1 1 0,2-3-2 0,4-1 0 16,5-1-1-16,-1 0 0 0,4-1 2 0,-5-3-1 15,4 0 0-15,-3-1 0 0,0 0 1 0,-2-1-2 16,-4-3 1-16,0 4-1 0,-3-2 0 0,-2 2-1 16,-1 0 0-16,-3 2 0 0,-2 0-1 0,-1 5-1 15,-3 0-1-15,-1 3 0 0,1-2 0 16,-3 6 0-16,2-2 0 0,0 4-1 0,2 3 1 0,2-2 0 15,-1 4 1-15,4 1-2 16,1 1 1-16,5 2 1 0,0 1-2 0,2 0 2 0,2 2 0 16,3 0 1-16,0 1 0 0,1-1 1 15,0 2 0-15,0-1 3 0,-1 0 0 0,0-1 0 16,-2 2 2-16,-2-5-1 0,-1 4 1 0,-1-2 0 16,-3 0-3-16,-3 0 2 0,-3-1-1 0,-2 1 1 15,-3-6 0-15,-2 1-1 0,-2-1 2 0,0-1-1 16,-3-4 1-16,4 0-1 0,-1 0 1 0,1-4-1 15,1 2 1-15,4-3 1 0,0-3-2 0,2 0 0 16,1-1 0-16,2-2-4 0,3 1 1 16,2-4 0-16,1 1-2 0,2-1-2 0,0 1 1 15,1-5-1-15,1 2 1 0,2 2 1 0,-3-1 0 16,3 0-1-16,-2 3 1 0,-1-1 0 0,1 2 1 16,-2 0 0-16,0 4 0 0,-4 2-1 15,3-1 2-15,-3 4 3 0,-3 2 0 0,2 4 11 16,-4 2 4-16,1 4-2 0,1 1 15 0,-2 4 6 15,0 1 1-15,3 1 1 0,-2 3 6 0,1-4-7 16,2 3 2-16,-3-5-8 0,3 2-6 0,1-1-9 16,0-2 1-16,1-1 1 0,0-2-10 0,0-3-6 15,0 1-27-15,0-5-5 0,-1 1-21 0,-1-4-193 16,1 0 213-16,2-7-68 0,-1-4 98 0</inkml:trace>
  <inkml:trace contextRef="#ctx0" brushRef="#br0" timeOffset="44734.431">29756 5878 1944 0,'-3'-1'47'0,"1"1"-13"16,1 2 1-16,1 3-39 0,-3-2-53 0,3 2-30 16,0 2-69-16,0 4 6 0,0 3-76 0</inkml:trace>
  <inkml:trace contextRef="#ctx0" brushRef="#br0" timeOffset="45114.308">29974 6238 1786 0,'19'-6'134'0,"2"0"-16"0,-2-3-1 0,2 1-42 0,0-5-3 15,0 0 1-15,2-3-48 0,-4-3-3 16,-3 0-7-16,-1-4 0 0,0 1-4 0,-6-2 0 15,-1-1-1-15,-4 0 0 0,1 3-1 0,-8 0-4 16,1 1-3-16,-4 1 2 0,-3 3-5 0,-3 2-4 16,-2 3 0-16,1 5-2 0,-5-4-2 0,4 10-3 15,0 1-1-15,3 3-1 0,0 5-2 0,2 1 5 16,3 6-1-16,1-1-2 0,4 6 4 0,1 1 0 16,1 3 2-16,5-1 2 0,2 3 0 0,1 4 1 15,4-3 1-15,0 4-1 0,2 2 2 16,0-1 1-16,1 1 1 0,0-1 0 0,-1 0 1 15,-3-1 5-15,-1-1 0 0,-2-3-1 16,0-1 5-16,-5-1-2 0,-2-3 1 0,-2 0 0 16,-3-2-1-16,-5-3-1 0,-1-1-2 0,-3-2-2 15,-3-2-2-15,-1-3-25 0,-1-3-11 0,-2-1-3 16,2-4-32-16,2-2-89 0,0-5-46 0,2-3-19 16,1 0-110-16,6-1 7 0,3-2-83 0</inkml:trace>
  <inkml:trace contextRef="#ctx0" brushRef="#br0" timeOffset="45389.881">30479 6285 1934 0,'12'-7'67'0,"-1"-3"-39"0,-1-1 0 0,0-3-5 15,-1 1-5-15,-3-1 4 0,1 1-5 0,-2-3 36 16,0 2-5-16,-1 2-5 0,-1 2 34 0,0 2-27 16,-1 5 6-16,-2 3 4 0,0 0-32 0,0 0-9 15,5 11-6-15,-5-1-1 0,0 2-10 0,0 2-2 16,0 2 1-16,0 0-1 0,2-2 0 0,0 4 0 16,3-2 0-16,1 0 0 0,0-4 0 15,2-2-53-15,2-1-30 0,-2-2-10 0,2-2-68 16,0-1 4-16,-1-8-64 0</inkml:trace>
  <inkml:trace contextRef="#ctx0" brushRef="#br0" timeOffset="45544.619">30645 5877 2138 0,'0'0'38'0,"0"0"-19"0,0 0-31 0,0 0-24 15,0 0-34-15,6 12-244 0,-7-1 275 16,-1 4-88-16,-1 1 128 0</inkml:trace>
  <inkml:trace contextRef="#ctx0" brushRef="#br0" timeOffset="46052.889">30872 6113 2042 0,'-13'8'16'0,"-3"3"5"0,0 3-18 0,3 1-1 16,0 2-1-16,3 0-2 0,4 3-2 0,2-2 5 16,3 0 0-16,2-1 2 15,3-1 4-15,3-2-2 0,4-3 2 0,3 0 1 16,1-5-2-16,3 0 1 0,2-2 0 0,3 0-3 15,2-4 1-15,-2-3 4 0,0-2-1 0,-1 1 0 16,0-3 2-16,-3-2-1 0,-1 0-1 0,-4 0 5 16,-1-1-4-16,-3-1-1 0,-1 1 0 0,-4 0 1 15,-4 2-2-15,0 1 8 0,-2 1 0 0,-2 3-2 16,-2 0 7-16,-1 1-4 0,0 2 0 0,1 3 2 16,-1 1-5-16,2 2-4 0,2-2 0 0,2 5-1 15,1 0-4-15,4 0 1 0,2 0-1 0,5-2 0 16,0 0 0-16,5 0 2 0,0 0-1 15,6-3 0-15,1-1 2 0,-1-3 1 0,-1 0 1 16,1-2 1-16,-2-2 1 0,-2-2 1 0,-2-3 2 16,-5-3-1-16,-1 1 3 0,-3-4-3 0,-2 2-1 15,-5-3 1-15,-1 0-3 0,-2 1-5 16,-4-3-2-16,-6 2 0 0,-1 4-4 0,-6 1 0 16,-2 0-2-16,-2 5 1 0,-2 2 0 0,-2 3-3 15,-1 3 2-15,3 6-1 0,0-1-1 0,7 5-2 16,2 3 0-16,4 0-1 0,3 0 0 0,6 3-23 15,2-2-13-15,5 2-4 0,3-1-27 0,4-2-127 16,4-2-114-16,5 2 119 0,0-4 199 0,2-3-179 16</inkml:trace>
  <inkml:trace contextRef="#ctx0" brushRef="#br0" timeOffset="46466.354">31355 6241 1445 0,'7'10'66'0,"2"0"-5"15,-2 1 0-15,1-3-15 0,-1 1-7 0,0 1 3 16,1 0-19-16,0-2 10 0,1-1-6 0,1 0-5 16,0-1 7-16,1-1-11 0,-1 1 2 0,1-2 5 15,1-4-16-15,1 1 1 0,0-1-3 16,1 0 2-16,-1-1-2 0,0-6-4 0,-1-1-3 15,0-1-1-15,-2-2-7 0,0-5-8 0,-3-1 0 16,0-6 0-16,-1-3-7 0,-3-1 1 0,2-7 2 16,0-2 2-16,-1-1 4 0,1-3 9 0,1 0 0 15,0-2-1-15,0 4 10 0,1 1 21 16,-2 4 4-16,1 2-1 0,0 4 20 0,-1 3 8 16,-1 6 3-16,-3-1 4 0,0 5 3 0,-1 2-12 15,1 4-5-15,-1 4 0 0,0 4-17 0,0 0-13 16,-3 7-5-16,3 5 2 0,0 2-16 0,-2 4-1 15,2 3 0-15,-1 5 0 0,1 1 1 0,0 1-1 16,1 3 1-16,2 3-2 0,-1 2 2 0,2 2-3 16,1 1-21-16,-1-1-7 0,1 4-14 0,-1-8-142 15,-1 1-115-15,-1-2 130 0,-3-4 175 16,-3-6-179-16</inkml:trace>
  <inkml:trace contextRef="#ctx0" brushRef="#br0" timeOffset="46621.859">31481 6003 2379 0,'19'0'2'0,"5"0"-27"16,0 0-15-16,4 0-271 0,-1 2 283 0,0 2-76 15,-2-3 106-15</inkml:trace>
  <inkml:trace contextRef="#ctx0" brushRef="#br0" timeOffset="46833.226">31936 5935 2042 0,'1'1'138'0,"0"0"-41"16,22 14-4-16,-16-15 1 0,0 0-48 0,-1-2-3 15,2-1-16-15,-2 0 0 0,0 1-11 0,-1-3-6 16,-2 2-4-16,-3 3-2 0,0 0-10 0,0 0-41 16,0-2-9-16,-14-7 0 0,7 9-46 0,-3 0-73 15,-1 1-74-15,0 3 71 0,-1 3 180 0,8 4-144 16</inkml:trace>
  <inkml:trace contextRef="#ctx0" brushRef="#br0" timeOffset="47085.938">32127 6238 1903 0,'1'3'70'0,"2"1"-25"0,-1 1-16 0,-1-3-4 0,1 2 2 15,-1-1-19-15,3 0 35 0,-1 2 0 16,2 0-9-16,1 0 35 0,1 1-14 0,-1-2 8 15,1 3 12-15,-1-3-21 0,3 3-11 0,-4-2-7 16,0 2 0-16,-4-2-14 0,0 3-5 0,-2-5-5 16,-3 4-1-16,1-4-8 0,-6 1-58 15,-1 1-40-15,-1-1-22 0,-1-1-79 0,-1 1 6 16,1 1-84-16</inkml:trace>
  <inkml:trace contextRef="#ctx0" brushRef="#br0" timeOffset="48370.531">24637 6944 484 0,'0'0'264'0,"0"0"-47"16,-1 0-11-16,-1 0 20 0,1 0-164 0,0 1 5 16,-9 15-21-16,10-6-2 0,0 0-12 0,-2 1-7 15,2 3-4-15,0-1-10 0,1 3 1 0,1-2 2 16,0 2-11-16,-1 0-24 0,3-2-28 0,0 0-8 16,0 4-39-16,1-6-165 0,0 2 214 0,1-2-88 15,-1 0 135-15</inkml:trace>
  <inkml:trace contextRef="#ctx0" brushRef="#br0" timeOffset="48599.805">24596 7151 961 0,'-8'5'81'0,"3"0"1"0,2 0 0 0,-2 3-7 15,3 0-8-15,1 1 10 0,1 1-12 0,0 0 13 16,2 1-6-16,0-1-2 0,2 1 13 0,2-3-3 15,-2 2 0-15,1-5 3 0,4 3-6 0,-2-6-9 16,3-1-7-16,-1-1 1 0,3-1-14 0,-1-4-13 16,3-1-4-16,-1-2-2 0,-1-1-16 0,1-2-5 15,0-2-9-15,0 1-8 0,-3 0-11 0,-1 0-97 16,1 1-72-16,-2 5 86 0,0-4 104 0,-1 5-107 16</inkml:trace>
  <inkml:trace contextRef="#ctx0" brushRef="#br0" timeOffset="60260.646">23265 7438 709 0,'6'-2'289'0,"-1"0"-5"16,2 2 131-16,0 0-343 0,-1 0-19 0,0 4 1 15,0 4-20-15,-2 2-8 0,-3 5-5 16,-1 3-21-16,-4 0 0 0,-2 3-1 0,-1 3 1 15,-3 1 0-15,0 3 0 0,-2 0 0 0,-1 0 1 16,2 0 2-16,3 1 1 0,-1-6 1 0,0 1-2 16,3-2 4-16,4-6-1 0,1 1-1 0,1-5 1 15,2-2-2-15,3-2 1 0,2-2 0 0,3-2 0 16,1-2-1-16,2 1 0 0,0-6-1 0,2-1-4 16,0-1-3-16,0-2-79 0,-2-2-40 15,1 3-3-15,-3-2-101 0,0-1 6 0,-2 3-78 16</inkml:trace>
  <inkml:trace contextRef="#ctx0" brushRef="#br0" timeOffset="60427.976">23434 7686 1021 0,'0'0'160'0,"0"0"-157"0,0 0 116 16,0 0 61-16,0 0-50 0,-9 14-20 0,9-5-37 15,0 1 3-15,0 1 4 0,0 0-46 0,2 1-8 16,-2 0-7-16,1 0 0 0,0-1-10 0,-1 0-3 15,1 0-22-15,-1-1-7 0,2 2-16 0,-2-5-89 16,0 0-49-16,0 0 62 0,0-3 117 0,0-4-122 16</inkml:trace>
  <inkml:trace contextRef="#ctx0" brushRef="#br0" timeOffset="60574.668">23517 7570 1139 0,'0'-2'168'15,"0"0"-164"-15,0 1 100 0,0-1 28 0,0 1-13 16,0 0-27-16,0 0-37 0,0 0-8 0,0 1-3 16,0-2-43-16,0 2-83 0,0 0-97 0,0 0 96 15,-9 14 84-15,7-3-81 0</inkml:trace>
  <inkml:trace contextRef="#ctx0" brushRef="#br0" timeOffset="60945.753">23549 7718 1264 0,'0'5'89'0,"0"2"-17"16,0 0-44-16,2 2 60 0,-1 0-20 0,1 2-32 16,-1 0 8-16,-1-1 5 0,2 1-39 0,-2-1 3 15,0-2 0-15,0 1-1 0,0-2 4 0,0-2 3 16,0 0 5-16,2-3 4 0,-2-2 5 0,0 0 8 15,0 0-2-15,0 0-1 0,0 0 8 0,6-23-10 16,-5 12-2-16,0-1-2 0,2 1-11 0,2-6-8 16,1 0-1-16,0 0-1 0,3 0-8 15,0 1 2-15,4 0 2 0,-1 2-1 0,1 2 2 16,3 1 8-16,-2 2-2 0,1 5 2 0,1 1 6 16,-1 2-2-16,0 1-1 0,-2 4 0 15,0 1-3-15,-2 4-6 0,-3 2 0 0,1 3-1 16,-3 1-6-16,-1 1 1 0,-2 1-3 0,-2 0 1 15,-1 0 0-15,-3 2-1 0,0-2-9 0,-3-1-6 16,-1-1-6-16,0-3-78 0,0 1-26 0,-1-5-10 16,3 0-92-16,2-5 2 0,3-3-60 0</inkml:trace>
  <inkml:trace contextRef="#ctx0" brushRef="#br0" timeOffset="61747.817">23857 7686 671 0,'0'0'125'0,"0"0"-123"0,0 1 96 16,0 0 58-16,0 0-53 0,9 24-17 0,-3-20-19 15,0-1 3-15,3-1 1 0,-1 1-24 0,2-3-4 16,3 0-2-16,-2-1 0 0,1-2-6 0,0-3-10 16,1-1-2-16,-1-3 0 0,-2-1-11 0,-1 1-2 15,-6-4 0-15,2 2-3 0,-2-1 0 0,-2 2-3 16,-1 0 0-16,-4 3-1 0,-1-2-2 0,-2 4-1 15,1 0-1-15,-4 3-2 0,-1 0 0 0,-2 2-1 16,2 4-1-16,-1 4 1 0,1 1-2 0,1 4 1 16,-1 0-1-16,1 7 0 0,1-1 1 15,2-1 1-15,2 4 1 0,3-1-1 0,2 1 1 16,0-4-1-16,5 0-7 0,2-2-5 16,3 0-6-16,2-3-48 0,2-2-7 0,-1-4 3 15,3 1-54-15,3-1 3 0,-2-5 11 0,2 0-5 16,0-2 18-16,0-3 46 0,-2-2 11 0,2-1 4 15,-2-1 59-15,-1-6 19 0,0 1-2 0,-1-2 0 16,-3 1 18-16,-2-4-11 0,0 2 3 0,-5-4 1 16,-2 2-13-16,-3-2 15 0,0 3 2 0,-4-1 0 15,-5 2 15-15,0 3 4 0,-1 1 1 0,1 1 1 16,-3 4 2-16,1 2-17 0,-1 2-4 16,1 2 2-16,2 2-21 0,1 7-11 0,-2-2-4 15,0 7 0-15,1-1-14 0,1 2 0 0,0 2-3 16,1-1 0-16,3 1-2 0,0 0 0 0,2-2 0 15,2-2 1-15,1 2-1 0,2-4 2 0,2 1 0 16,4 0-1-16,-2-5 2 0,2-1 0 0,1 2 1 16,1-7-1-16,3 0 0 0,-2-1 1 15,1-1 0-15,-2-7 1 0,1 3 1 0,-1-4 0 16,2-1 1-16,-4-1 1 0,-1-2 1 0,0 1 14 16,1 0 0-16,-4 0-5 0,1-2 14 0,-2 1-7 15,-3 2 2-15,0 1 5 0,1 3-12 0,-2 2-5 16,0 5-4-16,0 0 3 0,0 0-8 0,-10 4-1 15,5 3-1-15,1 2-1 0,0 2-1 0,-1 0-1 16,2 3 0-16,2-2 0 0,1 3-1 16,2-3 0-16,0-1 1 0,2 0 0 0,0-2 0 15,1-1 2-15,0-1-1 0,-2-4 1 16,1 1 0-16,1-1 3 0,0-2-1 0,0-1 0 16,1-4 1-16,0-1 0 0,0-1 0 0,3-1 0 15,-1-3-1-15,-1-1-1 0,2-2 3 0,-1 1-3 16,1-4 1-16,1 1-4 0,0 0 1 0,-1 3 1 15,1-2-3-15,0 2 4 0,1 5 2 0,-2-1 1 16,0 4 6-16,-2 3 5 0,0 1 0 0,0 4 3 16,-3 3 3-16,0 2 1 0,0 1-4 0,-2 3 1 15,0 2-1-15,-2-2-6 0,1 1 0 0,-1 1-1 16,0 0-5-16,-1-1-3 0,-1-1-2 0,1-2-8 16,1 2-4-16,0-2-120 0,0-1-132 15,3-2 136-15,-1-2 127 0,1-4-128 0</inkml:trace>
  <inkml:trace contextRef="#ctx0" brushRef="#br0" timeOffset="62222.62">24773 7487 1084 0,'6'4'118'0,"1"2"0"0,-3 5 0 0,1 0-16 16,-1 5-20-16,-3 3 10 0,0 3-28 0,-1 6-21 16,-2 1-7-16,-3 1-5 0,-2 2-22 0,0-1-14 15,-2 0-33-15,-2-1-8 0,1-3-31 0,-1-2-174 16,0-2 212-16,1-3-80 0,0 0 120 0</inkml:trace>
  <inkml:trace contextRef="#ctx0" brushRef="#br0" timeOffset="62542.2">24737 7533 1188 0,'22'-9'120'0,"0"2"-11"16,-2 3-1-16,0-1-31 0,2 2-13 0,-4 2 9 16,1 1-44-16,-3 4-4 0,0 2-8 0,-2 4-3 15,-2-1-6-15,-3 2-2 0,-2 2 0 0,-3 0 2 16,-3 3-2-16,-2-2-1 0,-3 1 0 0,-3-1 0 15,-3-1-1-15,0 0-1 0,-2-1 1 0,-2-1-1 16,-1-1-1-16,2-1 1 0,-1-1-1 0,2-3 0 16,1 1 0-16,3-3-1 0,2 1 1 0,2-1-1 15,4 1 0-15,2-3 1 0,1 3 5 16,5-2 2-16,1 2 4 0,1-1 6 0,1 0 0 16,2 1 0-16,-2-2 8 0,1 3-5 0,1 0-3 15,-4-1-1-15,3 3-7 0,-3-2-3 16,0 3-2-16,-2-5 0 0,1 5-5 0,-2-3-85 15,-1 1-83-15,-1-1 89 0,-3 0 79 0,-2-4-77 16</inkml:trace>
  <inkml:trace contextRef="#ctx0" brushRef="#br0" timeOffset="63112.426">25085 7772 1170 0,'5'-1'110'0,"2"-2"3"0,-1 2-1 16,3-1-22-16,-2-1-12 0,3-2 15 0,1 1-33 16,-2-3-10-16,0-2-12 0,-1 2-3 15,0-4-12-15,-3-1-5 0,-3 0-2 0,4-2-2 16,-2 1-5-16,-4 1-2 0,1 1 1 0,-2 1-1 16,-2 3-1-16,-2-1-2 0,2 3-2 0,-6 2 1 15,-2 1-2-15,1 2-3 0,2 5-1 0,-4 1-2 16,3 4-2-16,1 1 1 0,1 4 0 0,1 1 0 15,2 2 2-15,-1-1 1 0,2 0 1 16,3 0 1-16,2-1 0 0,1 0 1 0,1-3 0 0,2-3 1 16,4-3 1-16,4 2 0 0,1-2 2 15,4-4-1-15,1-1 1 0,5-2 2 0,-1-2 4 16,5-1 1-16,-3-3 4 0,0 0 16 16,-2-5 1-16,-3 0-3 0,0-3 18 0,-4-1-13 15,-1 0 2-15,-3-2 3 0,-3-1-16 0,-3-1-4 16,-2 2-4-16,-2-2-1 0,-3 2-6 0,-3 1-3 15,-2 1-3-15,-4 3 2 0,0 1-4 0,-4 0 0 16,1 3 2-16,-2 5-1 0,1 1 3 0,-2 2 0 16,1 2-2-16,1 1 0 0,0 5 0 0,4-1-1 15,0 4-1-15,3 4-3 0,1-3-2 0,2 6-1 16,3 1 2-16,3 4 0 0,2-1 0 0,2 2 1 16,2 1 0-16,-1 0 0 0,2 1 2 0,3-3 0 15,-3 1 0-15,-1-2 0 0,3 1 1 16,-5-1 0-16,2 2 0 0,-3-2 1 0,-1 1 0 15,-3-2 2-15,-2-2 0 0,0-1 0 16,-4 0 1-16,-2-3 2 0,-1-3 0 0,-3-1 1 16,-2-4 1-16,-1-2-1 0,-1-1 0 0,-3-4 0 15,1-1-2-15,-1-4-29 0,1-4-18 0,1-2-1 16,3-1-38-16,2-1-77 0,4-4-23 0,5 1-10 16,2-2-83-16,9 0 1 0,2-3-39 0</inkml:trace>
  <inkml:trace contextRef="#ctx0" brushRef="#br0" timeOffset="64423.499">25492 7834 491 0,'5'3'179'0,"-3"2"-178"0,1-5 145 0,0 2 55 16,1-1-29-16,-1-2-70 0,-1-1-38 16,1-4 7-16,-1 1 2 0,2-2-46 0,-2-2 11 15,2-2-7-15,0-1-3 0,1 1 6 0,-1 0-10 16,3-2 2-16,-2 0 6 0,0 0-15 0,2 2 1 15,-1 1-4-15,2 0-1 0,-1 2 0 0,-1 2-3 16,-1-1-1-16,1 5-1 0,2 2-3 0,-3 0-3 16,1 4-1-16,-4 2 1 0,-1 2-2 0,2 2 3 15,-1 1 1-15,1 2-1 0,-1-1 5 0,-3 0 1 16,1 2 2-16,1-2 0 0,2 1 1 0,-2-1-3 16,3 3 0-16,-2-5 0 0,2 1-3 0,3-3 1 15,-1-1-1-15,1-1 1 0,0-1 1 16,4-5-1-16,0 0 1 0,0-6 0 0,3 1-1 15,-1-4 1-15,1 2 1 0,1-5-1 0,-3-1 1 16,0-1 1-16,0 1-1 0,-3-2 2 16,-1 0-1-16,-2 0 2 0,-1 2-1 0,-1-3 0 15,-2 3 1-15,-2 4-4 0,0 1 3 0,-1 0 1 16,-2 4-4-16,-2 0 1 0,1 4-2 0,-3 1 1 16,2 3 0-16,-2 2-2 0,0 3-1 0,2 1 2 15,-1 1-3-15,2 1-4 0,1 2 1 0,3-2 0 16,-1 2-1-16,5 0 1 0,1-2 0 0,2-1-2 15,2-3 3-15,2 1 2 0,1-2 0 16,1-1 1-16,3 1 1 0,-3-6 0 0,2 0 0 0,-1-2 1 16,-2-2 0-16,0 0 2 0,-2-5-2 15,-1 0 2-15,-2-3 0 0,-2-1-1 0,-1 0 0 16,-3-1 0-16,0-1-2 0,-3-5-1 0,-1 5-1 16,-2-2 0-16,-1 1-2 0,-1 3-2 15,-1 0 0-15,0 4 0 0,-1 3-3 0,1 1-2 16,-2 3 0-16,0 5 1 0,0-1-3 0,0 6 2 15,0 2 0-15,3 3-1 0,1 2 1 0,3 0 1 16,1 1 0-16,3 0 2 0,3-1 0 0,3 2 1 16,3-4-1-16,1 1 2 0,1-1 0 0,2-4 1 15,1-1 1-15,-1-2-1 0,1-1 1 0,0-2 1 16,0-3 0-16,-2-1 1 0,1-4 1 0,0-1 0 16,-2 1-1-16,-1-5 2 0,-1 0-1 0,-3-3 0 15,2-2-1-15,-4-1 0 0,1 0 0 0,-2-1-3 16,-1-1 1-16,2 1 0 0,-1 0-1 0,0 1 0 15,-2 0-1-15,1 3 0 0,0 1 0 16,1 2-1-16,-1 2 1 0,-2 2-2 0,4 2-1 16,-2 0-1-16,1 3-1 0,1 1 1 15,0 3-1-15,0 1 1 0,1 1 0 0,0 4 0 16,1-2 1-16,-3 5 3 0,4 1 0 0,-2-1 0 16,1 2 2-16,0-1 0 0,-2 2 0 0,-2-1 2 15,-2-1-2-15,1 2 0 0,-1-3 0 0,-1 1 0 16,-4-2 0-16,-1-2 0 0,0 0 1 0,3-1 0 15,-3 2 0-15,0-6 0 0,0 1 1 0,0-5-1 16,1 2 1-16,2-2-1 0,0-1 0 16,0 0 1-16,1-4-1 0,1 0-1 0,1-3 0 15,2 0-1-15,2-2 0 0,0 0-1 0,0-4 0 16,-1 0 0-16,4-3-1 0,-1 3 0 0,2-3-1 16,0-1 1-16,-1-1-1 0,2 1 2 15,-1 0-2-15,-1 1 0 0,2 0 0 0,-2 2 1 16,-3-1 0-16,2 5-1 0,0 1 0 0,0 4 0 15,-1-3 0-15,1 5 0 0,-1 1-1 0,2 2-1 16,0 0 2-16,-2 0-1 0,2 3-1 0,-1 0 1 16,2 4 1-16,-2-1-1 0,1 0 2 0,0 4 0 15,0 1-2-15,-1 0 2 0,1 1 0 0,-4 3 0 16,0-1 1-16,-1-1 0 0,-2 2 0 0,-1 0 0 16,-3-3 1-16,0-1 0 0,-2 0 1 0,-1-1 0 15,-2-1 1-15,1-2-1 0,1 0 1 0,-2-3-1 16,2 1 0-16,0-5-1 0,0 2 0 15,2-2-17-15,4 0 10 0,0 0-40 0,0 0 0 16,0-2-7-16,1-17-6 0,4 10-7 0,1-2-4 16,3 0-3-16,1-1 1 0,1-3-2 0,0 1-1 15,0-2 11-15,0 1 8 0,0 2-3 16,2 0 17-16,-2 1 16 0,0 1 5 0,-2 0 3 16,0 2 17-16,-1 3 2 0,-1 0 3 0,-1 1 1 15,-1 0 2-15,0 4 16 0,-1 1 3 0,0 0-1 16,-2 1 16-16,-1 3 2 0,2 2 1 0,-2 0 5 15,0 1 0-15,1 3-8 0,-1 0-1 0,0 3 5 16,0 0-10-16,-1 1 5 0,2 2-3 0,-2-3-5 16,0 1 3-16,1 3-13 0,0-3 2 15,0-1 2-15,0 1-16 0,2-1 1 0,1 0-3 16,1-3 0-16,-1-2 0 0,1 0 2 0,2-2-2 16,-2-2 2-16,2-2 1 0,-1-2-2 0,-1-1-1 15,1-3 2-15,-1 0-4 0,0-3-1 0,-1 0-1 16,-1-5-2-16,-1 0-1 0,-1 1-9 15,1 0-9-15,-4-1-5 0,2-2-14 0,-3 2-102 16,-1 1-81-16,0 2 92 0,-4-1 128 0,0-1-121 16</inkml:trace>
  <inkml:trace contextRef="#ctx0" brushRef="#br0" timeOffset="64613.258">26581 7377 1750 0,'3'-1'98'0,"-1"-3"-15"15,-1 3-2-15,-1 1-32 0,0 0-9 0,0 0 4 16,0 0-43-16,0 0-61 0,0 0-46 0,0 0-20 16,-6 10-84-16,0 1 5 0,-1 0-82 0</inkml:trace>
  <inkml:trace contextRef="#ctx0" brushRef="#br0" timeOffset="64904.99">26668 7787 1758 0,'5'7'119'0,"-3"1"-11"0,3-1-1 0,1 0-39 16,-1 0 1-16,1-3 5 0,5 1-46 0,-1-2 13 15,4-1-8-15,-1-2-4 0,-1-2 12 0,2-1-5 16,0-3 0-16,1 0 5 0,-4-1-11 0,0-2-7 16,-2-2-3-16,-1 0 0 0,0 0-9 0,-6-3-3 15,2 2-2-15,-4-1 1 0,-4 1-5 0,-3 2-2 16,-2 0-2-16,-3 4-1 0,-2-1-3 0,-1 4 0 16,-1 0-36-16,0 1 11 0,-1 2-15 0,2 0-35 15,2 4-11-15,0-1 21 0,1 0-83 16,3 3-67-16,1-1-18 0,1 2-17 0,4-2-77 15,3 1 3-15,2 0-48 0</inkml:trace>
  <inkml:trace contextRef="#ctx0" brushRef="#br0" timeOffset="65200.093">26893 7661 616 0,'5'-4'234'0,"0"2"-28"15,-1-1 0-15,0 2-25 0,1 0-61 0,-3 1-3 16,2 1-35-16,-3 2-23 0,2 0-12 0,-2 3-4 15,0 2-25-15,0-2-1 0,0 3-3 0,-1 0-1 16,0 1-1-16,0-1-4 0,0 1 1 16,2-2 0-16,-2 1-4 0,2-4 0 0,1 0 0 15,-1-3 0-15,3 0 1 0,1-2 1 0,2 0 1 16,1-3 1-16,1-2 2 0,3-1 13 0,-1 0 2 16,3 0-4-16,0-4 16 0,1 0-4 15,0 1 7-15,0 1 4 0,0 0-4 0,-4 1 8 16,-1 2-4-16,-1-1 0 0,-1 2 5 0,-4 3-12 15,1 0-1-15,-4 1 1 0,0 1-15 0,1 1-10 16,-2 3 1-16,-1 3-2 0,3 0-9 0,-3 3-11 16,0 1-58-16,0-1-48 0,-4 1-43 0,-4-5 4 15,-3 0-84-15</inkml:trace>
  <inkml:trace contextRef="#ctx0" brushRef="#br0" timeOffset="70015.786">29741 6955 745 0,'-2'-3'51'0,"-1"1"39"0,3 2-55 0,0 0 123 15,0 0-77-15,0 0-21 0,0 2 1 0,0 0 8 16,0-1-30-16,-1 24 11 0,2-16-5 0,3-2 0 15,2 2 8-15,-1 2 1 0,0-1 3 0,0 1 2 16,1 0-1-16,-1-1-6 0,1-1-2 0,1 0 1 16,2 0-9-16,-2-2-10 0,2-3-3 15,0-2-2-15,-1 2-11 0,1-4-3 0,0 0-3 16,-3-4-1-16,0-1-3 0,0-1-3 0,0 0-3 16,-1-3-2-16,0 1-5 0,1-2-58 0,0 3-33 15,-1-5-10-15,2 5-75 0,0 2 5 16,0 0-65-16</inkml:trace>
  <inkml:trace contextRef="#ctx0" brushRef="#br0" timeOffset="74475.735">29811 6637 374 0,'-5'-1'26'0,"2"-4"16"0,1 4-18 0,2 1 35 16,0 0-7-16,0 0-1 0,0 0 4 15,0 0 2-15,0 0-4 0,0 0 9 0,0 0-1 16,0 0 1-16,0 0 6 0,0 0-11 0,0 0-2 16,7 13 4-16,-1-3-16 0,-3 4-16 0,1 2-5 15,2 1 1-15,1 1-18 0,0 5-3 0,0-1-15 16,-1 1-16-16,2 1-10 0,-1 0 1 16,2 2-22-16</inkml:trace>
  <inkml:trace contextRef="#ctx0" brushRef="#br0" timeOffset="82881.615">28410 7468 402 0,'0'-9'185'0,"0"1"-29"15,0 2-6-15,2 1 10 0,-1 1-99 0,-1 4 2 16,0 0-16-16,0 0-10 0,0 0-6 0,5 9-4 16,-5 1-10-16,0 2-4 0,-1 4-1 0,-1 5 0 15,-1 4-3-15,1 3-1 0,-3 1 0 0,1 2 0 16,0 2-1-16,2-2 3 0,-1-2 1 0,2 1-1 15,1-3 3-15,1-1-1 0,3-3 1 16,1-3 0-16,0-1-1 0,1-6 4 0,0 3 1 16,2-6-1-16,-1-1 5 0,3-6-5 0,0 1 1 15,1-3 1-15,1-1-6 0,2-3-3 0,0-2-5 16,-2-1-4-16,1 1-4 0,1 1-61 0,-2-2-37 16,1 2-14-16,-3-2-80 0,-1 3 4 0,0 2-70 15</inkml:trace>
  <inkml:trace contextRef="#ctx0" brushRef="#br0" timeOffset="83212.112">28626 7809 846 0,'0'0'67'0,"0"0"-14"0,0 0 0 0,0 1 8 15,8 21-29-15,-6-10-8 0,-1-1 7 0,1 0-9 16,1 1 3-16,0 3 1 0,2-2-9 0,-1-1 15 16,0-3-4-16,3 3-3 0,2-4 15 0,2-2-9 15,0-1 4-15,3-5 1 0,-2-1-10 16,4 0-3-16,1-4-2 0,2-4 0 0,-1 1-3 0,-1-7-5 16,2 1 0-16,-3 1-1 0,0-2-4 15,-2-4 0-15,-4 0 0 0,-3 0 1 0,-2 1 0 0,-3-2 0 16,-2 1 1-16,-3 2 0 0,-4 2 2 15,-2 3-3-15,-5 3-2 0,-3 4 1 0,-3 3-4 16,-1 4-3-16,0 3-1 0,-2 5-1 16,2 1-4-16,0 3-3 0,2-1-11 0,3 3-8 15,4 0-9-15,-1-1-118 0,2-1 134 0,6-1-44 16,-1 2 65-16</inkml:trace>
  <inkml:trace contextRef="#ctx0" brushRef="#br0" timeOffset="83739.5">29204 7735 1038 0,'-8'-15'72'0,"-3"4"-28"0,-1 1-28 0,1 2 105 16,-2 0-89-16,-2 2 3 0,-1 2-7 15,0 3 7-15,0 1-2 0,-1 1 1 0,1 3-2 16,0 3-1-16,-1 3-1 0,4 1-8 0,2 2 3 16,1-1-1-16,3 3-7 0,2 0-3 0,1-1-4 15,4 0 0-15,1-2-4 0,3-1-2 0,1-1 0 16,1 0 0-16,3-2-3 0,0-3 1 0,3 1 0 16,-1-1 0-16,1-3-1 0,2-2 1 0,-1 0 0 15,1-4 0-15,-2-2 1 0,2-2-1 16,-2 0 1-16,-1-2-1 0,3 0 1 0,-2 1 0 15,-2 0-1-15,-2 2 1 0,1-3-1 0,-2 2 1 16,-2 3 0-16,0-2-1 0,-3 2 2 0,-2-1-2 16,0 6-1-16,0 0 2 0,0 0-2 0,0 0 3 15,0 0 0-15,0 0 0 0,0 0 2 0,3 15 1 16,-3-8 2-16,0 3-2 0,3 1 1 0,-1 3-3 16,-1-1-1-16,1 3 1 0,-2 0-5 0,1 3 0 15,-1-2 0-15,0 2 0 0,-1 0-2 0,-2-1 2 16,2 1-1-16,-1 2 1 0,-1-3 1 0,-1 0 0 15,1-2 1-15,-4 1 0 0,1-4 1 0,1-2 1 16,-3 0 1-16,-1-6-1 0,2 0 2 16,-1-4 2-16,2-1-2 0,0-5 1 0,1 0-1 15,-4-2-4-15,4-3-2 0,1-2-4 0,0-1-7 16,-1-3-34-16,2 0-15 0,1 0-4 0,-1-4-43 16,3 3-121-16,0-3 174 0,0 2-75 0,2 2 129 15</inkml:trace>
  <inkml:trace contextRef="#ctx0" brushRef="#br0" timeOffset="84028.42">29339 7889 194 0,'12'-10'98'0,"-1"-1"4"16,-2 0 0-16,-1-1 19 0,1-2-18 15,-3-1-5-15,-1 2 21 0,-1-2-4 0,0 1 1 0,-3 0-1 16,0 1-7-16,0 3-4 0,-1 2-2 0,2-2 2 16,-2 4-8-16,0 2-12 0,0 4-8 15,0 0 0-15,0 0-17 0,0 0-15 0,-7 12-6 16,6-1 0-16,0 1-20 0,0 1-4 0,1 1-4 16,0 2 0-16,0-1-7 0,3-1-1 0,0 2-1 15,1-4 1-15,0 1-2 0,1-2-14 0,2-1-19 16,-1 1-7-16,0-5-24 0,0-1-153 0,0 0 184 15,2-2-67-15,-2-3 100 0</inkml:trace>
  <inkml:trace contextRef="#ctx0" brushRef="#br0" timeOffset="84206.802">29440 7501 1152 0,'-5'-7'224'0,"1"4"-62"0,2-1-1 0,-3 0-10 15,2 2-102-15,3 2-15 0,0 0-19 0,0 0-47 16,0 0-32-16,0 0-5 0,-8 11-63 0,9-1-92 16,0 1 164-16,2 2-92 0,0 3 152 0</inkml:trace>
  <inkml:trace contextRef="#ctx0" brushRef="#br0" timeOffset="84547.551">29695 7650 1071 0,'-1'-6'93'0,"-1"1"-1"0,0 0 0 16,0 1-2-16,-3 2-28 0,-1-3-6 16,1 3 0-16,-4 2-15 0,-1 2-5 0,1 1-2 15,-3 1-15-15,1 3 11 0,1-2-5 0,1 4-2 16,0 1 11-16,2 1-9 0,2 0 3 0,2 1-3 15,3 0-9-15,0-1-3 0,5 1-2 0,0-1 1 16,4 0-6-16,0 0-2 0,3-2 0 0,0 0 0 16,0-2-2-16,3 2 1 0,-3-3-2 0,2 0 1 15,0 4 2-15,-2-5 1 0,-1 2 1 0,-1-1-1 16,-3 1 2-16,-2 0 2 0,1-2 0 16,-2 0 1-16,-1 0 1 0,-3 0-3 0,-4 1-1 15,-2-4-1-15,1 3-4 0,-6 0-29 0,-2 0-14 16,0 1 2-16,-6-2-36 0,2 0-20 0,0-1-9 15,-1 1-10-15,2-1-19 0,2-3-26 0,-1-3-41 16,4-1 50-16,2 1 151 0,4-5-106 16</inkml:trace>
  <inkml:trace contextRef="#ctx0" brushRef="#br0" timeOffset="84762.006">29758 7341 843 0,'0'0'188'0,"0"0"-38"0,0 0-1 0,5 13 13 16,0-2-80-16,-1 1-20 0,0 1 11 0,0 3-23 15,-1 1-1-15,-1 4 0 0,2-1-26 0,2 3 2 16,-3 2-7-16,2-1-2 0,1 1-1 0,-1 0-9 16,6 3 1-16,-2-3-4 0,0-1-10 0,1 1-98 15,-1-3-55-15,-2-1-23 0,2 0-126 0,-2-3 8 16,-1-5-121-16</inkml:trace>
  <inkml:trace contextRef="#ctx0" brushRef="#br0" timeOffset="84947.141">29620 7549 1667 0,'11'-9'20'0,"3"0"-2"15,1 3-1-15,-3-1-5 0,4-2-6 0,4 3 0 16,-3 0-7-16,1 0-54 0,1 1-19 0,1 1-5 16,-2 2-59-16,3 2 2 0,0 1-46 0</inkml:trace>
  <inkml:trace contextRef="#ctx0" brushRef="#br0" timeOffset="85203.866">30059 7757 924 0,'4'-6'65'0,"-2"-4"-5"0,2 0-30 15,0-1 71-15,0 0-37 0,-1-1 3 0,1-1 4 16,0 1 10-16,-1 0-5 0,0 1 8 0,1 1 0 16,-2 1-1-16,0 3 6 0,1 0-22 0,-1 3 0 15,1 2 5-15,1-1-26 0,-2 4-7 0,2-1-7 16,-1 4-2-16,1 3-7 0,0-1-13 15,-2 3 4-15,3 2-1 0,-2 2-5 0,0-1-4 16,0 2 2-16,1 0-6 0,-2 1-1 0,1-5-20 16,0 3-29-16,0-3-10 0,-1-1-35 0,-2-3-238 15,0-1 283-15,-4-2-102 0,0-3 154 16</inkml:trace>
  <inkml:trace contextRef="#ctx0" brushRef="#br0" timeOffset="85364.31">30093 7428 1668 0,'1'-6'181'0,"-1"-1"-177"0,1 5 67 15,0-2 45-15,-1 4-32 0,0 0-35 0,0 0-27 16,0 0-8-16,0 0-14 0,0 0-35 16,0 0-195-16,0 1 206 0,-8 18-60 0,4-3 85 15</inkml:trace>
  <inkml:trace contextRef="#ctx0" brushRef="#br0" timeOffset="88230.586">30443 7618 1229 0,'7'-10'72'16,"-2"2"3"-16,-2 1-22 0,-2 0-1 0,0 3-5 15,-2-2-2-15,-4 2-4 0,0 3-1 0,-2 0-4 16,-3 2 2-16,0 3-4 0,-2 3-1 0,-2 0-2 15,2 4 0-15,1 3-3 0,0 0-6 0,2 2 1 16,2 1 0-16,2 1-7 0,2 0-5 0,3-1-3 16,4-1 1-16,0-1-7 0,5-2 0 15,0 0-2-15,5-2-4 0,-2-4-2 0,5 2-65 16,-2-5-42-16,1-2-16 0,3-1-88 0,-3-1 6 16,1-3-83-16</inkml:trace>
  <inkml:trace contextRef="#ctx0" brushRef="#br0" timeOffset="88529.784">30865 7388 1514 0,'0'0'119'0,"0"0"-25"0,9 11-2 15,-7-3-27-15,1 7-2 0,-2-1 2 0,0 5-33 16,-1 1-11-16,0 2-6 0,0 3-2 0,0 0-12 16,0 1-26-16,0 0-26 0,-1 3-3 15,0-5-39-15,-1 1-147 0,2-2 195 0,-1-2-84 16,1-1 129-16</inkml:trace>
  <inkml:trace contextRef="#ctx0" brushRef="#br0" timeOffset="88834.377">30871 7391 1663 0,'21'-9'72'16,"1"4"-12"-16,2 0-16 0,0 2 0 0,-1 1-1 15,-2 0-19-15,-3 2-6 0,1 2-2 16,-6 4-1-16,0-1-7 0,-4 4-5 0,-1 2 0 16,-5-2-2-16,0 4-2 0,-2 1-4 0,-3-1-3 15,-2 1 0-15,-2 1-4 0,0 1 0 0,-4-1-2 16,0 0 2-16,-1-1-3 0,1 0 6 0,-1-1 1 16,2-1 1-16,1-1 6 0,0-1 0 15,2-2 1-15,1 0 0 0,3-1 1 0,0 0 1 16,1-3 1-16,1 1-1 0,3 0 2 0,0 0 8 15,2 0 3-15,0-1-2 0,1 2 8 0,2-3-2 16,-2 2-1-16,1 2 3 0,1 1-5 0,-1 0-6 16,-1-1-3-16,-1 3 0 0,0 1-7 0,-2 0-36 15,-1 0-30-15,-1 0-8 0,-1 0-50 0,0 0 3 16,-1 1-50-16</inkml:trace>
  <inkml:trace contextRef="#ctx0" brushRef="#br0" timeOffset="89668.231">31226 7628 1440 0,'21'5'43'0,"-12"-3"-14"0,1 2 10 0,0-4-12 15,1 1 2-15,0-1-1 0,3 0-14 16,-3-1 12-16,1-1-4 0,0-4-1 0,1 3 8 15,-6-5-9-15,5 3 1 0,-4-3 5 0,-3 0-14 16,-2 1 0-16,-1-3-3 0,-2 3 0 16,-3 0-2-16,0 0 2 0,-5 1-5 0,-1 1 1 15,0 2-2-15,-2 0-2 0,1 1 1 0,-3 2 0 16,1 0-3-16,1 4-3 0,-1-1 3 0,0 3 0 16,3 1-3-16,-1 2 2 0,0 2 0 0,0 0 1 15,1 0 1-15,3 0 4 0,2 2-1 0,1-2 1 16,1 1 4-16,2 0-3 0,0 1 0 0,7-1 2 15,-1 0-4-15,-1-2 0 0,2-1 1 0,4-2-2 16,0-2 2-16,4-1-2 0,1-3 2 0,1-2-1 16,3-2 0-16,0-3 2 0,2-1 1 0,-3-3-1 15,2 1 3-15,-3-3 13 0,-1 1 0 0,-1-1-1 16,-2 1 10-16,-3-1 1 0,0 3 0 16,-2-1 4-16,-2 2-4 0,-2 0-2 0,0 0-3 15,-4 2 2-15,1-1-5 0,-2 3-3 0,-2-3-1 16,-1 5 0-16,-1 0-4 0,2 2-4 0,-2 1-1 15,0 3 0-15,0 2-4 0,2 1 0 0,1 1-2 16,1 0 0-16,0 2-1 0,0-1 1 0,3 1 0 16,2-2-2-16,3 2 1 0,0-1-1 15,1-2 0-15,3 0 1 0,-1-1-2 0,4-3 1 16,-1 0 2-16,1-3-1 0,1 0 0 0,-2-3 2 16,0-2 0-16,0-1 1 0,-2-1 2 0,-3-3 1 15,-1 0-1-15,-4 1 1 0,0-4 1 0,-4-1-2 16,0 2-1-16,-3 0 0 0,-1-1-2 0,-2 2-3 15,-1 0 1-15,-3 1-3 0,0 4 0 0,-2-1-3 16,-2 3-2-16,1-1 2 0,-1 3-3 0,2 2-1 16,-2 3 1-16,1 2 0 0,-1 1 0 0,3 4 0 15,0 0 2-15,2 2-2 0,1 1 1 0,1-2 1 16,2 1 0-16,3-1-1 0,1 3 1 0,1-1 0 16,2 0 0-16,3-1 1 0,1 3 0 0,3 0 0 15,1 0 0-15,1-1 0 0,0 1 1 0,3 1 0 16,-2-1 0-16,2 1 0 0,0 0 0 0,0 0 1 15,1 1 0-15,0-1 0 0,-2 2 1 0,-1-1 0 16,1 0 0-16,-5 1 0 0,0-1 2 0,-3-1 0 16,-4 1 1-16,0-2 0 0,-1 1 1 15,-3-1 1-15,-2-2 0 0,-3 1 0 0,0-4 1 16,-4 0-1-16,0-2 1 0,-4-4-1 0,0 0 0 16,-1-3-4-16,-1-1-4 0,1-4-2 15,1 1-7-15,1-6-21 0,2 0-7 0,2-3 1 16,2-4-26-16,3 1-29 0,1-3-6 0,4-1-1 15,1-3-29-15,1 0-18 0,4-1-22 0,1 0-6 16,0 2-21-16,2 1 0 0,0-2-21 0</inkml:trace>
  <inkml:trace contextRef="#ctx0" brushRef="#br0" timeOffset="90757.679">31694 7672 893 0,'9'-1'140'16,"-1"-2"-37"-16,1 0-31 0,0-1-8 0,0 0-1 15,0-1-36-15,-2 2-6 0,2-4-4 0,-3 2-4 16,-1-3-4-16,1 2 4 0,-1-2 6 0,-2 0 0 16,-1 0 7-16,3 2 5 0,-2-4-3 0,-2 2 4 15,3 1 1-15,-4-1-6 0,0 2-5 16,3-1 0-16,-1 0-9 0,-1 3-3 0,4-1 1 16,0 3 0-16,-2-1-2 0,3 3 3 0,1 0 1 15,-1 4 0-15,-1 1 4 0,0-1 1 0,0 4 2 16,-2-1 0-16,1 2 2 0,1 3-1 15,-4-3-1-15,2 4 1 0,-1 0-1 0,1 1-2 16,-2-1-1-16,0 1-1 0,0-2-3 0,3 3-2 16,1-2 0-16,1-1 0 0,2-1-3 0,-1-2 0 15,2-1-1-15,2-2 1 0,1-2-2 0,0-4 2 16,2 0 0-16,-2-1 0 0,2-5 0 0,-1-3 2 16,1 2-1-16,-3-6 1 0,0 0 0 0,-1-2 0 15,-1 0-1-15,-3-1 1 0,0 0-2 0,-1 1 0 16,-3-1 0-16,-2 0 0 0,0 3-1 0,-1-2-3 15,-3 2 0-15,0 4 1 0,-4 0-4 0,1 0-1 16,-2 6 1-16,0-2-1 0,1 3 0 0,-2 2 0 16,1 2 0-16,1 3 0 0,0-2 0 0,2 4 0 15,0 0-1-15,1 3-1 0,1-2-1 0,1 4 0 16,1-1-1-16,1 1 1 0,1-1-1 0,3 3 2 16,0-2 0-16,2-1 0 0,1 1 1 15,3-2 0-15,1 0 1 0,1 0 1 0,0-3 1 16,3 0-1-16,-1-2 0 0,1-2 1 0,-1-3-1 15,2 0 2-15,-1-5 1 0,-1 0-4 0,1-3 4 16,-2-2-1-16,-1-1 1 0,2 0 1 16,-3-2-1-16,-2 1 0 0,0 1-1 0,-2-1 1 15,0-1-2-15,-1 2 1 0,1 1 0 0,-1-1-1 16,-1 1 0-16,-2 2 0 0,2-1-1 0,-3 2 1 16,3 3-2-16,-2-1 1 0,0 0-1 0,0 5 0 15,2 0 1-15,-1 1 1 0,1 3 0 0,0 1 0 16,1 1 1-16,-2 3-1 0,2 1 0 0,-2-1 0 15,-2 4-1-15,3-1 0 0,-3 0-1 0,0 1 1 16,-1-1 0-16,1 2 1 0,-2-2-1 0,-1 3 0 16,-3-3 1-16,0 2-1 0,-1-2 1 0,0 0-1 15,-1-2 1-15,0-1 0 0,2-2 0 0,1-1-1 16,2-3 1-16,2-3-2 0,0 0 0 0,0 0 0 16,7-12 0-16,-2 3-3 0,6-2 2 15,-5-1-2-15,4-2 1 0,-2 0 1 0,0 1-1 16,1 0 1-16,-3 0 0 0,0-1 1 0,-3 2 0 15,2 1 0-15,-4 0 0 0,3 0 0 0,-3 1 0 16,-1 1-1-16,1-1 1 0,-1 2-1 0,0-1 0 16,0 4 0-16,0-1 0 0,0 6-1 15,0 0 0-15,0 0 0 0,0 0 0 0,0 0 0 16,1 0-2-16,1 0 2 0,20-4-1 0,-16 9 2 16,1 3 0-16,2-1-1 0,1 0 2 0,1 2 2 15,-1 1 3-15,2 1-2 0,-2-2 3 0,1 3 0 16,-1-2 1-16,-1-2 0 0,-3 2-1 0,-1 1-1 15,0-2 1-15,-4 1 0 0,-1 0-1 0,-4 1 0 16,1-4-1-16,-4 2 2 0,0-2-1 0,-2 0-1 16,1-3-1-16,-1 0 0 0,0-3 0 0,2 1-1 15,1-2-2-15,1-2 0 0,1-1-1 0,2-3-3 16,1-1 0-16,1-1 0 0,2-1-3 0,2-2 2 16,-1 0 0-16,1 0-2 0,4-2 2 0,-1 0 1 15,-1 1 1-15,2-2-1 0,-1 2 1 0,2 1 1 16,-1-1 0-16,1 1-1 0,-1 1 2 0,0 3 0 15,0 1 0-15,0 2 0 0,-2 0 0 16,-1 4 1-16,-1 0 1 0,-1 3 3 0,0 2 1 16,-2 1 5-16,0 3 2 0,1 2-2 0,-1 0 8 15,-1 1-3-15,0 1 0 0,0 0-1 0,0-1-2 16,-1 3-5-16,1-4-1 0,-2 2-1 16,1-2-5-16,0-1-20 0,0-3-13 0,-1 1-3 0,1-2-28 15,1-3-89-15,0-3-61 0,0 0 68 16,0 0 148-16,0 0-131 0</inkml:trace>
  <inkml:trace contextRef="#ctx0" brushRef="#br0" timeOffset="90900.93">32492 7277 1944 0,'-5'-1'112'15,"2"1"-68"-15,0 0-22 0,3 4-39 0,-1 1-22 16,1-3-47-16,1 7 4 0,2-3-46 0</inkml:trace>
  <inkml:trace contextRef="#ctx0" brushRef="#br0" timeOffset="91232.873">32617 7603 1831 0,'7'4'32'16,"2"1"6"-16,1 0-14 0,-2-3-3 0,1 0-6 16,-2 0 4-16,1-1-3 0,0 1 19 15,-1-2-2-15,0 0-3 0,-2-3 21 0,-1 0-13 16,-1 0 6-16,0-2-3 0,-1 0-12 0,-2-2 2 16,0 0-1-16,-1-2-1 0,-1 1 1 0,-2-2-5 15,-1 1 2-15,1-1 2 0,-1 1-6 0,-1 0-1 16,0 0-4-16,-1 3-1 0,-1 0-3 0,1 3-6 15,1 1-2-15,-2 1 0 0,1 1-6 0,-1 1-6 16,2 3 1-16,1 1-1 0,-1 1-4 0,1 1-1 16,0 3-13-16,0 1-6 0,2 0-9 0,0 0-75 15,2 2-24-15,0-2-7 0,1 1-94 0,3-2 4 16,1 0-51-16</inkml:trace>
  <inkml:trace contextRef="#ctx0" brushRef="#br0" timeOffset="91572.842">32781 7480 1677 0,'1'14'48'0,"3"-5"-10"0,1 0 1 16,-1 1-9-16,-3 1-3 0,2 0 0 0,0 0-9 15,1 0 14-15,-4 0-4 0,0 0-4 0,-2-1 13 16,1-1-15-16,1-1 5 0,-2 0 3 15,2-2-18-15,-3-1 0 0,3 0-3 0,0-5 0 16,0 0-1-16,0 0-2 0,0 0-1 0,0 0 1 16,0 0-3-16,0-2-1 0,-6-20-1 0,10 14 2 15,-1-2-2-15,1 1 0 0,1-1 0 0,-1 2 0 16,1-3 2-16,2-1-1 0,2 3 2 0,-3-1-2 16,0 2 2-16,2 1 15 0,1 1 0 0,-1 1-2 15,-3 1 15-15,-2 2-1 0,-3 2 5 0,0 0 3 16,0 0-3-16,2 0-7 0,-1 0-2 0,16 16 1 15,-12-9-8-15,0 2-8 0,2 2-2 16,-2 0-2-16,0 0-8 0,-1 0-60 0,1 1-60 16,1 0-46-16,-1-1-91 0,0 1 7 0,1-2-114 15</inkml:trace>
  <inkml:trace contextRef="#ctx0" brushRef="#br0" timeOffset="94864.162">26383 8470 71 0,'-2'-5'6'0,"0"3"-16"0,2-1 10 16,0 3-45-16,0 0 45 0,0 0 2 0,0 0 18 16,0 0 2-16,0 0 13 0,0 0 38 0,0 0 2 15,-1 0-2-15,0 0 44 0,-1 0-17 0,1 0-5 16,0 0 1-16,0 0-25 0,-23 9-13 0,18-4-8 15,-1 4-3-15,-1 2-21 0,0 2-7 16,-1 2-4-16,0 0 5 0,2 1-13 0,-1-2-1 16,1 3 0-16,1-6-1 0,0 0 0 0,1-1 0 15,2-4 1-15,2 0 0 0,1-6 2 0,0 0 0 16,0 0 0-16,0 0 0 0,0 0 1 0,-1-11-2 16,3 0 0-16,2 0-1 0,1 0-1 0,1-6-1 15,-1 0-1-15,1 0 1 0,2 0-1 0,-2-2-2 16,1 3 0-16,2 0 0 0,-2 0-1 0,2 3 0 15,0 2 0-15,0 1 6 0,0 2 2 0,1 2 13 16,0 1-3-16,0 2-1 0,-1 3 15 0,3 0-12 16,-3 0 5-16,3 4-5 0,0 1-10 0,-1 0-2 15,3 3-1-15,-2 0-1 0,1 0-2 0,1 2 1 16,1 0-1-16,-2-2 1 0,-1 2 0 0,0 1-12 16,0-2-32-16,1 2-19 0,-2-1-32 0,-1 1 4 15,1 1-49-15</inkml:trace>
  <inkml:trace contextRef="#ctx0" brushRef="#br0" timeOffset="95130.915">26428 8496 796 0,'-6'-1'64'0,"2"1"-62"0,2 4 3 16,0-1 17-16,0 2-13 0,2 3-11 0,3 2 3 15,0-1 13-15,5 5 2 0,1 0 12 0,2-1 27 16,2 1 0-16,4 3 1 0,178 130 329 16,-203-147-375-1,27 8-6-15,0 2 0 0,0 0 1 0,18 11 8 16,-2-1-7-16,0-2 2 0,1 1 0 0,-6 1 0 0,1-7-15 16,-4 3-10-16,-3-1-10 0,-1-3-186 15,-3 1 195-15,-4-1-55 0,-2-1 74 0</inkml:trace>
  <inkml:trace contextRef="#ctx0" brushRef="#br0" timeOffset="95778.783">29437 8397 669 0,'-1'-6'46'16,"-1"4"17"-16,-1 3-41 0,-2 0 121 0,-1 4-92 15,-5 4-10-15,-2 2-2 0,-5 5 4 16,1 3-10-16,-6 2 22 0,-3-1-2 0,-3 5-5 0,1 0 24 16,-4 3-11-16,0-2-2 0,-2 2 4 0,-1 1-16 15,-1 0-16-15,-1 1-3 0,1 1-3 16,-2-4-17-16,2 3 0 0,3-6-2 0,-3 0 0 0,4-2-1 16,1-1 1-16,4-5-3 0,2-2 0 0,2-2-1 15,2-2-47-15,1-3-19 0,5-2-8 16,2-1-55-16,4-3 2 0,0-1-47 0</inkml:trace>
  <inkml:trace contextRef="#ctx0" brushRef="#br0" timeOffset="96152.423">29114 8390 671 0,'-5'-5'47'0,"0"3"-18"0,3-1-21 0,-1 2 53 16,3 1-41-16,0 0-8 0,0 0-1 0,0 0 1 15,0 0-9-15,0 0 23 0,0 0 1 0,0 0-5 16,14 7 24-16,-4-4-7 0,2-3 3 0,4 0 9 15,0 0-12-15,6-3-12 0,1 0-4 0,0-1 0 16,1-1-13-16,1-1-1 0,-1 1-3 0,1-1 0 16,-3 0-2-16,-1-1 28 0,-1 2 0 0,-3 1-3 15,-1 1 24-15,-3-1-6 0,-1 4 1 16,-4 0 10-16,0 5-17 0,-4 5-14 0,-1-2-3 16,-3 4 1-16,-1 3-18 0,-4 1 1 0,-1 2-1 15,-3 1-2-15,-1 2 1 0,-2-1-6 16,-1 3-28-16,0 2-15 0,-2-1-25 0,4 5 4 15,0 0-38-15</inkml:trace>
  <inkml:trace contextRef="#ctx0" brushRef="#br0" timeOffset="98282.845">27280 9384 655 0,'-14'0'90'0,"2"3"-89"0,1 1 35 0,0-1 61 15,1 6-53-15,0-2-38 0,5 7-1 0,-1-5 0 16,1 3 0-16,2 2 1 0,1-2 21 0,-1-4 2 16,3 2-4-16,2-1 23 0,3 0-4 15,-3-3-4-15,7 0 5 0,-1 1-12 0,3-4-7 16,0-3-4-16,4 0 1 0,-1 0-12 0,-1-5-2 15,3 2 3-15,-2-3-1 0,1-2-1 0,-2 1 14 16,1 0 9-16,-3-3-2 0,0-1 18 0,-2-1 8 16,-1 1 1-16,0-2 7 0,-3 1 7 0,-3-2-15 15,-1 2-6-15,-2 1 0 0,-1 2-18 16,-3 1-13-16,-3 2-2 0,-3 1-4 0,-1 3-13 0,-3 2-1 16,-2 3-2-16,-2 2 0 0,0 2-2 0,0 2 1 15,-2 2-3-15,3 0-3 0,-1 1-1 16,3-1-38-16,3 2-15 0,1-1 0 0,1-1-47 0,3-1-145 15,2 1 199-15,4 0-86 0,4-1 143 16</inkml:trace>
  <inkml:trace contextRef="#ctx0" brushRef="#br0" timeOffset="98744.41">27550 9388 1092 0,'2'-5'76'0,"4"2"-6"0,2 3-44 16,-1 1 100-16,1 0-63 0,-1 4-16 16,3 2-6-16,-1 4 4 0,-2 1-23 0,0 1-1 15,1 2-6-15,-6 0-1 0,4 3-3 0,-3 1-2 16,-1 1-1-16,0-2 0 0,-1 1-4 0,-1 0-3 16,-4-1-34-16,2 0-12 0,-2-2-26 0,-2-2 4 15,-3 0-38-15</inkml:trace>
  <inkml:trace contextRef="#ctx0" brushRef="#br0" timeOffset="98977.764">27555 9361 1072 0,'3'-15'75'0,"4"3"-30"16,0 2-35-16,2 0 132 0,4 3-121 0,1 3 8 15,1 3 0-15,1 1-1 0,1 2 11 0,-4 4 1 16,-3 1-3-16,-2 0 3 0,-3 3 1 0,-3 2-9 15,-2-1-3-15,-4 2-2 0,-3 0-9 0,0 1-5 16,-2-1-1-16,-2 1 0 0,-3 0-5 0,1-3-1 16,-3 0-1-16,1 0 0 0,-1-4-1 15,1 1-3-15,3-1-8 0,2-3-10 0,0 1-7 16,5-3-115-16,5-2-89 0,0 0 104 0,0 0 126 16,0-13-129-16</inkml:trace>
  <inkml:trace contextRef="#ctx0" brushRef="#br0" timeOffset="99192.39">27957 9083 1426 0,'2'-11'121'16,"1"8"-118"-16,-1 1 14 0,0 2 27 0,0 5-15 16,-1 6-29-16,-1 1-1 0,0 1 1 0,-1 4 2 15,-1 2 0-15,-1 3 10 0,-1-1-3 0,1 3-1 16,-2 0 9-16,1 2-6 0,-1 1 0 0,3-2 2 15,-2 2-8-15,0-2-22 0,1 1-37 0,-1-4-13 16,0-1-41-16,0-1 2 0,1-2-51 0</inkml:trace>
  <inkml:trace contextRef="#ctx0" brushRef="#br0" timeOffset="99358.371">27757 9310 1628 0,'-2'-18'114'0,"4"3"-65"16,1 4-36-16,3-1 89 0,1 1-70 0,7 1-11 0,3 0-4 16,1 2 2-16,2 2-15 0,1 3 0 15,1-1-2-15,-1 3-1 0,0 1 0 0,-2 1-3 16,-2 1-29-16,-1 5-14 0,-1 1-22 0,0 1 3 16,-3 1-36-16</inkml:trace>
  <inkml:trace contextRef="#ctx0" brushRef="#br0" timeOffset="99524.053">28162 9460 1843 0,'0'0'174'0,"0"0"-170"0,0 0 34 16,0 0 38-16,0 0-16 0,0 0-47 0,0 0-2 15,0 0-20-15,0 0-11 0,0 0-11 0,0 0-122 16,0 0-93-16,0 1 109 0,0 0 140 0,0 0-145 15</inkml:trace>
  <inkml:trace contextRef="#ctx0" brushRef="#br0" timeOffset="108966.975">28818 9265 482 0,'10'-14'90'0,"-3"6"-89"0,0-2 78 0,0 0 27 16,-3 4-13-16,-2 1-4 0,-2 5-20 15,0 0 2-15,0 0 2 0,0 0-23 0,-11 2-4 0,5 6-8 16,-3 4-1-16,-1 3-7 0,-1 2-9 0,0 5-3 15,-1 0 0-15,1 3-11 0,1-1 0 16,1 0-3-16,2 2-1 0,2-2-1 0,1-3 1 16,3-2 0-16,3-1 0 0,6-2 0 0,4-3-1 15,5 0-14-15,6-5-14 0,3 1-11 0,4-4 1 16,2 2-22-16</inkml:trace>
  <inkml:trace contextRef="#ctx0" brushRef="#br0" timeOffset="109662.773">29505 9224 456 0,'-1'-10'96'0,"-1"2"-5"15,0 0 0-15,0 1-6 0,-3-1-15 0,1 3 1 16,-1 2-10-16,-2 3 2 0,0-1-3 0,-2 1-5 16,-1 1 0-16,-1 2-10 0,-1 5 1 15,-2-1 4-15,-2 4-14 0,1 4-4 0,-1 0-3 16,1 5 0-16,1-2-5 0,0 4-3 0,2 2-1 15,2-2 0-15,1 0-5 0,2 0-3 0,1-2-1 16,2 1-1-16,1-1-4 0,3-4-2 0,0 1 0 16,4-1 1-16,2-3-2 0,2 0 1 15,0 0 0-15,5-6 1 0,-2 0 1 0,2 0 0 16,1-3 1-16,2 0-1 0,-1-4 1 0,1 0 1 16,1 0-1-16,-1-6 2 0,-1 1 0 0,0-2-2 15,-2-1 0-15,0-2 1 0,-2-1-2 0,-1-2 0 16,-3-3-1-16,-1 2 0 0,-2 2 0 0,-2-4-2 15,0 2 3-15,-2 2-4 0,-2 1 0 0,-3 3-4 16,0 2 1-16,-1 1-1 0,-2 0-4 0,-2 3 3 16,0 2-4-16,-1 0 3 0,0 2 1 0,1 2 0 15,0 1 1-15,0 0 0 0,3 2 0 0,2 2-1 16,0-3 1-16,2 3 1 0,2-3-2 0,1 0 2 16,4 3 0-16,1-4 0 0,1 1 1 0,3-3 0 15,-1 4 1-15,5-5-1 0,-1 2 1 0,1-2-25 16,1-1-26-16,1-1-6 0,1 3-39 0,0-3-166 15,1 1 213-15,-1-1-87 0,0 0 136 16</inkml:trace>
  <inkml:trace contextRef="#ctx0" brushRef="#br0" timeOffset="109896.584">29866 9318 835 0,'-4'-4'59'0,"4"4"-13"0,0 0-24 0,0 0 51 16,0 0-23-16,0 0 4 0,0 0 1 0,-3 15 5 15,2-5-2-15,0 1-6 0,0 4-4 0,-3 0 2 16,2 3-11-16,-2-2-13 0,0 1-2 0,2 2-1 16,-1-3-15-16,1 1-1 0,-1-4-5 0,3 1-10 15,0-1-5-15,0-1-118 0,3-1-71 0,0-1 92 16,4 1 112-16,2 0-114 0</inkml:trace>
  <inkml:trace contextRef="#ctx0" brushRef="#br0" timeOffset="110217.689">29831 9324 745 0,'-10'-11'98'15,"3"0"-22"-15,3 3-1 0,0 0-9 0,1 0-25 16,3 2-12-16,2 1-9 0,2 0 5 15,2 2 11-15,4 0-2 0,-1 2 10 0,2 1 5 16,1 0 1-16,3 0 5 0,2 1 4 0,2 3-14 16,-1 2-4-16,3-2-2 0,1 3-15 0,0-1-6 15,-1 2-4-15,-1 0 0 0,1 1-7 0,-4 0-3 16,-1-1-1-16,-1 3 1 0,0 0-3 0,-4 2 1 16,-1-1 3-16,-3 2 1 0,0-2 2 0,-5 3 11 15,-2-3 1-15,-1 1 0 0,-4-2 11 0,-4 0 1 16,1 0 0-16,-3-4 0 0,-2 4-1 15,0-2-9-15,0 0-2 0,-2-1 3 0,1 1-12 0,-1-2-1 16,-1 2-3-16,1-2-1 0,0 0-3 0,-1 0-50 16,1-3-18-16,1 1-4 0,-1-2-60 0,1-2-149 15,1 1 215-15,1 0-103 0,4-1 166 0</inkml:trace>
  <inkml:trace contextRef="#ctx0" brushRef="#br0" timeOffset="110589.976">30281 9183 1768 0,'18'3'56'0,"3"-1"7"15,1 4-19-15,4 6-5 0,0 1-7 0,1 1-1 16,-1 4-6-16,-2 2-5 0,-3 1-3 0,-1 2 1 16,-3 1-8-16,-2-1 2 0,-3 1-1 0,-2-3 0 15,-2 0 0-15,-3 0-1 0,-3 0 1 0,-2-5-1 16,-1 3-2-16,-5-4 0 0,0 4 0 0,-4-4 0 15,-1-1-2-15,0 2-1 0,-3-3 0 0,0 0 1 16,1 0-2-16,2-2-108 0,0-1-114 0,6 2 120 16,2-2 100-16,4-2-99 0</inkml:trace>
  <inkml:trace contextRef="#ctx0" brushRef="#br0" timeOffset="114854.215">26972 9931 553 0,'-1'-5'62'0,"1"5"-61"0,0 0 19 16,0 0 48-16,0 0-51 0,-13 12-17 0,5 0-2 16,-2-1 2-16,-3 1 1 0,-3 0 0 0,-2 3 23 15,-4 1 1-15,-4-1-3 0,0 5 21 0,-1-5-3 16,-2 2 3-16,0-1 8 0,2 4-10 0,-1-6-6 16,1 2-6-16,1-1 2 0,0-2-10 0,0-1-6 15,2-1-3-15,1-1 0 0,0-4-7 0,2 1 0 16,1 0 0-16,4-2-1 0,0-3 1 0,3-1-1 15,2 0 1-15,3-1-1 0,-1-3 1 16,3-2-1-16,2 0-1 0,1-2 0 0,1-1-2 0,2-3 1 16,2 0-1-16,0-1-1 0,2-1 0 15,-1-2 2-15,4 1 0 0,-1 0-1 0,0 2 2 16,-1 1 0-16,1 1 0 0,-2 2 6 0,-1 3 0 16,0 0 8-16,-3 5-3 0,0 0 0 15,0 0 7-15,0 0-2 0,-9 12 3 0,2-3 1 16,-1 3-4-16,-1 5 3 0,-1 0-1 0,-3 4 2 15,1-1 2-15,-2 2-2 0,2 0 0 0,1 2-2 16,0-2-2-16,1 0 0 0,1 0 0 0,4-3-1 16,1 1-1-16,1-4-2 0,3-2-1 0,1 0 2 15,4-3-4-15,1-2-3 0,4-3-2 0,4-1 1 16,2-4-3-16,6 0-55 0,0-1-72 0,5-2 69 16,2-4 53-16,0-4-52 0</inkml:trace>
  <inkml:trace contextRef="#ctx0" brushRef="#br0" timeOffset="115553.203">29078 10012 727 0,'-4'-3'86'0,"-3"0"-23"15,4 3 1-15,-1-3-20 0,4 3-13 0,0 0-12 0,0 0-16 16,0 0 6-16,0 0 6 0,0 0-3 15,1 0 12-15,14 3 19 0,-8 3 0 0,3 1 1 16,0 3 18-16,0-2-10 0,2 2-1 0,1 1 2 16,1 1-14-16,1 1-12 0,-1 0-2 0,3 1-1 15,-2 0-13-15,2-1-2 0,-1 1-2 0,3 0-1 16,-3-1-2-16,2 0-1 0,1 0 0 0,-2-1 0 16,0 0-1-16,-1-1 0 0,0 1 0 0,-2-3 1 15,1 1-1-15,-3 0-2 0,0 1-10 0,-2-3-3 16,0 0-8-16,-2 0-43 0,-1 2-10 0,0-5 0 15,-2 2-50-15,3-1-30 0,-3-1-11 16,0 0-2-16,0 0-29 0,0-4 1 0,1-1-11 16</inkml:trace>
  <inkml:trace contextRef="#ctx0" brushRef="#br0" timeOffset="115824.223">29584 10228 541 0,'-5'-9'117'0,"0"1"-115"0,2 1 91 16,-2-1 36-16,2 3-6 0,0 2-38 0,0-2-21 0,3 5-6 15,0 0-1-15,0 0-25 0,0 0-6 16,0 0-1-16,0 0-1 0,0 0-6 0,0 0 2 16,11 11 0-16,-3-4 0 0,-1 2 2 0,2 0 0 15,-1 0 0-15,2 2 2 0,-1 1-1 0,1 1 8 16,0 2 0-16,-2-3 0 0,1 3 8 0,-1 0-5 16,0 0-1-16,-2-2 0 0,0 1-6 0,-2-1 0 15,-2 1-2-15,-2-3-1 0,-1 3-2 16,-4-7 0-16,-2 2 1 0,-4-1 2 0,0 3-2 0,-4-4-2 15,-1-1-2-15,-3 0 0 0,2 1-4 0,0 1-6 16,-2-3-2-16,3 1-1 0,-1-4-6 0,2 2-77 16,4 1-63-16,1-3-40 0,3 2-110 15,4 2 9-15,2-6-124 0</inkml:trace>
  <inkml:trace contextRef="#ctx0" brushRef="#br0" timeOffset="136079.429">22057 11255 168 0,'-4'-8'29'0,"6"1"44"0,-1 3 6 15,0 2-38-15,0-2 102 0,3 3-4 16,-1 0-16-16,0 2-22 0,0 4-12 0,-2-3-3 16,-1 3-30-16,0 4-17 0,-1 0-5 0,-2 2 1 0,2 0-22 15,-3 2-2-15,-1 2-2 0,0 2-3 16,0-2-3-16,-2 4 0 0,0-2-1 0,-2 2 2 16,-2-1-2-16,-4-2 0 0,0 0 0 0,1 0 1 15,-3-4-2-15,0 2 2 0,1-3 0 0,-1-1-2 16,1-5 2-16,2 1 2 0,2-2-1 0,1-3 1 15,0 0 0-15,2-2 0 0,0-3 0 0,2-2 1 16,1 0-2-16,1-3 0 0,0 0-1 16,1 0 1-16,1-3-2 0,0-1 0 0,2 1 0 0,0 1 0 15,1-2 0-15,0 2 2 0,1 1 3 16,1-1 1-16,1 4 3 0,1 0 5 0,-1 3-1 0,3-2 1 16,2 3 5-16,0 2-1 0,2 1-2 15,1 0 0-15,1 0-2 0,1 4-4 0,-1-1-2 16,2 2 2-16,-2 0-7 0,1 3-1 0,-2 0-2 15,1 1 0-15,-3 0-1 0,-3 0-1 0,0 1 1 16,-3 0 0-16,0 1 0 0,-1 0 0 16,-2 0 0-16,-3 1 0 0,1-1 0 0,-5-4 1 15,1 2 0-15,-1-1-1 0,-2-3 2 0,-2 0 1 16,1 0 0-16,0-2-1 0,-1-2 2 0,1 1-1 16,2-2 0-16,-3-5 1 0,3 4-1 0,0-3-1 15,-1-2 0-15,2 1 0 0,-1-2-1 0,3 1 1 16,0-3-1-16,3 3-1 0,-1-1 1 0,2-1-2 15,1 1 0-15,3-1-1 0,0 2-2 0,3 1-1 16,2-1-9-16,2 1-10 0,0 0-6 0,2 3-111 16,2-2-67-16,0 3 87 0,1 0 122 0,0-3-123 15</inkml:trace>
  <inkml:trace contextRef="#ctx0" brushRef="#br0" timeOffset="136643.937">22276 11428 652 0,'4'0'28'0,"4"0"-18"16,-2-3 2-16,4 3 11 0,0-2-6 0,2 0-11 15,2 0 32-15,2-1 33 0,1-3-7 0,0 1-4 16,2-3 32-16,-2-1-29 0,2-2 0 0,-5 0 4 16,2-3-36-16,-2 1-5 0,-2-3-8 0,-1-3-2 15,-1 1-7-15,0-2 0 0,-4 0-1 0,0-2 0 16,-1 0-2-16,-2 2-1 0,-2 0 0 0,-1 2 1 16,-2 1-3-16,-3 1 7 0,0 1 0 0,-4 1 0 15,0 4 6-15,0 3-4 0,-1 2 1 16,-3 2 3-16,4 3-6 0,-5 3 0 0,-1 2-1 0,3 6-2 15,-2 0 0-15,1 3-1 0,-1 2-1 16,2 5 1-16,2 1-2 0,1 5-1 0,4 3 0 16,0 3 0-16,2 3-1 0,1-1-1 0,2 6 0 15,0-1 1-15,3-1-2 0,1 2 0 0,-2 0 0 16,2-2 1-16,0 2-1 0,-2-2 1 16,0 2 0-16,1 2 0 0,-2 2 1 0,-1-5 0 15,0 2 1-15,-1-2-1 0,-3-3 1 0,1-3 1 0,-4-4-1 16,0-3 1-16,-2-4 0 0,1-5 2 15,-2-2 1-15,-1-5 1 0,1-4 3 0,-1-2 6 16,1-4 0-16,0-2 4 0,1-5 5 0,1 0 13 16,-1-5-4-16,3-4-2 0,1-1 9 0,1-3-15 15,2-3 3-15,2-1 0 0,0-2-18 0,2-2-5 16,3 0-2-16,1 0 0 0,3 1-5 0,2 2 0 16,-1 2-3-16,2 1 0 0,2 1-2 0,1 4-38 15,1 3-32-15,0-1-17 0,0 6-55 0,0 3 5 16,-1 3-61-16</inkml:trace>
  <inkml:trace contextRef="#ctx0" brushRef="#br0" timeOffset="137937.678">22556 11999 783 0,'-4'-10'104'16,"1"4"-102"-16,2 1 59 0,-3-1 26 0,-2 1-16 15,3 2-20-15,0 2-18 0,1-1-2 0,-3 2 1 16,2 3-22-16,1 2 3 0,-1 3-1 0,3 1-2 16,-2 0 3-16,-2 1-3 0,2 5 0 0,-1-3 0 15,2 0-4-15,1 1-2 0,0-1-1 0,1 2 0 16,3-2-2-16,0 4 0 0,-2-5 2 15,3 2-2-15,-1-1 1 0,1-2 1 0,1-3 0 16,0-1 0-16,1 3 2 0,2-8 0 0,0 2 1 16,1-3 0-16,-1 0 1 0,-1-3 0 15,2-1 1-15,-2 0-2 0,0 0 2 0,-3-6-2 16,1 3 1-16,-1-2-1 0,-2 0-2 0,4 2 1 16,-6-2-1-16,3 3 2 0,-3-1-2 0,0 3 6 15,2-2-2-15,-2 3-1 0,-1 3 4 0,0 0-6 16,0 0 1-16,0 0 2 0,0 0-8 0,1 0 2 15,0 0 0-15,0 2 0 0,1-1 1 0,-1 0 3 16,0 2 2-16,15 30-2 0,-13-26 4 0,2 2-3 16,0-2 1-16,1 1 1 0,0 0-4 0,1 2 0 15,2-5-1-15,1 3 0 0,0-5 1 0,2 1 3 16,-1-2 1-16,0 0 1 0,0-4 4 0,0-5 13 16,-1 3 2-16,1-4-2 0,-2-1 13 0,1-2 5 15,-3-1 1-15,-2-1 1 0,0-2 2 0,-2 4-14 16,-3-3-3-16,0 0 4 0,-3 2-18 15,-1-1-6-15,-3 2-4 0,1 0-3 0,-2 2-6 16,0 1-49-16,-1-2-28 0,2 5-13 0,-1-1-61 16,2 5 4-16,3-3-62 0</inkml:trace>
  <inkml:trace contextRef="#ctx0" brushRef="#br0" timeOffset="138658.203">22933 11308 1037 0,'-4'-4'151'0,"2"-2"-20"0,-2 4 0 0,-1 0-30 16,-1 2-22-16,2 3-14 0,-2 3-28 0,0 3-11 16,0 4-6-16,0 2-3 0,-2 5-11 15,1-2 5-15,1 4-2 0,-2 1 0 0,3 0 3 16,1-1-5-16,0 2-1 0,1-3 2 0,3 0-7 16,0 0 1-16,4 0-3 0,1-4-10 0,1 1 0 15,2 0-73-15,1-1-32 0,3-1-8 0,-1 1-92 16,1-3 4-16,0 1-65 0</inkml:trace>
  <inkml:trace contextRef="#ctx0" brushRef="#br0" timeOffset="138874.545">23039 11481 974 0,'-2'-5'58'0,"1"2"-22"15,1 0 1-15,1 1-6 0,2 2-20 0,2 0-10 16,2 3-3-16,0 2 16 0,-2 1 4 0,0 1 1 16,0 3 17-16,0 2 3 0,-3 1-2 15,2 3 5-15,-3 1-2 0,-1-1-14 0,0 1-2 16,0 1-1-16,0-1-17 0,-4-1-11 0,3 0-23 16,-3-1-9-16,2 0-25 0,1-3 2 0,0 3-29 15</inkml:trace>
  <inkml:trace contextRef="#ctx0" brushRef="#br0" timeOffset="139121.971">23140 11481 1707 0,'-9'0'-3'0,"1"3"-3"0,3-1-1 0,-2 0 4 16,1 3-5-16,2 1-2 0,1 3 4 0,-3-1 2 15,1 1 0-15,0 1 0 0,-1 1 2 0,-1 1 2 16,2 1 0-16,-4-2 0 0,4 1 0 0,2 2 0 16,1 1 1-16,2-1 1 0,0 1-2 0,5 0 0 15,-2-3 0-15,3 2 0 0,0 1 1 0,3-4 1 16,-2-1-2-16,1-2-7 0,5 2-1 0,-1-5-105 16,5 1-50-16,0-3 73 0,1-2 92 0,2 1-92 15</inkml:trace>
  <inkml:trace contextRef="#ctx0" brushRef="#br0" timeOffset="139524.654">23261 11208 1731 0,'6'-1'121'0,"3"3"-29"0,2 4-1 0,2 3-16 0,1 2-36 16,2 4-10-16,2 6-19 0,-1 2-1 0,-1 3-4 16,-1 4-1-16,-2-2-2 0,-2 4-2 15,-2-1 2-15,-5 1 0 0,-3-2 1 0,-1 1-3 16,-4 1-30-16,-3 2-13 0,-2 0-20 0,-3 0 3 15,-2 3-36-15</inkml:trace>
  <inkml:trace contextRef="#ctx0" brushRef="#br0" timeOffset="146820.845">23599 11484 290 0,'0'0'37'15,"0"0"1"-15,0 0 0 0,0 0 25 0,0 0 12 16,2 0-23-16,15-6 39 0,-10 6-17 15,2 1 4-15,1-1 3 0,-2 2-23 0,2-1-19 16,0-1-5-16,-1 2-2 0,1-2-22 0,1 2-5 16,-1-2-31-16,-1 1-22 0,1 0-22 0,1 2 2 15,1-1-39-15</inkml:trace>
  <inkml:trace contextRef="#ctx0" brushRef="#br0" timeOffset="147012.931">23577 11679 1414 0,'-9'-3'48'0,"3"0"-17"0,5 3 1 0,1 0-11 16,0 0-4-16,7-4-17 0,1 4-2 0,3-1-1 16,0 0 2-16,3-2-2 0,0 2 1 15,-1-1-82-15,-1 1-86 0,4 2 91 0,0 2 80 16,1 5-78-16</inkml:trace>
  <inkml:trace contextRef="#ctx0" brushRef="#br0" timeOffset="147732.666">24036 11407 1417 0,'-4'-11'84'16,"1"-1"-20"-16,1 5-1 0,-1-2-9 0,0 3-24 16,2 1-12-16,1 5-8 0,0 0-4 0,0 0 2 15,0 0 0-15,0 0-3 0,-1 15 8 0,2-4-2 16,0 2 0-16,1 0 8 0,-1 2-6 15,4 2 0-15,0 2 0 0,1-1-7 0,1 2-2 16,2-4 1-16,1 1-1 0,1-1-1 0,0 2 1 16,2-6 0-16,1 0 0 0,0-1 1 0,0 0 1 15,0-6-1-15,2 2 1 0,-1-4 0 0,1-2 0 16,-1-2 0-16,-1-1 0 0,1-3 0 0,-1-1 0 16,-1-3 0-16,0-1 0 0,-3-1 0 0,0 0 0 15,-2 0 7-15,0-1-2 0,-2 0 5 0,-1 0 2 16,0 1-1-16,-3 1 0 0,2 3 4 0,-2-3-2 15,-1 1-4-15,1 2 0 0,-2 2-4 0,0 2 0 16,0 3-2-16,0 0 0 0,0 0-3 0,0 0-1 16,0 0-2-16,0 0 1 0,0 0-3 15,0 2 0-15,-2 20 0 0,5-11 0 0,-1-4 0 16,2 2 1-16,0 0-1 0,1-1 1 0,1 3 0 16,1-4 0-16,1 0 2 0,0-2 1 0,1 0 2 15,1-2 8-15,0 0 0 0,1-2-1 0,-1-2 9 0,0-4 2 16,1 3 2-16,-3-6 1 0,1 1 2 15,-2-3 4-15,-2 0 0 0,-1-4 2 16,-2 1 2-16,0-1-5 0,-2-1-2 0,-4-2 2 16,-1 1-9-16,-2 0-8 0,-1 0-3 0,0 3 0 15,-1-1-10-15,0 0-2 0,-1 3-3 0,1 0-8 16,0 3-3-16,0-1-54 0,1 3-21 0,3 1-5 16,0 2-66-16,5 3 4 0,0 0-43 0</inkml:trace>
  <inkml:trace contextRef="#ctx0" brushRef="#br0" timeOffset="147977.68">24676 11303 936 0,'8'-16'79'15,"-1"1"-2"-15,-1 2 0 0,1-7 14 0,0 4-14 16,-1-3-12-16,0 2 18 0,-2-1-20 0,0-1-4 16,-4 0 2-16,2 2-25 0,-1 4-13 0,-1-1-7 15,0 3-3-15,-1 0-14 0,0 5-95 0,0 1-76 16,1 0 87-16,0 5 87 0,0 0-87 0</inkml:trace>
  <inkml:trace contextRef="#ctx0" brushRef="#br0" timeOffset="148348.076">24774 11454 1632 0,'0'-14'141'0,"5"-1"-138"16,0 3 23-16,2-1 31 0,2 4-16 0,2 1-27 0,2 1 7 16,-1 3 2-16,0 0 1 0,-1 4 7 15,-1 4 1-15,-1 0 0 0,-3 4 0 0,0 5 0 16,-2 0-11-16,-2 5-1 0,-1-1 1 15,0 1-12-15,-1 3-3 0,-2 0-2 0,-2 0-1 16,-2-1-2-16,-1 1-31 0,-1 0-10 0,1 1-2 16,-2-5-34-16,2 2-64 0,-1-5-38 0,2 0-26 15,3 0-76-15,0-1 4 0,2-5-63 0</inkml:trace>
  <inkml:trace contextRef="#ctx0" brushRef="#br0" timeOffset="148546.35">24976 11419 1711 0,'0'0'30'16,"0"0"-9"-16,0 0-1 0,0 0 0 0,0 0-17 0,0 0-1 15,-15 9-2-15,8-3 5 0,-2 4 8 0,-1 2 0 16,1 2 9-16,-1 2 11 0,0-2-2 0,0 5 0 16,3-3 9-16,0 2-13 0,4-2-1 15,3 1 1-15,0-3-16 0,3 1 6 0,5 0-4 16,2-5 0-16,2 1 3 0,3-4-5 0,2 2 0 15,3-4 1-15,1 1-8 0,4-5-90 0,-1 1-112 16,1 0 110-16,1-1 90 0,1 0-90 16</inkml:trace>
  <inkml:trace contextRef="#ctx0" brushRef="#br0" timeOffset="153219.091">22482 10157 749 0,'-8'-17'154'0,"2"4"-154"0,1 5 112 15,1-4 58-15,3 5-98 0,1 3-26 0,1 2-8 16,4 2-33-16,4 5 12 0,2 1-24 0,5 3 3 16,0 1 2-16,8 4 0 0,3 2 6 0,7 3 12 15,2 1 1-15,5 3-1 0,1 2 12 0,6 3-8 16,0 2-1-16,1-1 2 0,1 2-11 0,-5-1 1 15,0 1-3-15,-3-2 0 0,0-2-2 0,-5 1 0 16,-2-3-17-16,-5 0-11 0,-4 0-12 16,-4-1-199-16,-3 1 211 0,-7 2-61 0,-5-2 85 15</inkml:trace>
  <inkml:trace contextRef="#ctx0" brushRef="#br0" timeOffset="153648.084">22232 10143 1086 0,'6'4'76'0,"3"3"-51"15,0 1-16-15,-1-1 36 0,4 4-27 0,0 2-8 16,1 1 5-16,0 2 1 0,0-1-10 0,0 0 2 16,-1 0-2-16,-2-2 1 0,-1 1 1 0,-2-4-2 15,-1-1 3-15,-2-5 1 0,-1 1 0 0,-3-5 4 16,0 0 3-16,0 0 8 0,-3-9 9 0,-1-3 21 15,0 1-2-15,-1-5-2 0,1 0 25 16,0-4-17-16,1-2 5 0,1-1-8 0,1-1-15 16,1-2-5-16,0 2-3 0,1 0-3 0,1-2-5 15,3 3-4-15,1 1 0 0,3 3 1 16,0 0-3-16,2 4-3 0,0-3-4 0,1 5 1 16,1 2-5-16,-2 2-5 0,2 2-2 0,0 1 0 15,-1 3-5-15,-1 3 2 0,3 0-21 0,-6 5-12 16,3 0-10-16,3 5-222 0,2 0 240 0,4 5-69 15,1-6 98-15</inkml:trace>
  <inkml:trace contextRef="#ctx0" brushRef="#br0" timeOffset="154982.52">13421 7531 534 0,'-8'-1'282'0,"1"4"-49"0,0 0-10 15,-3 1 45-15,1 3-175 0,-2 5-19 16,2 2 17-16,-1 6-16 0,-1 5-8 0,0 3-6 16,0 4-18-16,3 3-12 0,0 1-3 0,3 2 3 15,0-2-14-15,4-4-5 0,1-2-4 0,3-2 0 16,1-4-4-16,1-4 0 0,2-4 1 0,1-6 0 16,3 1 2-16,2-6 3 0,3-3-1 0,2-4 0 15,1-4 3-15,2-4-1 0,2-2 0 0,-1-3 1 16,-2-5-1-16,0 0 3 0,-2-1-2 0,-3-1 0 15,-1 2 1-15,-3-1 2 0,-3 3-2 16,0 3 1-16,-2 3-2 0,-1 1-6 0,-3 3 3 16,-2 8 1-16,0 0-8 0,0 0 0 0,3 9-2 15,-3 3 1-15,0 2-1 0,0 3 0 0,0 0 0 16,1 3 0-16,2 0 1 0,1-4 9 0,1 1 1 16,4-5-1-16,0 1 9 0,2-7 6 0,1 1 3 15,2-3 2-15,-1-3 5 0,2-3-2 16,0-3 0-16,0-2 3 0,-2-5-4 0,1-1-2 15,-2-2-4-15,1-6 1 0,-4 1-5 0,0-2-4 16,-3-1-1-16,-2-3 0 0,0-3-7 0,-3 2-2 16,-1 1-2-16,-3-3 0 0,0 3-3 0,-1 4-3 15,3-1-11-15,-2 7-6 0,-2 4-10 0,2 5-87 16,3 7-42-16,0 0-13 0,0 0-113 0,-7 8 7 16,4 6-82-16</inkml:trace>
  <inkml:trace contextRef="#ctx0" brushRef="#br0" timeOffset="155167.54">14023 7751 1465 0,'12'-9'121'0,"1"1"-10"15,0 0 0-15,2 0-24 0,0-1-33 0,0 2 11 16,1 0-34-16,-2 0-20 0,1 3-43 0,-2-1-14 15,-2 4-37-15,-1 1 2 0,-1 0-41 0</inkml:trace>
  <inkml:trace contextRef="#ctx0" brushRef="#br0" timeOffset="155324.012">14055 7911 1415 0,'4'0'98'0,"-1"0"46"15,2 0-93-15,0-5 233 0,3 2-169 0,0 0-52 16,2 2 8-16,2-6 12 0,1 4-63 0,2-3-20 16,1 1-66-16,2-2-39 0,3 2-51 0,3-5 4 15,-1-2-79-15</inkml:trace>
  <inkml:trace contextRef="#ctx0" brushRef="#br0" timeOffset="156373.618">14788 6972 714 0,'-4'7'77'16,"0"4"-7"-16,-2 5 0 0,-1 6 13 0,-2 8-31 15,-2 12-13-15,-1 7 18 0,-2 10 8 16,-1 7 6-16,1 14-7 0,-2 6 10 0,1 7 1 16,1 3 3-16,2 5 3 0,2 1-4 0,4 1-25 15,3-1-5-15,5-8 2 0,3-6-30 0,3-7-2 16,6-2-8-16,4-7-7 0,3-6-4 0,5-8-77 16,2-5-41-16,1-7-24 0,4-5-101 0,4-9 7 15,0-6-91-15</inkml:trace>
  <inkml:trace contextRef="#ctx0" brushRef="#br0" timeOffset="157203.269">15027 6882 998 0,'0'-6'79'0,"0"-2"7"16,0 4 0-16,0-2-26 0,0 6 6 0,0 0 13 15,0 0-33-15,-5 5 11 0,3 2-13 0,-1 9-6 16,0-2 8-16,0 5-15 0,-1 0-2 0,3 3 7 16,1 0-21-16,0-1-4 0,3 0-2 15,2 0-1-15,1-5-3 0,2-2 0 0,2-2 4 16,1-4-4-16,0-3 3 0,3-3 0 0,1-2 1 16,0-7 0-16,-1-1 0 0,3-2 0 0,-4-3-3 15,1-3 4-15,0 2-2 0,-2-4-1 0,-3-1 1 16,-1 1-2-16,-1-1 0 0,-2 3 0 15,-1 4-1-15,0 1 1 0,-4-2-1 0,0 7 1 16,0 6-1-16,0 0 2 0,0 0 0 0,0 0-1 16,-12 9 1-16,9 1 0 0,0 2-1 0,1-1 0 15,1 0 0-15,1 3-1 0,2-2 0 0,3-2 1 16,1 0 3-16,3-5 2 0,2 1 2 0,1-5 17 16,1-1-1-16,0-5-2 0,2-1 17 0,-3-5-4 15,3 0 2-15,-1-1 0 0,-3-4-5 0,-1-1-8 16,-2 3-1-16,0-5-1 0,-5 1-8 15,1 2-5-15,-4 1-2 0,-1-4-1 0,1 5-5 16,-4 0-6-16,2 0-16 0,-3 3-9 16,0 4-15-16,-1-1-114 0,2 4-46 0,0 4-27 15,1 1-146-15,-1 5 9 0,-2 0-102 0</inkml:trace>
  <inkml:trace contextRef="#ctx0" brushRef="#br0" timeOffset="157520.11">15563 6986 705 0,'-3'0'48'0,"-2"4"61"0,3 2-59 15,-3 0 101-15,1 4-38 0,2-1-27 0,-1 4 14 16,2 0 12-16,0 0-39 0,2-2 4 15,3 2-5-15,2-5 0 0,2 3 1 0,4-7-10 16,0 0 1-16,4-2 2 0,0-2-13 0,1-6-1 16,1 1-6-16,-2-5-1 0,0-2-5 0,-2-3-10 15,0 0-2-15,-3 0 1 0,-2-3-14 0,-3 2-1 16,-4-1-3-16,-2 1 0 0,0 0-4 0,-6 2-2 16,0 4-3-16,-5 3-1 0,0 1-3 0,-4 4-36 15,-1 2-22-15,-1 6-3 0,-2 4-46 0,-1 5-130 16,-1 1 186-16,2 8-85 0,-2 4 138 0</inkml:trace>
  <inkml:trace contextRef="#ctx0" brushRef="#br0" timeOffset="158267.559">15317 7282 1073 0,'3'-4'74'0,"-1"2"45"15,-1 0-75-15,-1 2 176 0,0 0-122 0,0 0-44 16,0 0 5-16,6 12 15 0,-7-5-58 0,-1 3 0 16,2 1-11-16,-4 3-10 0,2 1-3 0,-1-2-98 15,1 1-44-15,-2-2-13 0,5 5-122 0,2-2 7 16,-1 5-96-16</inkml:trace>
  <inkml:trace contextRef="#ctx0" brushRef="#br0" timeOffset="158420.832">15347 7565 504 0,'0'6'163'0,"0"-2"-13"15,0 3 0-15,-2-3-56 0,1 2-1 0,2-1 9 16,-1 2-67-16,2-2-29 0,-1 3-56 0,0-1-27 15,4 0-54-15,-1 2 4 0,2 0-66 0</inkml:trace>
  <inkml:trace contextRef="#ctx0" brushRef="#br0" timeOffset="158568.522">15349 7877 793 0,'-6'13'138'0,"0"-1"-8"0,2 0 0 0,-2-1-45 15,2 1-8-15,-2-1 16 0,2 2-60 0,1-2-8 16,0-1-17-16,0 1-16 0,1 1-13 0,0-1-134 16,1-1 140-16,1 0-38 0,0-5 53 0</inkml:trace>
  <inkml:trace contextRef="#ctx0" brushRef="#br0" timeOffset="158689.867">15333 8019 176 0,'0'6'12'16,"0"-4"67"-16,0 2-36 0,-1 2 46 0,1-3 15 15,-3 2-18-15,2 0-8 0,0 0-2 16,1-1-25-16,0 1-17 0,-1 2-7 0,2-4-8 16,-1 1-22-16,1 2 0 0,3 3-5 0</inkml:trace>
  <inkml:trace contextRef="#ctx0" brushRef="#br0" timeOffset="159297.14">15041 8423 1363 0,'1'-6'91'0,"-1"3"-1"15,0 3-7-15,0 0-17 0,0 0 8 16,0 0-28-16,0 0-5 0,9 12-8 0,-8-2-31 16,1 1 1-16,0 2-2 0,1 7 0 0,0-4-1 15,0 4 1-15,2 1-1 0,0-1 0 0,3-1 0 16,-1 1 0-16,2-3 1 0,1-2 0 15,-1 0-1-15,3-5 2 0,-1 0-1 0,1-5 1 16,0-3 0-16,1-2 2 0,-1-1-2 0,-1-5 1 16,3-2 1-16,-2-2 1 0,-1-2 0 0,-2 0 0 15,-1-1 1-15,-1 0 1 0,0-2 2 0,-3 2 1 16,-3 0 3-16,-1 5 8 0,0-1-4 16,0 0 1-16,0 3 6 0,-3 2-9 0,-1 3 3 15,-1 4 0-15,0-1-10 0,-3 3-3 0,2 5 1 16,0 1-1-16,-1 0-2 0,2 1 1 0,2 1-1 15,2-2 0-15,1 1 1 0,4-1 4 16,1-1 3-16,1-5 2 0,2 3 5 0,3-8 7 0,1 1 0 16,0-1 1-16,3-3 8 0,-4-5-1 15,0 0-2-15,1-2 0 0,-1-2-3 0,-1 0-3 16,-2-3 0-16,-1 0 2 0,-2-1-6 0,0-1-1 16,0 0-2-16,-3 0 0 0,-1 1-3 0,-1 2-5 15,0-1-2-15,-1 4 0 0,-2-2-6 0,0 5-2 16,2-1-1-16,-3 4-1 0,2 1-3 0,2 4-30 15,0 0-18-15,0 0-3 0,-10 14-40 0,10-2-127 16,-3-1 176-16,3 7-77 0,0 3 124 0</inkml:trace>
  <inkml:trace contextRef="#ctx0" brushRef="#br0" timeOffset="159546.49">15572 8628 1426 0,'0'0'100'0,"0"0"-3"0,0 0-55 0,-8 14 90 16,7-4-41-16,-1 3-43 0,2 3 11 0,-1 5 17 15,1 1-58-15,-1 2-1 0,0 3-7 0,-1 0-2 16,1 0-3-16,1 2-1 0,0-2-4 0,-1 0-11 15,0-2-5-15,1-3-109 0,-1-2-59 16,1-1 81-16,-2 1 104 0,2-3-105 0</inkml:trace>
  <inkml:trace contextRef="#ctx0" brushRef="#br0" timeOffset="159812.974">15507 8596 1397 0,'6'-13'98'0,"0"-2"7"16,1 2-60-16,1 0 82 0,2 2-22 0,1 1 0 15,2 0-49-15,0 3 32 0,2-2-40 0,2 6 1 16,0 2-9-16,1 1 7 0,-2 1-10 16,1 4-12-16,-2 3 4 0,-3 3-2 0,-1 0-14 15,-3 4 1-15,-3 2-2 0,-4 0 0 0,-2 2 0 16,-6 3-2-16,-1 0 0 0,-6 1 0 15,-1-3-4-15,-3 1-14 0,-2-1-25 0,-1-4-7 16,0 0-30-16,0-5-216 0,2-1 247 0,3-6-83 16,3-3 123-16</inkml:trace>
  <inkml:trace contextRef="#ctx0" brushRef="#br0" timeOffset="160394.493">16003 6741 1122 0,'7'0'74'0,"3"4"4"16,-1 3 0-16,1 3-13 0,1 1 11 0,0 3 16 15,0 6-21-15,3 0 18 0,-1 5-6 16,2 2-1-16,1 5 16 0,3 4-15 0,-1 3-2 15,2 7 2-15,2 3-20 0,-1 3-9 0,0 3-8 16,0 2 1-16,-5 1-14 0,0 4-9 16,-4 0-2-16,0 4 0 0,-5 3-11 0,-5 2 1 15,-2 3-2-15,-3-3-1 0,-2 6 0 0,-6-3 0 16,-3 1-1-16,-3-5 1 0,-2-2-1 0,-2-4-1 16,0-3 0-16,-1-7 0 0,1-5-1 0,0-7-22 15,1-5-13-15,2-5-5 0,1-4-29 0,2-3-113 16,0-6-107-16,5-1 108 0,2-2 178 0,5-3-162 15</inkml:trace>
  <inkml:trace contextRef="#ctx0" brushRef="#br0" timeOffset="161555.774">13865 3036 542 0,'0'0'294'0,"-5"9"-51"16,5 1-10-16,1 4 47 0,2 2-179 16,0 6-22-16,2 2 17 0,-1 4-36 0,-3 4-5 15,2 4-5-15,-1 5-38 0,-2 0-2 0,0 3-5 16,0 1 0-16,-1 1-3 0,1-2-67 15,0 0-50-15,0-5-28 0,0-1-90 0,1-4 6 16,2-5-102-16</inkml:trace>
  <inkml:trace contextRef="#ctx0" brushRef="#br0" timeOffset="161812.27">13800 3244 912 0,'5'-9'139'0,"1"1"2"0,2 3-1 16,2-4-13-16,0 2-32 0,2 1 12 0,3-1-22 16,1 3 7-16,3 1-15 0,-2-1-10 0,2 1 3 15,0 3-10-15,0 0 2 0,-1 3 4 0,-2 4-17 16,-1-1-8-16,-3 2-3 0,-3 2 1 16,-3 3-11-16,-4 0-3 0,-2-1-3 0,-8 5-2 15,-3-3-3-15,-5 5-5 0,-1 1-1 0,-6 1 0 16,0-3-6-16,-3 2-6 0,1-2-21 0,2 0-4 15,0-6-19-15,5-2-104 0,3-3-67 0,3-3 81 16,2-3 137-16,3-2-137 0</inkml:trace>
  <inkml:trace contextRef="#ctx0" brushRef="#br0" timeOffset="162175.126">14393 3214 1137 0,'22'-1'155'0,"2"-2"2"0,0-4-1 0,2 1-22 15,1-4-46-15,2-4 13 0,-1-5-32 0,1-1-14 16,-2-2-18-16,-1-4-11 0,-2 1-14 0,-5-3 1 16,-2 0 1-16,-5-2-1 0,-2 3 1 0,-6-5 0 15,-4 2-3-15,-4 2 1 0,-3 3-3 0,-2 1-4 16,-2 3 0-16,-4 3 0 0,0 5-5 0,1 5 0 15,-1 5 1-15,-1 5 0 0,1 6 1 0,1 4 0 16,1 4-1-16,1 5 1 0,2 4 0 16,2 3-2-16,2 5 1 15,4 3 0-15,2 2-1 0,1 2 10 0,3 4 0 0,2-1-1 16,1-1 10-16,2 3-2 0,-1-2 1 0,1 3 1 16,-2-2-2-16,0 2-2 0,-4-1 0 0,0-3 0 15,-2 4-1-15,-2-3-1 0,-4-2-1 0,-3-5-1 16,0-2-1-16,-3-3-5 0,-2-5-15 15,0-3-6-15,-3-3-16 0,1-4-102 0,0 1-69 0,3-8 83 16,2 1 121-16,3-9-124 0</inkml:trace>
  <inkml:trace contextRef="#ctx0" brushRef="#br0" timeOffset="162853.61">14826 3243 983 0,'3'6'153'0,"4"0"-1"0,0-5 1 0,2 1-16 15,1-1-50-15,2-1 9 0,-2-4-23 0,4-3-10 16,-1 2-18-16,0-4-11 0,-2-1-11 0,1-1-5 16,-3-2 1-16,-3-1 1 0,1 1-7 0,-4-4-2 15,-3 3-3-15,-3-4 0 0,-1 4-4 0,-3 0-1 16,-2 3 0-16,-3 2-1 0,1 2-1 0,-1 4-1 15,1 3-1-15,1 4-1 0,-1 4-2 0,-2 4-1 16,3 5-1-16,2 2 0 0,0 3-1 16,0 0 1-16,-1 3 0 0,3 2 0 15,3 0 2-15,3 1 0 0,-2-3 0 0,6 0 1 16,1-2 1-16,3 1-27 0,3-5-12 0,4-3 1 16,0-2-32-16,6-5-34 0,2-3-7 0,3-6-6 15,0 0-31-15,4-6 38 0,-1-3 9 0,0-3-8 16,0-3 50-16,-4-1 24 0,0-3 16 0,-4 0 10 15,-2-2 27-15,-1 1 24 0,-3 0 1 0,-3 0-2 16,-3 3 23-16,-2-3-9 0,-5 1 1 0,0 1 4 16,-2 2-13-16,-3 0 8 0,-3 3 0 0,-1 2-1 15,-2 3 6-15,0 4 1 0,1 4 2 16,-1 3 3-16,-1 4-4 0,0 4-12 0,-1 2-5 16,0 2 2-16,0 1-18 0,0 3-8 0,1 2-4 15,1-1-1-15,1 2-10 0,4-2 0 16,0 0-1-16,4-2-1 0,0 0 0 0,4-4 0 15,1-1-1-15,1-2 1 0,2-4-1 0,0-1 2 16,2-2-1-16,0-1-1 0,-1-3 0 0,2-3-1 16,-1-2 1-16,1-1 0 0,-2-4-1 0,4-1 0 15,-1-1 2-15,-1-4-2 0,2 2 3 0,-2-3 0 16,-1 1 0-16,1 0-1 0,-1 1 2 0,-4 0 0 16,1 3-2-16,1 1 1 0,-5 0-1 0,3 2 0 15,-2 5-1-15,-4 4 1 0,0 0-2 0,0 0 5 16,0 0 4-16,-2 9-3 0,0 1 7 0,-1 2-4 15,1 4 1-15,1 1 3 0,0 1-4 0,2 4-2 16,2-5-5-16,2 3 2 0,0 0-3 16,1-4-1-16,4 1-9 0,1-5-8 0,0-1-6 15,4-6-75-15,1-1-4 0,0-4 2 0,2 0-77 16,1-6-94-16,-2-4 183 0,1-4-97 16,0 1 185-16</inkml:trace>
  <inkml:trace contextRef="#ctx0" brushRef="#br0" timeOffset="163047.305">15616 2574 441 0,'-2'-16'233'0,"2"4"-12"15,-1 6 0-15,0-1-31 0,1 7-18 0,0 0 3 16,-6 10-41-16,3 5-24 0,1 5-18 0,-2 2-2 16,2 4-32-16,-2 6-17 0,0 1-8 15,2 7-1-15,-1-1-22 0,2 3-2 0,0 0-2 16,1 5 0-16,2-1-2 0,2-4-1 15,1 0-19-15,1-4-10 0,2-1-11 0,-1-6-161 16,0-3 177-16,0-2-55 0,-1-1 77 0</inkml:trace>
  <inkml:trace contextRef="#ctx0" brushRef="#br0" timeOffset="163226.385">15323 3063 1398 0,'14'-4'108'0,"-1"0"-6"0,2 1-13 0,2-4-11 0,1 1-3 15,3 0-31-15,1-3-13 0,3 2-22 16,1-4-36-16,1 2-124 0,2 1-70 0,1 2 92 0,-2-1 132 16,-2 5-134-16</inkml:trace>
  <inkml:trace contextRef="#ctx0" brushRef="#br0" timeOffset="164262.463">15808 3306 763 0,'6'-13'175'16,"0"1"-7"-16,-1 0-1 0,0-6-56 0,2 4 7 15,1-1 23-15,-3-5-75 0,-2 2 1 16,1-1-15-16,1 2-2 0,-1 0 0 0,-1 5-5 15,-2-1-1-15,-1 3-3 0,2 1-7 0,-2 9-6 16,0 0-2-16,0 0 2 0,2 8-11 0,-2 3-4 16,0 2-3-16,0 2 0 0,-3 4-7 0,3-1 1 15,-1 0-3-15,2-1 1 0,-1 1-1 0,3-3 1 16,0-3 0-16,2 1 0 0,1-3 1 0,-1-3 1 16,3 2 0-16,0-7 1 0,0 1 0 0,2-3 2 15,-3-3-1-15,2-1 1 0,-1-3 2 16,3 0-2-16,-2-3 2 0,0 0-1 0,1-4-1 0,-1 1 2 15,2 0 1-15,-1 0-1 0,-1-2 3 16,-2-1 6-16,1 0-3 0,-3 0 0 0,0 4 5 16,-2 1-7-16,0 2-1 0,-1 0 2 15,-2 9-8-15,0 0 0 0,0 0 3 0,0 0-2 16,5 10 3-16,-6 1 2 0,1 0 1 0,0 0 0 16,0 2 4-16,1-1-1 0,4 0-3 0,0-2 0 15,3 1-2-15,1-3-1 0,1-2 0 0,4 0 1 16,1 0-3-16,1-2 2 0,-2-5 0 0,3 1 2 15,-1-1-1-15,0-3 2 0,1-1-2 0,-4-5 2 16,1 1-2-16,0-2 1 0,-2 0 0 0,-3-5-1 16,-2 1-1-16,-3 1-2 0,-1-4 1 0,-1 3 0 15,-2 1-3-15,-4-4-1 0,-2 4 0 16,-2 1-1-16,1 2-2 0,-3 0-2 0,0 1 0 16,-1 4 0-16,1 2-3 0,2 2-1 0,1 2-2 15,2 0 2-15,2 2-2 0,3 2 0 16,0 0 1-16,3 1-1 0,4 1 1 0,0-1 3 15,2-2-1-15,2 2 1 0,1 0 1 0,2 0 0 16,-2-2 0-16,0-1 0 0,2 3-1 0,-2-2 1 16,1 0 0-16,-2 3 0 0,0-2 1 0,-4 4-1 15,1-1 0-15,-1 2 1 0,0 0-2 0,-3 4 1 16,-1 0 0-16,-3 1 0 0,0 1 0 0,0 1 0 16,0 2 1-16,0-3 0 0,-5 1 0 0,3-1-1 15,2 2 1-15,2-1 1 0,-1-2 0 0,1-3 0 16,3-1 1-16,3-2-1 0,2 1 1 0,1-6 1 15,-1-3-1-15,4 0 0 0,2-5 0 16,3-4 1-16,-1-1 0 0,2-3 0 0,-1-2 0 16,-1 0 0-16,2-5 0 0,-3 3 1 0,-1-2-1 15,-2-2 0-15,-1 0 1 0,-4-1-1 16,0 3 0-16,-1-5-1 0,-3 6-1 0,-2-3 1 16,-2 2-2-16,0 6 0 0,-2 3-3 0,-3 5 1 15,-2 0-2-15,0 8-1 0,-3 1 2 0,-1 9-2 16,0 0 1-16,-1 4 0 0,0 2 1 0,3 2 0 15,-1-1 0-15,4 1 0 0,3 0 1 0,2-5-1 16,2 0 1-16,4-2 1 0,3-1 0 0,2-3 0 16,1-3 1-16,3-2 0 0,1-1 1 15,1-2 0-15,1-1 0 0,-1-2-1 0,0-1 2 16,2-1 0-16,-2 1-1 0,0-6 1 0,2 0-1 16,-2 2 1-16,-1-4 0 0,3 1 0 0,-3 0-1 15,0 0 1-15,1 1-2 0,0 2 1 16,-2 1-1-16,-1 4 1 0,0 0-1 0,-4 2 0 15,3 1 1-15,-6 7 0 0,-1-3 1 0,-3 4 12 16,-2 1-2-16,-1 4-2 0,-3 0 10 0,-3 1 9 16,0 2-2-16,-1 1 1 0,-3 0 1 0,-1 2-6 15,0 0 3-15,-3-5 4 0,3 3-12 0,-1-2-4 16,-3-2-2-16,-1-3 3 0,1-1-7 0,0-3-12 16,-3-1-26-16,0-3-10 0,-1 0-27 0,0-4-339 15,2-3 363-15,1-2-108 0,0-1 154 0</inkml:trace>
  <inkml:trace contextRef="#ctx0" brushRef="#br0" timeOffset="169642.05">17423 7320 411 0,'0'0'236'0,"0"0"-28"15,1 0-8-15,22-1 4 0,-14 4-99 0,4-1 6 16,-1 4-28-16,2 0-12 0,0 3-12 0,4 2 0 16,-2 0-18-16,1 5-11 0,-1-1-3 0,1 0 0 15,-1 5-13-15,2-3-4 0,-1 3-2 16,-2 1-1-16,0 1-5 0,-1-4-27 0,0 3-32 16,-2 0-7-16,1-1-43 0,-3-3 2 0,1 1-46 15</inkml:trace>
  <inkml:trace contextRef="#ctx0" brushRef="#br0" timeOffset="169880.067">17702 7313 770 0,'0'-6'112'0,"-1"1"-110"0,1 2 74 16,0 3 18-16,0 0-20 0,0 0 12 16,-2 0-8-16,-12 9 0 0,5-2-6 0,0 5-9 15,-3 4-7-15,-1 1-3 0,-4 3 11 0,-1 3-12 16,-1 3-40-16,-2 1 13 0,-1 3 1 16,1 1-19-16,0-1-3 0,4 0-7 0,0 0-51 15,4-3-2-15,6-1 3 0,2-5-32 0</inkml:trace>
  <inkml:trace contextRef="#ctx0" brushRef="#br0" timeOffset="172727.27">17929 7498 1162 0,'5'-5'69'0,"1"1"2"0,1 0 0 16,2-1-22-16,2-2-8 0,2 2 13 0,3 1-33 15,0-3-3-15,1 1-11 0,1 1-11 0,0 4-7 16,-1-4-109-16,0 1-67 0,-3 2 87 16,-1 3 101-16,-2 4-101 0</inkml:trace>
  <inkml:trace contextRef="#ctx0" brushRef="#br0" timeOffset="172923.868">18035 7604 1292 0,'5'-4'69'16,"2"0"-7"-16,1 1 0 0,0-3-8 0,2 1-29 15,3 0 4-15,-2 1-12 0,1 1-17 0,2-2-39 16,-1 0-14-16,2 2-35 0,0-3 4 15,1 4-43-15</inkml:trace>
  <inkml:trace contextRef="#ctx0" brushRef="#br0" timeOffset="173201.932">18662 6915 1183 0,'-3'-3'83'0,"1"3"0"0,-1 1-50 0,0 3 104 16,-2 0-63-16,0 3-27 0,-3 5 11 0,2 8 12 16,-4 2-34-16,1 8 17 0,-4 5-6 0,0 9-5 15,0 7 16-15,0 5-16 0,0 7 0 0,0 4 3 16,-1 6-22-16,4 6-5 0,1 1-5 0,1 0 0 15,3 0-7-15,5-1-2 0,3 0-1 0,3-6 0 16,5-2-1-16,2-5-1 0,6-4 0 0,3-8-7 16,0-2-2-16,6-7-95 0,-4-5-81 15,7-6 92-15,-1 0 94 0,-1-5-94 0</inkml:trace>
  <inkml:trace contextRef="#ctx0" brushRef="#br0" timeOffset="175328.155">18994 6935 461 0,'8'-2'239'0,"1"-7"-29"16,-2 2-6-16,2 2 13 0,1-1-131 0,-1 1-3 15,0 2-13-15,3 2-14 0,-3 1-15 0,1 1-6 16,1 3-15-16,-2 2-2 0,0 1-2 0,-2 2-1 15,-2 1-2-15,0 3-4 0,-3-1-2 0,1 3 2 16,-1 1-6-16,-2-1 1 0,-1 3-2 0,-3-3 1 16,2 3 0-16,-3-3-1 0,0 0 0 15,-1-1 0-15,-2 0-1 0,0-5-1 0,2 2-2 16,-1-3-3-16,-1-1-3 0,3-3-11 0,0-1-2 16,0 0 1-16,5-3-13 0,0 0-1 0,0 0-4 15,5-16 1-15,1 7-1 0,0-2 0 0,2-1 4 16,3-1 0-16,-1 0 4 0,0-2 8 15,-1 1 2-15,3-2 1 0,-1 0 10 0,0 0 5 16,0-1 0-16,0 1-1 0,1 2 5 0,-2 0-1 16,1 0 2-16,-2 2 0 0,0 1 0 0,-1 2 3 15,-2 2 1-15,-1 2 3 0,-2-3 3 0,-3 8 2 16,0 0-1-16,0 0 1 0,0 0 3 0,0 0-6 16,-2 0 2-16,-14 10-2 0,10-3-3 0,0-2 11 15,-1 3 1-15,2 2-2 0,0-4 13 0,1 4 1 16,3 1 0-16,1-1 2 0,0 1-2 15,4 0-7-15,1-1-2 0,1 0 0 0,1-3-10 16,2-1-3-16,-1-1-3 0,3 0 1 16,1-1-5-16,0-1-17 0,-1-1-34 0,1 1-17 15,2-3-35-15,0 2 2 0,-3-1-49 0</inkml:trace>
  <inkml:trace contextRef="#ctx0" brushRef="#br0" timeOffset="176586.185">19413 7150 450 0,'-1'4'103'0,"2"2"-102"0,-1-5 88 15,-1 2 35-15,5-1-24 0,-2 2-10 0,2-4-18 16,1 0 2-16,0 0-3 0,0-5-21 0,2 1 1 16,0-2-6-16,1 0 1 0,0-4-3 0,1 0-5 15,0-1-1-15,-2-1 2 0,2-2-6 16,-1 3 1-16,1-1-1 0,-2-1 1 0,-2 0 0 16,0 2-8-16,-1 2 1 0,1 0-2 0,-3 2-7 15,-2 1-2-15,2 2-3 0,-2 4 1 16,0 0-4-16,0 0-3 0,0 0-1 0,0 0-1 15,-3 14-4-15,1-8-1 0,0 4 0 0,1 1-1 16,-2 1 0-16,3 2 0 0,-4-1 0 0,3 2 1 16,-2-2 0-16,1 0 0 0,0 1 0 0,1-1-1 15,1 2 1-15,-5-4 0 0,4 1 0 0,-4-2 0 16,0 1 0-16,1-2-2 0,0 0 2 0,0-2-1 16,-4 1 0-16,4-2 0 0,-1 1 1 0,0-4-1 15,2 1 1-15,-2 0 1 0,3-1-1 16,2-3 1-16,0 0 1 0,0 0-1 0,0 0 0 15,0 0 1-15,0 0-1 0,0 0 0 0,1 0 1 16,14-10-1-16,-7 6-1 0,1-2-1 16,2 1-2-16,2-1-10 0,-2 1-2 0,0-3-102 15,1 5-57-15,-1-1 78 0,2 2 97 0,-4 0-95 16</inkml:trace>
  <inkml:trace contextRef="#ctx0" brushRef="#br0" timeOffset="176899.338">19084 7531 1137 0,'5'-7'71'0,"0"-3"-13"16,2 0 0-16,3 2 14 0,1-1-36 0,3 2-12 16,0-1 15-16,1 3-7 0,1 0 6 0,-1 4-6 15,0 0-5-15,-3 3-6 0,1 3-2 0,-4 4 5 16,0 1-8-16,-3 5-3 0,0-3-6 0,-3 4-1 16,-3 2-4-16,-1-2-38 0,-3 3-21 15,-4-3-3-15,1 3-48 0,-3-5-117 0,-1 4 174 16,1-5-87-16,0 1 138 0</inkml:trace>
  <inkml:trace contextRef="#ctx0" brushRef="#br0" timeOffset="177105.815">19364 7447 360 0,'0'-3'178'0,"0"-2"-16"0,0 4 0 0,0 1 3 16,0 0-61-16,0 0-9 0,0 0 2 0,-15 7-8 15,9-2-13-15,-2 2-4 0,0 3-14 0,-2 1-9 16,1 2-1-16,1-2 3 0,0 4-14 16,2-2-9-16,1 1-2 0,4 1 1 0,0-4-11 15,2 0-5-15,4-4-2 0,2-1 0 0,2 0-6 16,3-2-21-16,2 0-30 0,1-3-13 16,2-1-38-16,1 0 3 0,2-1-44 0</inkml:trace>
  <inkml:trace contextRef="#ctx0" brushRef="#br0" timeOffset="177419.248">19496 7583 627 0,'-5'-1'196'0,"5"1"-28"0,0 0 0 0,0 0-10 0,0 0-71 0,0 0-10 15,0 0-13-15,15-19-13 0,-8 15-7 16,3 0-5-16,0-2-12 0,-3 1 3 0,3 2-2 15,0 0 1-15,1 1 2 0,-2 2-7 16,-2 0-3-16,-2 2-1 0,1 2-8 0,-1 1-3 16,-2 2-1-16,-3 1 0 0,0 1-2 0,-4 2 0 15,-2-1-1-15,0 1 1 0,-2 0-1 0,1-2 10 16,1 1 0-16,-1-1 0 0,1-1 9 0,3-2 1 16,0 0 2-16,3-2 1 0,0-4-1 0,0 0-8 15,0 0-1-15,15 1-1 0,-6-3-9 0,0-2-3 16,3-3-3-16,0 2-4 0,1-4-5 0,1 2-55 15,0 2-23-15,-1-2-8 0,1 3-67 0,-4 2 3 16,-1 2-53-16</inkml:trace>
  <inkml:trace contextRef="#ctx0" brushRef="#br0" timeOffset="177658.378">19322 7935 1119 0,'6'-9'162'16,"-2"4"-158"-16,-3-1 86 0,3 1 30 15,-4-1-21-15,1 2-22 0,-1 4-32 0,0 0-10 16,0 0-19-16,0 0-34 0,0 0-172 0,-10 14 174 15,6-6-46-15,-2 5 62 0</inkml:trace>
  <inkml:trace contextRef="#ctx0" brushRef="#br0" timeOffset="177824.543">19316 8178 1356 0,'-2'7'188'0,"1"-3"-182"0,1 3 19 15,-2-3 87-15,2 0-56 0,-1 1-2 16,-1-2-34-16,2 0-30 0,0 1-13 0,0-4-46 16,0 0-76-16,0 0-11 0,0 0-1 0,0 1-79 15,0 0 0-15,0 0-21 0</inkml:trace>
  <inkml:trace contextRef="#ctx0" brushRef="#br0" timeOffset="178189.095">19028 8434 1349 0,'0'0'146'0,"0"-2"-143"0,0 1 62 16,6-18 79-16,3 13-85 0,-2 1-23 0,7 1-19 16,0 1 9-16,0 2 7 0,1 1-25 0,0 0 7 15,0 2-5-15,-3 3-1 0,3 1 6 0,-4 3-6 16,-1-1 1-16,-3 3-1 0,0 1-6 0,-4 2-9 15,-2 0-15-15,-1 4-2 0,-1-3-18 16,-4 3-78-16,-1-1-35 0,-1-2-12 0,-2 2-97 16,2-2 4-16,-2 1-64 0</inkml:trace>
  <inkml:trace contextRef="#ctx0" brushRef="#br0" timeOffset="178403.388">19269 8411 804 0,'0'0'167'0,"0"0"-163"0,0 0 46 0,-1 1 155 16,-14 14-95-16,10-6-1 0,-1 2-23 0,-2-1 6 15,2 1-2-15,-1 2-26 0,2-2-12 0,0 3-6 16,2-2 1-16,2-1-15 0,1 2-12 0,4-1-3 16,2-2-4-16,1-1-13 0,6-2-25 15,-1-3-29-15,3 2-18 0,1-1-40 0,2-5 2 16,0 2-49-16</inkml:trace>
  <inkml:trace contextRef="#ctx0" brushRef="#br0" timeOffset="178580.07">19475 8584 1725 0,'4'11'75'0,"-3"1"-4"0,-1-1 0 0,0 3-31 15,2-1 4-15,0 5 13 0,-1-3-43 16,-1 3-2-16,3-1-7 0,0 2-3 0,1-2-2 16,-3-1-66-16,0-1-33 0,0-1-8 15,1-1-80-15,0-2 5 0,-1-3-72 0</inkml:trace>
  <inkml:trace contextRef="#ctx0" brushRef="#br0" timeOffset="178795.117">19490 8525 801 0,'8'-3'244'15,"-2"1"-36"-15,3 2 0 0,-1 0-5 0,1 0-91 16,0 0-14-16,2 5-8 0,-2-4-7 0,3 2-13 16,-2 2-5-16,0 2-13 0,-2 0-11 0,2-1-2 15,-3 3 4-15,-1-1-16 0,-5 1-6 16,1 1-5-16,-2-1-3 0,-2-2-6 0,-4 0-40 15,-3 0-35-15,2-1-15 0,-3-1-57 0,4 1 4 16,-4-2-62-16</inkml:trace>
  <inkml:trace contextRef="#ctx0" brushRef="#br0" timeOffset="179337.559">19892 6789 1142 0,'13'7'141'0,"2"3"-138"0,0-1 79 16,-1 2 33-16,3 5-24 0,0 0-18 0,2 6-27 16,-2 3 12-16,3 7 2 0,-4 2-28 0,0 9 12 15,2 7-4-15,-4 5-2 0,1 5 12 16,-3 4-14-16,-1 5 0 0,-3 6 1 0,-4 2-16 15,-2 5-3-15,-2 0-2 0,-9-2-1 16,-3 2-2-16,-8 0-2 0,-2-1-9 0,-5-2-7 16,-2-6-8-16,0-5-95 0,-6-6-33 0,1-8-16 15,-2-2-114-15,4-8 5 0,1-7-78 0</inkml:trace>
  <inkml:trace contextRef="#ctx0" brushRef="#br0" timeOffset="180380.499">19195 6494 147 0,'-6'6'10'0,"2"-4"21"16,1 6-4-16,0-3-23 0,-1 2 61 0,-1-2 13 15,1 3 1-15,2-2-2 0,-2-1 13 0,2 1-4 16,-1-1 1-16,2-2 2 0,-1 1-8 0,2 0-3 15,0-4-3-15,0 0 0 0,0 0-6 0,0 0-6 16,0 0-2-16,0 0 3 0,12-10-9 0,-7 3-5 16,0 0-5-16,0-2 1 0,1-3-6 0,-1 1-3 15,1-1-3-15,-2 1-2 0,2 1-4 16,-2 0-4-16,1 0-2 0,-2 2 0 16,2-1-6-16,-1-1-2 0,-2 3-2 0,2 2 0 15,-1 0-3-15,-1 2-3 0,-2 3 1 0,0 0 0 16,0 0-3-16,0 0 0 0,0 0-1 0,0 0 1 15,0 2-1-15,7 16-2 0,-7-8 1 0,0-3 0 16,0 2-2-16,0 2 0 0,2 1 1 0,-1 1-1 16,1-1-1-16,2 0 1 0,-2 0 0 0,2 0 0 15,0 3-1-15,0-3 1 0,-2 0 0 16,1 1 1-16,-2 0-1 0,-1-2 0 0,0 2 1 16,-1-1 0-16,-1-2-1 0,-1 0 1 0,-1 0-1 15,-1-2 0-15,1-2 1 0,-1 1 0 16,2-2 0-16,-2 0 0 0,1-4 1 0,0 1-1 0,1-1 1 15,3-1 0-15,0 0-1 0,0 0 0 16,0 0 0-16,0 0 0 0,0 0 0 0,0 0 4 16,0 0 4-16,0 0 0 0,7 2 6 0,2-5 6 15,0 1 0-15,3-2 1 0,0-1 6 0,0 3-7 16,2-5-3-16,-1 3 1 0,1-1-9 0,0 0-5 16,-3 2 0-16,-1 0-12 0,1 1-6 0,-5 1-190 15,2 1 189-15,-5 1-46 0,-6-1 61 0</inkml:trace>
  <inkml:trace contextRef="#ctx0" brushRef="#br0" timeOffset="181037.24">18635 6997 555 0,'0'0'38'0,"0"0"61"0,0-1-55 0,-2-16 116 16,2 7-56-16,2 1-11 0,0-3 7 0,1-1 3 16,0-1-14-16,2-2-10 0,0 0-5 0,3-3 4 15,-1 2-15-15,0-5-11 0,3-1-4 0,0 0-2 16,1-2-13-16,2-1-6 0,-1 0-2 15,0 1-2-15,1 1-5 0,0 2-6 0,0 0-2 16,-2 6-1-16,-2 1-6 0,1 6 0 0,-2 2-2 16,-2 2 0-16,-2 4 0 0,-3 2 1 0,-1 4-2 15,-1 1 1-15,-3 4 1 0,-5 1-2 0,1 4 2 16,-2 2-1-16,-3 4-1 0,0 1 0 16,1 3 0-16,-5 1 0 0,1 3 0 0,0-1 0 15,-1 1 0-15,-1 2 0 0,0 2 0 0,1-1 0 16,0-1 0-16,2 1 0 0,1 2 0 0,3-6-2 15,3 3-25-15,2-4-17 0,2 0-16 0,4-3 1 16,4-5-33-16</inkml:trace>
  <inkml:trace contextRef="#ctx0" brushRef="#br0" timeOffset="181646.236">19777 6569 124 0,'-6'-1'97'0,"1"-4"2"15,0 5 1-15,0-3 8 0,1 2 4 0,1 1 7 16,3 0 2-16,0 0 9 0,0 0-1 0,0 0 2 16,0 0 2-16,6 13-24 0,1-6-6 0,2 0 6 15,2 2-34-15,0 3-8 0,2 2-7 0,0 2-1 16,1 0-11-16,-2 2-7 0,2 5-3 0,-1-1 0 16,2 1-9-16,-1 2-8 0,0 0-3 15,1 1-1-15,-1 1-10 0,1-3-10 0,-1 2-47 16,1 3-24-16,0-5-37 0,5 6 3 15,-3-2-60-15</inkml:trace>
  <inkml:trace contextRef="#ctx0" brushRef="#br0" timeOffset="186113.545">16696 4422 991 0,'12'-5'141'0,"-1"-1"-139"0,1 5 84 0,2-3 114 16,2 3-134-16,-2 2-8 0,4 4-24 0,-2 1 2 16,-1 5 8-16,1 1-32 0,-4 2 1 15,0 5-4-15,-6-1-3 0,2 3 2 0,-4 2-2 16,-3 0 1-16,-1 0 0 0,-1 1-1 0,-6-3 0 16,0 0-1-16,1-4 0 0,-3-1-1 0,-2-3 0 15,4-4-1-15,-3-2 0 0,2-4-1 0,1-2-1 16,1-2 0-16,2-4 0 0,2-1-1 0,0-5 0 15,2-1-1-15,4-6 0 0,2 2-1 0,0-6-2 16,3 1 2-16,2-2-1 0,0-1-1 0,3 3 1 16,-2-1 0-16,-2 1 0 0,0 1 2 0,-1 4 1 15,2 2 0-15,-4 2 0 0,-1 1 0 0,-1 2 1 16,-2 1 0-16,2 4 0 0,-5 4 0 16,0 0 1-16,0 0 1 0,0 0 0 0,0 0 3 15,0 9 6-15,-2 0 3 0,-1 1-1 0,-1 2 9 16,1 1 4-16,1 1 2 0,0 1 0 15,0 2 5-15,1-2-8 0,2 1 0 0,3 0 0 16,1-1-9-16,2-2-4 0,2 0-3 0,2-2 0 16,1-1-5-16,3-3-2 0,1 0-6 0,0 0-7 15,2-4-5-15,-1 2-75 0,0-3-43 0,-2-2-16 16,1 1-101-16,-2-1 6 0,-1 0-80 0</inkml:trace>
  <inkml:trace contextRef="#ctx0" brushRef="#br0" timeOffset="186455.15">17268 4668 1016 0,'0'0'154'0,"0"0"-151"0,0 0 99 16,0 0 41-16,1-1-30 0,0-2-20 0,19-18-30 15,-15 13 3-15,0 0-2 0,1 2-31 0,-2-4 6 16,1 1-7-16,0 2-2 0,-3 0 5 0,0-2-14 16,0 2-1-16,0 2 0 15,1 2-16-15,-3 3-2 0,0 0-1 0,0 0-1 16,0 0 0-16,6 9 0 0,-4 1-1 0,1 2-1 15,-3 2 1-15,2 0 1 0,1 1 0 0,-1 2 0 16,1-2 0-16,0 1-2 0,0-1-12 0,-1-1-4 16,3-2-10-16,0-1-63 0,0 0-27 0,0-2-11 15,0-4-80-15,0 2 3 0,1-1-50 0</inkml:trace>
  <inkml:trace contextRef="#ctx0" brushRef="#br0" timeOffset="186600.518">17307 4811 811 0,'5'0'188'0,"3"-1"-12"0,-1 1-2 0,2-3-31 15,2 1-46-15,0 1 11 0,-1-7-47 0,2 4-17 16,0 0-16-16,4 0-16 0,-2 0-19 0,2 2-1 16,4-1-9-16</inkml:trace>
  <inkml:trace contextRef="#ctx0" brushRef="#br0" timeOffset="188084.51">19471 6750 508 0,'0'0'97'16,"0"0"-95"-16,0 0 86 0,0 0 33 0,0 0-26 16,0 0 7-16,5 12-21 0,-5-5-1 0,0 3 0 15,-1 2-27-15,2 3-12 0,-2-3-6 0,1 2 0 16,-1-1-16-16,1 1-4 0,-2-2-3 15,2-1 0-15,4-1-6 0,2-1-2 0,0 0 1 16,1-4 0-16,0 1-2 0,2-6 0 0,1 1-1 16,1-2 0-16,-2-1-2 0,0-5-56 0,0 0-31 15,-1 0-8-15,1-2-71 0,-3 1 4 0,2 2-63 16</inkml:trace>
  <inkml:trace contextRef="#ctx0" brushRef="#br0" timeOffset="188233.436">19426 6836 950 0,'7'-5'66'15,"3"1"-7"-15,2-1-45 0,0 1 108 0,2-3-86 16,2 3-17-16,1-1-20 0,2 0-23 0,-2 3-34 0,-1-1 3 16,1 2-36-16</inkml:trace>
  <inkml:trace contextRef="#ctx0" brushRef="#br0" timeOffset="188838.943">19645 7278 479 0,'0'0'119'0,"0"0"-117"0,0 0 115 0,0 0 59 15,0 0-47-15,0 2-13 0,-1 15-29 0,0-7 6 16,-1-2 3-16,1 4-36 0,0-1-9 15,0 0-8-15,1 4-1 0,0-3-12 0,1-3-7 16,4 4-5-16,-1-4-2 0,1-1-9 0,2 1-1 16,2 0-2-16,-1-3 1 0,1 1-2 0,-1-3-12 15,1-2-30-15,-1 2-10 0,0-1-29 0,-2-3 3 16,0 0-39-16</inkml:trace>
  <inkml:trace contextRef="#ctx0" brushRef="#br0" timeOffset="188981.867">19618 7402 520 0,'0'0'244'0,"0"0"-58"0,0 0-1 15,1 0-13-15,16 4-108 0,-7-4-18 16,1 0-16-16,2-2-235 0,0 1 205 0,1-1-51 16,-2-5 52-16</inkml:trace>
  <inkml:trace contextRef="#ctx0" brushRef="#br0" timeOffset="190281.074">17611 4350 614 0,'5'-2'131'0,"1"1"4"15,0-3 42-15,0 1-138 0,0 1 5 0,2 2-16 16,-1 0-16-16,2 0-23 0,-2 2-24 15,2-1-33-15,-1 3 2 0,0 1-38 0</inkml:trace>
  <inkml:trace contextRef="#ctx0" brushRef="#br0" timeOffset="190451.375">17601 4480 1338 0,'2'4'75'0,"1"-3"0"0,2 0 0 0,0-1-13 16,1 3-23-16,2-3 10 0,4 0-20 0,1 0-16 16,2 0-89-16,2-1-63 0,3-1-62 0,1 1 6 15,0-2-112-15</inkml:trace>
  <inkml:trace contextRef="#ctx0" brushRef="#br0" timeOffset="190853.047">18574 3397 999 0,'-11'10'133'15,"-4"6"-12"-15,2 6 0 0,-5 4-4 0,4 7-36 16,-4 8-5-16,0 6-5 0,-3 10-5 0,0 7-4 15,-1 14-5-15,-4 3-6 0,0 10-13 16,-1 9-2-16,0 8 3 0,2 6-16 0,4 1-5 16,2-3-5-16,8-2-1 0,6-6-6 0,9-7-1 15,7-5-2-15,9-15 0 0,5-8-2 0,7-7-54 16,4-5-40-16,5-12-18 0,3-5-75 0,4-5 6 16,1-3-77-16</inkml:trace>
  <inkml:trace contextRef="#ctx0" brushRef="#br0" timeOffset="191637.782">18878 3374 837 0,'-5'-4'140'15,"5"-2"-138"-15,1 2 109 0,-1 2 84 0,4-5-86 16,2 5-4-16,1-1-29 0,-1 2 2 0,2-1 8 16,3 2-37-16,0 3-4 0,-1 0-8 0,2 6-2 15,-2 2-5-15,0 1-9 0,0 4-1 0,0 3 1 16,-4 2-10-16,0 2-3 0,0 0 1 15,-2 1-2-15,-3-1-1 0,-1 1 0 0,-1-2-1 0,-1-1 0 16,-2 1 0-16,0-6-7 0,-2-2-9 16,0-3-2-16,2-4-12 0,-1-2-21 0,3-4-4 15,-3-2 0-15,2-4-24 0,2-5-3 0,2 1-5 16,3-6-2-16,1-1-2 0,4-3 8 16,-1-1 8-16,6-1-3 0,1-1 13 0,-1 0 19 15,2 0 7-15,-1 0 2 0,1 2 23 0,-1-1 4 16,0 2 5-16,-2 3 0 0,-1-1 5 0,-1 4 8 15,-3 0 2-15,0 2 2 0,-3 2 7 0,-3 3 16 16,-1 1 5-16,-1 5-1 0,0 0 17 0,0 0 0 16,-10 8 2-16,3 0 4 0,1 2-2 15,-3 1-3-15,1 3-2 0,-1-1-1 0,-1 6-5 0,3-3-10 16,-1 4-3-16,3-2 1 0,3 1-14 0,3 1-8 16,0-2-3-16,7-2-2 0,2 0-8 15,2-4-3-15,3 0-6 0,2-4-19 0,0 0-5 16,2-7 0-16,1 0-18 0</inkml:trace>
  <inkml:trace contextRef="#ctx0" brushRef="#br0" timeOffset="192264.169">19313 3708 455 0,'3'-1'98'15,"0"0"-96"-15,1-2 93 0,0-1 27 0,1 1-27 16,0-1 12-16,1-1-25 0,0-5 8 15,1 1 0-15,0 2-28 0,-1-2 9 0,0 0-5 16,3-1 0-16,-3-1 6 0,-1 1-10 0,1 2-2 16,0 1 1-16,-1 1-15 0,1 3-7 0,-2 1-3 15,-3 2 0-15,0 4-9 0,3 4-5 16,-4 3-4-16,1 4 0 0,-1 2-7 0,0 1-2 16,-1 0-2-16,1 1 0 0,0-1-5 0,1 1 0 15,-1-3-15-15,-1-2-9 0,0 1-12 0,-2-4-163 16,3 2 177-16,-2-5-52 0,-2 1 73 0</inkml:trace>
  <inkml:trace contextRef="#ctx0" brushRef="#br0" timeOffset="192578.705">19405 3065 895 0,'0'0'129'0,"0"0"-3"16,0 0 1-16,0 0-21 0,0 0-26 15,0 1 10-15,-5 18-28 0,-2-8-3 0,3 1-10 16,-4 3-7-16,2 0-3 0,-3 2-10 0,3-1 0 15,0 2 2-15,0-4-12 0,2 1-5 0,-1 0-3 16,5-4-2-16,0 0-4 0,3-3-3 16,0-2-17-16,4-3-6 0,0 0-13 0,4-3-121 15,0-1-52-15,0-3 79 0,2 0 130 0,1-4-136 16</inkml:trace>
  <inkml:trace contextRef="#ctx0" brushRef="#br0" timeOffset="192706.708">19541 3085 320 0,'0'0'54'0,"0"0"-11"0,0 0 0 0,0 0-8 16,0 0-39-16,-1 0-15 0,0 0-20 15,0 0-34-15,0 0 57 0,1 0-33 0,0 1 49 16</inkml:trace>
  <inkml:trace contextRef="#ctx0" brushRef="#br0" timeOffset="193205.618">19514 3177 583 0,'5'-8'115'0,"1"-2"0"0,1 0 0 15,0-1-19-15,-1 0-23 0,3-1 10 16,-1-1-26-16,1 2-5 0,-1 4-9 0,-2-3-5 16,0 2-4-16,-1 3-3 0,0 2 2 0,-2 2 2 15,1 1-2-15,-1 4 3 0,-1 1-5 0,1 5-3 16,-2 0 2-16,1 4-8 0,-1-1 0 0,2 5-1 15,-2-2-10-15,0-2-2 0,1 2-3 0,-1-2 1 16,3 1-4-16,-2 0-34 0,0-4-44 0,1-4-15 16,1 1-58-16,1-1 4 0,2-2-68 0</inkml:trace>
  <inkml:trace contextRef="#ctx0" brushRef="#br0" timeOffset="193376.896">19815 2960 1164 0,'5'5'146'0,"0"3"-8"0,0 0-1 0,0 0-35 15,1 3-20-15,-1 0 16 0,1 5-52 0,1-2-11 16,-2 3-12-16,-3 0-4 0,2 3-12 0,-2 0-9 16,-1 1-39-16,-1-2-21 0,-2 2-32 0,-4 3 4 15,-2 3-51-15</inkml:trace>
  <inkml:trace contextRef="#ctx0" brushRef="#br0" timeOffset="193919.215">19110 4026 1320 0,'2'3'61'0,"1"-2"-10"15,-3 0-2-15,2 4-21 0,-1 1-4 0,-1 3-12 16,2-2-31-16,-2 4-187 0,1-1 191 0,0 1-52 15,1 1 68-15</inkml:trace>
  <inkml:trace contextRef="#ctx0" brushRef="#br0" timeOffset="194052.736">19160 4225 445 0,'-1'9'202'0,"-1"-3"-17"0,0 1-1 0,0 3-17 0,-1-3-43 15,1 2-1-15,-2 0-26 0,2-1-21 0,-1 1-15 16,1-3-1-16,-1 3-29 0,2-6-11 0,1 6-17 15,1-4-18-15,2 1-22 0,2-3-246 16,0 2 257-16,2-2-71 0,2 3 98 0</inkml:trace>
  <inkml:trace contextRef="#ctx0" brushRef="#br0" timeOffset="194191.077">19219 4387 456 0,'-3'7'245'0,"-2"-1"-19"0,2-1-1 0,0 1-38 15,-1 0-33-15,0-1 5 0,1 0-50 0,-1-1-15 16,0 0-19-16,0 1-4 0,2-3-21 0,0 2-20 15,-1 1-5-15,3-3 1 0,1 3-24 16,2-1-45-16,0-1-73 0,2 2-42 0,3 3-85 16,-1-1 8-16,-1 1-115 0</inkml:trace>
  <inkml:trace contextRef="#ctx0" brushRef="#br0" timeOffset="194798.242">18900 5000 984 0,'5'-6'153'0,"2"1"-150"0,2 2 106 0,-3-2 42 0,3 2-31 16,1 0-17-16,-3 3-39 0,2 0 0 15,-3 1 0-15,-1 4-45 0,0 3-3 0,-2 3-7 16,1 2-1-16,1 5-5 0,-1-1 0 0,-2 3 1 16,-1 1-1-16,3 2-1 0,-3-1-2 0,1 0-15 15,-2-3-3-15,-2-1-12 0,-1-2-51 0,0 0-7 16,1-4 3-16,-1-3-58 0,2-2-27 15,-3-1-20-15,4-6-3 0,0 0-28 0,0 0 2 16,0 0-23-16</inkml:trace>
  <inkml:trace contextRef="#ctx0" brushRef="#br0" timeOffset="194984.464">19067 5079 87 0,'12'-19'124'0,"-1"2"0"0,0 5 0 0,-2-4-5 16,1 2 1-16,-3 4-15 0,-1 1-1 0,-1 3-6 15,-1 4-5-15,-4 2 0 0,0 0-12 16,0 0-3-16,0 0 0 0,0 0 2 0,-8 15-7 15,3-4-5-15,-1 1-5 0,-1 2-1 0,-1 3-8 16,1-1-14-16,0 2-4 0,2 1 0 0,1-1-17 16,3 2-6-16,1-5-3 0,0 0 0 0,3 1-7 15,4-5-3-15,0 0-11 0,2-4-10 16,1 1-9-16,1-4-148 0,0 0 160 0,1-2-47 16,0-2 65-16</inkml:trace>
  <inkml:trace contextRef="#ctx0" brushRef="#br0" timeOffset="195253.097">19207 5338 677 0,'5'-8'148'0,"2"2"-19"0,2 0 1 0,0-3-7 16,1 0-58-16,1-1-8 0,1-3-8 0,-2 1 3 15,2 1-5-15,-2 0-7 0,0 0 4 0,-1 3 6 16,-2 0 0-16,0 5 5 0,0-2 2 0,0 6-9 16,-2 2-5-16,-1 1 0 0,1 5-13 0,-4 1-8 15,0 1-3-15,-1 2 1 0,-1 2-9 0,-3 1-3 16,0 2-2-16,1 2 0 0,-1-5-4 0,2 3-4 16,-1-1-26-16,2 1-8 0,-2-6-20 0,2-1-159 15,1-1 186-15,0-3-64 0,0 2 93 0</inkml:trace>
  <inkml:trace contextRef="#ctx0" brushRef="#br0" timeOffset="195540.251">19423 4715 1022 0,'-2'5'71'0,"-6"1"42"0,2 2-69 15,-3 4 159-15,2 0-104 0,-3 1-31 0,0 7 11 16,-2-1 13-16,1 3-42 0,0 5-7 16,1-3-10-16,0-1 2 0,1 0-12 0,4-4-7 15,2 1-3-15,3-2-1 0,0-4-10 0,3-3-18 16,4-1-30-16,2-3-14 0,3-3-35 0,0-2 2 15,4-2-43-15</inkml:trace>
  <inkml:trace contextRef="#ctx0" brushRef="#br0" timeOffset="195857.088">19540 4831 652 0,'1'6'222'0,"1"1"-41"0,-2-2-2 15,2 3-14-15,2 0-88 0,-2 1-14 0,2 1-17 16,0 0-13-16,-2-3-10 0,1 3-6 16,2 0-13-16,-5-2 1 0,1-1-1 0,0-1 1 15,0-1-1-15,-1 0 3 0,0-5-1 0,0 0 0 16,0 0 1-16,0 0-2 0,0 0 2 0,0-2 0 16,-3-17-3-16,3 9 0 0,1 0-2 0,3-1 1 15,1-2-3-15,1 1 1 0,0 1-1 0,1 0 0 16,1 1 0-16,0 4 2 0,-2-4 4 0,1 5 2 15,-1 1 4-15,-1 3 14 0,-2 1 1 0,1 3-2 16,-1 0 16-16,-2 3-12 0,0 3 0 0,0 1 2 16,1-1-15-16,-2 3-4 0,0-1-3 15,0 0-2-15,1 3-5 0,1-6-38 0,1 2-43 16,0-1-14-16,0-1-61 0,3-1 5 16,0-2-68-16</inkml:trace>
  <inkml:trace contextRef="#ctx0" brushRef="#br0" timeOffset="196045.993">19771 4695 1239 0,'5'6'201'0,"1"2"-199"0,0 0 152 16,0 0 2-16,1 1-43 0,-1 3-9 15,1 0-11-15,-1-1-58 0,-2 1 19 0,1-1-40 16,-4 3-2-16,0 0-4 0,-1-1-4 15,0 2-2-15,-3-6-88 0,0 7-52 0,0-5-20 16,-2 2-115-16,0 1 9 0,-3-2-106 0</inkml:trace>
  <inkml:trace contextRef="#ctx0" brushRef="#br0" timeOffset="196462.287">19998 4651 1242 0,'4'8'166'0,"1"3"-163"15,-2 2 87-15,3-1 39 0,1 5-32 0,-1-1-19 16,1 4-28-16,-1 2-4 0,-2 0-4 15,1 1-32-15,0 0 2 0,-3 2-1 0,1-1 0 16,-1 2 2-16,0-2 2 0,-1 0-1 0,0-3 1 16,0 2 0-16,-1-4-2 0,0 0-4 0,2-3-5 15,-2-1-5-15,0-2-231 0,2-2 220 0,3-6-49 16,0-2 63-16</inkml:trace>
  <inkml:trace contextRef="#ctx0" brushRef="#br0" timeOffset="197104.516">20067 3132 1021 0,'5'11'113'0,"2"4"-4"0,-2 2 1 0,3 0-18 15,-2 7 16-15,0 4-38 0,0 7-1 0,0 0-3 16,-1 9-8-16,2 6-3 0,-3 7-6 0,0 3-12 16,1 6-1-16,-1 3 1 0,0 5-14 0,-2 6 5 15,0 2 0-15,0 3-2 0,-2 1 7 0,0 3 7 16,-2 2-1-16,2 3 2 0,-1-2 5 0,1-5-11 15,-1-3 0-15,1-4 0 0,0-1-14 0,0-5-3 16,0-6-3-16,-1-9-1 0,0-2-4 0,-3-5 0 16,-1-7-3-16,-1-5-3 0,-5-7-2 15,-2-6-82-15,-3-3-51 0,0-7-31 0,-4-4-110 16,-3 0 7-16,0-3-109 0</inkml:trace>
  <inkml:trace contextRef="#ctx0" brushRef="#br0" timeOffset="205729.32">13167 10290 1099 0,'-4'-11'76'0,"1"1"34"0,0 4-76 16,-1 3 227-16,-1 3-185 0,0 7-23 0,-1 4-4 16,-1 7 11-16,-1 6-33 0,-2 7-6 15,2 2-6-15,-1 6-2 0,2 2-7 0,2-1 0 16,1-1-2-16,3-3 1 0,1-4-2 0,5-3 0 16,1-3 2-16,4-7 0 0,1-3 1 0,4-6 2 15,0-5 2-15,2-5-1 0,0-2 4 0,0-9 0 16,1-2 1-16,0-4 3 0,-2-2 1 0,-2-3 15 15,-2 0-2-15,-2-2-2 0,-1 1 14 0,-3 2-12 16,-3 0 0-16,-3 2 6 0,0 3-17 0,-1 4-5 16,1 1-3-16,-2 5-2 0,2 6-6 15,0 0-1-15,-3 5 0 0,2 6-2 0,1 2-1 16,0 5 3-16,-1 1 0 0,1 2 0 0,0 3 3 16,2-1 3-16,1-2 0 0,3-1 1 15,0-2 2-15,5-2 2 0,2-5 5 0,0-2 2 16,2-4 4-16,1-5 16 0,0-1 0 0,1-5-2 15,1-4 16-15,-2-5-8 0,0-1 0 0,0-4 1 16,-3-1-13-16,-2-1-8 0,-1-1-3 0,-4-2 1 16,-1 0-11-16,-3 2-5 0,-2-1-2 0,-3 0-2 15,1 0-5-15,-3 6-43 0,1-3-31 0,-1 6-6 16,3-1-57-16,0 6-291 0,2 3 356 16,4 0-136-16,0 3 209 0</inkml:trace>
  <inkml:trace contextRef="#ctx0" brushRef="#br0" timeOffset="205913.307">13702 10193 2048 0,'5'-16'82'0,"-1"-4"5"0,-1 1 0 0,1 1-30 15,0 1-3-15,-3-1 16 0,4 3-41 0,-3 3-9 16,1 0-15-16,2 3-18 0,-3 3-12 0,5 4-162 15,-3 2-135-15,5 12 153 0,-4 0 173 0,5 9-172 16</inkml:trace>
  <inkml:trace contextRef="#ctx0" brushRef="#br0" timeOffset="206143.616">13844 10473 1792 0,'6'-11'183'16,"2"1"-179"-16,0 7 72 0,1-3 34 15,3 5-27-15,2 1-20 0,-3 4-31 0,2 3 9 16,0 3 1-16,-5 1-35 0,-3 5 0 0,0 1-4 16,-5 0 0-16,-1 6-2 0,-1 0-62 0,-6-2-31 15,1 3-7-15,-1 0-76 0,1 0 5 0,2-2-68 16</inkml:trace>
  <inkml:trace contextRef="#ctx0" brushRef="#br0" timeOffset="206328.794">14044 10412 1589 0,'0'0'182'0,"0"3"-178"0,-6 13 85 16,1-8 31-16,0 5-29 0,-1 0 2 0,-2 6-15 15,1-6-11-15,-1 5-2 0,2-1-24 0,1 3-17 16,4-6-1-16,1 1 1 0,5 1-21 16,2-5-22-16,3 2-40 0,5-7-19 0,1 3-43 15,4-5 3-15,0 1-54 0</inkml:trace>
  <inkml:trace contextRef="#ctx0" brushRef="#br0" timeOffset="206483.359">14309 10554 1856 0,'6'-1'183'0,"-2"0"-179"0,1-3 46 0,1 1 49 16,4 0-42-16,2-3-33 0,1-1-133 0,1 0-161 16,6 0 154-16,1-1 118 0,0-3-125 0</inkml:trace>
  <inkml:trace contextRef="#ctx0" brushRef="#br0" timeOffset="206630.624">14394 10734 1780 0,'0'0'122'0,"0"0"-50"16,0 0-72-16,8 6 267 0,0-4-266 0,2-1-136 15,3-1 128-15,1 2-29 0,5 0 37 0</inkml:trace>
  <inkml:trace contextRef="#ctx0" brushRef="#br0" timeOffset="207093.123">14866 10294 1232 0,'-5'8'336'0,"-2"5"-117"15,6 2-2-15,-2 2 12 0,-1 0-197 0,1 5-27 16,2 1-2-16,1 1-2 0,-1 0 0 0,3-2 0 16,3 1-1-16,1-3-1 0,2-1 0 15,4-5 0-15,3-1 1 0,0-3 1 0,3-2 0 16,1-5 1-16,-1-2 1 0,3-2 2 0,0-4 1 16,-2-4-1-16,-2-2 3 0,0-4 0 0,-1-1 1 15,-2-2 0-15,-2-1 0 0,-2-3 0 16,0 1 0-16,-3 1 1 0,0-2 0 0,-4 3 3 15,1 1 2-15,-2 3 2 0,0 0 4 0,-2 4 6 16,0 4-3-16,-2 2 0 0,2 5 5 0,0 0-12 16,-7 7 1-16,5 4-1 0,-1 1-13 0,2 4-1 15,0 1-2-15,1 3 1 0,1-2-2 0,4 1 2 16,0-2-1-16,1-1 0 0,3-1 1 0,-1-3 1 16,3-2 2-16,3-3 2 0,-1-3 3 15,2-4 8-15,1 0 0 0,2-5 0 0,0-4 9 0,-1-3-4 16,-1-3 3-16,-2-3-2 0,-2-3-3 0,-2-1-2 15,-1-3 0-15,-3 0-1 0,-4 2-3 16,-2-4-4-16,0 2-2 0,-2 3 1 16,-2-2-6-16,-4 6-7 0,-1 2-20 0,-2 3-6 15,0 4-17-15,-3 6-79 0,2 3-32 0,-3 5-6 16,1 5-102-16,2 6 3 0,1 0-52 0</inkml:trace>
  <inkml:trace contextRef="#ctx0" brushRef="#br0" timeOffset="207364.673">15424 10697 1422 0,'8'5'154'16,"3"-2"6"-16,0-3-1 0,0-3-19 0,3 2-14 16,-1-8 20-16,0-2-35 0,0-1-9 0,-3-2-13 15,0-3-3-15,-3 0-14 0,-3-2-4 16,-3-1-4-16,-1 3-1 0,-2 0-8 0,-4 2-11 15,-2 3-2-15,-4 1 1 0,-2 2-15 0,0 5-9 16,-5 3-6-16,3 2 2 0,-3 8-14 0,3-2-3 16,-1 8-5-16,2 0-1 0,4 6-6 0,-1-3-53 15,6 6-31-15,2 2-6 0,2-4-68 0,8 0 4 16,7 2-60-16</inkml:trace>
  <inkml:trace contextRef="#ctx0" brushRef="#br0" timeOffset="207543.905">15762 10405 1894 0,'0'0'208'15,"0"0"-204"-15,18-1 69 0,-8-2 119 0,0-1-119 16,1 1-49-16,1-1-15 0,3 0 1 0,-3-1-9 15,0 0-19-15,3 0-153 0,-2 3-115 0,3-2 135 16,1 2 154-16,-1-2-153 0</inkml:trace>
  <inkml:trace contextRef="#ctx0" brushRef="#br0" timeOffset="207716.354">15841 10293 2266 0,'0'4'106'0,"2"4"-17"0,-1 1 0 0,1 2-8 16,0 0-43-16,3 1-12 0,-2-1-4 0,3 5-34 15,1 1-50-15,2 0-16 0,-1 1-55 0,1-3 3 16,5 5-59-16</inkml:trace>
  <inkml:trace contextRef="#ctx0" brushRef="#br0" timeOffset="209317.821">16192 10101 560 0,'0'-7'348'16,"0"0"-79"-16,0 3-16 0,0 4 29 0,0 0-236 15,0 0 17-15,-5 6-42 0,1 6-3 16,1 7-9-16,-2 1-4 0,1 4-4 0,1 1-1 15,1 3 1-15,2 1-1 0,1-2 1 0,4-1 0 16,1-2 2-16,2-4-1 0,0-1 1 0,3-5 7 16,-1-2-2-16,3-5 1 0,1-2 5 0,2-5-3 15,1-1 1-15,-1-8 1 0,1 0-3 0,0-7-3 16,0 0 0-16,-1-3 0 0,-1-2-2 0,-2-2 1 16,0 1-2-16,1 2 1 0,-4-2 0 0,-2 1-1 15,-2 2 0-15,1 2 0 0,-3 5 0 0,0 1-1 16,-3 2 1-16,-2 3 1 0,1 6 0 0,0 0 1 15,0 8 2-15,-1 1-1 0,-3 3 4 16,3 2 6-16,-1 5 2 0,2-3 1 0,-2 2 6 16,2 0 6-16,0-2 2 0,4-4 3 0,0 0 5 15,2-2 6-15,1-5 1 0,3 0 1 16,0-5 6-16,2-4-4 0,1-2-2 0,1-2 2 16,1-3-7-16,1-4-6 0,-1-3-4 0,0 0 0 15,0-3-9-15,-3-2-4 0,0 0-2 0,-3 1 0 16,-2 1-5-16,-3 1-6 0,-1 3 0 0,-3 1-1 15,-3 4-5-15,-1 2-4 0,-2 3-6 0,-1 3-10 16,-3 0-7-16,1 5-86 0,1 2-34 0,0 5-10 16,1 2-105-16,3 9 5 0,2-1-73 15</inkml:trace>
  <inkml:trace contextRef="#ctx0" brushRef="#br0" timeOffset="209505.047">16764 10302 1619 0,'2'4'184'0,"0"4"-180"0,-2-2 82 15,1 2 36-15,0 5-20 0,1 0-26 0,-1 4-31 16,-1 2 6-16,0 1-4 0,-3-2-34 0,3 4-3 16,-2-3-8-16,2-1-10 0,0 2-7 0,0-6-142 15,1-1-100-15,4 0 122 0,0-2 138 0,1-5-139 16</inkml:trace>
  <inkml:trace contextRef="#ctx0" brushRef="#br0" timeOffset="209732.791">16898 10130 1177 0,'6'-10'254'0,"2"0"-45"15,3 5 0-15,1-1-16 0,0 0-83 0,0 3-21 16,3 2-16-16,1 1-18 0,0 4-11 0,-1 2-2 15,0 4-21-15,-4 1-4 0,1 4-3 0,-2 3 1 16,-1-1-5-16,-4 4-3 0,-3 2-4 0,-2-1-3 16,0 0-6-16,-1 0-44 0,-4 0-10 15,0-6 1-15,-1 3-50 0,1-7-60 0,1-2-44 16,0-5-21-16,4-5-72 0,0 0 3 0,2-1-62 16</inkml:trace>
  <inkml:trace contextRef="#ctx0" brushRef="#br0" timeOffset="209918.865">17202 10030 916 0,'0'-11'205'0,"0"3"-202"0,-1 5 146 16,-1 0 99-16,-1-1-70 0,-2 4-60 0,-1 4-22 15,-1 1-7-15,-2 2-8 0,0 5-25 0,-1 0-4 16,2 5-2-16,-2 2 2 0,3 2-7 0,0 1-13 16,2 1-3-16,5-1 2 0,0 1-15 0,3-4-6 15,3 0-3-15,3-3-3 0,3 0-5 16,2-2-55-16,2-1-43 0,0-3-16 0,1 0-76 15,3-3 5-15,-4-3-79 0</inkml:trace>
  <inkml:trace contextRef="#ctx0" brushRef="#br0" timeOffset="210068.42">17394 10299 1729 0,'0'8'120'0,"1"3"-4"0,1 1-79 15,2 0 180-15,-2 0-130 0,1 4-40 0,1-1 7 16,0-1 6-16,3 2-48 0,-2-3-21 0,-4 1-38 16,4-1-11-16,1 1-39 0,0-3 4 0,3 0-46 15</inkml:trace>
  <inkml:trace contextRef="#ctx0" brushRef="#br0" timeOffset="210428.594">17628 10280 1318 0,'7'-5'89'0,"4"0"53"0,2 3-108 0,-1-4 349 15,3 1-310-15,1 0-30 0,0 0 0 16,1 2 16-16,-1-2-42 0,0 3-5 0,0 1-11 15,-1 0-15-15,-2-1-9 0,-1 2-138 0,-2 0-123 16,-2 0 136-16,0 0 151 0,-6 2-151 0</inkml:trace>
  <inkml:trace contextRef="#ctx0" brushRef="#br0" timeOffset="210599.061">17733 10063 1983 0,'1'6'199'0,"0"4"-194"0,1 2 55 16,-1 1 29-16,1 5-26 0,2 3-13 0,0 0-16 16,-1 3-9-16,1-1-6 0,-2 4-17 0,2-1-17 15,-1 0-32-15,0-1-11 0,2-2-35 0,-1-1 3 16,0 1-44-16</inkml:trace>
  <inkml:trace contextRef="#ctx0" brushRef="#br0" timeOffset="210865.074">17929 9946 1773 0,'9'-6'151'0,"4"3"-146"0,2 1 24 0,-3 1 16 0,3 1-23 16,1 3 6-16,-1 2-10 0,-1 3 5 15,-3 3-6-15,-3 2-7 0,-2 1-2 0,-1 4 1 16,-2 3 0-16,-3 3 0 0,0-2-3 0,-1 1-1 16,-2 1-1-16,-2-1-1 0,2-1 0 15,-1-2-2-15,0-1 1 0,2-2 0 0,0-2-4 16,0-3-16-16,3-2-8 0,2 0-13 0,2-5-105 16,0 0-49-16,-1-4 70 0,1 0 125 0,2-1-127 15</inkml:trace>
  <inkml:trace contextRef="#ctx0" brushRef="#br0" timeOffset="211411.963">18040 9985 1017 0,'-1'-5'70'0,"1"0"48"0,0 5-74 0,0 0 155 15,0 0-90-15,0 0-41 0,0 0-1 0,-13 13 4 16,9-3-46-16,-1 3-5 0,1 3-7 0,1 3-7 16,2 3-3-16,-1 0 1 0,0 3-2 0,1 0 1 15,4 0-1-15,-1 0 2 0,4-1 4 16,1-3 2-16,1 0 3 0,4-8 3 0,1 2 0 15,3-5 3-15,0-2 3 0,1-4 3 0,-1-3 1 16,0-3-3-16,0-2 5 0,-1-6 5 16,-1-2 1-16,-2-3 2 0,-1-2 3 0,-2-2 1 15,-1 1 0-15,-3-4 1 0,0-1-1 0,-2 2-4 16,-1 2-4-16,-1 3 0 0,-1-2-7 0,0 5-7 16,0 3-1-16,-1 4-3 0,-1 0-7 0,2 6-5 15,0 0-1-15,0 0 2 0,-9 8-5 0,9 2-1 16,-1 1 0-16,1 3 0 0,0 1 1 0,4 4-1 15,-1 2 1-15,3-5 0 0,2 2 1 0,2-2 1 16,1 1 0-16,2-5 0 0,1 1 2 0,0-8 14 16,-1 0 0-16,1-4-1 0,-2-2 13 15,2-7 6-15,-1-2 1 0,-3-2 2 16,0-3 3-16,-3-3-9 0,2-2 1 0,-5-4 1 16,1 2-12-16,-5-1-4 0,0-1-3 0,-2 1 0 15,-1-1-6-15,0 3-4 0,-2 1-2 0,-1 2 0 16,0 1-4-16,-2 2-22 0,1 2-31 0,1 4-10 15,1 3-38-15,0 0-216 0,5 6 267 0,0 0-101 16,0 0 154-16</inkml:trace>
  <inkml:trace contextRef="#ctx0" brushRef="#br0" timeOffset="211709.48">18530 10195 1500 0,'7'-11'102'0,"2"-1"64"16,2 2-122-16,-2-3 347 0,2 2-289 0,1 4-43 0,-2-2 6 16,0 6 11-16,-2-4-54 0,-1 6-2 15,-2 1-6-15,-2 4-2 0,-2 1-2 0,-1 5 0 16,-1 2 1-16,-4 0 0 0,0 3-1 0,-1 4 7 16,-2-2 7-16,-1 1-4 0,2 3 9 0,-1-3 5 15,2-1-1-15,2 0 3 0,2-1 2 0,2-3-8 16,0-1-7-16,5-1 1 0,0-1-13 0,1-4 0 15,1 0-4-15,2-2-2 0,1-2-3 0,1 0-3 16,0-2-4-16,2-2-5 0,1-1-8 0,0 0-89 16,0-2-28-16,0-1-6 0,0-2-104 15,-2 1 5-15,0 0-70 0</inkml:trace>
  <inkml:trace contextRef="#ctx0" brushRef="#br0" timeOffset="211920.348">18804 9943 2164 0,'11'-5'63'0,"2"-1"-5"15,1 5 0-15,-2 0-24 0,2 1 2 0,-2 1 11 16,1 6-34-16,-1 1-1 0,-2 3-3 0,-3 4 0 16,-2-2-3-16,1 7 0 0,-1-1-2 0,-2 2 1 15,-2 1-4-15,-4 1-1 0,3-1-16 16,-1-1-6-16,0 3-11 0,-2-4-66 0,0-7-21 15,2-1-3-15,-2-2-83 0,3-3 3 0,0-7-39 16</inkml:trace>
  <inkml:trace contextRef="#ctx0" brushRef="#br0" timeOffset="212098.087">19069 9864 1316 0,'-7'0'201'0,"-1"4"-18"0,2 0-2 0,-3 3-46 16,2-1-14-16,0 6 6 0,-1 0-61 0,2 1-17 15,-1 3-9-15,0 2-4 0,4-1-20 0,1 4-5 16,2-4-3-16,2 3-1 0,0-4-6 16,6 4-1-16,-2-2-2 0,5-2-4 0,2 3-1 15,1-4-83-15,1-1-45 0,0 1-22 0,2-1-105 16,0-3 8-16,0 0-98 0</inkml:trace>
  <inkml:trace contextRef="#ctx0" brushRef="#br0" timeOffset="212480.86">19322 10056 1137 0,'4'-4'188'0,"1"-1"-17"0,-1-1-1 0,1 0-6 16,2 1-63-16,-1 0-1 0,1 1-18 0,-2-1-21 15,0 1-12-15,0 3 0 0,-3 1-27 0,2 3-1 16,-3 2-1-16,-1 0-1 0,0 3-1 0,-2 6-5 16,-1-3-2-16,0 5 1 0,-1 0-7 0,-2 2 1 15,0-1 1-15,1 1 7 0,0-1 1 0,2 1 11 16,0-4 0-16,-1 1-1 0,3 0 14 15,-1-5-7-15,2 1 6 0,0-1-7 0,2-3-3 16,1-2-4-16,1 0-1 0,2-1-2 0,0-3-4 16,2-1-5-16,3 0-3 0,-1-2 0 0,1-2-6 15,1-2-3-15,-3 1-17 0,2-4-8 0,-1 2-13 16,1-1-107-16,-1 1-54 0,1 0-37 16,3 0-141-16,2 2 6 0,1 0-111 0</inkml:trace>
  <inkml:trace contextRef="#ctx0" brushRef="#br0" timeOffset="212686.74">19643 10008 1802 0,'10'1'105'16,"2"0"-4"-16,-3-2 0 0,2 0-27 15,-2-1-4-15,3-1 13 0,-1-2-41 0,1 1-12 16,-1-2-5-16,1 2-2 0,1-1-15 0,0 1-2 0,1 1-1 15,-2-2-2-15,3 4-3 0,-4-2-32 16,2 2-38-16,-4 1-13 0,1 0-53 0,-4 0 3 16,1 0-57-16</inkml:trace>
  <inkml:trace contextRef="#ctx0" brushRef="#br0" timeOffset="212861.812">19791 9819 1895 0,'1'8'94'0,"1"1"-22"0,0 2 1 16,-1 0-9-16,1 0-38 0,1 4-5 0,-1 0-10 15,0 1-10-15,-1 1-25 0,0 1-6 16,0 3-21-16,2-2-110 0,-2 1-87 0,1-1 97 16,1 4 153-16,1-1-152 0</inkml:trace>
  <inkml:trace contextRef="#ctx0" brushRef="#br0" timeOffset="213033.492">20050 10019 1637 0,'11'0'176'16,"1"-2"-39"-16,-1 2 0 0,0-3-20 0,2 0-68 16,-1 1-9-16,0 1-23 0,1-1-25 15,-1 1-31-15,-2-3-4 0,1 4-36 0,1 0-63 16,0 2-17-16,-1-2-12 0,0 2-68 0,0-1 1 15,-1 1-28-15</inkml:trace>
  <inkml:trace contextRef="#ctx0" brushRef="#br0" timeOffset="213154.263">20404 10006 854 0,'9'0'312'0,"2"-1"-42"0,-1-3-1 0,2 3-54 16,-1 1-47-16,-2-4-2 0,0 2-74 0,0-4-31 15,1 3-13-15,-3 1-1 0,2-2-37 16,-2 2-20-16,0-2-43 0,2 2-22 0,0 2-45 15,2-3 5-15,3 1-56 0</inkml:trace>
  <inkml:trace contextRef="#ctx0" brushRef="#br0" timeOffset="213688.396">20752 9716 1546 0,'0'0'105'0,"0"0"56"15,0 0-113-15,0 0 344 0,0 0-286 0,-11 7-40 16,8 2 1-16,2 4 6 0,0 2-47 0,0 4-5 15,1 4-12-15,0-1-4 0,0 1-5 16,2 1-23-16,0-1-38 0,2 0-13 0,1-2-43 16,0 0 3-16,1-1-53 0</inkml:trace>
  <inkml:trace contextRef="#ctx0" brushRef="#br0" timeOffset="213875.725">20583 9903 1814 0,'7'1'102'0,"6"-1"-16"15,0 0-2-15,-2 0-10 0,8 0-38 16,-2-1-11-16,1-2-7 0,2 1-8 0,0 1-35 16,0-1-10-16,-1 0-22 0,0 2-181 0,-1-1 207 15,0-2-68-15,-2 1 100 0</inkml:trace>
  <inkml:trace contextRef="#ctx0" brushRef="#br0" timeOffset="214322.084">21002 9644 1919 0,'0'6'148'0,"0"2"-144"0,0 2 6 15,0 1 22-15,2 4-26 0,-2 1-5 16,1 3 0-16,1-1 0 0,1 2-1 0,-1 0 0 16,2-1 0-16,0-1 2 0,-1-3-1 15,3-3 2-15,2-2 5 0,0-2 1 0,4-5-1 16,0-1 5-16,0-2 1 0,2-3 0 0,-1-4 0 16,1 1 0-16,-2-6-1 0,2 1-4 0,-3-5 0 15,0 0-3-15,-1 0-1 0,0-2 0 0,-2 4 0 16,1-4-3-16,-3 4-1 0,0 1 1 0,-1 5 1 15,-1 0-2-15,0 4 0 0,-4 4 0 0,0 0 0 16,2 8 0-16,-2 1 1 0,-2 2-1 16,1 3 0-16,-2-1 1 0,3 3 2 0,0 1 4 15,1-3 2-15,3-1 3 0,2-2 15 0,0-1 4 16,3-4-1-16,1-1 17 0,1-5 4 16,0-1 3-16,0-6 2 0,0-2 2 0,-1-3-9 15,0-2-3-15,-1-2 2 0,-2-2-13 0,-2-2-9 16,0 1-5-16,-4 0-4 0,0-2-10 0,-1 5-3 15,-1-3-2-15,-3 4-3 0,1 3-4 0,-1 2-51 16,-2 1-29-16,1 6 1 0,0 1-68 0,0 4-208 16,1 3 285-16,1 5-125 0,0 3 199 0</inkml:trace>
  <inkml:trace contextRef="#ctx0" brushRef="#br0" timeOffset="214534.839">21460 9778 1918 0,'4'15'115'0,"-1"1"-12"0,1 1-1 16,0 3-20-16,-1-2-30 0,2 3 7 15,0 2-31-15,-2 0-6 0,-2 0-9 0,0 1-2 16,1 1-8-16,-4 1-3 0,2-3-10 0,-1 2-7 16,0-2-9-16,-3-2-140 0,0 1-30 0,2-3-37 15,-1-2-155-15,-1-5 8 0,0-2-119 0</inkml:trace>
  <inkml:trace contextRef="#ctx0" brushRef="#br0" timeOffset="214717.105">21514 9815 1649 0,'5'-13'232'0,"1"1"-227"0,2 3 118 0,-1-1 98 16,3 1-73-16,1 3-58 0,3-2-30 15,-2 5-4-15,-1 3 0 0,3-1-35 0,-3 2 10 16,-1 0-5-16,-2 4-4 0,-1 2 10 0,-5 2-10 15,-2 2 0-15,0 1 5 0,-4 0-13 0,-3 2-4 16,-4 0-3-16,-3-1-2 0,-1 2-4 0,-1-1-25 16,2-2-20-16,-4-1-3 0,1-2-36 0,1-3-118 15,4-1-88-15,1-1 96 0,2-3 195 0,1-5-177 16</inkml:trace>
  <inkml:trace contextRef="#ctx0" brushRef="#br0" timeOffset="-214557.478">21740 9533 1956 0,'9'2'202'15,"3"-1"-197"-15,-1 3 61 0,-1-3 34 0,1 5-29 16,0 1-13-16,0 1-15 0,-2 0-10 0,-2 3-4 16,0 1-16-16,-4 2-6 0,1-1 0 0,-4 2 0 15,0 0-3-15,-3 0-2 0,-1-3-4 0,-1 1-33 16,-3-1 0-16,2-3-62 0,-1 0-17 0,0-5-2 15,3-2-77-15,0-2-149 0,1-1 247 16,3-4-108-16,2-2 203 0</inkml:trace>
  <inkml:trace contextRef="#ctx0" brushRef="#br0" timeOffset="-214396.911">22003 9430 1598 0,'0'0'160'0,"0"0"-20"0,-1 0 0 0,-1 0-27 16,-16 8-15-16,13 1-1 0,-4-1-35 0,-2 3 0 15,3 1-8-15,-1 4-1 0,0 0-5 0,1 2-17 16,-1-4-2-16,4 5 4 0,1-4-21 0,3 0-5 16,1 2-3-16,3-2-3 0,2-1-4 0,2-1-27 15,0 2-27-15,3-6-6 0,1 0-39 0,0-3-194 16,3 0 244-16,3-1-96 0,-3-1 148 0</inkml:trace>
  <inkml:trace contextRef="#ctx0" brushRef="#br0" timeOffset="-214225.423">22150 9544 1784 0,'0'12'98'0,"1"2"-21"16,0 0-1-16,-1 1-10 0,3 4-40 0,-2-1 0 16,0 1-17-16,0 2-3 0,1 2-26 0,-1-1-9 15,0 1-17-15,0-1-152 0,-1-3 174 16,3 0-58-16,-1-1 83 0</inkml:trace>
  <inkml:trace contextRef="#ctx0" brushRef="#br0" timeOffset="-214006.684">22192 9445 2068 0,'22'-4'138'0,"1"1"-13"0,-1 3 0 0,-2-4-16 15,2 4-33-15,-1 0 5 0,-2 4-24 0,-4-3-5 16,-2 2-1-16,-4 4-3 0,-3-2-1 0,-5 2 3 16,-1 3-4-16,-3 1-1 0,-7-2 3 0,-3-1-17 15,-4 3-6-15,-4 5-1 0,-4-2-21 0,-4 0-50 16,-1 0-44-16,-2 2-22 0,1-2-72 0,-1 3 6 16,3-1-79-16</inkml:trace>
  <inkml:trace contextRef="#ctx0" brushRef="#br0" timeOffset="-202580.342">28542 11419 644 0,'1'6'108'0,"1"0"-106"0,0-1 66 16,1 1 64-16,5 1-59 0,2-2 1 0,3-1 4 15,2 0-5-15,4-3-4 0,-1-2 6 0,3-1-8 16,-2-3-3-16,2-3 0 0,-3 1-12 0,1-4-14 16,0-4-4-16,-3 0 1 0,2-1-17 0,-2-1-4 15,0 0-3-15,-4-4-1 0,0 2-3 0,-1-1-3 16,-3 3 1-16,-3 0-1 0,-3 0-1 0,-2 3 0 15,-1-2-3-15,-5 4 1 0,1 1-1 16,-4 3-1-16,-1-2-1 0,-1 7-1 0,-1-1-1 16,1 4-2-16,-3 2 1 0,3 3-1 15,-2 1-1-15,3 4 0 0,-1 1 0 0,2 3-1 16,3 2 0-16,1 3 2 0,5 3-1 0,0 2 0 16,1 5 2-16,4 2 1 0,5 2 2 0,1 3 1 15,1-2 1-15,1 1 5 0,-2 1 0 0,2-4 0 16,1 1 3-16,-2 2-2 0,-2-6 1 0,-2 2 0 15,-3 0-2-15,-3-2 1 0,-1 2-1 16,-3-1 0-16,-2-3 2 0,-5-2-1 0,0-3 1 16,-3-2 1-16,-1-3 0 0,-1-2 11 0,-1-4 7 15,2-6-2-15,-2-3 15 0,-1-2 1 16,2-2 3-16,-2-6 3 0,2 0 1 0,0-5-8 16,3-3-5-16,0-1-2 0,1-1-10 0,4-2-6 15,0 1-4-15,3-2 0 0,2 3-9 0,3 2-2 16,1 2-1-16,1-1-3 0,3 4-2 0,3 4-74 15,1 0-35-15,0 3-2 0,1 3-91 0,3 2 6 16,-1 1-73-16</inkml:trace>
  <inkml:trace contextRef="#ctx0" brushRef="#br0" timeOffset="-201802.174">29055 11851 1216 0,'0'0'85'0,"0"0"-49"16,0 0-31-16,0 0 83 0,0 0-72 15,12 15 0-15,-8-6-7 0,0 4 2 0,-2-1-3 16,1 2 15-16,0 2 0 0,1-1-1 0,0-1 14 15,1 2-10-15,0-2 2 0,1 0 4 16,1-1-13-16,1-2-3 0,-2-2-2 0,2-1-2 16,1-1-2-16,0-2 0 0,-3-5 1 0,1 0-1 15,-1-4 1-15,3-1-1 0,-2-1 0 0,0-3-1 16,0-1-1-16,-1-1-1 0,2 1 1 0,-5-3 1 16,2 2 1-16,-2-2 5 0,2 2-2 0,-3 1 0 15,-2 3 6-15,0 1 2 0,0 0 0 0,-2 3-4 16,-1 3 1-16,2 0-3 0,-1 4 5 15,-1 2 1-15,3-1-4 0,0 5 2 16,0-2-1-16,1 4 1 0,3-3 2 0,-2 2-3 16,2-3-2-16,2 1 0 0,2-1-4 0,-1-3 2 15,3 1 1-15,2-2 0 0,-1 1 2 0,1-5 8 16,1 0 0-16,-1-4 1 0,0-1 7 0,-3-2 2 16,0-2 0-16,-3-3 1 0,-1 0 0 0,-2-2-8 15,-3-1-2-15,-3-5 2 0,-3 2-10 0,1-1-5 16,-1 1-3-16,-3 1-2 0,3-3-4 0,-4 6-3 15,2 0-6-15,0 1-7 0,2 3-7 0,-3 3-75 16,3 0-29-16,2 3-6 0,-2 1-94 16,6 3 4-16,0 0-61 0</inkml:trace>
  <inkml:trace contextRef="#ctx0" brushRef="#br0" timeOffset="-201533.009">29305 11355 1199 0,'-1'-5'84'0,"-1"1"-1"0,-1 4-55 16,-3 0 119-16,4 4-72 0,-5 2-2 0,1 4-8 15,-1 2-4-15,0 6-6 0,-2-1-9 16,1 1-2-16,0 5 2 0,-1-1-13 0,-1 0-10 15,2-1-3-15,4-3 0 0,-1 2-11 0,3 0 1 16,2-2-12-16,1 0-11 0,3-1-6 0,2-1-106 16,1-1-37-16,-1-2-18 0,5 0-131 0,3-2 7 15,0 0-87-15</inkml:trace>
  <inkml:trace contextRef="#ctx0" brushRef="#br0" timeOffset="-201318.892">29351 11444 1361 0,'-4'-9'135'0,"4"3"-131"16,3 2 31-16,-3-2 33 0,4 5-6 16,1 1-41-16,-1 0 7 0,3 2 2 0,0 3-2 15,2 1 10-15,-3 4 2 0,2 1-3 0,1 2 2 16,-2 1 0-16,1 0-12 0,-2 2-2 0,0-1-1 16,-1 0-12-16,-2 1-1 0,-1-5 0 0,-1 2-2 15,1 1 0-15,-2-4 1 0,0 2 2 0,-2-2-3 16,1-1 1-16,0-4-34 0,0 2-14 0,-1-3 2 15,2-4-42-15,0 0-55 0,0 0-33 0,0 0-12 16,0 0-68-16,13-9 2 0,-7 2-40 16</inkml:trace>
  <inkml:trace contextRef="#ctx0" brushRef="#br0" timeOffset="-201129.726">29553 11433 509 0,'-3'-4'233'0,"-1"4"-33"0,0-1 0 0,-1 1-47 16,2 0-28-16,-2 2-2 0,-1 3-58 0,-1 1-9 15,1 4-12-15,1-3-1 0,-1 6-13 0,2 0-9 16,0 0-2-16,0-1 0 0,0 0-11 0,3 2 0 16,0-2-2-16,1 2 0 0,0-2-2 0,2 1 1 15,2-2 1-15,0 0-1 0,0-1 2 0,1-3-2 16,0 0-8-16,3-2-9 0,-2 3-6 16,1-7-107-16,2-1-59 0,-2 0 78 0,1 0 108 15,-1-4-112-15</inkml:trace>
  <inkml:trace contextRef="#ctx0" brushRef="#br0" timeOffset="-200900.943">29586 11312 1436 0,'0'0'55'0,"0"0"-6"16,0 2 0-16,3 15 8 0,2-7-9 0,3 1-1 15,-1 2 8-15,0 1 14 0,3 1 0 0,-1 0 0 16,2 4 11-16,-1-3-19 0,0 3-3 15,-2-3 4-15,1 3-26 0,0-2-8 0,-1 2-5 16,-2-3-2-16,-1 0-9 0,-2-3 1 0,-2 1 0 16,-1-2 0-16,0-1 1 0,-6-1-19 15,-2-1-33-15,0-2-9 0,-2 1-38 0,-1-1-257 16,0-1 296-16,-4 0-104 0,1 3 152 0</inkml:trace>
  <inkml:trace contextRef="#ctx0" brushRef="#br0" timeOffset="-200583.486">29927 11489 1874 0,'-7'-3'196'16,"3"1"-192"-16,4 2 51 0,0 0 44 0,11-7-1 16,0 4-77-16,4 3-4 0,2 0-6 0,3-1-1 15,1-1-5-15,-1 2-1 0,1 0-4 16,-4 2-9-16,0-1-3 0,-1 2-122 0,-1-1-76 15,-2 3 97-15,-4-2 115 0,-4-2-116 0</inkml:trace>
  <inkml:trace contextRef="#ctx0" brushRef="#br0" timeOffset="-200428.413">30021 11583 1653 0,'-10'-1'169'0,"4"1"-165"0,4 1 39 16,2-1 58-16,0 0-28 0,3 6-64 0,5-5-1 15,2 3-17-15,2-1-6 0,1 0-11 0,2-3-83 16,0 3-53-16,0-1-29 0,-2-1-118 0,1 4 6 16,0-3-95-16</inkml:trace>
  <inkml:trace contextRef="#ctx0" brushRef="#br0" timeOffset="-199846.415">30503 11266 1416 0,'-6'0'66'0,"0"4"-9"16,1-2-10-16,1 6 1 0,0-2-15 0,0 4 3 16,1 2 0-16,1 1-1 0,1 4 1 15,1-3-4-15,0 5 0 0,2-3 3 0,3 2-8 16,4-3 0-16,-1 1-2 0,5 0 0 0,-1-5-2 16,4-1 3-16,1-4-1 0,3 1 1 15,1-2 1-15,4-4-3 0,-2 0-2 0,2-3 2 16,0-1-5-16,-3-3-3 0,1 0 0 0,-4-5-1 15,-5 0-3-15,-1-6 2 0,-1 1 2 0,-3 0 1 16,-4-6 2-16,0 4 2 0,-4-3 0 0,-1 2 1 16,-1-1 2-16,-8 2-6 0,4 2-1 15,-8 4-1-15,-1-1-7 0,-5 2-4 0,-2 4 0 16,-3 3-2-16,-1-1-3 0,-1 4 1 0,-3 1-1 16,3 1-1-16,1 3 1 0,2 1 0 0,0 2-2 15,5 1-3-15,2 0-3 0,2 3-83 16,4 0-35-16,4 4-11 0,1 1-102 0,5-2 6 15,4 2-82-15</inkml:trace>
  <inkml:trace contextRef="#ctx0" brushRef="#br0" timeOffset="-199472.41">30775 11292 1223 0,'0'0'95'0,"0"0"-7"16,0 0-3-16,0 0-5 0,0 0-3 0,0 13 2 15,1-3-12-15,0 5-8 0,2 0-4 0,-1 6 3 16,1 1-15-16,4 2-10 0,-2 0-3 0,2 3 1 16,2-2-12-16,1 2-4 0,0 2-3 0,0-5 1 15,1 2-6-15,-3-1 0 0,1 2 1 0,-1-5-1 16,-2 4 0-16,-4-2 2 0,-2-1 0 0,-2 0 1 15,-2-2 1-15,-5 2 2 0,-1-4 0 0,-1 0 1 16,-1-3 2-16,-3-4-2 0,0-2 3 16,-1-5 6-16,3-3 1 0,-1-2 17 0,3-4-3 15,-2-5-3-15,0-1 19 0,1-5-13 16,3 0 5-16,1-3-5 0,-1-2-13 0,0 2-8 16,2-5-3-16,3 3 1 0,2 0-11 0,2 2-2 15,1 0-3-15,1-1 0 0,3 5-3 0,4 1-32 16,3 1-40-16,-1 2-17 0,3 1-53 0,5 3 3 15,3 0-62-15</inkml:trace>
  <inkml:trace contextRef="#ctx0" brushRef="#br0" timeOffset="-198183.043">31309 10966 1709 0,'-1'-5'110'0,"1"5"-46"0,0 0-10 0,0 0-7 16,0 0 1-16,-15 6-13 0,8 7 2 16,-1 3-4-16,0 1 2 0,-3 0 0 0,1 7-7 15,0-1-1-15,1 4 0 0,2 2-8 0,1-2-7 16,3 2 0-16,3 0-1 0,1 3-6 0,4 0 0 15,1 0-1-15,4-4 0 0,0 2 1 0,3-3-20 16,1-2-31-16,2-3-12 0,3-3-37 0,3-3 3 16,5-5-45-16</inkml:trace>
  <inkml:trace contextRef="#ctx0" brushRef="#br0" timeOffset="-197745.565">31655 11218 1669 0,'-8'-5'85'16,"3"5"-50"-16,0 0-11 0,2 1-8 0,0 4-1 16,-1 2-13-16,2 2 1 0,-1 3-1 0,2 0 0 15,0 2 1-15,1 1 0 0,0 2 1 0,4 1-1 16,-1-1 1-16,5 0 0 0,-1-2 1 0,2 1-1 16,2-2 0-16,1-3 1 0,1-3 0 0,3 0 0 15,-2-6 1-15,2 0 1 0,-1-2 0 16,-1-4 0-16,1-5 0 0,1 1 1 0,-4-2 1 15,-1-1 0-15,0-2 1 0,-1 2 2 0,1 0 0 16,-2 4 0-16,-5-3 3 0,2 4-1 16,-3 2 0-16,-3 4 0 0,0 0-2 0,0 0-2 15,0 0 0-15,3 9 0 0,-2-3-3 0,-1 4-2 16,0 1 1-16,3 2-1 0,-3 1-1 0,2 1-1 16,1-3 1-16,-2 2 0 0,2-2 1 0,2 0 6 15,2-2 4-15,-2-3 0 0,3 1 10 0,1-4 8 16,1-3 2-16,-2-1 1 0,1-1 10 0,-2-6 1 15,1 2-2-15,-3-6-1 0,-2-5-1 0,-1 3-6 16,-2-3-5-16,-2-4 2 0,-1 1-11 16,-2 1-7-16,-4-2-2 0,2 4-1 0,-2-1-8 0,2 2-5 15,-3 2-9-15,1-1-12 16,3 3-11-16,4 2-131 0,0 1-95 0,4 4 114 16,4 0 147-16,4 3-149 0</inkml:trace>
  <inkml:trace contextRef="#ctx0" brushRef="#br0" timeOffset="-197565.944">32109 11065 2186 0,'0'-16'116'16,"0"3"-67"-16,3-1-16 0,0 0-9 15,0 2-4-15,1-1-18 0,0 2-1 0,-2 4-1 16,2-2 0-16,0 3-2 0,-2 0-45 0,1 2-20 15,-1 3-4-15,3-3-54 0,0 4-146 16,0-1 209-16,1 2-99 0,0 4 161 0</inkml:trace>
  <inkml:trace contextRef="#ctx0" brushRef="#br0" timeOffset="-197329.859">32396 11212 1977 0,'15'-3'53'0,"-3"6"-2"16,-2-2-24-16,1 4-6 0,-2 1-5 0,-2 1 1 15,-4 2-11-15,-3 2 1 0,0 0-1 0,-4 3-1 16,-1 2-1-16,-1-3-10 0,-2 2-19 0,0 0-4 15,2 0-21-15,-2-3-112 0,2 1-64 0,4-4 81 16,0 1 147-16,4-7-145 0</inkml:trace>
  <inkml:trace contextRef="#ctx0" brushRef="#br0" timeOffset="-197127.194">32593 11155 1897 0,'-7'0'84'15,"0"0"-4"-15,-2 1-36 0,0 4-6 16,1 1-6-16,-1 4 0 0,-1-4-10 0,2 7-3 16,0-1-3-16,1 3 1 0,1-3-6 0,2 4-4 15,1 1 2-15,2-1-3 0,1 1-2 0,3 0-1 16,2-1 1-16,2 0-3 0,0-4 0 0,3-1-71 16,1-1-41-16,2-4-17 0,-1 1-93 0,2-7 7 15,-2-4-89-15</inkml:trace>
  <inkml:trace contextRef="#ctx0" brushRef="#br0" timeOffset="-196914.967">32697 10891 2059 0,'11'4'95'0,"2"2"-9"15,0 5-27-15,6 5 2 0,-1 0-2 0,1 5 1 16,-1 0-2-16,-2 2-14 0,-2 1-2 0,-2 2 2 15,-2-2-18-15,-3 4-5 0,-4 1-4 0,-1 1-2 16,-2 3-5-16,0 3-1 0,-6 2-9 0,-4 2-23 16,-5-1-6-16,-6 1-332 0,2-1 335 0,-8-3-85 15,-2-5 114-15</inkml:trace>
  <inkml:trace contextRef="#ctx0" brushRef="#br0" timeOffset="-194767.434">31138 10441 1226 0,'-14'21'29'0,"0"1"20"0,1 4-40 16,-2 2 0-16,0-1-3 0,-1 0-1 15,0 0 0-15,-1 1 0 0,1-2 0 0,0 1-4 16,0-4 0-16,1 1-81 0,0-2-46 0,4-2 61 16,0-3 66-16,4-2-66 0</inkml:trace>
  <inkml:trace contextRef="#ctx0" brushRef="#br0" timeOffset="-194561.478">30856 10745 791 0,'-2'13'24'0,"-2"-2"30"16,3 4-8-16,0-1-5 0,1 1 26 0,2-2 6 15,2-1 6-15,3-1 5 0,-1-1-3 0,6-4-24 16,1 0-1-16,3-5 5 0,4 1-30 0,2-5-11 15,3-2-58-15,1-2-34 0,2-3-45 0,-2-5 5 16,1-1-67-16</inkml:trace>
  <inkml:trace contextRef="#ctx0" brushRef="#br0" timeOffset="-193594.671">31467 9568 1413 0,'14'-2'61'15,"-6"2"5"-15,2 0-15 0,2 0 2 0,2-1-4 16,-2-2-18-16,1-2-5 0,-2 0-2 0,0-3 2 16,-1-2-10-16,-2-3-3 0,-1 0-2 0,-1 1 3 15,-1-2-6-15,-2-1-1 0,0-3-1 0,-3 0-1 16,1 1 0-16,-2 0-2 0,0 1-1 0,-2 0-1 15,-1 2-1-15,-1 2-2 0,2 4-1 16,-2 4-1-16,0 2-3 0,-1 4-2 0,0 5 0 16,-1 2 0-16,0 4-2 0,0 3 2 0,-1 4-1 15,1 2 1-15,-1 0 2 0,2 2-2 16,0-1 5-16,2-1-1 0,2 2 2 0,1-2 1 16,1 0 1-16,1-2-1 0,3-1 3 0,2-1 3 15,2-3-2-15,1-3 0 0,1-1 1 0,1-2 3 16,1-2-1-16,2-3 1 0,1-3 2 0,-2-1-1 15,0-1 1-15,0-5-1 0,1 0 0 0,-2-3-1 16,0 2 1-16,2-3 1 0,-3 2 0 0,-1-2 8 16,2 2-2-16,-3 2 0 0,1-3 6 0,-4 3-5 15,3 2 1-15,-4 2 1 0,0 0-8 0,1 2 2 16,-6 2-1-16,3 0-1 0,-3 2 1 16,4 1-2-16,-1 0-1 0,-2 1 2 15,0-2-4-15,0 2 1 0,4-3-2 0,-1 0 1 16,1 1 1-16,2-1 1 0,-2-3 3 0,3 0-1 15,0-1 3-15,3-4 1 0,-2 1 2 0,1-3 1 16,0 1 2-16,-3-5-4 0,3 2 2 0,-4-1 0 16,-2-1-2-16,-2-1 1 0,0 0-1 0,-2 0-4 15,-3 1 1-15,-1 0-3 0,-3 3-1 0,-2-2 0 16,-1 2-4-16,-1 7-3 0,0-3 1 16,-1 4-1-16,-2 0-2 0,0 4-2 0,0-1-14 15,3 3-5-15,1 1-9 0,-1 1-50 0,1 1-22 16,5-1-8-16,0 2-66 0,5 0 1 0,4 1-34 15</inkml:trace>
  <inkml:trace contextRef="#ctx0" brushRef="#br0" timeOffset="-193236.619">32031 9467 1495 0,'2'-7'83'0,"0"-1"11"0,-2 5-60 0,0 3-9 15,0 0-10-15,0 0-4 0,0 0-9 0,0 0 0 16,-2 0-1-16,-17 5 1 0,14 1 0 0,-2 4-1 16,3-2-1-16,0 3 3 0,0 0-1 0,3-1-1 15,1 1 0-15,1-1-1 0,2 0 0 16,2-1 4-16,1-2-1 0,1-1-1 0,2-1 4 16,-1 0 1-16,2-4 0 0,0-1 1 15,0 0 0-15,-1-1-1 0,-1-2 2 0,1-4 0 16,-3 1-1-16,-1-4 1 0,-1 3 0 0,-3-4 0 15,0 2 0-15,-1-2 15 0,-2 1-1 0,-2 0-2 16,-1 0 13-16,-1 3-8 0,-2-2 3 0,1 5 5 16,0-6-12-16,-2 6-7 0,2 0-2 0,-1 3-2 15,2 1-8-15,0 0-3 0,1 4-1 0,2 1-1 16,1 0-4-16,1 2 2 0,0 3 1 0,1-3-1 16,1 2 4-16,1 2-29 0,3-1-40 15,0 0-17-15,0 1-50 0,4 2 3 0,-2 1-63 16</inkml:trace>
  <inkml:trace contextRef="#ctx0" brushRef="#br0" timeOffset="-192936.942">32142 9499 1588 0,'-4'-3'97'0,"4"3"-55"0,0 0-8 15,0 0-8-15,0 0-1 0,0 0-9 0,0 0 11 16,0 0-4-16,-2 17 0 0,2-9 10 0,0 4-9 15,1 1 3-15,0 2 1 0,2 0-9 0,-1 1-4 16,3 1-3-16,-1 3-1 16,1-3-5-16,0 3 0 0,0 1-1 0,2-1 0 0,-3 0-2 15,1 1 1-15,-2-1 1 0,0 1 1 16,-1-6 0-16,-2 0 4 0,0-2 1 0,-5-3-1 0,0-1 4 16,-1-2 2-16,-4-4 0 0,-1-2 0 15,0-1 0-15,-2-3-3 0,-1 1-1 0,-1-7 0 16,0 2-4-16,-1-3-31 0,2-1-24 15,0 2-3-15,0-2-44 0,3 0-157 0,0 0 204 0,5 1-87 16,1 3 134-16</inkml:trace>
  <inkml:trace contextRef="#ctx0" brushRef="#br0" timeOffset="-192793.068">32460 9591 2335 0,'0'0'34'0,"0"0"-11"16,0 0-7-16,0 0-4 0,0 0-12 0,0 0-163 15,-7 17 154-15,10-7-33 0,1 2 43 0</inkml:trace>
  <inkml:trace contextRef="#ctx0" brushRef="#br0" timeOffset="-191994.429">32703 9454 1384 0,'10'6'69'15,"4"-6"-8"-15,-3 0 4 0,-3 0-2 16,5-4 2-16,-1-1 1 0,2 1-5 0,-1-3-5 15,-4 0-2-15,0-4-9 0,2 2-15 0,0-5-1 16,-1-2 1-16,-2 1-18 0,2-1 0 16,-3 0-2-16,-2-2-1 0,-2 1 0 0,-2-1-3 15,-2 1-2-15,-3 2 1 0,0 2-3 0,-3 2-2 16,0 3-1-16,-1 1-2 0,1 3-2 0,-2 4-2 16,4 1 1-16,2 4-2 0,-2 4-1 0,1 3-1 15,2 3-1-15,3 4 0 0,0 1-1 0,3 3-3 16,1 0 1-16,0 2 2 0,6 1-2 0,0 1 13 15,0-1-1-15,0 0-2 0,1 0 13 16,1 1 0-16,-3-1 2 0,-1-2 1 0,-5 0-1 0,0 2 0 16,-3-3 0-16,-1 1 1 0,-4-2 0 15,-2 0-1-15,-2-1 2 0,-5 0-1 0,3 0 0 16,-5-3 2-16,3-2-2 0,-3-2 0 0,2-3 1 16,0-3-46-16,1-4-30 0,2-4-12 15,-1 0-63-15,6-6 5 0,1-2-61 0</inkml:trace>
  <inkml:trace contextRef="#ctx0" brushRef="#br0" timeOffset="-191737.047">33203 9441 1729 0,'-9'0'6'16,"-2"0"-1"-16,-1 1-5 0,-4 4 6 0,1-1 6 15,-1 4 1-15,-1-4 10 0,1 5 14 16,0 2-3-16,1-3 2 0,0 3 11 0,5-1-14 16,1-2-1-16,3 2 2 0,1 1-19 0,3-1-2 15,1 0-1-15,3-3-2 0,2 3-1 0,3-1-1 16,1 1 0-16,2 0 0 0,3-5-1 0,2 1 1 16,-2-4-4-16,2 1-5 0,0-2-3 0,0-1-72 15,0-3-32-15,1-3 0 0,-1-1-91 0,-1-2 6 16,0-2-61-16</inkml:trace>
  <inkml:trace contextRef="#ctx0" brushRef="#br0" timeOffset="-191539.315">33281 9174 1287 0,'-7'-21'197'0,"-1"2"-52"16,4 7-25-16,-5 2-15 0,5 4 0 0,1-1-33 16,1 5-19-16,-3 2-8 0,3 2-5 0,1 5-21 15,0-1-3-15,1 6-3 0,0 4-3 16,0 0-3-16,2 6-1 0,1 3 0 0,-1 5-1 15,0-3-1-15,0 2-1 0,-1 4 0 0,2-5 1 16,-1 2 0-16,1-2-1 0,-3 0 0 0,1-4 0 16,-1-1 0-16,-1-1-34 0,1-1-35 0,-3-2-8 15,3-2-53-15,-1-5 3 0,-3 3-52 16</inkml:trace>
  <inkml:trace contextRef="#ctx0" brushRef="#br0" timeOffset="-191354.299">33098 9306 2185 0,'19'-9'95'0,"4"3"-53"0,7 3-12 16,0-2-8-16,5 5 0 0,-5 0-14 0,-3 3-5 16,2 0-53-16,-5 4-70 0,-9-1-39 0,-8 0 7 15,-5-4-94-15</inkml:trace>
  <inkml:trace contextRef="#ctx0" brushRef="#br0" timeOffset="-189808.916">29451 12669 1168 0,'1'-6'173'0,"3"2"-170"0,1 4 71 15,2-4 143-15,3 0-143 0,1 2-56 0,4 2-3 16,1 0-6-16,0 1-3 0,1 0-3 0,-1 3-1 15,2 0-2-15,-3-2-13 0,-3 3-3 16,-1 0-152-16,-1 0 155 0,-5 3-40 0,-3-2 54 16</inkml:trace>
  <inkml:trace contextRef="#ctx0" brushRef="#br0" timeOffset="-189685.813">29476 12786 1556 0,'0'0'76'0,"0"0"-32"15,1 0 6-15,19-10-14 0,-8 9-14 0,2 1-10 16,0 0-11-16,1 1-156 0,1 3 46 16,-3 2 42-16,-4-1 68 0</inkml:trace>
  <inkml:trace contextRef="#ctx0" brushRef="#br0" timeOffset="-185851.986">31215 12226 1048 0,'20'-12'134'0,"-13"5"-4"0,2 0-10 16,0 1-14-16,-1-3-5 0,1 0 5 0,-2 1-22 16,1-2-16-16,-1-1-9 0,-1-1 1 0,1 2-21 15,-4-3-7-15,2 2-5 0,-2-1-3 16,0 1-10-16,0 1-3 0,-2 1-2 0,0 2 0 15,-1 2-6-15,0 5-3 0,0 0 0 0,0 0 0 16,0 0-3-16,0 0-1 0,-13 7-1 0,9 2 0 16,0 5 0-16,-1-1 1 0,2 2 0 0,0 2 0 15,0 0 2-15,0 1 0 0,3 0 1 16,-1 0 0-16,0-1 1 0,4 0 0 0,0 0 1 16,0-1-1-16,4 0 2 0,-2 2 0 0,1-5-8 15,-1 2-15-15,2-3-5 0,-2 1-158 0,0-2 167 16,4 1-47-16,-4-3 65 0</inkml:trace>
  <inkml:trace contextRef="#ctx0" brushRef="#br0" timeOffset="-185333.169">30374 12644 1392 0,'37'-4'103'0,"5"1"-16"0,12 0 6 16,5-3-5-16,8 1 0 0,5-1 2 0,4 2-14 16,3 1-3-16,4-2 1 0,2 1-20 0,1-1-16 15,1 4-5-15,-1-2 0 0,-3 2-20 0,-3 0-1 16,0 1-5-16,-9 0-1 0,-3 2-3 0,-10-1-93 15,-6 2-126-15,-6 3 122 0,-5-1 96 0,-9 1-96 16</inkml:trace>
  <inkml:trace contextRef="#ctx0" brushRef="#br0" timeOffset="-184132.823">30185 13228 1104 0,'6'-9'112'0,"0"2"-33"0,2-1-1 0,-1-3-8 16,3 0 0-16,-1-1-6 0,-1-3-5 0,2 0-2 16,-1 0 0-16,0-1-8 0,-2 3-10 0,2-2-1 15,-4 2 0-15,2-1-10 0,-3 3-7 16,-1 2-2-16,2 0 0 0,-5 6-7 0,0 3-2 15,0 0-2-15,0 0-1 0,0 12-2 0,0 0-1 16,0 1-1-16,-3 6-1 0,3-3-1 0,1 4 0 16,-1 1-1-16,0-1 1 0,-1 0 0 0,1-1 1 15,0 0-2-15,0-2 0 0,2 4 1 0,-2-6-86 16,-2 3-64-16,3-3 77 0,1 4 73 0,2-6-72 16</inkml:trace>
  <inkml:trace contextRef="#ctx0" brushRef="#br0" timeOffset="-183944.349">30584 13273 1575 0,'13'-3'45'0,"2"-1"-4"16,1 1-22-16,0 2-5 0,0 0-3 15,-1 1-8-15,0-3-2 0,-2 3-31 0,-3 3-52 16,0-2-23-16,-3 0-61 0,0 2 5 0,-4 1-77 16</inkml:trace>
  <inkml:trace contextRef="#ctx0" brushRef="#br0" timeOffset="-183762.427">30627 13120 1514 0,'-4'6'77'0,"0"-1"-8"16,2 3-8-16,-2 2 5 0,2 1-16 0,1 0-16 16,-2 1-3-16,2 1-3 0,1-1-19 0,0 4-3 15,0 1-5-15,0-1-16 0,1 2-7 0,-1-2-231 16,1 2 234-16,-1-1-59 0,0-1 80 0</inkml:trace>
  <inkml:trace contextRef="#ctx0" brushRef="#br0" timeOffset="-183409.488">31017 13250 1064 0,'13'-4'61'0,"2"0"-3"16,-1 1 6-16,-1-5-11 0,1 1 0 16,-1-2 4-16,0-1-15 0,-2-1-8 0,-3-1-5 15,2 1-1-15,-2 0-10 0,-2 0-3 0,-2-2-2 16,-2 2-1-16,-2 1-3 0,-4 1-1 16,1 1 0-16,-4 1 0 0,-1 1-1 0,-1 1 4 15,-1 3 2-15,-2 2-1 0,1 2 5 0,-1 4 9 16,-1 0 2-16,1 5 1 0,1 0 9 0,1 3 2 15,0-1 1-15,4 2 3 0,1 0 0 0,4 0-7 16,1-2-2-16,5 3 1 0,3-3-9 0,6-1-6 16,2 0-3-16,6-1-2 0,0 1-6 0,9-3-3 15,-1 0-53-15,2-2-31 0,2 1-37 0,7-4 5 16,-1-1-66-16</inkml:trace>
  <inkml:trace contextRef="#ctx0" brushRef="#br0" timeOffset="-182543.196">31299 12886 1165 0,'14'-1'29'16,"2"-2"-9"-16,-3 2-6 0,5 0 0 16,0-1-11-16,2 1-1 0,0 0-30 0,-3 1-24 15,-2 0-20-15,0 1 3 0,-1 2-41 0</inkml:trace>
  <inkml:trace contextRef="#ctx0" brushRef="#br0" timeOffset="-182031.754">31622 12830 1164 0,'0'0'73'0,"0"0"-26"0,0 2-10 15,0-1 1-15,0 19 0 0,4-13-11 0,1 0-5 16,1 1-3-16,0 2-2 0,2-4-5 0,2 2-4 16,0 1 0-16,-1-3-1 0,3 0-2 0,1 1 0 15,1-2-1-15,-1-2 0 0,1 0 0 0,-2-2 1 16,1 0-1-16,-1-1 0 0,-1-1 0 0,-4 0 0 16,2-3 1-16,-2 2-1 0,0-2 1 15,-3 0 0-15,1 0 9 0,-1 3 1 0,-4 1 5 16,0 0 0-16,0 0-3 0,0 0 2 0,0 0 2 15,0 0-1-15,0 0-8 0,0 0-3 16,0 0-2-16,0 1 5 0,0-1 1 0,0 2 0 16,0-1 3-16,0 0 0 0,0 0 4 0,10 22-1 15,-1-22 0-15,1-1 4 0,-4-1 4 0,5-3 0 16,-3 0 5-16,1-2 3 0,0-1 2 0,-1-3 1 16,0 2 3-16,-2-3-8 0,0-1-2 0,-5 1 0 15,3-2-10-15,-4 2-5 0,-1-1-3 16,-3 2-2-16,0-1-6 0,-2 2-3 0,1 2-2 15,0 1 0-15,0 2-3 0,5 4-5 0,0 0-24 16,0 0-5-16,0 0-19 0,0 0-92 0,0 0-36 16,3 14-15-16,4-9-119 0,3 2 5 0,1 0-66 15</inkml:trace>
  <inkml:trace contextRef="#ctx0" brushRef="#br0" timeOffset="-181872.802">32102 12771 1434 0,'0'-16'108'0,"-1"3"-15"16,0-1-10-16,-2 2 1 0,1-1-23 0,0 3-19 15,-1-2-6-15,1 3-2 0,-1 2-24 0,1 3-6 16,2 4-4-16,0 0-12 0,0 0-9 0,0 0-149 16,0 0 155-16,-3 13-42 0,4-1 58 15</inkml:trace>
  <inkml:trace contextRef="#ctx0" brushRef="#br0" timeOffset="-181614.081">32222 12754 1731 0,'10'-4'54'0,"1"4"-12"0,-1 0-4 16,0 0-2-16,0 4-13 0,1 2-5 0,-4 0-2 16,-1 4 3-16,-2 0-5 0,1 2-4 0,-3 2-3 15,-2-1-2-15,2 2-2 0,-6 1-21 16,1-1-24-16,1 1-4 0,-2-1-33 0,-1-3-94 16,2-1-65-16,0-1 70 0,2-1 170 0,1-4-157 15</inkml:trace>
  <inkml:trace contextRef="#ctx0" brushRef="#br0" timeOffset="-181442.532">32371 12791 1522 0,'-3'-3'78'0,"-6"2"1"16,4 1-8-16,0 1-4 0,-1 3-2 0,-3 0-6 16,3 2-1-16,4 0 3 0,-4 4-12 15,6-3-10-15,0 5-4 0,0-3-1 16,3 3-14-16,3 0-4 0,1-1-3 0,-4 1 0 15,8-2-7-15,2 1-2 0,2-1-1 0,-1-2-14 16,1-1-4-16,2-1-269 0,4-1 265 0,2-1-64 16,-6-4 85-16</inkml:trace>
  <inkml:trace contextRef="#ctx0" brushRef="#br0" timeOffset="-172907.06">2303 5779 205 0,'9'-4'3'0,"5"1"2"15,3-2-3-15,4 1-1 0,5 1 1 16,2-2-1-16,2 1 0 0,4 0-1 0,3-2 0 15,4-1 0-15,2-1-3 0,3 2 25 0,0-1-6 16,4-2-2-16,3-1 19 0,3 2-13 16,-3-2 4-16,5-1 10 0,2 3-23 0,1-3-3 15,0 3-2-15,2 0 1 0,-1 2-5 0,3-3-1 16,4 6 0-16,-2-4-1 0,0 3 0 0,2-1 0 16,0 1 1-16,4 0 2 0,1-1 1 0,-2 0 7 15,1 0-1-15,1 0-1 0,2 3 6 0,-1-3-5 16,-1 4 1-16,-4-2 0 0,0 2-5 0,0 1 0 15,-3 0-1-15,-4 0 1 0,-2 1 0 16,-3-1-2-16,-4 0 2 0,-3 2-1 0,-2-1 0 16,-3 1 0-16,-6 1-1 0,-1-2 3 0,-5 0-1 15,-3 2-32-15,-5 0-50 0,-3 2 27 0,0-1-59 16,-2 3 3-16,-4-3-42 0</inkml:trace>
  <inkml:trace contextRef="#ctx0" brushRef="#br0" timeOffset="-163494.827">19829 13687 903 0,'6'-4'61'0,"6"4"6"0,2 0-57 0,1 0 176 16,1 0-157-16,5 2-3 0,1 1 1 0,3-2-1 15,-1-1-2-15,1 0 6 0,0-4-2 0,2 2 0 16,-1-2 4-16,-4 1-8 0,0-1-4 0,-2-2-2 16,-2 1-13-16,-3-1-138 0,-1 2 128 0,-4 1-28 15,-3-3 34-15</inkml:trace>
  <inkml:trace contextRef="#ctx0" brushRef="#br0" timeOffset="-163270.286">20020 13787 785 0,'1'22'63'0,"3"0"-7"0,4 5-1 0,-1 1 12 16,2 1 7-16,3 3-6 0,-1 1 11 0,3 2 4 15,-2-2 0-15,-1 2 8 0,-1-2-4 0,-4-2-22 16,0 0-3-16,-5-2 1 0,-1-2-25 0,-4 2-2 15,-4-5-5-15,-3 2-1 0,-4-2-2 0,-1-2-6 16,-1-1 0-16,-4 0 1 0,0-5-6 16,-5-2-3-16,1-1-1 0,-2-7-1 0,1 2-2 0,-1-7-1 15,1-1-3-15,3-3-1 0,-1-4-2 16,7 0-88-16,2-4-73 0,5-2 84 16,6 2 75-16,1-1-77 0</inkml:trace>
  <inkml:trace contextRef="#ctx0" brushRef="#br0" timeOffset="-162967.102">20443 13842 703 0,'-5'-5'170'0,"1"3"-45"0,-1 0 1 0,-3 2-10 16,1 3-52-16,-1 6-7 0,0 3-13 0,-2 4 10 15,0 4-3-15,0 4 1 0,-1 3 10 0,2 3-20 16,1 1-1-16,2 0-1 0,1-3-20 0,3 1-3 16,2-4-3-16,3-1-3 0,2-1-1 0,1-2-11 15,3 0-41-15,0-3-16 0,3 0-34 0,-1-2 3 16,1 1-52-16</inkml:trace>
  <inkml:trace contextRef="#ctx0" brushRef="#br0" timeOffset="-162583.817">20564 14014 1024 0,'0'0'94'15,"0"0"-92"-15,0 0 19 0,0 0 25 0,0 0 5 16,2 12-26-16,2-2 13 0,-2 1-2 0,0 1 0 15,3 1 14-15,-1 0-12 0,-2 1-4 0,4-2 2 16,-2-1-16-16,4-1-1 0,-2-3 0 0,2 1 3 16,1-3 0-16,1-3 18 0,0-1-2 0,-2-2-3 15,2-1 19-15,-1-1-13 0,-1-3 2 0,-1-3 1 16,-2 2-15-16,1-2 4 0,-3 0-1 16,1-1-4-16,0 0 4 0,-2 1-7 0,1-2 0 15,-1 1 3-15,1 3-12 0,-2 2-4 0,1-1-3 16,0 3 0-16,-2 3-6 0,0 0-1 15,0 0 0-15,1 0 0 0,0 0-2 0,15 15 0 16,-11-9 0-16,0 4 0 0,1-3 0 0,0 1 0 16,1 1 1-16,-3-3 0 0,3 0 0 0,-1-1 4 15,0-3-2-15,-1-2 2 0,0 0 2 16,0-3 1-16,-1-1 2 0,0-4-1 0,-1 0 2 0,-3-5 0 16,1 1 1-16,-1-1-2 0,0-1 1 15,-2 0-4-15,-1-3 0 0,0 2 1 0,-2 3-5 16,1 0-3-16,0 1-18 0,-1 1-13 0,0 2-15 15,3 3-226-15,2 5 244 0,0 0-72 0,0 0 102 16</inkml:trace>
  <inkml:trace contextRef="#ctx0" brushRef="#br0" timeOffset="-162339.511">20900 13771 1463 0,'7'-3'77'0,"2"4"-6"0,0 1 0 0,0 0 19 0,3 2-26 16,-1 3 2-16,-3 0 12 0,5 6-17 0,-1 3 2 15,-3 1-1-15,0 3-20 0,0 6-12 0,-3 2-4 16,-1 2 0-16,4 2-14 0,-8 0 1 16,0 0-2-16,-1 0 0 0,-1-2 0 0,-5-2 0 15,0-2-5-15,0 0-8 0,-7-4-6 0,2-1-168 16,-2 0 166-16,0 0-40 0,1 0 51 0</inkml:trace>
  <inkml:trace contextRef="#ctx0" brushRef="#br0" timeOffset="-162174.623">21163 14110 1324 0,'16'-5'100'0,"-1"-4"-27"0,-1 6 0 15,2-6-21-15,0 5-10 0,-1-1-25 16,-1 0-11-16,-3 5-3 0,0-1-19 0,-5 1-14 16,0 1-15-16,-4 1-171 0,-1 1 192 0,-1 3-61 15,-4-2 86-15</inkml:trace>
  <inkml:trace contextRef="#ctx0" brushRef="#br0" timeOffset="-162063.442">21234 14179 770 0,'0'0'222'0,"0"0"-24"16,0 0 0-16,0 0-44 0,1 0-19 15,1 0-8-15,21 6-52 0,-14-6-22 0,1 1-11 0,-1-1-3 16,4 2-28-16,-1-2-220 0,2 0 202 16,-3-3-45-16,2-2 54 0</inkml:trace>
  <inkml:trace contextRef="#ctx0" brushRef="#br0" timeOffset="-161287.285">21842 13906 778 0,'3'-7'153'0,"1"-3"-17"16,1 1 0-16,-1-2-15 0,3-2 2 0,-1 0-15 16,2 1-14-16,1-4-8 0,0 1-6 0,1 0 5 15,-1-3-16-15,1 2-21 0,0-3-2 0,-1 3 0 16,-1-2-23-16,0-1-5 0,1 2-6 0,-2 1-1 16,0 1-6-16,-2 3-2 0,3 2-3 0,-2 4-1 15,0-2-3-15,-1 8-2 0,0 0 0 0,-4 5 0 16,0 3-1-16,2 2 0 0,-3 3 0 15,0 6 1-15,1-2 1 0,0 3 2 0,1 1 1 16,1 2-1-16,1 3 3 0,0 1 0 0,1-1-4 16,1 2-17-16,-1 1-3 0,0 0-139 15,0 2-86-15,-2-1 111 0,1-3 140 0,-4-2-143 16</inkml:trace>
  <inkml:trace contextRef="#ctx0" brushRef="#br0" timeOffset="-161113.066">21755 14195 1285 0,'7'-4'109'0,"6"2"-26"0,3 1 1 0,2-3-22 15,8 3-20-15,6-2-12 0,0 1-20 16,4 0-3-16,1 1-2 0,2 0-2 0,0 0-2 16,-2 1-17-16,-4 0-87 0,-2 0-53 15,0 2-68-15,-3 2 7 0,-4 1-119 0</inkml:trace>
  <inkml:trace contextRef="#ctx0" brushRef="#br0" timeOffset="-160834.892">21587 14529 1247 0,'-4'-12'124'0,"6"3"-121"0,1 1 27 0,2-1 66 0,4-1-65 16,3 2-27-16,3 0 11 0,2 2 3 15,2 0-2-15,-2 2 13 0,0 2-6 0,-1 2 1 16,-3 3 4-16,-3 5-8 0,-5-1-5 16,-1 7-4-16,-4-1-2 0,0 3-5 0,-6 3 0 15,-2 2 0-15,-3-1-1 0,-3 0 2 0,-1 0-1 16,0 0 2-16,2-3 0 0,-1 1 2 0,2-4 8 16,1 0-1-16,3-1 0 0,1-1 7 0,6 1-5 15,0-4 1-15,2 1 0 0,2-3-6 0,7-1-2 16,0-2-4-16,3-2 0 0,4 1-5 0,0-3-95 15,2 0-118-15,2-3 116 0,1-3 97 0,-1 0-96 16</inkml:trace>
  <inkml:trace contextRef="#ctx0" brushRef="#br0" timeOffset="-158618.637">21925 14551 606 0,'1'-7'325'0,"2"0"-95"16,-1 3-18-16,2 0 58 0,0 2-271 0,2 3 5 15,0 4-10-15,1 2 8 0,1 3 1 0,0 4-1 16,0-1 11-16,1 5-4 0,-1 0 3 16,1-2 3-16,1 3-4 0,-2-3 0 0,3 0-1 15,0-1-2-15,2-3 1 0,-2-5 1 0,0-1 0 16,0-3 2-16,-1-4 0 0,0-2-1 0,-1-7-1 15,-2-2 1-15,0-2-1 0,-1-6-3 0,1-3 0 16,-2 0-1-16,0-1-1 0,-1-1 31 16,1 0 0-16,-1 1-4 0,0 2 29 0,-2 5-8 15,0 1 2-15,1 5 9 0,0 3-17 0,-3 8-20 16,0 0-5-16,8 0 1 0,-5 9-23 0,2 6 3 16,2 0-3-16,-1 4-1 0,2 4 1 0,0-1-91 15,2 1-167-15,0 1 149 0,1-2 112 0,0-7-108 16</inkml:trace>
  <inkml:trace contextRef="#ctx0" brushRef="#br0" timeOffset="-158014.481">23086 13622 2139 0,'0'0'16'0,"-10"4"-7"16,2 2 0-16,-8 2 4 0,-5 2-13 0,-7 1 0 15,-1 4 0-15,-7-1 1 0,-3 2-1 0,-1 0 0 16,-1 3 0-16,7-4-2 0,3 3 1 0,5-5 0 15,5 1-1-15,9-1 1 0,3-3 1 0,9-1 1 16,3-1 1-16,10-3-1 0,2-2 0 16,6-1 1-16,2 0-1 0,5-2-1 0,1-2 0 15,4 0 0-15,0 1-1 0,0 1-1 0,-1 0 1 16,-2 3-1-16,-3 0-1 0,-5 5 0 0,-5-1 2 16,-6 4 0-16,-3 3 0 0,-8 3-1 15,-4 0 1-15,-7 3 1 0,-3 1 0 0,-3 1 0 16,-3 1 0-16,-2-5-1 0,-1 1 1 0,0-3 0 15,2-2 3-15,4 0 1 0,1-2 2 0,5-2 5 16,4-1 1-16,2-5 0 0,5 0 8 0,3 0 0 16,5-3-1-16,4-1-1 0,4-1 0 0,6 0-7 15,4-2 0-15,4 0 1 0,3-1-8 0,3-1-36 16,1 1-71-16,0 2-38 0,0-3-74 0,0 0 7 16,-4 0-106-16</inkml:trace>
  <inkml:trace contextRef="#ctx0" brushRef="#br0" timeOffset="-157631.741">22812 14606 1604 0,'3'-20'144'0,"-1"2"-140"0,3-1 24 15,-1 0 34-15,1 3 9 0,0-1-36 0,0 4 28 16,-2-1-8-16,1 5-3 0,0 1 28 0,-2 4-31 15,-2 4-3-15,0 0 2 0,0 0-35 0,12 9-4 16,-7 2-5-16,0 1-2 0,2 4-3 0,-1 1 1 16,1 2-1-16,-1-1 1 0,0 2 1 0,1-1-42 15,-2-1-68-15,-2-2-32 0,1 0-81 0,-4-3 7 16,-3-3-106-16</inkml:trace>
  <inkml:trace contextRef="#ctx0" brushRef="#br0" timeOffset="-157499.692">22816 14336 2201 0,'-5'-12'57'0,"2"4"-18"16,2 2-1-16,1-2-5 0,0 5-39 0,1 1-13 16,2 0-15-16,1 4-96 0,1 1-59 0,-2 5 73 15,2 1 118-15,-1 5-119 0</inkml:trace>
  <inkml:trace contextRef="#ctx0" brushRef="#br0" timeOffset="-157314.304">23126 14475 2118 0,'-4'-15'148'0,"6"4"-116"16,1 1-32-16,2 0 109 0,0 4-109 0,5 0-45 15,-2 2-17-15,-2 3-2 0,-1 1-50 0,0 0-113 16,-2 4 170-16,-6 3-85 0,1 1 142 0</inkml:trace>
  <inkml:trace contextRef="#ctx0" brushRef="#br0" timeOffset="-157084.035">23129 14606 1519 0,'0'0'95'0,"9"-1"-20"16,3-3-1-16,-1 0-19 0,2 0-20 0,3-1-2 15,-3-1-24-15,2-2-12 0,-1-1-15 0,-2-1-2 16,-2 0-20-16,0-2-58 0,-2-2-10 0,1 1 5 16,-2-1-62-16,1 2 54 0,-1-3 4 0,-1 3-11 15,1 3 65-15,-3-1 75 0,1 3 20 0,-1 3 6 16,1 0 71-16,-2 4-22 0,0 0 8 0,0 4 11 16,-1 1-35-16,2 4-26 0,1 1-9 15,-1 3-1-15,0 2-31 0,1 1-27 0,2 3-127 16,0 0 91-16,-1 0 49 0,-1-7-49 0</inkml:trace>
  <inkml:trace contextRef="#ctx0" brushRef="#br0" timeOffset="-156131.939">22615 13217 605 0,'0'0'319'0,"0"0"-94"0,0 0-16 15,0 0 59-15,12 6-265 0,-6 2 5 16,-2 1-8-16,2 2-1 0,-1 1 0 0,-1 1 1 16,0-1 0-16,-2-1 0 0,0 2 0 0,2-5 1 15,-1 2 2-15,-1-6-13 0,1-2-10 0,1-2 2 16,3-3-17-16,0-5 12 0,-1-3 0 0,2-4-8 15,-1 0 13-15,3-2 29 0,0 0 13 0,0-3 3 16,0 0 30-16,-2-1 5 0,2 4 4 0,-1 1 6 16,-1 1 1-16,0 2-27 0,0 3-4 15,0 5 2-15,-1 1-30 0,1 5-6 0,-1 4-6 16,0 6-2-16,0 4-7 0,0 6-63 0,-2 4-91 16,0 7 90-16,0 4 72 0,-2 2-68 0</inkml:trace>
  <inkml:trace contextRef="#ctx0" brushRef="#br0" timeOffset="-155168.555">23731 13493 601 0,'-5'-7'379'0,"-1"3"-99"15,0 6-20-15,1 3 37 0,-1 6-278 16,0 4 24-16,0 5-46 0,2 6 3 0,1 3-4 15,2-1-2-15,0 0 6 0,2 3 0 0,3-2 1 16,2 0 0-16,1-1 1 0,5-1 2 0,-1-2-25 16,4 3-11-16,2 1-14 0,1-2-225 15,2-4 243-15,1 1-72 0,-1-3 102 0</inkml:trace>
  <inkml:trace contextRef="#ctx0" brushRef="#br0" timeOffset="-152671.854">23845 13693 742 0,'22'-9'141'0,"4"2"-140"0,2-2 89 15,1 0 67-15,0-4-99 0,0-2-29 0,-2-1 3 16,-1-2-19-16,-3-5 1 0,-3-3-3 16,-5 2 3-16,-5-3 4 0,-3-2 1 0,-2 3 5 15,-5 0-2-15,-1 1-1 0,-5 1-1 0,-1 4 0 16,-1 3-7-16,-3 2-3 0,-4 4-1 0,2 3-7 16,0-1 3-16,1 6-1 0,-1 0-1 0,1 1 4 15,1 6-5-15,3 0 2 0,2 6 0 0,3 1-3 16,0 5-2-16,3 4 0 0,1 3-1 0,3 3-1 15,5 2 0-15,3 7 0 0,2-2-1 0,0 2 1 16,4-1 1-16,1 5-1 0,2-4 2 0,0 0-1 16,-1-2 1-16,-1 0 1 0,-1 1 0 0,1-1 0 15,-3 0 1-15,-3 0 1 0,0 1 0 0,-4-1 2 16,-2-2 1-16,-5-1 0 0,-2-3 0 16,-2-1 0-16,-7-4 2 0,-2-7 0 0,-2-2 1 0,-1-1 0 15,-1-5 4-15,-2-6 0 0,1-1 1 0,0-2 2 16,1-6 13-16,1 1 5 0,2-5-2 0,3-2 15 15,1-2-8-15,3-4 0 0,1 0 3 0,1-2-10 16,1-1-11-16,3-1-4 0,0 2-2 0,3 0-12 16,1 0-11-16,1 3-27 0,4 1-12 0,0 3-25 15,7 3 2-15,2 2-35 0</inkml:trace>
  <inkml:trace contextRef="#ctx0" brushRef="#br0" timeOffset="-151941.153">24573 13448 694 0,'-9'-4'243'16,"2"4"-69"-16,-1 2-1 0,0 2-32 0,0 3-86 16,3 4-11-16,-1 3-40 0,0 4 0 0,0-2-4 15,2 4-2-15,-1 1 0 0,3-2 1 0,1 0 1 16,-2 1 0-16,2-4 0 0,3 3 3 0,2-3-17 15,2 1-12-15,0-4-11 0,3 4-187 0,1-1 202 16,2-3-58-16,0 3 81 0</inkml:trace>
  <inkml:trace contextRef="#ctx0" brushRef="#br0" timeOffset="-151701.843">24667 13568 968 0,'-2'-13'151'0,"2"1"-148"0,0 4 74 0,0-3 78 0,2 2-59 15,0 2-55-15,2 1 4 0,2 2-7 0,0-1-7 16,3 4 4-16,2 1-7 0,1 2 1 0,-1 4 2 16,0-1-9-16,4 5-10 0,-4 1 0 15,2 3 0-15,-2-1-10 0,-3 3 1 0,0-1-1 0,-2 1 0 16,-2 0 2-16,-3-2-2 0,0-1-12 0,-1 1-9 15,-2 1-9-15,-3-4-93 0,0 0-41 0,1 0 62 16,-1-2 101-16,4 4-106 0</inkml:trace>
  <inkml:trace contextRef="#ctx0" brushRef="#br0" timeOffset="-151488.986">24842 13509 1553 0,'2'-14'-147'0,"-1"9"196"15,1 3-7-15,-1 0-26 0,-1 2 8 0,0 0-1 16,0 0-24-16,0 0 17 0,0 0 0 0,1 14-4 16,-3-5 20-16,-2 2-9 0,-1 3 3 0,1-1 2 15,2 1-10-15,-1 1-5 0,3 1-3 0,0-3-2 16,2 2-4-16,3-1 2 0,2-2 0 0,2-1 0 16,0-1 2-16,3 0-19 0,0-3-22 0,1 2-9 15,1-6-31-15,0 1-200 0,-1-1 235 0,0 0-86 16,-4-3 125-16</inkml:trace>
  <inkml:trace contextRef="#ctx0" brushRef="#br0" timeOffset="-151232.783">24903 13171 1025 0,'0'-8'89'0,"0"5"-25"16,0 2 1-16,0 1-28 0,0 0-5 0,0 0-19 15,0 0-20-15,0 0 16 0,-1 8 3 0,0 2-5 16,0-1 18-16,-2 1-5 0,2-1 2 0,0 3 9 0,0 0-11 16,1 0-4-16,2 2-3 0,0-2-1 0,3 2-4 15,0 1-35-15,3-3-29 0,-1-1-10 0,1 0-50 16,0-1 3-16,1-3-53 0</inkml:trace>
  <inkml:trace contextRef="#ctx0" brushRef="#br0" timeOffset="-151053.155">25074 13201 1358 0,'0'0'55'0,"0"0"-20"0,0 0 0 15,0 0-7-15,0 0-19 0,0 0-5 0,0 1-8 16,0 1 0-16,8 22 1 0,-3-17 1 0,-4 0 1 15,4 3 1-15,-2 0 0 0,1-2 1 0,2 1 2 0,-4 0-25 16,1 1-38-16,-1-1-12 0,2-3-45 16,0 1 3-16,0-1-55 0</inkml:trace>
  <inkml:trace contextRef="#ctx0" brushRef="#br0" timeOffset="-150922.528">25135 13155 1567 0,'-3'-3'56'0,"3"3"-16"0,0 0 0 0,0 0-12 16,0 0-11-16,0 0-6 0,0 0-11 0,-2 0-5 16,1 0-32-16,0 0-14 0,0 2-23 0,-10 16 2 15,11-8-39-15</inkml:trace>
  <inkml:trace contextRef="#ctx0" brushRef="#br0" timeOffset="-150721.408">25201 13050 1362 0,'1'-2'51'0,"4"0"-15"0,2 4 0 0,1 0 13 16,3 0-13-16,1 6-8 0,3-1 14 0,1 2-5 16,-1 4 3-16,1 1 6 0,-3-3-8 0,0 4-13 15,-3 1-1-15,-3 0-3 0,-1 4-11 0,-3-3-10 16,-2 2-37-16,-2 2-22 0,-4-1-30 0,-3 6 4 15,0-2-50-15</inkml:trace>
  <inkml:trace contextRef="#ctx0" brushRef="#br0" timeOffset="-150058.454">25417 13673 1687 0,'13'-1'78'0,"7"0"-17"0,2 1-1 0,2-5-20 16,0 3-10-16,5 0-2 0,2 1-25 0,-1-1-37 15,1-1-55-15,-1 0-42 0,2 3-67 0,-1 0 5 16,-3-2-95-16</inkml:trace>
  <inkml:trace contextRef="#ctx0" brushRef="#br0" timeOffset="-149642.248">25139 13494 1387 0,'12'-8'95'0,"2"3"20"0,2 3-102 16,3 5 323-16,-1 3-295 0,3 3-15 0,0 5-13 0,-3 2-3 15,1 4-16-15,-4 2 2 0,-4 1 2 0,-4 1 0 16,-2 1 3-16,-6 1-88 0,-3 3 83 0,-3 6-17 16,-2 1 21-16</inkml:trace>
  <inkml:trace contextRef="#ctx0" brushRef="#br0" timeOffset="-148422.602">26016 13468 1192 0,'-3'-18'174'15,"-1"3"-172"-15,3 6 67 0,-1-2 143 0,2 11-147 16,0 0-62-16,0 0-4 0,-1 3-2 0,2 7-2 15,1 1-1-15,-2 6 14 0,0-1 0 0,2 2 0 16,-1 3 16-16,4 2-5 0,0-2 0 16,4 0 1-16,1 1-7 0,2-1-1 0,3-2-1 15,1 0-1-15,4-2-2 0,-2-3 1 0,3-2-1 16,0-2 3-16,3-3-1 0,-1-3 1 0,2-1 1 16,-3-3 0-16,1-3 2 0,-2-1-3 0,0-4 1 15,-3-3-1-15,-2 0-2 0,-4 0-1 16,-1-4-1-16,-2 0 0 0,-3-2-2 0,-3-1 0 15,1 1 0-15,-3-1-1 0,-1 0 0 0,0 0-1 16,-1 2-1-16,-1-2 1 0,-1 4-3 0,1 1 0 16,-1 5-2-16,2 0-2 0,-1 2-1 0,2 6-4 15,0 0 1-15,0 0 0 0,0 12-4 0,1 0 8 16,1 0 0-16,2 4 0 0,1 2 6 0,1 3 1 16,0 0 2-16,3 2 3 0,0 0-2 0,0 0 0 15,3 2-1-15,-1 1 1 0,-1-2-2 0,-2 1 2 16,1 0-1-16,-3 1 0 0,0-1 2 0,-3 2 0 15,-3-4 1-15,-2-1-1 0,-4 2 2 0,-1-2 1 16,-6-3-1-16,-4-2 0 0,-1-4 1 0,-5 0-33 16,0-3-25-16,-4-4-7 0,-3-2-45 0,2-4 3 15,1-2-45-15</inkml:trace>
  <inkml:trace contextRef="#ctx0" brushRef="#br0" timeOffset="-148124.111">26642 13091 858 0,'-5'-5'84'16,"0"2"-82"-16,-1 3 23 0,-2 0 23 0,1 4 6 15,1 2-20-15,-3 4 27 0,0-3-3 0,2 5-3 16,0 2 28-16,2 1-21 0,0 0-1 0,2 1 3 16,3 1-28-16,2 2-8 0,1 1-4 0,2-2-2 15,3 2-11-15,0-3 0 0,3 2-6 0,0-1-5 16,1-3-6-16,-1-2-79 0,0-1-37 16,2-4-20-16,-2 0-101 0,3-6 6 0,1-1-80 0</inkml:trace>
  <inkml:trace contextRef="#ctx0" brushRef="#br0" timeOffset="-147966.594">26850 13182 1461 0,'0'0'90'0,"0"0"-25"0,0 0 0 0,0 0-12 0,0 0-18 16,0 0-6-16,-1 11-16 0,4-5-1 16,-1 3 0-16,2 1 2 0,-1 0-3 0,1 1-1 15,1-3-1-15,-1 2-2 0,1-1-1 0,1 1-76 16,-1-2-45-16,1 1-6 0,0-2-97 0,0 1 5 15,-1-3-87-15</inkml:trace>
  <inkml:trace contextRef="#ctx0" brushRef="#br0" timeOffset="-147809.764">26932 13149 1318 0,'-5'-18'187'0,"1"2"-184"0,2 5 85 16,-2-2 58-16,1 2-4 0,2 2-90 0,0 3-10 15,1 0-11-15,0 3-5 0,0 3-12 0,0 0-8 16,0 0-1-16,0 0 0 0,0 0-8 0,6 8-87 15,-3-2-75-15,-2 5 86 0,1 0 80 0,1 1-76 16</inkml:trace>
  <inkml:trace contextRef="#ctx0" brushRef="#br0" timeOffset="-147621.875">27024 13131 1358 0,'1'-3'93'0,"3"1"-17"0,2 4-75 0,2 1 288 16,0 1-285-16,5 2 16 0,0 3-8 0,0 2-3 16,0 1 16-16,1 2-2 0,-3 3 0 0,1-3 6 15,-3 7-6-15,-2 1-7 0,-3 0-1 0,-2 3-2 16,0 1-7-16,-1 5-60 0,-7-2-79 0,-3 2-49 16,-4 0-103-16,-5-8 8 0,-1-2-137 0</inkml:trace>
  <inkml:trace contextRef="#ctx0" brushRef="#br0" timeOffset="-146935.921">27282 13104 1137 0,'3'-5'78'15,"2"2"1"-15,-1 3-73 0,5 3 228 0,2 1-209 16,3 7-3-16,1 0-12 0,2 5-3 0,0 3-2 16,0 2 10-16,1 3 3 0,-2 4-1 15,0 1 12-15,-3 7-6 0,1 1-2 0,-3 5 2 0,-1 2-8 16,-2 2-3-16,-3-2-2 0,-2 0 0 15,-3-2-4-15,-5-2-22 0,-4-4-62 0,-5-1-50 16,-4 0-59-16,-4-3 6 0,-3 1-99 0</inkml:trace>
  <inkml:trace contextRef="#ctx0" brushRef="#br0" timeOffset="-146202.825">27431 12732 536 0,'-2'-10'342'0,"-1"2"-79"0,1 3-15 0,1 1 19 16,0-3-221-16,1 5 24 0,1-2-53 0,1 5 2 16,3-4-4-16,1 0-3 0,2 1 3 15,2 2 7-15,-1 0-6 0,3 2 2 0,0 1 2 16,0 0-9-16,-1 1-1 0,2 4 2 0,-3-1-12 15,-1 2-1-15,-1 0-1 0,-3 4-1 16,-2-1-2-16,-1 2 4 0,-5 0 0 0,-3 3-1 16,-1 0 4-16,-4-2 7 0,-1 2 2 0,-2-1 3 15,0 0 6-15,1 0 15 0,1-2-1 0,3-1 1 16,0 1 14-16,5-3-2 0,3-1 3 0,2-2 0 16,5 1-3-16,5-4-11 0,3 1-2 0,6-3 0 15,2 0-13-15,5-2-14 0,1 1-46 0,2-2-26 16,0-2-40-16,-3-1 5 0,-1-5-59 0</inkml:trace>
  <inkml:trace contextRef="#ctx0" brushRef="#br0" timeOffset="-145354.557">25770 12739 1361 0,'17'-13'93'0,"3"-4"29"15,4 3-100-15,2-1 296 0,7 0-257 0,7 1-19 16,6 1-12-16,4 1-5 0,6-1-20 16,3 3-1-16,3 3-3 0,-2 1 1 0,0 1-2 15,-3 2 0-15,-4 3-58 0,-3 4-33 0,-3 5-36 16,-9 3 5-16,-1 5-71 0</inkml:trace>
  <inkml:trace contextRef="#ctx0" brushRef="#br0" timeOffset="-142745.034">25583 12239 583 0,'4'-2'94'0,"0"-3"-92"0,-1 3 44 16,2-2 52-16,3 0-22 0,-1-2-38 0,0-1 19 16,0 0-5-16,0-2-3 0,-3-1 24 0,1-1-10 15,-4-2-1-15,-1 1 0 0,-3 0-13 0,-3 0-16 16,-1 1-5-16,-4 0-1 0,1 1-20 0,-2 2 0 15,-2-1 1-15,2 3 0 0,1 0 1 16,2 1 3-16,3-1-3 0,2 2 1 0,4 1 3 16,5 3-5-16,5 0-1 0,2-3-2 15,3 3-5-15,1 0 0 0,5 0 0 0,1 2 0 16,0-2 0-16,-1-2 0 0,3 2 0 0,-2 2-1 16,-1-2-1-16,0 1 1 0,-3-1 1 0,-1 3 0 15,-3-1 0-15,-3 5 1 0,-2-2 1 0,-3 1 1 16,-2 1 1-16,-2 0 2 0,-2 2 0 15,0 1-1-15,-1-3 2 0,-3-2 0 0,2 5-1 0,1-2 2 16,-2-1-2-16,3 2-2 0,0-7 3 16,2 4-2-16,1-1 0 0,3 0 2 0,2 0 0 15,-1-5 0-15,3 4 1 0,0-4-1 0,1 1-12 16,0-1-12-16,1 0-8 0,0-4-103 0,0 3-12 16,-2-5 12-16,-2 1-113 0,1-4 72 15,-2 1-2-15,-2-2-19 0,0-1 88 0,-2 0 85 16,-2-3 29-16,0 2 11 0,-1-2 85 0,-1 2-7 15,0-1 11-15,-2 4 11 0,1 0-18 0,-3-1-18 16,2 4-12-16,0 1 6 0,-1 1-29 0,-1 2-15 16,1 2-7-16,-2 0 0 0,0 0-18 0,1 2-3 15,0 1 0-15,2 3-1 0,-2-2-2 0,2 3 3 16,2-1-2-16,1 2 1 0,0 0 1 0,2-2 1 16,1 1 0-16,3-1 0 0,0-1 0 0,3-2 0 15,-1 1 0-15,4-1 1 0,0-2 0 16,0-1-1-16,1 0 0 0,0 0 0 0,1-4-1 15,-2 0 1-15,2 1-2 0,-5-5-1 0,1 3 0 16,0-5-1-16,-1 3-1 0,-4-2 1 16,0 2-3-16,-3-4-1 0,-1 2 0 0,-1 1 0 15,0 1-1-15,-5 1-1 0,1 1 0 0,-3 4-1 16,1 1-1-16,-2 0 0 0,-2 1 0 0,-1 3 0 16,2 2-1-16,0 0 0 0,1 3 1 15,-1 1-1-15,2 1-1 0,3 0 2 0,-1-2-1 16,3 2 1-16,0 0 0 0,2-1 1 0,0 0 1 15,4-2 0-15,0 2 1 0,2 0 0 0,1-1 2 16,2-3 0-16,1 1 1 0,2-3 0 0,2 1-1 16,1 0 2-16,-2-5 0 0,2 0 0 0,1-4 0 15,-2 2-1-15,-1-4 0 0,1 1 1 16,-2-3-1-16,-2-2 0 0,1 2-1 0,-5-1 0 16,0-1-1-16,0-1 1 0,-2 2-1 0,-3 0 15 15,1-3 0-15,-2 4-5 0,-3 0 14 0,3 2-13 16,-1 1 3-16,-2 2 7 0,3 3-19 0,0 0 0 15,0 0-4-15,0 0-1 0,-1 0-2 0,0 1 1 16,-13 16-1-16,13-9 0 0,1 1 1 0,-2 0 1 16,4 1 1-16,1 0-1 15,2 1 1-15,0-4 1 0,-2 2 0 0,3-2 1 0,2 1 0 16,2-2 1-16,-2-2 0 0,2-1 0 16,-1-3 0-16,3 0 1 0,2 0 0 0,1-3 0 15,-3-2 0-15,1-1 0 0,1-2 1 0,-3-1-1 16,0 2 1-16,-2-4-1 0,-3 1 1 0,-2-1-1 15,-2 2 1-15,-2-2-2 0,-1 0 1 0,-4 0 0 16,-1 1-2-16,-3 2-2 0,1 3 0 0,-5-3 0 16,1 4-1-16,-3 4 0 0,0 0 0 0,3 2-2 15,-2 3 2-15,3 1 0 0,0 1-1 16,0 2-1-16,4 1-2 0,2 0-78 0,-1-1-25 16,2 3-3-16,3-1-89 0,1-1 5 0,1-3-70 15</inkml:trace>
  <inkml:trace contextRef="#ctx0" brushRef="#br0" timeOffset="-142399.831">26362 12016 725 0,'0'0'50'0,"0"0"-23"16,0 0-23-16,0 0 65 0,0 0-55 0,0 1-3 16,0 2-7-16,11 17 0 0,-9-13-3 0,1 2 1 15,0-4 1-15,1 1 0 0,1 0 3 0,1 0 1 16,2-1 0-16,2 0-1 0,-2-1 3 0,3-3-1 15,0 0 1-15,2-1-2 0,-1-2 1 16,3-1 0-16,-3-3 0 0,2-1 1 0,1-3-1 16,-2-3 4-16,-1-1 7 0,0-4 1 0,-1 1 6 15,-3-2 13-15,-2-3 5 0,-2-1-2 16,-1-3 15-16,-3 1-13 0,0 1-5 0,-4 0 5 16,-2 1-18-16,0 0-3 0,-2 5-8 0,1 2 1 15,-2 2-5-15,1 3-4 0,-1 4 1 0,2 3 0 16,-1 3-3-16,1 2 4 0,-1 3-1 0,2 5-2 15,0 2 4-15,1 3-3 0,0 4 0 0,1 0 2 16,2 3-5-16,2 0 2 0,0 3 1 0,2-1 0 16,2 2 2-16,2-3 1 0,2-1 2 15,2-1 0-15,-1-3 2 0,3-1 3 0,0-2-3 16,1-1-19-16,1-2 0 0,-2-1 1 0,-2 1-15 16</inkml:trace>
  <inkml:trace contextRef="#ctx0" brushRef="#br0" timeOffset="-141565.895">25658 12364 404 0,'-3'-5'65'15,"2"1"-64"-15,1 2 54 0,0 2 23 0,0 0 2 16,0 0 0-16,0 0-1 0,0 0-2 0,1 0 5 15,12 5-2-15,-9 2-20 0,1 2-6 0,1 2-1 16,0 0-22-16,0 1-3 0,1 0-3 16,1 0-4-16,0-1-3 0,-1 0 11 0,2-4 0 15,-2 1-1-15,1-2 10 0,-1-3-5 0,2-1 1 16,-2-2 5-16,0-2-8 0,1-1 4 16,-1-4 1-16,-1-3-2 0,2-1 4 0,-2-2-4 15,0-1-2-15,-1-1 1 0,0-1-7 0,0 1-9 16,-1-1-3-16,-1 1 1 0,0 3-11 0,-1-1 0 15,1 5-2-15,-1-1-6 0,1 3-2 0,-2 5-91 16,1-3-38-16,1 4-20 0,1 0-111 0,-1 5 7 16,2 2-95-16</inkml:trace>
  <inkml:trace contextRef="#ctx0" brushRef="#br0" timeOffset="-140422.515">26025 12347 958 0,'-3'-5'58'0,"1"1"-14"16,1 0-1-16,-2 1-11 0,-2 0-13 0,2 0-2 15,-2 1-15-15,-1 2 4 0,-1 0 2 0,0 4-2 16,0-2 5-16,-2 5-2 0,2-1 1 16,-1 4 2-16,2-3-4 0,0 3-1 0,1 1-2 15,1 0 0-15,0 1-3 0,3 0 1 0,1-1 0 16,0-1 0-16,3 1 0 0,-1-3 2 0,3 2-1 16,0-4 1-16,1 1 1 0,-1-4-1 15,1 2 0-15,0-4 1 0,1-1-1 0,-1-1-1 16,1-4 1-16,-2 0 0 0,1-1-1 0,-1 0 0 15,0-4 0-15,0 0-2 0,-1 0 2 0,-2-1-2 16,2 0 0-16,-3 1 1 0,2 0 0 0,-2 3 11 16,0 0 0-16,-1 3-4 0,1-2 13 0,-1 6-12 15,0 0 3-15,0 0 4 0,0 0-14 0,0 0-1 16,0 0-2-16,2 1 0 0,11 15-1 0,-8-10 0 16,0 0 1-16,2 2 0 0,1-2 1 0,0 1 0 15,6-2 0-15,-4-1 1 0,1 0 0 0,0-3 1 16,1-1-1-16,-2-1 1 0,1-3 0 15,2-3 1-15,-7-2-1 0,3-1 1 0,-2-2 0 16,2-2-1-16,-3 2 1 0,-3-4-1 16,2 0 0-16,-3 2-1 0,-1-2 0 0,-1 1 0 15,0 2-1-15,-4 0-2 0,3 2 1 0,0 1 0 16,-4 3-2-16,1 1-1 0,0 1 0 0,-1 1-1 16,2 3-1-16,-1 1 0 0,-2 1-1 0,2 3 0 15,2 1 0-15,-1 1 0 0,1 3 0 0,-1 2 0 16,2 0 1-16,1 1 2 0,0 2-1 0,-1-1 1 15,1 2 1-15,2 1 2 0,2-2-1 16,1 2 2-16,0-5 1 0,-1 2-1 0,3 0 2 16,-1-3 0-16,3 0 0 0,-1-7 0 15,2 3 0-15,1-3 0 0,-2-2 0 0,5-2 0 16,-3-2-1-16,2-4 1 0,-3 0 0 0,0-1-1 16,0-3-1-16,-3 0 1 0,2-1-1 0,-2 1 0 15,0-3 0-15,-3 2-1 0,3 1-1 0,-5 2 0 16,2-1 0-16,-2 1 0 0,-1 3 0 0,-1 0 0 15,0 4-1-15,0 2 1 0,0 0 0 0,0 0-1 16,0 0 1-16,0 0 0 0,0 0 0 0,0 0 0 16,-6 18 0-16,6-9-1 0,0-1 1 0,0 2 0 15,2 0 4-15,0-1-4 0,0 1 3 0,2-3-1 16,1 3 0-16,0-4 1 0,0-1-2 0,2-1 3 16,1-2-4-16,-1-2 2 0,1 0 0 15,-1-4 2-15,-1 1-1 0,0-5 0 16,1 1 1-16,-3 0 6 0,1-2 9 0,-2 0-3 0,-1 1 10 15,0 0-6-15,-1 0 1 0,-1 1 4 16,-1 1-7-16,-1 1-2 0,1 0-7 0,-1 3-1 16,2 2-3-16,0 0 0 0,0 0-1 0,-2 0 0 15,1 0-2-15,0 0 0 0,0 1 0 0,-1 0 0 16,-7 20-2-16,9-12 1 0,2-3-1 0,1 2 2 16,0-1-1-16,2 0 0 0,0 1 1 15,1-5 0-15,2 5 0 0,0-6 2 0,1 2-1 16,2 0 1-16,3-3 1 0,0-1-1 0,2-1 3 15,-1-5-3-15,1 2 2 0,0-5 0 0,0 2 0 16,-1-3-1-16,-1 1 1 0,-6-2-1 0,2 0 0 16,-4 0 1-16,-1 0-2 0,-2 0-1 0,-3 1-1 15,0 0 1-15,-3 3-3 0,1 1 0 16,-4-1 0-16,1 4-1 0,-1 0-1 0,-1 2 14 16,0 1 0-16,1 0-2 0,1 2 14 0,-1 2-1 15,2 2 4-15,3 0 5 0,1 2-4 0,2 0-1 16,4 0 1-16,3 1-1 0,1-1-1 0,4 2-5 15,0 0-2-15,2-3 1 0,2 2-6 0,-1-2 2 16,1 2-3-16,0 0-15 0,0-2 0 0,-1 3 0 16,1-3-9-16</inkml:trace>
  <inkml:trace contextRef="#ctx0" brushRef="#br0" timeOffset="-138901.448">24538 14259 256 0,'-24'-2'45'0,"-4"0"3"0,2 2 0 0,-1 2-1 16,3-1 31-16,-2 0-4 0,2 3 9 0,3-2 15 16,3 1 0-16,2-1 5 0,3-1 12 0,5 3-13 15,3-4-8-15,5 0 1 0,0 0-22 0,16 0-19 16,0-1-9-16,7-4 3 0,5 1-26 15,7 3-6-15,5-4-4 0,2 1-2 0,5 2-6 16,2-4 0-16,0 0-2 0,2 4 1 16,-2-5 0-16,-3 1-4 0,-3 2-16 0,-1 2-6 15,-5-1-13-15,-4 1-79 0,-4 2-25 0,-5 0-9 16,-4 2-98-16,-6-1 4 0,-4 4-53 0</inkml:trace>
  <inkml:trace contextRef="#ctx0" brushRef="#br0" timeOffset="-138748.739">24391 14382 1211 0,'0'0'131'15,"9"-1"-27"-15,5 1 0 0,3 0-24 0,4-1-24 16,7-1-4-16,1-2-31 0,4 0-5 16,0 0-4-16,2-1-1 0,-2 2-7 0,-5 0-246 15,0 3 231-15,-5 3-50 0,-2 0 62 0</inkml:trace>
  <inkml:trace contextRef="#ctx0" brushRef="#br0" timeOffset="-130057.137">28801 14121 176 0,'-10'0'-4'0,"1"0"46"15,1 0 8-15,0 0-16 0,3 1 115 0,2-1-24 16,3 0 23-16,0 0-19 0,0 0-7 0,12 6 0 16,-3-6-29-16,5 3-19 0,4-2-5 15,1-1 2-15,2 0-25 0,0 0-7 0,3 0-5 0,-2-2-2 16,0-1-9-16,-1 2-6 0,-1-4-1 15,-2 2-1-15,0 0-7 0,-2-2-2 0,-1 1-3 16,-2 2-5-16,-2-3-4 0,-2 2-30 0,-2 0 3 16,-4-4 4-16,-1 2-30 0,-2 2 17 15,-3-1-3-15,-1 2 0 0,-2-1 21 0,-2-1 10 16,1 3 3-16,-1 1 2 0,2 0 9 0,-1 1 4 16,1 3 6-16,1 0 1 0,0 1 7 0,1 2 10 15,0 1 0-15,2-1 0 0,-2 3 12 0,3 1-4 16,0 0 1-16,0 4-1 0,-2 0-5 0,1-1-7 15,0 5-2-15,0-1 1 0,1 5-7 0,-2 0-4 16,2 3-3-16,-1-1 0 0,-1 1-5 0,1 3 1 16,-2-3 2-16,0 1-1 0,1 0 1 0,-4-2 3 15,1 0 4-15,-1-3-2 0,-1-1 5 16,-3-3-2-16,0 0 0 0,-1-5 3 0,-2 0-2 16,1-5 11-16,-2 1 2 0,0-7-3 15,0 0 14-15,3-2-2 0,2-2-1 0,-1-4 4 16,2 0-6-16,4-1-11 0,-1-3-5 0,4-1 0 15,2 0-15-15,0-1-16 0,-1 0-26 0,4 3-9 16,0 0-31-16,0-1-139 0,6 2 179 0,0 3-71 16,2 0 109-16</inkml:trace>
  <inkml:trace contextRef="#ctx0" brushRef="#br0" timeOffset="-129755.536">29267 14151 905 0,'0'-12'130'0,"0"5"-18"0,0 2-1 0,-1-2-17 16,1 7-14-16,0 0-3 0,0 0-21 0,0 0 3 15,-15 7-2-15,10 0-1 0,2 6 3 0,-4 3-15 16,1-1-2-16,-1 3 1 0,2 4-18 16,4 1-7-16,-2 0-6 0,1-1-1 0,2 2-8 15,2 0 0-15,1 1-1 0,3 0-8 16,1-1-2-16,-1-1-92 0,4-1-44 0,1-2-19 16,-1-2-119-16,4-3 8 0,3-4-95 0</inkml:trace>
  <inkml:trace contextRef="#ctx0" brushRef="#br0" timeOffset="-129293.09">29467 14265 1234 0,'-7'-5'106'0,"2"3"-103"0,1 2 11 0,-1 0 24 15,3 2-14-15,-1 2-25 0,2 2 8 0,0 2 1 16,1 0 2-16,0 3 11 0,1 2 3 0,1-2-2 15,2 1 4-15,2 0 1 0,0 1-10 16,3-1 2-16,1-1-4 0,0-1-8 0,2 0 0 16,1-4 2-16,-1-1-1 0,1-2 3 0,0-2 17 15,-1-1 3-15,0-4-3 0,1-2 18 0,-3 0 2 16,-1-4 3-16,-1 0 6 0,-1 0-3 0,-1-1-6 16,-2 0-2-16,-1 1 2 0,-2-1-9 0,-1 1-7 15,0 3-4-15,-1-2 1 0,-2 3-9 0,2 2-7 16,1 4-3-16,0 0 0 0,0 0-8 0,0 0-1 15,0 0-1-15,0 0-1 0,1 0-2 16,0 1 2-16,18 18-1 0,-12-10 1 0,3-3 0 16,0 2 1-16,1 0 0 0,0-3 1 0,0 3 0 15,4-4 2-15,-4-2 1 0,2 0-1 16,0 0 2-16,1-2 1 0,-2-4 0 0,3 0 2 16,-2 1 0-16,-1-6 22 0,-1 2-4 0,-3-3-3 15,-3 3 18-15,-2-3-9 0,-3 1 4 0,-2 1 6 16,-1 0-16-16,-3 1-7 0,-1 2-2 0,-4-3 1 15,1 6-10-15,-1-3-3 0,-2 1-2 16,2 4-1-16,-2-1-2 0,2 0-16 0,0 1-20 16,5 4-5-16,1 2-26 0,3-3-136 0,2 5-141 15,5-1 142-15,3 3 206 0,7 1-198 16</inkml:trace>
  <inkml:trace contextRef="#ctx0" brushRef="#br0" timeOffset="-129042.357">29949 14064 1613 0,'-2'-5'29'0,"2"-1"-12"0,2 5 0 0,1-3 23 16,1 3-4-16,3 2-7 0,0 3 26 0,3 2 6 16,1 0 3-16,3 4 9 0,-2 0 0 0,2 3-15 15,-1 2-8-15,2 3 0 0,-1-4-20 16,1 4-5-16,-3-1-4 0,0 1-1 0,-1 2-7 15,-2-1-1-15,0-1 0 0,-3 2-2 16,-2-2 0-16,-3 2 2 0,-1 0-3 0,-5-4-5 16,-3 1 0-16,-3-3-67 0,-1-1-41 0,-3 0-11 15,0-2-93-15,-2-3 7 0,0 1-76 0</inkml:trace>
  <inkml:trace contextRef="#ctx0" brushRef="#br0" timeOffset="-128806.982">30359 14268 2174 0,'15'-4'2'0,"1"3"4"15,1-2-8-15,-1 3 1 0,2 0 1 0,-5 0-9 16,-2 4-40-16,-2 0-18 0,-2 2-33 0,-2 0 4 16,-1 3-51-16</inkml:trace>
  <inkml:trace contextRef="#ctx0" brushRef="#br0" timeOffset="-128684.469">30364 14358 2321 0,'6'-4'57'0,"4"0"-21"16,2 3-31-16,2 1-3 0,-2-1-72 0,2 1-61 16,-3 4-45-16,0 3 6 0,-1 0-102 0</inkml:trace>
  <inkml:trace contextRef="#ctx0" brushRef="#br0" timeOffset="-100982.669">28457 15294 296 0,'1'-4'97'0,"1"2"0"0,0-2-1 0,1 1 2 16,1-1 1-16,1-2-6 0,0 1 3 0,2-4-2 15,-1 1-2-15,2-2 3 0,-2-1-7 0,1-1-14 16,0-1-3-16,-1-2 2 0,-1 0-17 0,0-1 1 16,-2 1-22-16,1 1 3 0,-2-4-7 0,0 5-5 15,-1-1-1-15,0-1 1 0,-1 4-10 0,0 3-4 16,0-1 0-16,0 2 0 0,0 3-4 0,0 4-4 15,0 0-2-15,0 0 0 0,0 0-4 0,0 14 0 16,1-5-1-16,1 5-1 0,0 3 1 0,-1-3 2 16,1 6-1-16,0-4 2 0,1 3 0 0,-1-1 0 15,0-2 0-15,1 0 0 0,1-2 0 0,1 3-1 16,-1-4-33-16,3 2-10 0,-2 1-22 0,0-5-162 16,-1 4 195-16,0-2-68 0,-3 5 102 0</inkml:trace>
  <inkml:trace contextRef="#ctx0" brushRef="#br0" timeOffset="-100828.868">28570 15430 1013 0,'0'0'94'0,"0"0"-22"0,0 0-1 16,0 0-13-16,0 0-20 0,0 0-8 15,0 0-14-15,15 5-1 0,-6-5-2 0,0-3-1 16,4 2-1-16,-1-1-5 0,2-2 0 0,3-1-1 15,1 1-5-15,1 2-97 0,1-3-93 0,-1 2 100 16,1 3 92-16,0 2-89 0</inkml:trace>
  <inkml:trace contextRef="#ctx0" brushRef="#br0" timeOffset="-98141.987">28450 15756 755 0,'0'-5'131'0,"0"0"-24"0,0 4-1 0,0 1-20 15,0 0-21-15,0 0-5 0,0 0-22 0,0 0 6 16,2 0-5-16,-1 0-3 0,14 12 5 15,-13-2-15-15,2-4 0 0,-2 4 1 0,1 0-17 16,1 0-2-16,-2-1-3 0,2 2 0 0,1-1-2 16,-2-2 0-16,2-1 0 0,1-1 0 0,1 0 1 15,-1-2 2-15,0 0 1 0,0-4 0 0,0 0 2 16,2-8-2-16,-2 2 1 0,1-2 1 16,1-3-1-16,-2-1-2 0,0 1 5 0,1-1 2 15,0-4 3-15,0 1 15 0,-1 2 1 0,0 0-2 16,0 1 18-16,1-3-1 0,-1 4 1 0,0 2-3 15,0 0-2-15,-1 2-11 0,0 2-3 0,2 4 0 16,-2-1-13-16,2 2-4 0,-1 2-4 0,1 1 0 16,-3 2-5-16,2 1-2 0,0 2 0 0,-3-3 2 15,-1 4-2-15,2-2-12 0,-2 0-27 0,1 1-13 16,3 0-25-16,-2-2-234 0,1 2 270 16,2-4-93-16,4 0 134 0</inkml:trace>
  <inkml:trace contextRef="#ctx0" brushRef="#br0" timeOffset="-97620.27">29426 15072 856 0,'11'-4'70'0,"-2"2"-12"0,-3-1 0 0,0 1 22 16,-2 2-12-16,-4 0-11 0,0 0 22 0,-6 6-13 16,-4 0 6-16,-2 4 8 0,-6 1-18 0,-1 2-9 15,-2 0-6-15,-1 3-3 0,-3 0-10 0,1-1-10 16,5 4-3-16,-2-8-1 0,6 1-11 0,1-1-1 15,3 0-3-15,1-5-1 0,7 3-1 0,-1 0 0 16,0-7 0-16,6 7 0 0,-2-7 0 0,3 1 0 16,2 2 1-16,1-4-1 0,-1-1 0 0,6 1-1 15,-1 0-1-15,0-1 1 0,2 2-2 0,-2 1 0 16,1 1-1-16,-1-2 0 0,-2 3 0 16,-1 0 1-16,-2 3-1 0,-2-1 1 0,-1 3 0 15,-3 1 0-15,-3 1 0 0,-1 2 0 16,-2 0 0-16,-3 0 0 0,1 1 1 0,1 0 0 15,-4 0 0-15,5-3 8 0,-2 1 3 0,3-2-2 16,4 0 9-16,-2 0-3 0,3-5 3 0,1 0 5 16,1-2-3-16,0 0 12 0,5-2-6 0,2-2-2 15,1-4 10-15,4 1-12 0,-3-1 4 0,6-3-1 16,-1 2-12-16,3-3-5 0,0 2-2 0,-1 1 0 16,-1 1-5-16,-1-2-17 0,1 4-38 0,-4 1-11 15,-1-1-37-15,-1 2 3 0,-1 2-48 0</inkml:trace>
  <inkml:trace contextRef="#ctx0" brushRef="#br0" timeOffset="-97344.062">29708 15055 1314 0,'-2'-8'158'0,"1"0"-155"0,1 7 67 0,0 1 58 16,0 0-22-16,-7 2-43 0,2 9 6 15,0 3 2-15,-2 5-3 0,-1 4 8 0,-2 4-11 16,-1 2-5-16,1 6 1 0,2 2-16 0,1 5-14 16,4 0-5-16,3 6 1 0,2 0-17 0,7 6 0 15,3-3-2-15,3 2-2 0,4-4-1 0,3-1-87 16,1-1-73-16,4-2-47 0,4-2-124 0,0-2 8 15,-1-7-147-15</inkml:trace>
  <inkml:trace contextRef="#ctx0" brushRef="#br0" timeOffset="-93977.923">29951 15223 438 0,'0'0'59'15,"0"0"-58"-15,0 0 23 0,0 0 28 0,0 0-7 16,0 0-33-16,0 0 19 0,0 0 2 0,0 1-4 16,0 0 20-16,1 0-5 0,0 1 3 0,0 0 3 15,1-1-8-15,-1 1-8 0,0 0-3 0,0 0 0 16,1 2-8-16,0-3-2 0,1 2-1 0,35 24-1 15,-38-27-1-15,1 0-2 0,0 0 0 0,0 0-1 16,28-6-2-16,-23 5-2 0,1-7 0 0,-2 4-1 16,2-2-3-16,-3-2 2 0,0 0 1 0,0 0 2 15,-2-1 1-15,1-2 13 0,-3 5 0 0,1-3 0 16,0-1 12-16,-1 3 3 0,0-1 1 16,0 0 0-16,-1 0 0 0,0 2-5 0,1 1-2 15,-1 2 0-15,1 3-9 0,0 0-8 16,0 0-2-16,0 0 2 0,0 0-9 0,0 0 3 0,2 18-2 15,2-6 0-15,-1 1 3 0,2 2 2 0,0 3 1 16,1 1-1-16,2 2 2 0,-2 2-2 16,-1-1 1-16,1 0 0 0,-1 1 0 0,0 3-4 15,-1-2 0-15,-2 1 0 0,-1-2-2 0,-1 1-2 16,-2-1 1-16,-2 1 0 0,-2-2-1 0,-1-1 0 16,-2-3 0-16,-1 0 0 0,0-2 1 0,2-4-33 15,-3-1-37-15,1-5-9 0,0 2-53 0,1-7 4 16,1-1-56-16</inkml:trace>
  <inkml:trace contextRef="#ctx0" brushRef="#br0" timeOffset="-93157.8">30236 14828 951 0,'-4'-1'103'0,"0"1"-10"0,-1 0-6 15,-1 1-6-15,1 4-1 0,-2-3-10 0,2 7-22 16,-1-4-5-16,-2 3-1 0,3 2-27 0,0 1-4 15,2 2-3-15,-2-1-1 0,1 0-5 16,2 2 0-16,-1 0 0 0,2 0-2 0,0-1-1 16,1-1-62-16,1 0-21 0,0-2-2 0,3 1-72 15,0-4 4-15,4 0-57 0</inkml:trace>
  <inkml:trace contextRef="#ctx0" brushRef="#br0" timeOffset="-92971.707">30311 14896 948 0,'0'0'116'16,"0"0"-52"-16,0 0 7 0,0 0-4 0,0 0-2 15,0 0 3-15,0 1-22 0,0 0-1 0,0 2 4 16,0 21-28-16,-2-15-6 0,-1-2-4 0,2 1-1 16,1 2-7-16,1-4-5 0,-1 2-23 15,4 0-4-15,-2-2-17 0,2-1-97 0,0 0 120 16,-1-3-46-16,1 2 69 0</inkml:trace>
  <inkml:trace contextRef="#ctx0" brushRef="#br0" timeOffset="-92828.889">30387 14839 1026 0,'-1'-4'122'0,"-1"2"-47"0,2-2-15 15,-1 0-7-15,-2 2 0 0,3 2-21 0,0 0-14 16,0 0-1-16,0 0-2 0,0 0-16 0,0 0-158 15,0 0 150-15,3 12-34 0,1-3 44 0</inkml:trace>
  <inkml:trace contextRef="#ctx0" brushRef="#br0" timeOffset="-92607.841">30515 14797 1562 0,'0'0'58'0,"0"0"-5"0,0 0-6 0,4 12-5 15,-4-4-4-15,0 3 4 0,0 1-11 16,2 3-9-16,-5-3-4 0,0 3 0 0,-1 4-12 16,-1-3-43-16,0 2-74 0,0-1-47 0,-1 3-85 15,1 0 7-15,0-4-122 0</inkml:trace>
  <inkml:trace contextRef="#ctx0" brushRef="#br0" timeOffset="-91579.866">30426 15363 422 0,'8'-2'65'16,"2"-2"-7"-16,1-1 13 0,0-1-3 0,1-1 2 16,0 0 12-16,0-2-16 0,2-3-4 0,-2 3-2 15,2-1-20-15,-1-3-8 0,1 2-1 0,-1-1 0 16,1-2-9-16,-2 2 0 0,-2-5 2 0,0 2-1 16,-1-1 3-16,-3 0 2 0,-1-1-1 0,-2 1 0 15,1 1 2-15,-3 0-4 0,1 3-1 0,-4 1 1 16,-1 2-5-16,0 0-2 0,-2 2-2 15,-1 3 0-15,-1 2-3 0,-1-2-2 0,1 4-2 16,1 0 0-16,0 4-3 0,-2-1-1 0,2 5-3 16,0-1 2-16,0 3-4 0,1 1 0 0,-1 1 0 15,1 6 0-15,1-3-1 0,0 3 1 0,1-1 2 16,0 2 0-16,2-1 3 0,0 0 4 0,1 0-1 16,0-3 0-16,2 1 3 0,1-1-3 15,0-3 1-15,2 0 0 0,1 0-4 0,1-1 1 16,0 0-2-16,2-3 0 0,-1 1 0 0,2-3-33 15,0 2-32-15,1-5-5 0,-1 1-52 0,0-2 4 16,1 0-49-16</inkml:trace>
  <inkml:trace contextRef="#ctx0" brushRef="#br0" timeOffset="-91225.463">30792 15239 863 0,'-1'0'25'0,"0"0"18"16,-1 2-1-16,1-1-6 0,-15 18 19 0,15-10-10 16,-2-2 4-16,0 0 7 0,2 1-14 0,1 2-5 15,0-2-4-15,1 0-1 0,1-1-6 16,2 0 3-16,0-2 1 0,3 3 0 0,0-5 2 16,0 0 1-16,1-1-1 0,1-2 2 15,1 0-1-15,0-1-4 0,-1-1-3 0,3-3 0 16,-1 0-6-16,0 0-1 0,-1-2-1 0,0-2 1 15,-3 0-2-15,0-2-1 0,0 1 2 0,-3-1-1 16,-2 0-1-16,-2-1-2 0,0-1 1 0,-4 1-1 16,-1 2-1-16,-2-5-5 0,-2 5-1 0,0 1 0 15,-2-2-5-15,-1 4-2 0,1 2-2 0,-2 2 1 16,4 1-3-16,-1 2 0 0,-1 5-1 0,0-1-1 16,4 2 0-16,0 2-18 0,-2-1-11 0,4 2-3 15,-1-1-23-15,3 3-64 0,0-2-30 16,3 1-14-16,0 0-77 0,3 0 4 0,3 1-52 15</inkml:trace>
  <inkml:trace contextRef="#ctx0" brushRef="#br0" timeOffset="-90752.438">31078 15135 1304 0,'0'-7'81'0,"0"-2"0"0,-2 3-15 0,-3 1-13 15,-1 0-6-15,-3 2 1 0,1 2-17 0,-1 2-9 16,-2 2-5-16,-2 2 1 0,1-1-11 0,1 3-2 16,1 3-3-16,0 0 0 0,3-2-3 0,1 2-1 15,2-1 2-15,2 1-1 0,2 0 0 0,1-1 1 16,2-2 0-16,2 0 0 0,0-2 1 0,3 1 0 16,-1-2 0-16,2-2 1 0,-2 0-1 0,2-2 1 15,-1 0 0-15,0-2 0 0,0 1 1 0,-1-4 0 16,-1 1 1-16,0 0-1 0,-1-3 1 0,0 1 0 15,-3 0 0-15,1 0 0 0,-2 0 0 0,0 0-2 16,-1 1 0-16,0 1 1 0,0 1-1 0,0 3-2 16,0 0-1-16,0 0 0 0,0 0-3 0,0 0 2 15,0 0 1-15,0 16-1 0,0-7 2 0,0 1 3 16,2 1 1-16,-1 4 1 0,1 0 3 16,-1 1-1-16,1 0 0 0,0 0 0 0,-2-1-1 15,1 1 0-15,-1 1 0 0,0-2 0 16,-1 2 1-16,0-2-3 0,-3 0 1 0,-1 1 1 0,2-4-1 15,-4 0 1-15,1-1 2 0,0-1-5 16,0-4 4-16,0 1 2 0,1-5-1 0,-1-1 1 16,1-1 1-16,0-2 0 0,1-3-1 0,0-1 1 15,1-3-2-15,-2-1-3 0,0-1 0 0,1-2 0 16,0 1-3-16,1-1-21 0,-1 1-22 0,0-1-6 16,1 2-32-16,1 1-136 0,0-2 176 0,2 5-73 15,0-2 112-15</inkml:trace>
  <inkml:trace contextRef="#ctx0" brushRef="#br0" timeOffset="-90519.593">31272 15043 1236 0,'1'-9'100'0,"2"1"-9"0,0 4-4 16,-3-1 0-16,0 5-12 0,0 0-17 0,0 0-5 15,0 0 4-15,-6 9-22 0,0 3-11 0,-1-1-4 16,2 3-2-16,-3 1-11 0,2 3-2 0,-2 0-1 16,1-1-2-16,5 4-1 0,1-5-2 15,1 3-26-15,0-4-6 0,3 2-17 0,4-3-133 16,0-2 157-16,2 3-55 0,-1-5 82 0</inkml:trace>
  <inkml:trace contextRef="#ctx0" brushRef="#br0" timeOffset="-90120.611">31465 15065 1428 0,'-5'-3'62'0,"0"3"-12"16,1 0-4-16,0 4-1 0,1 1-15 0,0-1-4 16,-1 1-2-16,3 2 0 0,0 2-5 0,1 0-5 15,0-1-1-15,4 0-2 0,-2 2-7 0,4-1 1 16,0 2-1-16,1-6 1 0,0 2-1 0,0-3 1 15,1 0-1-15,-1 0 2 0,-1-4 0 16,2 1 0-16,-2-2 1 0,0 1 0 0,0-7 0 16,-1 2 1-16,0-2-2 0,0-3 1 0,0 3-1 15,-1-3-1-15,-1-1 0 0,1 0-1 0,0 1-1 16,-2 1 0-16,1 3 0 0,-2-3 0 0,0 2-1 16,2 2 3-16,-3 0 1 0,0 1-1 15,0 4 3-15,0 0-3 0,0 0 2 0,0 0 1 16,0 0-2-16,2 14 3 0,-1-5-1 0,1 2 0 15,0 2 3-15,1 5-3 0,0-4 2 0,1 6-1 16,-2-3-2-16,2 3 0 0,-1 1-1 0,0 0 1 16,0-2 0-16,-2-1 2 0,-1 2-1 0,0-5 0 15,0 1 1-15,-4-2 0 0,2 1 1 0,-3-2-1 16,-1-2 0-16,-2 1-1 0,0-2-9 0,-1-1-11 16,-1-1-6-16,-1-2-100 0,1-2-53 0,-1-3-32 15,1 3-135-15,2-4 7 0,1-1-109 0</inkml:trace>
  <inkml:trace contextRef="#ctx0" brushRef="#br0" timeOffset="-89847.245">31704 14843 1195 0,'0'0'79'0,"0"0"-14"0,0 0-2 15,0 0-4-15,0 1 1 0,-1 17-7 0,-2-8-17 16,1 0 0-16,-1 1-1 0,1 2-19 0,2-1-4 16,-1 0-2-16,1 1-2 0,0 1-4 0,0-3-1 15,1 2-2-15,1-2-6 0,2-2-3 0,-3-1-65 16,5 0-23-16,-3-2-6 0,2-1-78 0,-2-3 3 15,0-1-53-15</inkml:trace>
  <inkml:trace contextRef="#ctx0" brushRef="#br0" timeOffset="-89679.189">31826 14877 1065 0,'0'0'106'0,"0"0"-8"15,0 0-10-15,0 0-1 0,0 0-15 16,0 0-16-16,0 1-4 0,0-1-1 0,0 24-20 15,0-18-11-15,1 1-2 0,-1 2 0 0,1 1-13 16,3-3-76-16,0 2-50 0,-2 0-19 0,-2-3-100 16,4 1 6-16,-4 1-99 0</inkml:trace>
  <inkml:trace contextRef="#ctx0" brushRef="#br0" timeOffset="-89526.067">31852 14803 1534 0,'0'-5'81'0,"0"2"-17"0,0-1-7 0,2 3 2 16,-2 1-26-16,0 0-14 0,0 0-4 0,0 0 0 15,0 0-18-15,0 0-120 0,0 0-108 0,8 14 120 16,-7-5 113-16,5 2-110 0</inkml:trace>
  <inkml:trace contextRef="#ctx0" brushRef="#br0" timeOffset="-89306.966">31947 14783 1511 0,'0'0'86'0,"0"0"-15"0,0 0-21 0,2 15 3 15,0-7-4-15,0 3 2 0,-2 1-1 0,1 3-14 16,-1 0-2-16,0 1-1 0,0 2-17 0,-2 2-2 15,-2 2-3-15,-2 0-1 0,1 2-2 0,-2-1-20 16,-2-1-35-16,-1 2-15 0,0-2-40 0,2 0 3 16,-1-2-51-16</inkml:trace>
  <inkml:trace contextRef="#ctx0" brushRef="#br0" timeOffset="-88019.544">32138 15237 1450 0,'20'-4'5'0,"2"-1"1"16,0 0-4-16,1 1 2 0,-2-2-2 0,-2 2-1 15,0-2-1-15,-4 2-81 0,-1 2-60 0,0-2 74 16,-7 3 68-16,2-3-70 0</inkml:trace>
  <inkml:trace contextRef="#ctx0" brushRef="#br0" timeOffset="-87873.902">32197 15146 1552 0,'-1'6'86'0,"1"2"-4"0,0 2-13 15,-1 1 2-15,0 1-13 0,1 4-21 0,0-1-3 16,0 2 0-16,0 2-24 0,1 0-26 16,1 2-84-16,1 4-62 0,1 1-75 0,-6 2 10 15,-1-3-124-15</inkml:trace>
  <inkml:trace contextRef="#ctx0" brushRef="#br0" timeOffset="-87463.442">30619 15842 1612 0,'-8'7'26'0,"-2"6"-5"0,-1 4-6 0,-2 0 1 16,2 5-8-16,-1 3-2 0,1 4-1 0,1-1 0 15,0 2-3-15,3 2-2 0,2-3-6 0,1 1-24 16,4 1-6-16,3-7 2 0,0 2-23 0</inkml:trace>
  <inkml:trace contextRef="#ctx0" brushRef="#br0" timeOffset="-87204.156">30809 16070 1575 0,'7'-11'67'0,"-6"-1"-5"0,3 1-9 16,0 2-1-16,-1-2-11 0,1 1-6 0,-2 1-2 16,-1 5 1-16,2-3-9 0,2 4-7 15,-5 3-2-15,0 0 1 0,0 0-9 0,0 0-3 0,1 0 0 16,0 0-1-16,0 1-3 0,8 16-1 16,-6-7 0-16,0 1 0 0,-2 1 0 0,2 3 0 15,-1-1-1-15,3-1 1 0,0 2 0 0,1-1 0 16,1 1 0-16,-2-2-6 0,2 2-1 0,0-4-87 15,0 1-32-15,-1 0-12 0,0-4-105 0,1 0 5 16,-1-1-81-16</inkml:trace>
  <inkml:trace contextRef="#ctx0" brushRef="#br0" timeOffset="-87003.8">31086 16131 1543 0,'8'-2'35'0,"2"-1"-7"0,0 2-1 15,2-2-9-15,1 1-2 0,-1 2 1 0,-1-4-12 16,-1 3-14-16,2 1-46 0,0 0-20 0,-1 0-42 16,-3 0 4-16,0 0-59 0</inkml:trace>
  <inkml:trace contextRef="#ctx0" brushRef="#br0" timeOffset="-86589.881">31286 16017 1247 0,'0'6'15'0,"0"1"-3"16,-2-1 10-16,2 1 8 0,3 0 6 15,-1 1 0-15,0 1 8 0,3-2-11 0,2-2-1 16,2 1 2-16,-1-2-14 0,3-2-4 0,-2-2-5 16,2 0-1-16,3-1-6 0,-1-4 0 0,0-2 0 15,-1-2-1-15,1 2 1 0,0-5-1 0,0 0 1 16,-2-1-1-16,1-1 0 0,-4 2 2 0,0-2-2 16,-1 3 1-16,-2-1 0 0,-1 1 0 0,-1 1-1 15,-1 1 2-15,-1 2-2 0,0 0 2 16,-1 4 2-16,0 3 0 0,0 0 2 0,0 0 0 15,0 0 0-15,0 0 2 0,0 0 0 0,-12 11 4 16,9 0 0-16,2-1 0 0,-1 0 6 0,2 5 6 16,0-1-1-16,1 5 1 0,0-1 5 0,1 3-7 15,1 0 2-15,1 3 3 0,-2-1-9 0,1 2-2 16,-1-2-1-16,-2 0 0 0,0-1-3 0,-1-1-1 16,-3-2-3-16,-1 0 0 0,-2-4-2 0,-3-2-1 15,0 1-1-15,-2-3-1 0,-2 0-2 0,-1-2-53 16,2-1-29-16,-2-4-12 0,3-1-67 0,0 0 5 15,1 1-63-15</inkml:trace>
  <inkml:trace contextRef="#ctx0" brushRef="#br0" timeOffset="-86290.25">31653 15711 1017 0,'-5'11'102'0,"3"0"-4"16,-3 2 2-16,2-1-11 0,0-1-7 0,0 2 2 15,2-1-16-15,-1 0-20 0,2-1-7 0,0-1 0 16,1 1-24-16,1-1-3 0,2 0-4 0,0-3-1 16,1 1-3-16,1-1-11 0,-1-4-34 0,1 2-12 15,1-2-29-15,1 0 2 0,-2-1-42 0</inkml:trace>
  <inkml:trace contextRef="#ctx0" brushRef="#br0" timeOffset="-86099.677">31832 15746 1487 0,'0'1'84'0,"-10"29"1"0,9-24-19 0,1 1-19 16,0 2-6-16,0-1 3 0,0 1-25 0,0-2-4 15,0 1-5-15,0-2-1 0,4 3-6 0,-3-6-64 16,1 6-43-16,0-7-18 0,1 2-85 0,1 0 6 15,4 0-87-15</inkml:trace>
  <inkml:trace contextRef="#ctx0" brushRef="#br0" timeOffset="-85954.572">31790 15643 1531 0,'0'0'90'0,"0"0"-30"0,0 0-22 16,0 0-1-16,0 0 2 0,0 0-26 0,0 0-4 15,0 0-6-15,0 2-21 0,0-1-7 0,0 0 1 16,-2 21-17-16</inkml:trace>
  <inkml:trace contextRef="#ctx0" brushRef="#br0" timeOffset="-85720.805">31938 15664 1791 0,'5'2'79'0,"0"2"-13"15,1 4-4-15,1 3 0 0,-1-1-4 0,-1 2 1 16,0-1-6-16,-3 3-18 0,0-2-2 0,-2 5 3 16,-1-2-22-16,-2 1-1 0,-4 2-5 0,0-1-1 15,-3 0-3-15,-1 3-77 0,0-4-63 0,-1 2-43 16,-1 1-112-16,1-2 9 0,3-1-130 0</inkml:trace>
  <inkml:trace contextRef="#ctx0" brushRef="#br0" timeOffset="-85110.361">32095 15803 1220 0,'7'14'69'0,"-2"-5"-10"16,0 2 7-16,0 0-8 0,1 3 1 0,3 3 5 15,-2-1-14-15,0 5-12 0,-2 0-3 0,-1 2-2 16,1 0-13-16,-3 3-2 0,-2-2-4 0,-4 2-3 16,-2 0-1-16,-2-3-6 0,0 0-9 0,-5-2-9 15,1-3-12-15,-2-1-138 0,1-2 148 0,-1-1-44 16,1-3 60-16</inkml:trace>
  <inkml:trace contextRef="#ctx0" brushRef="#br0" timeOffset="-84051.019">32321 16034 1543 0,'11'-12'42'0,"1"0"-7"0,-1-2-4 16,-1 1 0-16,3-2 6 0,-1 0-7 0,-2-1-5 15,-2-1-6-15,-4-1-2 0,0 1-6 0,-1 1-4 16,-3-1 0-16,0 0-1 0,-2 2-4 0,-2 2-2 15,-1 5 0-15,-1-1 0 0,-1 2-2 0,-3 4-3 16,1 2 0-16,2 5 1 0,-4 1-3 0,1 3 1 16,0 1 0-16,-2 3-1 0,2 2 2 0,4 2-1 15,-1 0 1-15,3 1 0 0,2-1 1 16,1 2 2-16,1-2-1 0,3 1 0 0,1-2 3 16,4-2 0-16,-1 1 0 0,4-3 1 0,-2 0 0 15,3-4 0-15,4 2 0 0,3-5 1 0,-1-1 0 16,0-3 0-16,0 0 1 0,-1-3-1 15,1-1 2-15,-1-2-1 0,-3-3 1 0,-1 3 0 16,1-4 1-16,-3 0-1 0,-1 2 1 0,-2 2 4 16,1-4 0-16,-4 2 10 0,0 2 0 0,-1 2-3 15,-4 4 10-15,0 0-8 0,0 0 1 0,0 0-1 16,0 0-9-16,-10 7-1 0,6 1-3 0,0-2 0 16,1 2-1-16,-1 2 3 0,3-3 2 0,1 0-2 15,1 2 5-15,3-2-1 0,1 0 2 0,2 0 1 16,0-2-1-16,3 1 1 0,1-3-2 0,3-2 0 15,-2 0 0-15,2-2-1 0,1-2 1 0,-1-2 0 16,0-1-1-16,0-2-1 0,-3-1 0 0,-3-2 1 16,1 0-1-16,-3-3 0 0,-1 1-1 15,-5-1-1-15,0-2 1 0,-4 1-3 0,1 0-1 16,-5 1 1-16,0 0-3 0,-4 3-2 0,1 0-1 16,-1 1-1-16,-2 4-2 0,1 3 0 15,-2-2 0-15,2 5-1 0,-1 0 0 0,2 5-1 16,-1-1 1-16,5 3 0 0,0 0-1 0,2 1 1 15,2 2 1-15,2-4 0 0,3 2 1 0,3 0 0 0,2-3 1 16,3 1 0-16,0-1 0 0,5-1 1 16,1 0 0-16,2-4-1 0,-2 2 1 0,3-2 1 15,2-2 0-15,0-2 0 0,-2-1 0 0,-2-1 2 16,2-1 0-16,-5-1-1 0,5-3 1 0,-5 1 3 16,-3-1-3-16,-4 0 1 0,3-1-1 0,-2 2-1 15,-3-1 0-15,-2 1 2 0,-3 0-4 0,-3 1-1 16,3 1 1-16,-1 3-1 0,-6 3 0 0,3-1-2 15,-2 3 0-15,1 3 1 0,3 0-3 0,1 3 1 16,-4 4-1-16,1 1 0 0,4-1 0 0,1 5 0 16,0 0 2-16,1 2-2 0,0 3 1 0,0-1 0 15,3 5 1-15,2-2 1 0,-3 3 1 16,2 1 0-16,-2 2-1 0,1-2 2 0,0 1 0 16,-2 1 0-16,-1-2 2 0,-3-1-1 0,1 0 2 15,-5-4-1-15,1-2 1 0,-5 0 0 16,-3-6 0-16,0 1 1 0,0-3 0 0,0-2-1 15,-1-2 1-15,2-2-1 0,-3-2 0 0,5-1 0 16,-1-2 0-16,3-2-25 0,0-2-23 0,2-4-4 16,0 4-37-16,2-6-146 0,0-1 189 0,3-1-79 15,1 0 122-15</inkml:trace>
  <inkml:trace contextRef="#ctx0" brushRef="#br0" timeOffset="-83833.106">33006 15669 1749 0,'-10'14'49'0,"0"3"-15"0,0 3-7 0,-2 0 4 0,0 2-4 15,3 0 1-15,-1 3 5 0,2 1-13 0,1-3-1 16,3 3-2-16,3-1-13 0,1-1-83 0,4 0-75 15,1 2 83-15,3-4 72 0,3-4-72 0</inkml:trace>
  <inkml:trace contextRef="#ctx0" brushRef="#br0" timeOffset="-83597.417">33059 15864 1906 0,'2'-12'80'0,"0"-2"-4"0,1 3-11 0,-2 4-7 16,2-1-5-16,-3 2 0 0,5 1-11 0,0 4-13 15,-2 1-4-15,1 3 0 0,1 0-15 0,-1 2-3 16,1 3-3-16,-1-1 1 0,-2 3-5 0,-1 1 0 16,-1 0 0-16,1 3 1 0,-1-2-1 0,1 2-40 15,-1-1-42-15,0 2-15 0,2-3-63 0,-1 1 6 16,0-1-70-16</inkml:trace>
  <inkml:trace contextRef="#ctx0" brushRef="#br0" timeOffset="-83459.809">33176 15916 1627 0,'5'-2'7'0,"2"-2"-23"0,1 3-50 0,3-2-26 15,-3 3-49-15,-3 0 3 0,0 3-70 0</inkml:trace>
  <inkml:trace contextRef="#ctx0" brushRef="#br0" timeOffset="-83010.031">33339 15814 1634 0,'0'0'75'0,"0"0"-11"16,13 12-13-16,-9-8-3 0,0 1-3 0,-4 0-3 16,1 1-3-16,-1-3-10 0,0 1 1 0,1 1-4 15,-1 1-9-15,3-1-3 0,0 0-3 16,5 1 1-16,-2-2-5 0,0 0 1 0,0-1-1 16,2-1 1-16,-2-2-1 0,-6 0 0 0,0 0-1 15,0 0 3-15,0 0-2 0,1-2 0 0,0 2 1 16,12-26-1-16,-12 19 0 0,4-5-2 15,-4 2 1-15,3-1-1 0,-4 1-1 0,0 0-1 16,1-1-1-16,0 1 1 0,2 3-2 0,-3-1 4 16,1 2 1-16,-2 2-2 0,-3 1 4 0,5 3-4 15,-1 0 1-15,0 0 0 0,0 0-3 0,0 0 0 16,0 0-2-16,0 0-1 0,-10 17 0 0,9-7 0 16,-4-2-2-16,5 4 2 0,-2 0-1 0,-2-1 0 15,8 5 2-15,-4 0 0 0,0 0 0 0,0 1-1 16,1 2 1-16,0 1 0 0,4-1 1 0,-1 4 2 15,-8-1-2-15,4 1 2 0,0-1 1 16,-2 1 1-16,2-5 0 0,-3 2 1 0,-3-2 0 0,-6-3 1 16,7-1-1-16,-5-3 1 0,0-3-1 15,4-1-2-15,-9-2-17 0,5-4-12 0,-1-1-15 0,10-3-170 16,-9-3 188-16,2-2-59 0,1-2 82 16</inkml:trace>
  <inkml:trace contextRef="#ctx0" brushRef="#br0" timeOffset="-82728.979">33457 15427 1732 0,'-9'12'40'0,"3"0"-3"16,-4 1 11-16,-1 5-17 0,4-3-1 0,-1 3 5 16,8-2-23-16,0 3-2 0,-1-5-4 0,-1 2-2 15,2-1-2-15,1-1-58 0,-1-3-47 0,7 0-13 16,-5-1-84-16,3-5 6 0,1-1-83 15</inkml:trace>
  <inkml:trace contextRef="#ctx0" brushRef="#br0" timeOffset="-82561.88">33577 15506 1573 0,'0'0'78'0,"0"2"1"0,-1 16-4 16,-2-12-1-16,3 3-3 0,-1 0-25 15,0 2-4-15,1-3 1 0,-2 2-30 0,4 0-1 16,-2 0-14-16,1-1-18 0,-1-3-8 0,2 0-194 16,0 0 203-16,-1-2-55 0,-1-4 75 0</inkml:trace>
  <inkml:trace contextRef="#ctx0" brushRef="#br0" timeOffset="-82405.697">33580 15440 1807 0,'-2'-4'57'0,"2"4"-12"16,0 0-7-16,0 0 1 0,0 0-17 0,0 0-9 16,0 0-25-16,0 0-30 0,0 0-27 0,0 0 2 15,0 0-40-15</inkml:trace>
  <inkml:trace contextRef="#ctx0" brushRef="#br0" timeOffset="-82227.938">33656 15379 1923 0,'14'2'99'16,"-5"2"-35"-16,0 1-13 0,-2 4-5 0,-1 0-2 16,2 2-17-16,-1 2-8 0,-1 2-3 0,-1-1 1 15,-5 3-11-15,0 0-27 0,0 3-49 0,-3-4-23 16,-4 3-54-16,-2-2 4 0,-4-1-74 0</inkml:trace>
  <inkml:trace contextRef="#ctx0" brushRef="#br0" timeOffset="-81942.143">33704 15348 2012 0,'4'19'75'0,"2"3"-3"0,1 3 15 0,2 7-15 0,-3 4-2 15,1 1 1-15,-3 5-18 0,1-2-16 0,-5 2-6 16,-1 2 2-16,-7-3-19 0,0 1 4 15,-1 2-4-15,-7 0-2 0,1 0 4 0,-5 5-114 16,-4-1-55-16,-10 3-75 0,1 0-142 0,-13-5 12 16,-2-6-169-16</inkml:trace>
  <inkml:trace contextRef="#ctx0" brushRef="#br0" timeOffset="-16599.237">19303 14931 748 0,'-1'-2'51'0,"5"-2"15"0,6 2-43 16,5-3 137-16,4 0-105 0,8-1 17 0,7-3 3 15,6 1 1-15,6-4 20 0,6 1 5 0,3-1-3 16,3-3 3-16,4 3 0 0,3-1-26 16,2 1-6-16,3 1 0 0,1-1-33 0,0 1-8 15,2 0-8-15,0 2 0 0,0-2-11 0,-2 0-1 16,0 3-2-16,-4-3 1 0,-1 3-2 0,-4 0 1 16,-6 1 2-16,-5-1-2 0,-6 3 3 0,-5-1-29 15,-8 3-18-15,-7-1-2 0,-7 3-38 0,-8 1-101 16,-10 0-74-16,0 0 78 0,-11 5 177 0,-9-3-158 15</inkml:trace>
  <inkml:trace contextRef="#ctx0" brushRef="#br0" timeOffset="-16334.944">19392 15176 1237 0,'26'-8'86'0,"4"-2"-17"0,6 1-40 0,4-1 100 16,5-5-59-16,8 3 10 0,2-4 4 0,6-4-5 15,2 0 10-15,-2 2-13 0,5-5-2 0,-2 4 3 16,0 0-20-16,-2 1-19 0,-2 2-6 16,-1 2 2-16,-1 2-23 0,-2 2 0 0,-4 1-3 15,-4 2-2-15,-3 1 0 0,-5 1-36 0,-2 2-18 16,-7-2-1-16,-5 4-45 0,-5 1-116 0,-4 1-73 15,-9 5 80-15,-6-1 206 0,-3 5-178 16</inkml:trace>
  <inkml:trace contextRef="#ctx0" brushRef="#br0" timeOffset="-16093.059">19550 15231 1488 0,'25'-10'154'0,"4"2"-150"0,7-1 58 16,2 0 32-16,8 0-12 0,5-2-13 0,2-1 4 16,3 0-6-16,6 0 2 0,2-3-2 15,0 1-15-15,3 2-3 0,-2 0 2 16,0-2-20-16,0 3-9 0,2-1-3 0,-4 1-1 0,-2-1-9 16,-2 1-1-16,-3 0-1 0,-4-1-1 15,-4 3 0-15,-4 1-6 0,-4 1-17 0,-11 0-8 16,-1 3-18-16,-11-1-125 0,-7 2-114 0,-10 3 120 15,-5 0 165-15,-12 2-165 0</inkml:trace>
  <inkml:trace contextRef="#ctx0" brushRef="#br0" timeOffset="198915.445">1320 8480 1484 0,'-2'-12'120'0,"-1"3"-17"15,1 4-18-15,2 5 1 0,0 0-25 0,0 0-9 16,0 0-3-16,-9 11-1 0,8 2-11 0,0 4-7 16,-1 4-3-16,2 7 2 0,0 4-9 0,2 9-5 15,0 4-4-15,1 1-1 0,0 5-6 16,1 0 0-16,0-1 0 0,1-1 0 0,-2 1-1 0,1-5 1 16,1 0-1-16,0-7 2 0,0 2-1 15,0-2 0-15,0-1-1 0,0-4-6 16,-2-1-2-16,1-5-80 0,-2-3-36 0,0-4-18 15,-2-4-103-15,-2-8 7 0,1-2-82 0</inkml:trace>
  <inkml:trace contextRef="#ctx0" brushRef="#br0" timeOffset="199647.39">1398 8412 1194 0,'25'-3'76'0,"0"-1"-3"0,6 0-20 0,3 0-15 16,3 1 1-16,1-1 0 0,5-1-17 0,4 1 6 15,0 2-4-15,10 1-2 0,-2-3 5 0,8 2-8 16,2-1-1-16,8 2 1 0,1 0-11 16,5-3-1-16,5 3-1 0,4 1-1 0,7-2-1 15,3 2-1-15,5 0 0 0,3 2 0 0,4 1-1 16,6 0-1-16,2 1 0 0,3-1 1 15,4 1-2-15,3 2 0 0,1 2 0 0,6-1 0 16,-1-2 1-16,5 2-1 0,-1-2 0 0,2 1 0 16,2-1 1-16,-2-3 0 0,3 2 1 0,1-2 0 15,-1-1 1-15,0 0-2 0,3-1-1 0,-2 3 3 16,-2-1-3-16,4 1 2 0,-4-3 1 0,-4 0-4 16,-1-4 3-16,2 4 1 0,-4-1 2 0,-6-2-1 15,-2 1 1-15,-1-2 0 0,-4 0 1 16,-3-1-1-16,-3 2 1 0,-6-3-3 0,-3-1 1 15,-2 1 0-15,-2-1-1 0,-5 2-1 0,-6-4 1 16,-4 2-1-16,-3 1 0 0,0-3 0 0,-2 2 0 16,-7 0 0-16,-4 0 0 0,-4 2 1 15,-5-1 0-15,-4 1 0 0,-2 1 0 0,-9-1 1 0,-5 3 1 16,-2-2 0-16,-2 3 0 0,-2 0 3 16,-3 1-1-16,-2 0 1 0,-3 1 1 0,1 4 1 15,-3-3 0-15,-5 3-1 0,-1 3 1 0,-1 2-1 16,-3 1 1-16,-2 1-1 0,-1 2-1 0,-1-1 1 15,-3 4 1-15,0 4-1 0,-2 2 2 16,0 0 0-16,-1 0 1 0,-1 6 0 0,1 2 1 16,0 6-1-16,-2 2 0 0,2 2 0 0,0 3-1 0,-1 1-1 15,2 3-2-15,2 1 1 0,-1-2-2 0,1-1-1 16,2-2 0-16,0-4 0 0,3 0-1 16,-1-1-1-16,-1-1 1 0,1 0-2 0,-2-3 1 15,2-2-37-15,-3-3-41 0,-4-3-23 0,-3-1-58 16,-2-7 5-16,-4-5-72 0</inkml:trace>
  <inkml:trace contextRef="#ctx0" brushRef="#br0" timeOffset="200365.757">1387 9430 1343 0,'22'1'39'0,"4"1"5"0,7-1 5 0,7-1 4 15,2 0-10-15,8 0-4 0,4-1 0 0,8-3-11 16,5 3-1-16,9-2 2 0,2 0-13 0,6 0-5 15,7 1-1-15,4-1-2 0,8-1-3 0,5 2 2 16,8-2-1-16,6 3 0 0,8-3 2 0,8 1 0 16,6 1-1-16,12 1 2 0,4 0-1 15,8 1-1-15,5-1 2 0,6 1 0 0,2 0 0 16,7 0 3-16,-1-3 3 0,6 3-1 16,0 0 5-16,2 0 6 0,3 3-3 0,-2-2 1 15,4-1 4-15,-2 1-6 0,1 2 0 0,-2-3-1 16,-2 1-7-16,0-1 0 0,-1-1 1 0,-5-2 0 15,-3 2 1-15,-2-5 5 0,-3 2-2 0,-8 0 1 16,0-2 4-16,-13 2-8 0,-7-3 1 0,-4 2 1 16,-9-1-10-16,-13 1-2 0,-9-1-1 0,-17 3 0 15,-13-2-3-15,-13 3-15 0,-11 0-30 0,-19 0-6 16,-13 1-32-16,-20 1-207 0,-11 0 246 0,-20-1-90 16,-10 1 135-16</inkml:trace>
  <inkml:trace contextRef="#ctx0" brushRef="#br0" timeOffset="201164.305">1409 8196 1180 0,'11'-22'108'0,"-5"14"-7"0,-1-4-17 16,-1 0 2-16,3-1 4 0,1-4-22 0,-3 1 0 15,2-1-7-15,-5 0-1 0,3-2-5 0,0 1-12 16,3 1 0-16,-5 1 1 0,1 0-16 0,-1 3-5 15,-3 1-4-15,3 2-1 0,-1 4-7 0,1 0-8 16,-3 6-4-16,0 0-1 0,0 0-10 0,0 0-1 16,0 0-1-16,4 11-1 0,-2-1-2 0,0 2 6 15,3 2 2-15,0 4 0 0,1 1 7 0,-1-2-1 16,0 3 3-16,2 1-1 0,-2-3 1 16,0 3 0-16,0-1 1 0,0 0 0 0,-2-3 1 15,4 1 0-15,-4 0-5 0,0-2-1 16,-1-2-4-16,-2-1-24 0,0-2 1 0,-2 0 3 15,-3-2-24-15,0-3 20 0,-1 0-1 0,-3-2-5 16,2 2 25-16,-1-5 2 0,1 1 7 0,-1 0 2 16,2-1 2-16,-1-1 1 0,2 0 0 0,0 0 1 15,-1 0 1-15,3 0 11 0,3 0 2 0,0 0-2 16,0 0 13-16,0 0 2 0,0 0 0 0,0 0 4 16,0 0-2-16,14-6-9 0,-5 2 0 0,3 2 1 15,5-1-12-15,0 1-4 0,3 0 0 0,4-1-2 16,3 0-5-16,0 2-38 0,4 0-66 15,3 1-56-15,0 0-77 0,3-1 7 0,2-2-116 16</inkml:trace>
  <inkml:trace contextRef="#ctx0" brushRef="#br0" timeOffset="201883.39">8042 7897 842 0,'1'-7'58'0,"1"1"50"15,1 4-70-15,1-2 173 0,-1 4-118 0,2 1-23 16,0 3-5-16,1 2 3 0,-1-1-30 0,3 5-7 15,-1 2-9-15,0 2 2 0,-2 2-11 0,4 1-3 16,1 2-2-16,-3 2 1 0,1-2-4 0,0 1-1 16,-2 1 2-16,3-1-3 0,1-3 1 15,-5-1 1-15,1-2 2 0,-2-2-1 0,3 0 3 16,-2-4 3-16,0-1 3 0,-1-3 1 0,-1-4 4 16,4-1 1-16,-4-5 0 0,5 1 0 0,-2-5 1 15,0-3-5-15,0-3-1 0,0 2-1 16,1-4-5-16,-3 0-3 0,4 1 0 0,-2-2-1 15,1-1-3-15,2 2-1 0,1 0 3 0,0 5 2 16,2-2 1-16,-1 3 9 0,0 1-1 0,0 3-1 16,-1 2 9-16,1 4-8 0,-1 0 1 0,-1 2-1 15,1 2-9-15,-2 1-4 0,1 3-1 0,0 6 0 16,-2-4-3-16,-1 6-1 0,2-2 0 0,-3 4 2 16,0 3-1-16,0 0-38 0,-3 2-54 0,-1 2-35 15,0 1-68-15,-2 2 6 0,-2-1-95 16</inkml:trace>
  <inkml:trace contextRef="#ctx0" brushRef="#br0" timeOffset="202728.894">1466 8687 909 0,'2'10'53'0,"-1"3"-18"0,1 4-3 0,1 4 7 0,1 2-23 15,-3 6-5-15,2-2-6 0,0 4-2 0,0 2-5 16,3-1 2-16,0-1 0 0,-2 1 1 16,0-1 3-16,1-2 4 0,0 0 1 0,-1-2-1 15,1 0 6-15,-3-5-49 0,0 1-24 0,1-7-10 16,-1 0-59-16,-2-3 3 0,1 0-57 0</inkml:trace>
  <inkml:trace contextRef="#ctx0" brushRef="#br0" timeOffset="203087.332">1458 8711 1139 0,'10'-6'49'0,"0"-2"-11"0,2 3-1 0,1 0 7 0,2-1 2 15,-3 1-1-15,3-1 4 0,2 1-3 16,-1 2 0-16,4-5 1 0,-3 6-14 0,3-5-2 15,-3 4 0-15,2 2-17 0,-3-1-4 0,-2 2-3 16,1 0 0-16,-3 2-5 0,-2 1-1 0,1 3-1 16,-3 1 0-16,-1 2-3 0,-1 3-1 0,-1 1 0 15,-1 4 0-15,0 2-1 0,-2 2 0 0,1 1-1 16,-1 2 1-16,1 0 0 0,-1 2 1 0,1-2-1 16,-1 0 2-16,-1 0 0 0,1-1 7 0,-1-1 1 15,0 1-1-15,-1-3 8 0,1-1-3 16,-1 1 2-16,1-2 0 0,1 0-3 0,-2-1 1 15,1-4-1-15,-1 2-1 0,1-2 1 0,-1-2 1 16,1-2-1-16,1 0 2 0,-2 0-2 0,1-3 1 16,-1 0-7-16,0-1-4 0,1 1-5 0,-1-5-52 15,0 3-21-15,0-4-5 0,0 0-65 0,0 0 3 16,0 0-41-16</inkml:trace>
  <inkml:trace contextRef="#ctx0" brushRef="#br0" timeOffset="203314.74">1674 9213 883 0,'-11'2'122'0,"-1"2"-25"0,-1-3-7 15,2 3-4-15,-1-1 1 0,-2 2-12 0,2-2-2 16,2 1-5-16,2 1 1 0,-2-1-7 0,2 2-7 16,2-4-3-16,1 2 0 0,0 1-11 15,3-3-14-15,1 1-3 0,1-3 1 0,0 0-16 0,0 0-1 16,0 0-3-16,17 3-1 0,-5-5-2 15,5-2-3-15,2-1-14 0,6 0-8 0,2-1-11 16,5 0-128-16,0 0-81 0,2 0 103 16,3 1 142-16,-1 1-145 0</inkml:trace>
  <inkml:trace contextRef="#ctx0" brushRef="#br0" timeOffset="203663.491">2270 8700 1278 0,'-4'13'37'0,"1"7"-16"0,0 4-3 15,0 6 3-15,0 0-19 0,2 3-1 16,0 2-1-16,1-1-2 0,0 1 1 0,0-1 1 16,2 0 3-16,3-2 0 0,-1-1 4 0,2-3 2 15,1 0-1-15,1 0 0 0,0-5 0 0,1-2-39 16,0-1-23-16,-2-7-9 0,0-2-52 0,0-2 2 15,-2-4-46-15</inkml:trace>
  <inkml:trace contextRef="#ctx0" brushRef="#br0" timeOffset="204100.96">2218 8742 1306 0,'8'-10'75'0,"-1"-1"-37"0,4 2-4 15,0 2 1-15,2-1-1 0,1 0-4 0,0 1 8 16,0 1-4-16,2 0 0 0,-2 0 5 0,1 4-13 16,1-5-2-16,0 4 1 0,-1 3-17 0,0-2-3 15,-3 2-3-15,3 2-1 0,-3 0-3 16,0 6-2-16,-3-2 0 0,-1 2 0 0,-2 3 0 16,-1 2 1-16,0 2 1 0,-4 2-1 0,4 1 1 15,-4 1 1-15,2 1 0 0,0 2 0 16,1-4 1-16,0 3 0 0,0-1 0 0,0 0 0 15,0-4 0-15,2 2 1 0,-1-3-1 0,1 1 1 16,1-1 0-16,1-1 0 0,1-1 0 0,1-1 0 16,-2 2 0-16,1-3-1 0,1 4 1 0,-1-8 0 15,-1 3-1-15,-2-1 2 0,0 1 0 0,-2-4-1 16,1 2 2-16,-1 0-1 0,-4-3 1 0,1 3 1 16,-1-1-1-16,0-1 7 0,0 1 2 0,-4-2 0 15,1 3 7-15,-2-4 5 0,0 3 1 0,-3-1 3 16,0 1 3-16,-2 2-2 0,0-3-2 0,-1 3 0 15,0-1-4-15,-2 2-5 0,-1-2-2 0,0 1 0 16,-3 0-6-16,2 0-1 0,-5-3 0 0,2 1-2 16,-3-2-1-16,0 0-8 0,1-1-16 0,0-3-5 15,3 0-19-15,-1-1-114 0,3 0-100 0,0-1 109 16,4 0 149-16,2-3-148 0</inkml:trace>
  <inkml:trace contextRef="#ctx0" brushRef="#br0" timeOffset="204387.872">2980 9081 1632 0,'12'-2'72'0,"3"2"-50"0,1-4-10 16,1 1-13-16,8 2-9 0,1-4-18 0,3 1-85 16,1 0-11-16,3 0-4 0,-1 0-92 0,3-1 3 15,0 5-42-15</inkml:trace>
  <inkml:trace contextRef="#ctx0" brushRef="#br0" timeOffset="204550.071">3904 9028 814 0,'11'1'55'0,"1"0"14"0,2-1-55 0,-1 0 161 0,2 0-138 15,2 0-10-15,1 0-9 0,-1-1-3 16,4 1-11-16,0-1-29 0,1 0-9 0,4 1 2 15,0-5-32-15,2 2-32 0,2 0-25 0,1 1-10 16,-2-5-38-16,2 4 2 0,-3 0-27 0</inkml:trace>
  <inkml:trace contextRef="#ctx0" brushRef="#br0" timeOffset="204715.389">4845 9011 215 0,'16'5'163'0,"1"0"-36"16,-1-4 6-16,0 4-36 0,0-2-8 0,2 1 26 15,-1 0-80-15,0-3-14 0,2 2 2 0,0-1 1 16,2 0-16-16,4-2-11 0,3 0-20 16,6 0-4-16,-2 0-22 0,4-3-43 0,2-1 1 0,3-1-2 15,-2 3-44-15,1-2 24 0,-2-2 50 16,-1 2-39-16,1 2 101 0</inkml:trace>
  <inkml:trace contextRef="#ctx0" brushRef="#br0" timeOffset="204872.051">5854 8990 173 0,'31'3'124'0,"1"-3"-7"0,-2 0 0 0,-1 0-13 0,0 0-7 15,-5 0 0-15,1 0-18 0,0-3-2 16,-1 3-3-16,2 2-2 0,0-2-5 0,3 0-8 16,-2-4-2-16,2 3 2 0,2 1-12 0,0 0-13 15,0-1-5-15,-2 0 1 0,1-2-16 0,0 3-3 16,1 0-3-16,-2 0-1 0,2-3-4 0,1 3-25 16,3-2-33-16,4 0-8 0,1-2-43 0,3 2 3 15,1-3-48-15</inkml:trace>
  <inkml:trace contextRef="#ctx0" brushRef="#br0" timeOffset="205215.108">7950 8691 911 0,'0'0'62'0,"0"0"49"0,0 0-74 16,0 1 182-16,-8 19-126 0,6-10-23 0,2 1-4 15,0 4 2-15,0 1-28 0,0 0-7 16,2 4-5-16,0-3-2 0,1 3-8 0,2-1-3 15,0 0-2-15,-1-2 0 0,1 0-5 0,2-2 2 16,0 0-3-16,-1-4-3 0,0 0 0 0,0-1-35 16,-1 0-9-16,-1-5 0 0,1 1-41 0,-3-3-86 15,0 0-59-15,-2-3 67 0,0 0 160 0,0 0-132 16</inkml:trace>
  <inkml:trace contextRef="#ctx0" brushRef="#br0" timeOffset="205591">7849 8657 1156 0,'0'0'88'0,"0"-2"-14"15,15-16-1-15,-8 14-18 0,3-1-13 0,1 3 2 16,2-1-24-16,3 0 11 0,1 1-2 0,2 1-2 16,-1 1 10-16,3-1-8 0,1 1 0 0,3-4 6 15,-5 3-13-15,3 0-5 0,0-2-3 0,0 2-2 16,-1 1-5-16,-2-4-1 0,2 2 0 0,-4 1 0 15,5 1-1-15,-5 0-1 0,-2 0 0 16,-2 0 0-16,-1 0-1 0,0 0 0 0,-6 1-2 16,0 0 2-16,0 3-2 0,-2-3-1 0,-1 1 0 15,3 3-1-15,-4-1-1 0,1 3-1 0,1 0 0 16,-1 3 0-16,-1-1-1 0,1 4-2 16,0-1 2-16,1 2 0 0,0 4-2 0,0-1 6 15,-1 2 1-15,1 2-1 0,0 0 7 0,0 1 1 16,0 2 3-16,0-3 3 0,0 1 1 0,0 0 1 15,0-2-2-15,1-3 0 0,-1-1 1 0,2 0-3 16,1-4-3-16,-1 1 1 0,1-2-4 0,-1-1 0 16,-1-2 0-16,2 0-1 0,-1-2 1 0,-1 0-42 15,0-2-25-15,-1-2-10 0,-1-2-53 0,-1 0 3 16,-3-1-53-16</inkml:trace>
  <inkml:trace contextRef="#ctx0" brushRef="#br0" timeOffset="205804.869">7984 9038 1304 0,'14'0'186'16,"1"1"-182"-16,5-1 98 0,1 0 59 0,5 1-27 16,2-1-53-16,6 0-25 0,3 2-7 0,3-4-2 15,2 1-29-15,0-3-5 0,-2 2-4 0,-2-1-1 16,-1 2-5-16,-7-1-21 0,-5 2-43 15,-5 1-29-15,-3 3-45 0,-9 4 4 0,-4 2-67 16</inkml:trace>
  <inkml:trace contextRef="#ctx0" brushRef="#br0" timeOffset="-169799.258">3747 9771 278 0,'15'-9'65'0,"0"3"12"15,-3-4 2-15,-1 3 5 0,-1 0 24 0,-3 0-17 16,-2 3 19-16,-4-2-22 0,-1 2-5 0,-3 3 3 16,-3 1-28-16,-6 0-7 0,0 3-5 0,-4 0 0 15,-2 2-9-15,-3 4 2 0,-4 0-3 0,0 0 0 16,-1 1 0-16,3 4-3 0,-2-1 1 0,3 2-1 16,2-1-4-16,3-1-8 0,3 1-1 0,5-2 1 15,1-1-10-15,6 1-2 0,0-4-3 0,7 1-1 16,3-2-4-16,4-1 3 0,3 2 2 0,2-5 1 15,2 2 4-15,3-1 8 0,3 1 1 16,-2-2-1-16,3 1 10 0,0 1-1 0,0 2 0 16,-2-4 1-16,2 5-1 0,-2-2-4 0,-3 1 1 15,-3 2 0-15,0-3-3 0,-5 1 0 0,-1 0 0 0,-4 2 0 16,-3-1 0-16,-5 1 0 0,-1-2 0 16,-7 2 0-16,-2-1-1 0,-3 1-2 0,-5-2-2 15,-3 1 0-15,-1 0-3 0,-4-3-3 0,-2 1-1 16,0-2 0-16,-4 1-4 0,2-1-3 0,0-2 0 15,3-2 0-15,0 0-2 0,4-2-13 0,3-2-15 16,3-2-6-16,4 0-20 0,5-4-91 0,5 2-43 16,2-1-21-16,3-3-116 0,11 4 6 15,1-5-81-15</inkml:trace>
  <inkml:trace contextRef="#ctx0" brushRef="#br0" timeOffset="-169406.996">4210 9843 910 0,'-7'0'119'0,"1"4"-4"15,1-4 0-15,2 4 0 0,-1 3-13 0,1 3-3 16,2 2-4-16,0 5-22 0,0 2-4 0,-2 5 1 15,1 2-27-15,-3 3-11 0,1 3-7 0,-1 3-1 16,-1-1-15-16,1 1 0 0,0 2-3 0,1 0 0 16,2-1-3-16,2-3-20 0,-2 0-21 0,0-3 0 15,1-4-33-15,-1-5-130 0,0 0 165 0,2-9-68 16,-3-1 104-16</inkml:trace>
  <inkml:trace contextRef="#ctx0" brushRef="#br0" timeOffset="-168651.953">4069 9852 1175 0,'1'-17'111'15,"3"0"-14"-15,3 2-1 0,3 1-13 0,-1-1-17 16,3 4 1-16,5 3-22 0,3 0-3 0,1 5 1 16,1-2 1-16,-1 3-3 0,1 4-2 0,4 4 0 15,-2 0 2-15,-2 3-3 0,1 3-8 0,-2 3-3 16,-1 1-1-16,-1 1-9 0,-3 2-4 0,-4 0-1 15,-2-1-2-15,-3 1-3 0,-4 0 5 0,-3-4-2 16,-5 1-1-16,-3 0 3 0,-1-4-2 16,-5-1-1-16,-3 0 5 0,-3-1-6 0,-1-4-1 15,-2 2-1-15,-3-5-1 0,-1 0-2 0,-2 1-1 16,2-3 1-16,0-1-2 0,1-1-1 0,3-3 1 16,2 0-1-16,3 0 1 0,4-2 0 0,5 1-2 15,1-2-1-15,7 2 0 0,0-2-3 0,1 3 0 16,6-4-1-16,3 4 1 0,1-3-2 0,0 4 1 15,4-2 2-15,4 1 0 0,1 2 1 0,2-2 0 16,3 0 1-16,0 3-1 0,4-2 2 0,1 3 0 16,1-3 0-16,-1-1 0 0,2 2 1 0,0-1 0 15,0-3 0-15,0 1 0 0,-2-1 0 0,-1 0 2 16,-4-4 1-16,2 1-1 0,-4-1 1 0,-1-3 2 16,0-1 2-16,-2-2-2 0,-2-1 3 0,-2-2 1 15,1-2-1-15,-5 2 2 0,0-4-1 0,-3 1-3 16,-2 0 0-16,-4 0 2 0,-1 1-3 0,-1 1-2 15,-1 2 1-15,-3-1-2 0,0 4 1 0,-3 3-2 16,0-2-1-16,1 7 1 0,0 0-1 0,-1 3 3 16,1 4-1-16,0 2 0 0,-1 6 3 15,1-2-4-15,-1 5 1 0,1 6 2 0,-1-1-6 16,3 7-1-16,-3-1 0 0,2 4-1 0,1 2 1 16,3 0 0-16,1 2 1 0,1-2 0 15,4 0 2-15,0-4 0 0,2 0 1 0,4-3 0 0,3 0 1 16,-2-8 0-16,1 1 0 0,3-4 1 0,-4-1 0 15,4-2 5-15,-1-2-4 0,-2-4 0 16,2 0 3-16,-1-1-2 0,-1-2 0 0,1-2 1 16,-2-2-4-16,1-2 1 0,-1 2 1 0,-2-5 0 15,0 1 0-15,-2-1 0 0,0 0-1 0,-2 1 1 16,0-1-1-16,0 1-1 0,-1 0 0 0,-1 3 0 16,-2-2-1-16,2 5-1 0,-3-2-1 0,-1 6 0 15,0 0-2-15,0 0 14 0,0 0 0 0,9 10-2 16,-8 0 14-16,0-3-7 0,1 5 2 0,-1 1 7 15,1-2-12-15,1 2-4 0,-2-1-1 0,3-1-1 16,-2 0-4-16,4 1 0 0,-2-4 0 0,1 0 0 16,1 0 0-16,0-2-17 0,1-1-29 0,-3-3-12 15,3 0-32-15,-4-4-200 0,2 2 243 16,-1-3-92-16,1-5 137 0</inkml:trace>
  <inkml:trace contextRef="#ctx0" brushRef="#br0" timeOffset="-168501.774">4926 9610 1244 0,'-9'-10'84'0,"-3"5"82"0,5-1-119 16,0 3 328-16,-2-5-259 0,4 4-39 0,0 3-8 15,1 1 1-15,4 0-46 0,0 0-8 0,0 0-8 16,0 0-3-16,0 0-8 0,10 13-57 0,-2-10-69 16,4 5-45-16,3 2-92 0,0 1 9 15,-1 1-124-15</inkml:trace>
  <inkml:trace contextRef="#ctx0" brushRef="#br0" timeOffset="-168260.949">5258 9486 1854 0,'-5'1'77'0,"3"0"-8"0,1 5 0 0,-1 2-15 16,1 0-13-16,1 6 3 0,0 1-19 0,0 4 1 15,0 4 0-15,0 4-2 0,-1-3 3 0,1 9-5 16,-1 0-1-16,1-1 3 0,0 4-6 0,1-2-3 16,0-2-4-16,3-1-2 0,0-1-2 15,1-4-28-15,-2-4-20 0,2-2-7 0,0-4-37 0,-1-5-131 16,-1 0-82-16,1-4 95 0,0-3 206 16,1-4-188-16</inkml:trace>
  <inkml:trace contextRef="#ctx0" brushRef="#br0" timeOffset="-167986.559">5424 9454 1235 0,'5'0'133'0,"-1"0"-4"15,1 2 1-15,0 2-19 0,-1 1-11 0,0 3 5 16,-1 3-22-16,0 3-12 0,-2 5-8 16,0-2-5-16,-1 4-12 0,2 2-13 0,-2 2-5 0,0 2 0 15,0-2-15-15,0 2-2 0,-2 1-2 0,2-2-2 16,0 1-1-16,0-1-1 0,2-2-1 0,-1-5-1 16,0 1-3-16,0-3-74 0,2-4-22 15,-2-2-8-15,0-1-84 0,2-4 5 0,-2 0-66 16</inkml:trace>
  <inkml:trace contextRef="#ctx0" brushRef="#br0" timeOffset="-167795.572">5050 9631 1561 0,'12'0'65'0,"3"-1"0"0,2 1 0 0,4-4-9 15,5 3-13-15,4 0 4 0,3-2-13 0,4 1-11 16,0-3-6-16,4 1-2 0,1 3-11 0,0 0-4 16,-3 0-26-16,1-2-26 0,-2 3-19 0,3 4 3 15,-1 0-40-15</inkml:trace>
  <inkml:trace contextRef="#ctx0" brushRef="#br0" timeOffset="-167373.621">5699 9950 799 0,'-3'-2'159'16,"3"-4"-157"-16,0 2 133 0,0-3 48 0,0 1-26 16,0-4-18-16,1-1-28 0,2 1-4 0,-2-2 1 15,0-1-37-15,-1 1-6 0,3-3-5 0,-1 2-2 16,0-1-9-16,1 2-10 0,-1 1-2 0,1 2 1 15,1 3-11-15,2 0-4 0,-2 2-3 0,-2 4-2 16,3 0-3-16,0 5-5 0,1 1-1 0,2 3-1 16,-2 4-5-16,0 0-1 0,0 1-1 0,3 1 0 15,-2 2 0-15,1 0 1 0,-1 0-1 16,0-4 0-16,0 1 2 0,0-2-2 16,-1-2-17-16,0 0-12 0,1-1-12 0,-3-3-167 0,3-1 186 15,-1-4-60-15,0-1 82 0</inkml:trace>
  <inkml:trace contextRef="#ctx0" brushRef="#br0" timeOffset="-167213.619">5748 9647 1672 0,'-5'-8'118'0,"0"1"-33"16,2 5-59-16,-4-4 105 0,7 3-62 0,0 3-32 15,0 0-1-15,0 0-2 0,0 0-35 0,0 0-43 16,0 0-59-16,9 10-32 0,-2-2-71 0,4 5 6 15,2 0-93-15</inkml:trace>
  <inkml:trace contextRef="#ctx0" brushRef="#br0" timeOffset="-166866.365">5997 9846 1341 0,'-1'4'93'0,"1"3"-17"15,0-2-54-15,0 2 145 0,0 0-119 16,1 1-19-16,1 1 1 0,-1-2 8 0,1 2-27 16,-2-3-1-16,3 1-2 0,-2 1-1 15,1-1 0-15,1-3 4 0,-1 0 1 0,2 1 1 0,-1-5 6 16,0 1 17-16,0-2 0 0,0-4-4 16,1 0 17-16,1-4-13 0,-1-1 4 0,-1-5 4 15,2 2-18-15,2-3 1 0,0-2 1 0,2 1 0 16,-2-1 1-16,-2 0 9 0,2 2-1 0,-1-1-1 15,4 4 9-15,-5 0-6 0,-1 2-3 0,0 4 1 16,-1 2-9-16,4 2-10 0,-1 3-2 0,-3 0 1 16,0 4-13-16,2 3-1 0,1 1-2 0,-2 3-1 15,1 1 0-15,-3 3-1 0,1 0 0 0,1 3 1 16,0-3-1-16,0 2-19 0,1-1-19 0,1-1-5 16,0-1-29-16,4 1-100 0,-1-7-52 0,1 1-24 15,3 0-126-15,3-6 5 0,0 0-87 0</inkml:trace>
  <inkml:trace contextRef="#ctx0" brushRef="#br0" timeOffset="-166247.9">6493 9729 702 0,'-2'-4'256'16,"-1"0"-43"-16,1 3-1 0,-1-1-21 0,3 2-76 16,0 0-8-16,0 0-31 0,-1 0-15 0,-11 14-7 15,11-6-4-15,-2 2-15 0,3 0 1 0,0 1-4 16,4 1 2-16,0-1-2 0,2 0-8 15,1-1-1-15,3 0 3 0,0-3-11 0,3-2 7 16,1 0-1-16,-2-4-1 0,2-1 6 0,-1-2 5 16,1-3-1-16,0-4 1 0,-2 1 2 0,-3-6-4 15,-2 1-1-15,0-2 2 0,-3-2-6 0,-1 1-5 16,-3-3-1-16,1 3-1 0,-2-1-5 0,-2 2-4 16,1 3-2-16,-5 2-2 0,3 0-2 0,-5 6-2 15,-2-2-2-15,-2 5-1 0,1 1-3 0,0 2 0 16,-3 4-1-16,3 1 0 0,1 2 0 0,1 4 0 15,1-1-1-15,4 4 1 0,0-1 0 0,3 1-28 16,2 1-10-16,1-1 0 0,4-1-31 0,2-1-38 16,3-1-11-16,2-3-10 0,1-1-35 0,3-4 3 15,0-2 7-15,-1-3 0 0,-1 0 14 0,0-3 60 16,-2-2 9-16,2-4-1 0,-2 2 70 0,-4-3 28 16,-1-1 16-16,-1 1 0 0,3 0 32 0,-8-1 9 15,3 0 6-15,-7 1 6 0,0 0 6 0,-1 1-2 16,0 3 1-16,1-1 3 0,-5 2-7 0,3-1-16 15,-2 3-6-15,3 2 4 0,0 1-23 16,1 1-8-16,-1 3-6 0,2 3-3 16,2 3-10-16,-3 0 2 0,3 2 0 0,1 3 0 0,4 5 2 15,0-2-2-15,1 3-3 0,2 2 2 0,3 1-3 16,-1 0-7-16,1 2-1 0,-3-3-1 16,0 1-7-16,-3-2 0 0,-1 1 1 0,-2-1 0 15,-4 1 0-15,-3-4 3 0,-2 1 1 0,-1-1-1 16,-1-3 4-16,-1 0 2 0,-1-3 1 0,1-5 11 15,-2-2 3-15,3-1 16 0,-1-3-2 0,2-2-1 16,-1-5 19-16,3 0-14 0,-1-6 5 0,0-1-9 16,5 0-11-16,-2-6-11 0,4 4-2 0,0-5-1 15,2 2-11-15,0-2-5 0,3 4-1 0,2-1-3 16,-2 4-4-16,1 2-27 0,1 3-28 0,0-1-11 16,-2 6-41-16,2 2-319 0,-3 4 370 0,-2 3-127 15,0 0 191-15</inkml:trace>
  <inkml:trace contextRef="#ctx0" brushRef="#br0" timeOffset="-165515.029">4535 10522 1390 0,'0'0'87'0,"0"0"-1"0,-12 7 0 0,6 1-7 15,-3 2-25-15,-2 2-4 0,-4 4-7 0,-4 1-11 16,-4 4-9-16,-6 2-5 0,-2 1-14 0,-6 6-1 15,-3 3 1-15,-2 2 0 0,-2 0-2 0,0 4 1 16,-5 0-1-16,0 1 1 0,-1 0 0 0,-1-1 9 16,0 0 0-16,1-4-2 0,-1-1 8 0,2-4-5 15,2 1 2-15,4-1 2 0,3-2-6 0,3-2-3 16,3-1 0-16,3-4-1 0,1 0-2 0,3-2 1 16,4-4 0-16,0-4 1 0,4-1 1 0,1-3 2 0,2-7 1 15,4 0-1-15,1-1 2 0,4-5 0 0,-1-4-1 16,3-3 0-16,2-1-2 0,1-2 0 0,2-3-2 15,3-3 1-15,0 1-2 0,5-3 4 0,-2 0-1 16,3 2 0-16,-1 1 3 0,1 1-1 0,0 3 0 16,-2-2 1-16,-1 3-3 0,-1 4-2 0,0 2-1 15,-1 1 0-15,-3 1-2 0,-1 8-4 0,0 0 0 16,0 0 1-16,-9 5-3 0,1 2-2 0,-1 5 0 0,-3 3-1 16,-1 2 1-16,-1 4 5 0,-2 3 4 0,0 2-3 15,-1 2 9-15,3 4 2 0,-2-1 1 0,2 6 3 16,-1-2 1-16,3-1 0 0,1 1 0 0,1-2 0 15,0 0 0-15,3-6-2 0,3 3 0 0,1-5-2 16,3-3-2-16,5 0-4 0,2-3 0 0,2-2 0 16,4-2-4-16,4-2-1 0,2-3 0 0,5-4 0 15,6-1-1-15,3-5-6 0,5-1-13 0,11-4-9 16,5-6-14-16,8-6-142 0,5 1-135 0,9-8 147 0,6-5 174 16,11-3-174-16</inkml:trace>
  <inkml:trace contextRef="#ctx0" brushRef="#br0" timeOffset="-164650.474">6578 10570 1244 0,'0'0'87'0,"0"0"-4"16,0 0-51-16,0 0 137 0,0 0-95 0,0 0-13 16,7 5-2-16,1 1 4 0,-2 0-15 0,4 4 4 15,0-1-2-15,5 4-5 0,0 1 6 0,6 1-5 16,2 2 1-16,3 0 1 0,7 4-6 0,3 2-6 15,4-1-2-15,2 1 0 0,2 2-9 0,3 1-4 16,-1 1-2-16,4-4-1 0,1 1-6 0,-1 2-3 16,2-3-2-16,-1 2 2 0,0 1-5 0,-2-4-1 15,-3 1 2-15,-1 2-1 0,-4 1 0 0,-3-1 2 16,-2 2 0-16,-3-4-1 0,0 1 2 0,-2 0 0 0,0 1 0 16,0-1-1-16,-3-1 1 0,3-2-1 15,-5 0 1-15,-1 0-1 0,-2-4 1 0,-1-1-1 0,-3-1 0 16,-3-4 1-16,0 0 0 0,0-2-1 0,-3-5-1 15,0-2 0-15,-1-2-1 0,0-1-8 0,0-4 0 16,-3-4-1-16,3-2-7 0,-3-2 0 0,0-4 1 0,0-1-2 16,-2-1 2-16,-1 0 5 0,0 0 0 0,-1-3 0 15,-3 0 5-15,-1 2 0 0,-1 3 0 0,0-2 1 16,0 4 0-16,-1 1 0 0,-3 3-1 0,0-1 1 16,2 5-1-16,-1 1-2 0,0 2 2 0,-1 3-2 15,4 1 0-15,0 0 3 0,0 0-3 0,0 0 0 16,0 0 0-16,0 0 1 0,0 1 0 0,-6 20 2 15,9-11-3-15,2 2 1 0,0 1 5 0,3-1 1 16,-1 3 3-16,-1 1 4 0,4-3 0 0,1 2 0 16,-1 3 5-16,0-5 0 0,0 3 1 0,-2 1 1 15,0-1-1-15,2 3 5 0,-4-3-1 0,-1 3 1 0,1-6 1 16,-4 6 4-16,0-6 1 0,-1 2 0 0,-2-1 2 16,-1 2-2-16,-4-4-1 0,-1-1 3 0,-5 0-5 15,-2 0 2-15,-1 0-2 0,-5-2-1 0,1 2 1 16,-7-4-2-16,0 2 1 0,-3 1-1 0,1-3-2 0,-1 1-4 15,-2 0-1-15,1 0 0 0,0 0-6 0,2 1-3 16,-46 15 5 0,58-16-12-16,-4-7 0 0,3 2 0 0,2 1-20 15,5-2-14-15,0-1-5 0,3-1-27 0,6-1-116 16,1-5-78-16,10 3 95 0,6 3 167 0,3-5-156 16</inkml:trace>
  <inkml:trace contextRef="#ctx0" brushRef="#br0" timeOffset="-161397.093">4648 10738 709 0,'0'0'112'0,"0"0"-110"16,0 0 75-16,0 0 64 0,-2 0-49 0,-15-1-29 15,10 7-9-15,-2 1-4 0,0 3 5 0,2 2-14 16,0 3-7-16,-3 3 0 0,1 1-2 0,0 1-8 0,0 2-3 15,-3 2-1-15,5-1 0 0,0 4-4 0,-3-5-6 16,1 2-1-16,1-2-3 0,1 0-4 0,2-4-8 16,3 1-19-16,-1-1-11 0,2-4-19 0,1-2-183 15,1 0 209-15,2-2-68 0,1-3 98 0</inkml:trace>
  <inkml:trace contextRef="#ctx0" brushRef="#br0" timeOffset="-161209.333">4718 10785 1267 0,'0'0'119'0,"0"0"-116"0,1 15 31 0,2-7 37 16,-1 5-27-16,1 4-27 0,0-1-6 0,1 4 0 15,-2 2 2-15,1 0-7 0,-1 0-3 0,1 2-1 16,-2-1 0-16,0-2-1 0,-1 1-37 0,0-4-37 15,2-1-20-15,-2-1-56 0,1 1 5 0,0-2-66 16</inkml:trace>
  <inkml:trace contextRef="#ctx0" brushRef="#br0" timeOffset="-160858.896">4669 10793 1259 0,'9'-9'148'15,"1"-3"-145"-15,1 4 80 0,2 0 23 0,-2-1-15 0,1 1-11 16,3 3-21-16,-1-2 4 0,0 3-2 16,1-1-23-16,0 1 6 0,-1 4-4 0,2 0-1 15,-3 0 4-15,2 4-13 0,-3 1 0 0,-2 3 2 0,0-1-16 16,-3 4-4-16,-2 0-2 0,-3 3-1 0,-2-1-4 16,-5 3-1-16,-2 0 0 0,-1 3-1 0,-3-4 0 0,0 3-1 15,-3-2 0-15,1 3-1 0,-1-6 0 0,0 2 0 16,2-4 1-16,1 0-1 0,1 0 1 0,3-2-1 15,-1-2 0-15,5-3 1 0,-1 1 0 0,1-1-1 16,2-2 0-16,1-2 1 0,0 0-1 0,0 0 1 16,0 1 0-16,0 1 0 0,1-1 1 0,1 0 2 15,-1 0-1-15,25 17 0 0,-19-15 1 0,2 1-2 16,1-3 1-16,0 5-1 0,1 1-2 0,0-2 0 16,0 1-1-16,0-1-4 0,-2 1 0 0,0-1-89 15,0 1-39-15,0-1-28 0,-1 2-105 0,-3 3 5 16,-1-1-101-16</inkml:trace>
  <inkml:trace contextRef="#ctx0" brushRef="#br0" timeOffset="-159641.535">5108 10990 1093 0,'-1'-11'135'0,"-1"1"-132"0,1 0 77 16,0 2 42-16,-2-3-36 0,1 4-12 0,-1 2-20 16,0-1 6-16,-2 2 0 0,0 3-24 0,1 2-8 15,-3 2 0-15,-1 3 0 0,-2 0-9 0,2 4-2 16,0 1-3-16,0 2 0 0,0 3-3 0,-1-2-4 0,2 2 0 15,1 1-2-15,2-3-2 0,1 1-3 16,-1-4 1-16,3 1-1 0,1-1 0 0,1-1 1 16,3-2-1-16,-1-1 0 0,4-1 1 0,0-2 0 0,0 1 1 15,3-5 1-15,-2 0-1 0,-1-5-1 16,1 0 2-16,0-1 0 0,0 0-1 0,-2-6 0 0,-1 1 0 16,0 3 0-16,0-3 1 0,-2-1-1 0,1 0-1 15,-2 0 2-15,0-1-1 0,0 2 0 0,3 0-1 16,-4 0 1-16,2 3-1 0,0-1 1 0,-3 1 0 15,0 4 0-15,0 0 0 0,0 1-1 0,0 3 0 16,0 0 1-16,0 0-1 0,0 0 0 0,0 0 0 16,2 11 0-16,-1-3 1 0,3 2-2 0,-2 0 2 15,1-1-2-15,1 4 0 0,-1-1 1 0,1 0-1 16,1 1 0-16,1-2 0 0,-3 0 0 0,4-1 0 16,1 2 0-16,-4-3 0 0,2 0 0 0,-1-2 0 15,0 0 0-15,1 1 0 0,-1-3 1 0,0 1 0 16,0-5 1-16,0 0 0 0,-1-1 1 0,-1 0-1 15,1-1 1-15,-2-5-1 0,0 0 1 0,-2-2-1 0,2 0 0 16,-1-2 0-16,2 2-1 0,-2-4 0 0,2 1 0 16,-1 1-1-16,2 0 0 0,-1 2 0 0,0-2 1 15,-1 2-1-15,1 0 0 0,-1 4 0 0,1-2 0 16,-2 2 0-16,2 3 0 0,-2 1 0 0,1 0 0 16,2 1 0-16,-2 2 0 0,1-1 0 0,-1 4-1 15,2 2 0-15,-2-1 0 0,1 2 1 0,1-2-1 16,-2 3-1-16,1 0 2 0,0 0-1 0,0 0 0 15,0-2 1-15,0 0 0 0,1-2 0 0,-1 4 1 16,0-5 0-16,2 1 0 0,-2-4 2 0,1 1-3 16,1-3 2-16,0 0 0 0,-1-4 0 0,2-1-1 15,-1 0 1-15,1-4-1 0,-1 1 0 0,1-3 2 16,1-2-2-16,0 1 1 0,-1 1 0 0,0-4-1 16,0 2 1-16,-1 0 0 0,0 1 0 0,-1 1 0 15,-1 0 0-15,1 1 1 0,-3 2-1 0,-1 3 1 16,2-1-1-16,-2 6-1 0,0 0-1 0,0 0 2 15,0 0-2-15,0 0 0 0,0 2 0 0,0-1 0 16,-2 23 0-16,1-17 0 0,1 2 1 0,0 1-1 16,1 0 1-16,1 0-1 0,-1-1 0 0,1 2 1 15,2-3-1-15,0 0 2 0,-1 2-2 0,2-4 0 16,2 0 1-16,0 0 1 0,0 0-1 0,-1-4 1 16,3 0 0-16,2 2 0 0,-3-4 1 0,0 0 0 0,2-3 1 15,-2-2-1-15,1 4 2 0,0-6-2 16,-2 1 2-16,-2-2 2 0,3 2 0 0,-3-1 1 15,-2-2 2-15,0 4 4 0,-2-2-5 0,-1-1 7 0,-1 2-1 16,0 0-4-16,-1 2 0 0,0-2 2 0,1 2-6 16,-3 2 4-16,4 2-1 0,0 0 0 0,0 0 4 15,-1 0-3-15,0 0 2 0,-1 0-2 0,1 0-2 16,0 0-3-16,0 0-1 0,-1 1 0 0,1-1-4 16,0 1 1-16,0 1-2 0,-25 30 0 0,26-26 0 15,0 0 1-15,0 0-1 0,2 2 0 0,1-1 0 16,2 0 0-16,-3-3-1 0,3 2 1 0,1 0 0 15,2-2-2-15,-1 0 1 0,2 1 1 0,-1-3-1 16,2-1 1-16,1 2 0 0,-1-3 0 0,0 2 1 0,1-2 1 16,0-3 1-16,-2-2-1 0,1 0 2 15,-2-3 1-15,2 2 0 0,-2 0 0 0,-1-5 1 0,-2 1 1 16,0-1-1-16,-1 1 3 0,-2-3-1 0,-3 0 1 16,-4-2 0-16,1 1 1 0,-3-2-1 0,-1 0 1 15,-1-1 0-15,-3 3-1 0,0-4 1 0,1 5-3 16,0-1-1-16,0 3 1 0,0 1-3 0,-2 3-2 15,2 2-2-15,-1 4 0 0,2 1-2 0,-1 1-4 16,0 5 1-16,0 4-1 0,1 0-2 0,0 3 0 16,1 0-1-16,4 3-1 0,0 1-1 0,3 0-43 15,1 1-13-15,1-2-2 0,2-2-49 0,4 1-93 16,2 1-78-16,0-3 80 0,1-6 212 0,1 2-175 16</inkml:trace>
  <inkml:trace contextRef="#ctx0" brushRef="#br0" timeOffset="-159428.83">5644 10644 1429 0,'0'0'101'0,"0"0"-11"16,0 0-53-16,0 0 96 0,0 0-45 0,0 0-27 15,5 8-1-15,-5 1 4 0,2 3-33 0,-2 1-8 16,0 4-5-16,3 3-1 0,0 0-9 0,-2 5-2 15,3-1-2-15,-1 2 1 0,4 4-4 0,0-2 0 16,0 2-3-16,1-2-17 0,0 0-3 0,1-3-180 16,-2 1 187-16,6 0-50 0,-5-4 66 0</inkml:trace>
  <inkml:trace contextRef="#ctx0" brushRef="#br0" timeOffset="-159087.863">5804 10998 575 0,'0'14'21'0,"0"-3"7"0,1 1 0 0,1 1 34 16,2-2 0-16,1-3-3 0,0 1 33 0,2-3 5 15,1 0 6-15,2-2 5 0,1-2-2 0,0-2-4 16,1 0 1-16,0-2 5 0,1-2-10 0,-2-3-4 15,-1 2-7-15,-2-6 2 0,0 1-10 0,-3 0-15 16,-2-3-3-16,-1 0-2 0,-2 1-17 0,0-3-7 16,-3 2-3-16,-1 0 2 0,-2 1-10 0,-1-1 0 15,-2 4-5-15,-1-1 0 0,1 4-2 0,-4-2-6 16,1 6-3-16,0 0 0 0,-1 2-7 16,2 3-3-16,0 3-1 0,1 3-2 15,1 1-3-15,2 2-3 0,2 0-10 0,1 1-10 0,2-1-9 16,2 3-74-16,0-3-23 0,5-1-11 15,0 0-90-15,3 0 3 0,2-2-49 0</inkml:trace>
  <inkml:trace contextRef="#ctx0" brushRef="#br0" timeOffset="-157799.134">5985 10937 1392 0,'0'0'43'16,"0"0"0"-16,0 2-1 0,9 15-14 0,-6-11-3 16,3 4 7-16,-1-1-20 0,2 1-2 15,-1 2-4-15,0-1-1 0,-1 2-2 0,1-1 1 16,-2-1 0-16,-1 0 0 0,2 0 1 0,-1-2-1 16,-1 0 1-16,-1-5 1 0,-1 1-1 0,-1-5 2 15,0 0-1-15,0 0 1 0,0 0 0 0,0 0-1 16,0 0 0-16,6-18 0 0,-4 12-2 0,0-4-1 15,1-1-1-15,-2-2 1 0,0-1-1 0,1 0 0 16,0 3-1-16,0 0 1 0,-2-1-1 0,3 3 0 16,-1 1 0-16,2 1 0 0,1 3 0 0,-2 3 13 15,2 1 0-15,-3 0-2 0,5 1 13 0,-4 4-5 16,0 1 2-16,0 4 3 0,-1-2-7 16,1 3-6-16,-1-1-2 0,2 1 0 0,-4 0-6 15,2-1-1-15,1 2-1 0,-2-2-1 0,3 0 1 16,-3-3 0-16,1 2 0 0,1-3 1 0,-1 0 0 15,-2-6 3-15,0 0 0 0,0 0 0 16,0 0 2-16,0 0-3 0,0 0 1 0,0-12 1 16,0 2-3-16,0 3-1 0,2-8-1 0,-2 1 1 15,1 2-2-15,1 0 0 0,1-2 0 0,-2-2 0 16,0 2-1-16,2 2 2 0,-1 0-2 0,-1 1 0 16,2 1 2-16,-1 1-1 0,2 2 0 0,0 2-1 15,-3 2 1-15,-1 3-3 0,0 0 2 0,0 0-1 16,1 0-2-16,0 0 1 0,10 15-1 15,-6-6 1-15,2 1 1 0,-2-1-1 0,-1 3 1 16,3 0 1-16,-1-1-1 0,2 1 1 0,1-1 0 16,0 1 0-16,1-3 0 0,-1 0 1 0,4-3 1 15,-2-2-1-15,0 1 1 0,0-5 2 16,0 0 1-16,2-3-1 0,-2-3 2 0,1 0 11 16,-2-4 0-16,1-2 0 0,-2-4 9 0,-1 0-6 15,-2-3 2-15,-2 2 4 0,-1-5-9 0,-3 0-3 16,0-1-3-16,-4 0-1 0,-2 0-3 0,-2-1 0 15,-2-2-3-15,1 4 1 0,-4-1-2 0,1 4-2 16,-2-2 0-16,2 6 0 0,-2-1-1 0,1 3 0 16,2 5 0-16,0 5 0 0,2 0 0 0,-2 4-2 15,3 4 0-15,2 3 0 0,0 3-1 0,2 4-1 16,1 1 2-16,-1 1-2 0,3 1 1 0,1 5 1 16,1-2 0-16,5 2 0 0,0 0 0 15,3 1 1-15,2-2-1 0,1 3 1 0,2-1 0 16,1-1 1-16,0-1 0 0,-2-2 0 0,3-1 0 15,-1-1 0-15,-1-4 1 0,-1-1-1 16,1-5 2-16,-2 1 0 0,-1-3 0 0,0-2 1 16,-1-4 0-16,0 0 3 0,-1-4-2 0,-2 0 2 15,2 0 1-15,-3-6 0 0,0-3 0 0,0 2 0 16,-2-1 0-16,1-4-2 0,-1 1 1 0,-3 0 0 16,1-2-1-16,-2 3 11 0,0 1-1 0,0 2-1 15,-1 1 10-15,-1 1-5 0,0 4 1 0,1 0 3 16,1 5-8-16,0 0-6 0,0 0-2 0,0 0 1 15,0 0-7-15,0 0 0 0,-6 14 0 16,7-5-1-16,2-1 0 0,0 3 1 0,1-1-1 16,2 1 0-16,0 0 0 0,1 0 0 0,1 1 0 15,1-3 0-15,1-1 0 0,-3-1 1 0,3-1 0 16,-3-1 1-16,3-1 0 0,0-1 1 16,-3-3 2-16,1 0-2 0,-3-2 2 0,2-3 2 15,-2 0 0-15,3-2 0 0,-5-2 1 0,-2 0 0 16,3-4-1-16,-4 1 2 0,0-1-3 0,0 1 0 15,-2 0 0-15,-2-1 0 0,2 0-1 0,-1-1 1 16,1 3 3-16,0 1-1 0,0 2 4 0,-1-2 1 16,2 4-1-16,-1 0 0 0,-1 2 2 0,1 3-7 15,2 1-1-15,0 0 0 0,0 0-6 0,-3 12-1 16,3-5-1-16,5 3-1 0,0 3 1 0,3 0 3 16,-2 1-3-16,5 2 0 0,-1 1 1 0,3 0-2 15,2 2 0-15,0 1 2 0,1-1-4 16,0 2 2-16,-1 1 1 0,-3-3 1 0,-1 2 1 15,-2 1-2-15,-3-1 2 0,-5 1 0 0,-1-1 0 16,-3-1-3-16,-4 0 1 0,-1-1 2 16,-6-1-2-16,-1-2 2 0,-1-3 0 0,-1-3 0 15,0 1 2-15,0-4 2 0,1-1 0 0,-2-4 0 16,5-1 2-16,-3 1 0 0,2-6 0 0,2 0 0 16,-2-4 0-16,3-1 0 0,0-1-1 0,1-2 1 15,1 1-2-15,5 0-1 0,-1-2-2 0,2 1 1 16,1 0-2-16,2 0-3 0,3 0-1 0,2 2-1 15,1-2-2-15,2 0-18 0,2 0-12 16,2 0-2-16,0 1-25 0,2-3-75 0,4 2-46 16,0-3-30-16,3 3-99 0,1-4 6 0,3-3-84 15</inkml:trace>
  <inkml:trace contextRef="#ctx0" brushRef="#br0" timeOffset="-157522.739">6603 10559 1511 0,'3'7'186'0,"0"2"-182"0,5 0 91 16,-1 1 51-16,2 1-36 0,3 0-26 0,5 5-12 16,2-3 4-16,2 3-3 0,1 2-17 0,0 3 5 15,3-2-3-15,0 5 1 0,-2 2 1 0,-2-2-16 16,-3 4-1-16,-1 0 2 0,-4 0-19 15,-2 2-7-15,-3-2-2 0,-3 1-1 0,-4-2-8 16,-2 1 0-16,-4-3-4 0,-5 1 1 16,0 0-4-16,-5 0-39 0,-1-2-21 0,-3 1-4 15,0 0-49-15,-2-3-265 0,-1 1 316 0,2-2-118 16,-2-2 181-16</inkml:trace>
  <inkml:trace contextRef="#ctx0" brushRef="#br0" timeOffset="-155075.067">1124 12722 1803 0,'0'0'40'16,"0"0"16"-16,5 5-32 0,-1 7 7 0,-2 5-8 15,2 7-4-15,-2 4 9 0,1 8-4 0,-2 6 1 16,0 2-1-16,0 2-4 0,1 1-7 0,-1 1 1 16,0 0 0-16,2 0-7 0,-1 2-1 15,-1-4 1-15,-1 3-3 0,3-1 1 0,-2 1 1 16,0-2-1-16,2-3-6 0,-1-3 0 0,1-3-121 15,2-6-92-15,-1-2 110 0,1-3 106 0,0-5-109 16</inkml:trace>
  <inkml:trace contextRef="#ctx0" brushRef="#br0" timeOffset="-154475.578">1146 12786 1146 0,'43'-4'73'16,"8"-2"-31"-16,3 2 15 0,5-1-2 0,8 1-8 15,3-1 16-15,9-3-13 0,3 3 4 16,4-1 1-16,4 1-16 0,5-2-11 16,5 1-6-16,1 2 2 0,3-1-15 0,6 0-1 0,1-1-3 15,2 1 0-15,-2 1-1 0,5-2-1 16,-1 1 1-16,-1-1-2 0,-2 2 1 0,-2-1-1 16,-3 2 2-16,-1-1-2 0,-1 0 0 0,-8 0 0 15,1 2-1-15,-1 1 1 0,0-3-1 0,-2 0 0 16,-3 2 0-16,-3 1 1 0,-3-2-1 0,2 1 1 15,-3-1-1-15,-4 0 0 0,-3 1 1 0,-3 2 0 16,-4-1 0-16,-5-1-1 0,0 2 2 0,-1 0-1 16,-4-2 0-16,-5 1 1 0,-1-1-1 0,-2-1 0 15,-1 2 1-15,-4-4-1 0,1 3 1 0,-6-1-1 16,-2-1 1-16,-3 3 0 0,-2 1 0 16,-3 0 28-16,-2 0-7 0,-5 1-2 0,-1-1 22 15,-3 3-4-15,0-1 4 0,-3 2 5 0,-1 1-12 16,-2-1-15-16,-2 1 2 0,3 2 2 15,-5 2-18-15,2 3 1 0,-3 0-4 0,-2 4-1 16,-1 2-1-16,1 6-1 0,-2 2-1 0,-1 6 1 16,2 4-2-16,-2 5 1 0,-1 2 0 0,1 3 1 15,0-1 1-15,3 1 1 0,-2 0 2 0,2-1-1 16,0 1 2-16,-1 0-1 0,1 0-1 0,-2 3 1 16,1-1-3-16,-2 2 2 0,-1-2-1 0,-4-3-1 15,-1-5 1-15,0-2-85 0,-6-4-57 0,-4-6-47 16,-2 1-117-16,-4-5 10 0,-2-1-133 15</inkml:trace>
  <inkml:trace contextRef="#ctx0" brushRef="#br0" timeOffset="-154003.549">1084 13825 1567 0,'2'6'94'0,"4"-4"-43"16,4 6 23-16,5-3-1 0,6-2-2 16,4 4 24-16,11-5-8 0,4-1-4 0,8-1 3 15,6-2-15-15,14-4-15 0,8 0-4 0,12-4-1 16,8 0-18-16,12-3-8 0,8-1-3 15,11 1 0-15,7-1-9 0,7-1-3 0,6 1-1 0,7 2-1 16,3-1-2-16,3 2-3 0,0 0 2 0,4 1-2 16,-2 2-2-16,-3 2 1 0,-1-2 1 15,-4 2-1-15,-2 1 0 0,-10 3 2 0,-1 0-1 16,-11-1 1-16,-4 0 0 0,-7 3-54 0,-11 1-38 16,-9-2-10-16,-5 1-74 0,-7-1 6 0,-9-3-73 15</inkml:trace>
  <inkml:trace contextRef="#ctx0" brushRef="#br0" timeOffset="-153431.96">7298 12607 1469 0,'-5'-5'105'0,"0"0"-22"0,2 4-1 0,3 1-18 15,0 0-17-15,-1 6-2 0,6 5-21 0,-1 0 3 16,2 7-1-16,1 4 1 0,2 2 6 0,-2 6 3 16,3 5-5-16,-1 2-1 0,-1 2 2 0,1 7-9 15,0-1-1-15,-1 1 2 0,-1-1-12 0,-1-6-4 16,-1 2 0-16,-2-7 0 0,1 1-3 0,-1-7-2 15,-2 1-19-15,0-5-9 0,0 0-13 16,0-3-99-16,-1 0-58 0,2-8-21 0,-2 1-136 16,0-7 6-16,0-1-95 0</inkml:trace>
  <inkml:trace contextRef="#ctx0" brushRef="#br0" timeOffset="-152973.347">7201 12607 1671 0,'4'-2'46'0,"4"-1"-18"15,5 3 0-15,3-5-4 0,6 4-12 0,2 0-11 16,7 1 1-16,3-4 26 0,6 3 6 16,4 0-3-16,3-2 29 0,1 2-5 0,8 0 2 15,4-2 5-15,3 2-10 0,6 1-14 0,1-1-5 16,2-1-1-16,1-2-17 0,3 2-2 15,-2-1-4-15,-2-1 1 0,-2 0-4 0,-3 0 0 16,-4 1 0-16,-2-1-1 0,-3 0 0 0,-6-1-1 16,0 3 0-16,-4-2 1 0,-1 2-1 0,-5-2-1 15,-1 3-1-15,-4-3 1 0,1 3-2 0,-4 1 1 16,-3 0-1-16,-5 0-2 0,-2 1 0 0,-3 4-4 16,-5 0 1-16,-3 2-1 0,-4 0-3 0,-2 2-3 15,-3 1-2-15,-4 1 2 0,0 1-3 0,-4-3 4 16,-2 3 0-16,0 2 0 0,0 2 5 15,-2 2 4-15,3-1 1 0,-1 5 3 0,1 2 4 16,3 5 2-16,-1 4 1 0,3 2 0 0,0 2 2 16,0 3 0-16,2 1 2 0,1 3 0 15,2 0 1-15,1-3 0 0,1-3-2 0,0-3 1 16,0-1-1-16,2-1-3 0,0 1-2 0,1-1 0 16,-2-5-3-16,2 6 0 0,0-2 1 0,-1 0-1 15,-1-1 1-15,0-4-31 0,-5-1-34 0,-3-5-12 16,0-1-49-16,-2-8 4 0,-7-5-57 0</inkml:trace>
  <inkml:trace contextRef="#ctx0" brushRef="#br0" timeOffset="-152697.062">7419 13346 1659 0,'28'-5'195'0,"9"4"-191"0,4-4 83 15,1 0 46-15,14 0-2 0,9 1-48 0,6 2 2 16,8-2-4-16,5-1-3 0,6 3 0 0,4-3-15 16,3 2-5-16,-2 1 1 0,-1 1-19 0,-8-3-13 15,-3 2-4-15,-3 0 0 0,-6 1-16 0,-6 0 2 16,-6 1-4-16,-8 0-7 0,-5 1-1 15,-5 2-79-15,-7 3-47 0,-11-4-24 0,-5 6-106 16,-12-1 7-16,-7 0-96 0</inkml:trace>
  <inkml:trace contextRef="#ctx0" brushRef="#br0" timeOffset="-151274.301">1325 12006 1536 0,'0'-6'88'0,"0"6"-12"0,0 0 1 0,0 0-46 0,4 4 1 15,-4 6 1-15,0 4-5 0,0 4 0 16,0 3 0-16,-1 3-4 0,-1 2 1 0,2 4 0 15,0-1-4-15,2 2-3 0,-1-1-3 0,4 0 0 16,1-2-4-16,2 0 1 0,1 1-2 0,5-2-1 16,-6-3 0-16,5-3-2 0,-1-1 2 0,0-5-4 15,2 1-1-15,-5-9-72 0,0 0-54 0,-2-6-24 16,2-1-102-16,-5-6 8 0,-4-2-103 0</inkml:trace>
  <inkml:trace contextRef="#ctx0" brushRef="#br0" timeOffset="-151109.585">1066 12260 1858 0,'14'-5'40'0,"-1"2"-37"0,4 0 1 16,4-2-3-16,8-1 0 0,-3 1 1 0,2-1-61 15,-2-1-50-15,0 2-18 0,-3 4-87 0,-1 1 6 16,-4 1-91-16</inkml:trace>
  <inkml:trace contextRef="#ctx0" brushRef="#br0" timeOffset="-150747.111">1452 12547 1213 0,'8'-18'73'16,"-2"11"-21"-16,0-3 15 0,4-2-5 0,-3-2 0 16,-1-3 15-16,0 1-12 0,1-3-5 0,-2 1-2 15,2-1-16-15,0 1-9 0,-2 2-3 0,5 0 0 16,-2 2-12-16,1 2-4 0,-1 1 0 0,2 1-2 16,-2 4-3-16,2-3-2 0,-1 3-2 15,2 2 0-15,-1 3-3 0,-2 0 0 0,4 1-2 16,-4 2 0-16,0 1 0 0,0 3 0 0,0 0 0 15,-1 3 1-15,-1 0 0 0,2 3 0 16,-3 1 0-16,1 4 1 0,0-2 0 0,0 4-1 16,-1-2 1-16,1 2-1 0,0-1 1 0,1-2-1 15,-1 1 2-15,0-2-3 0,1-1 1 0,1-3-1 16,-1 0-5-16,0-1-6 0,1-3-5 0,2 1-60 16,-2-3-27-16,3-1 1 0,1-1-77 0,-1-3 3 15,1 0-47-15</inkml:trace>
  <inkml:trace contextRef="#ctx0" brushRef="#br0" timeOffset="-147261.41">2058 12407 890 0,'6'-17'88'0,"0"1"4"0,2 0-18 0,-2 0 6 15,-1 1-10-15,-2-1-4 0,1 2 5 0,-4 2-23 16,1 1-1-16,-2 2-1 0,-3 1-25 16,-2 3-8-16,-2 1-5 0,0 2-1 0,0 2-8 15,-2 3-3-15,-1 0-1 0,1 5 0 16,1 0-3-16,-3 5 2 0,2 1 1 0,-1 1-1 15,2 3 3-15,2 1-1 0,-1-1 2 0,3 3 0 16,2 1 0-16,3-3 1 0,0-1 1 0,3 1 0 16,2-3 2-16,3-4 2 0,0 1 1 0,-1-5-1 15,0 1 3-15,2-2 2 0,-1-3 0 0,2-1 0 16,-1-2 1-16,-4-1 0 0,2-3 2 16,2-2 0-16,-1-2 1 0,1-3-2 0,-4-1 0 15,0-3 2-15,-1-2-3 0,1 0 0 0,-2-2-3 16,-3 1 1-16,1-1-2 0,-2 3-1 0,0 1-2 15,0-1 2-15,0 4-2 0,-1 3 10 16,2 1-4-16,0 3-2 0,0 4 7 0,0 0-12 16,0 0 3-16,0 0 2 0,-3 8-14 0,6 2 2 15,-1-1-2-15,1 5 1 0,1 2 2 0,3-2 2 16,1 2 2-16,0 0-1 0,2-3 2 0,1 0 1 16,0-1 1-16,2-2 1 0,-1 0 1 0,2-3 1 15,-2-1 1-15,2-2 0 0,-2 1 1 0,0-5 3 16,-1 0 0-16,0-4 0 0,1-2 2 0,-3-3-1 15,3-1 0-15,-4-2 0 0,2-1-1 0,-1-2-2 16,-2-5-1-16,-2 1 0 0,1 1-2 16,-2 1-1-16,-2-1 0 0,0 1-1 0,-1 2-2 15,-1 3-1-15,0 1 0 0,0 2 0 16,0 2-1-16,0 2-2 0,0 5-1 0,0 0 1 16,0 0-1-16,0 0 0 0,0 0 1 0,0 9-1 15,0-1 1-15,2 2 1 0,0 1 0 0,-1 4 1 16,1-3 0-16,1 4 0 0,2-1 0 0,0 1 1 15,0 0 0-15,2-2 1 0,0 1 2 0,1-3-1 16,2-2 2-16,-2-3 1 0,2 1 0 0,-1-5 1 16,-1 1 2-16,1-4 1 0,-2-2 0 15,0-3 1-15,-1-2 0 0,0 0-1 0,-1-5 0 16,0-1 1-16,1-3-2 0,-1 2-3 0,0 0 0 16,-1-3 0-16,0 2-3 0,-1 1-2 0,-1 2 1 15,1 1-1-15,-1 0-1 0,1 2-2 16,-2 2-2-16,2 3 1 0,-3 2-3 0,2 0-2 15,0 2 1-15,1 2-3 0,-1 0 0 0,2 4 1 16,0 0 2-16,-2 3 0 0,1 1 2 0,-1-1 0 16,-1 0 3-16,-1 3-1 0,2-3 3 0,-2 1 0 15,0 0 1-15,0 0-1 0,2-3 3 0,-2 0 1 16,1-3 1-16,3 1 0 0,-3-3 3 0,-1-2 1 16,0 0-1-16,0 0 1 0,0-1694 1 0,13 3370-2 15,-13-1683-1-15,1-4 1 0,3-1-4 0,-2-3 0 16,2 1 0-16,-2 1-2 0,3 0 0 15,-2 1-2-15,2 0 1 0,1 2-1 0,-1 0-1 16,1 2-1-16,-1 2-2 0,1 1-1 0,0 3-1 16,0 1-3-16,-2 1 1 0,1 1 0 15,1 5-1-15,0-2 1 0,2 3 1 0,-2-1 1 16,1 3 2-16,1 1 2 0,0 0 1 0,2-3-1 16,-2 2 2-16,0-1 0 0,3 2 0 0,-1-4 2 15,1 2 0-15,2-2 1 0,-1 0 0 0,0-3 1 16,2-1 0-16,-1 1 1 0,0-3 1 0,-1-5 0 15,0 1 0-15,-1-2 2 0,1-2-3 0,-1-2 2 16,-3 2-1-16,1-2-1 0,-2 0-1 16,0 0 0-16,-3 0-1 0,-1 0-2 0,1 2 0 15,-3 0 0-15,1 2-2 0,1 0-1 16,-2 1-2-16,-1 5 1 0,0 0-4 0,0 0 0 0,0 0 0 16,0 0 1-16,0 0-1 0,1 0 1 0,13 11 1 15,-10-3 1-15,-1-1 2 0,2 0 2 16,-1 1 0-16,1-1-1 0,1 2 2 0,1-3 2 15,0 0 0-15,0-2 0 0,0 1 2 0,1-4 0 16,0 0 0-16,0-1 0 0,0-1 1 0,-1-4 0 16,0 0 0-16,0 0 0 0,0-2 0 0,-1 1-3 15,0 0 1-15,1-2 0 0,-2 1-3 0,0 1 0 16,0-1-1-16,-1 4 0 0,1 0-2 0,1 0-2 16,-1 1-2-16,-1 2 2 0,3 2-3 0,-2 1 1 15,1 1 0-15,0 2 0 0,0-2 1 16,1 4 2-16,0-3 1 0,2 3 0 0,0-1 2 15,4 1 0-15,-1-1 2 0,3 0 0 16,0 1 2-16,1-1 3 0,1-3 0 0,2 0-1 16,-1-1 4-16,2-3-2 0,0 0 1 0,-1 0 0 15,2-5-2-15,-1-1 3 0,-1-1-2 0,-2-2 0 16,-2 2 1-16,-3-4-2 0,0-2 0 0,-1 2 2 16,-2-2-3-16,-2 0 0 0,-3 1-1 0,0 0 0 15,-2-1-2-15,-3 2-2 0,-4 1 0 0,0 4-1 16,-1-2-3-16,-1 1-4 0,0 2 1 15,-1 3-1-15,0 2-2 0,3 1 0 0,2 3-1 16,-2 2 1-16,4-1 1 0,1 5 1 0,0 1 0 16,2 1 0-16,3 2 2 0,0 2 2 15,5 1 1-15,-3 3-1 0,1 1 1 0,0 1 1 16,0 2 0-16,-5 1 0 0,-1 1-1 0,-1 2 2 16,-4-5 0-16,1 0-1 0,-2 1 1 0,-3-3 0 15,-2-6 3-15,2-1-1 0,-2 1 1 0,-3-6 2 16,1 0 0-16,-3-3 0 0,-2-4 2 0,3-1 2 15,-4-1 0-15,1-3 0 0,0-3 2 0,2 1-1 16,0-5 0-16,0-1 1 0,1-2-1 0,2 1 0 16,1-3 0-16,1 0-1 0,2 1 1 15,1-3-4-15,1 1 0 0,2 0 0 0,1-1-3 16,2 2-3-16,-1 2-30 0,1-3-18 0,1 2-21 16,0 3 3-16,2 2-38 0</inkml:trace>
  <inkml:trace contextRef="#ctx0" brushRef="#br0" timeOffset="-147096.774">3007 12051 2368 0,'0'0'-4'0,"0"0"-19"0,0 0-45 16,0 0-15-16,1 0-43 0,0 0 4 0,0 0-53 15</inkml:trace>
  <inkml:trace contextRef="#ctx0" brushRef="#br0" timeOffset="-146928.773">2359 12022 2282 0,'6'-1'-291'0,"5"1"150"0,0-4 144 0,3 1-140 16</inkml:trace>
  <inkml:trace contextRef="#ctx0" brushRef="#br0" timeOffset="-145976.545">3943 12077 1271 0,'22'-9'111'0,"1"3"-15"0,-3 2 0 0,-1 0-12 15,-5-1-23-15,-3 0-2 0,0 5-19 0,-5-1-16 16,-6 1-3-16,0 0 0 0,0 0-18 0,0 0 8 15,-14 4-2-15,4 1-4 0,-1 0 9 0,0 1-5 16,1 1 2-16,1 1 1 0,0-1-6 16,2 1-3-16,2 1-1 0,2 1-1 15,3 1-2-15,4 1-1 0,2 0-1 0,4 1 1 16,-2 1-1-16,6 1 2 0,1 1 0 0,0-3 0 16,-3 5 1-16,0-5 0 0,-1 3 1 0,2 2 0 15,-2-2 0-15,-6 1 0 0,0-2 1 0,1 2 0 16,-4-1 0-16,-3-2 1 0,-1 0 2 0,-6-1 0 15,1-2 1-15,-2-1 1 0,-2-2 0 0,-4-3 1 16,1 0 0-16,-4-2 1 0,0-3 0 16,0 0-2-16,-1-4 2 0,1-2 0 0,1 0 1 0,2-4-1 15,2 0 0-15,4 0-2 0,4 0-1 16,2-1 1-16,3 1-4 0,3-1-1 0,5 2-2 16,4-2 1-16,3 1-2 0,3 1 0 15,0 0-1-15,1-1 1 0,5 0-1 0,2 2 2 16,0-4 0-16,-1 3-1 0,4 0 1 0,-3-1 1 15,3 0 1-15,-4-1 0 0,-2 4 0 0,-3-3 2 16,-2 0-2-16,-5 1 1 0,-3 2 1 0,-3 0-2 16,-3-1 0-16,-3 3 0 0,-1 0-1 0,-3 2-1 15,-2 0-2-15,-3 3 0 0,-2-1-3 0,1 1-2 16,-4 4 1-16,1 2-1 0,-1-3-1 0,1 6 1 16,0-3 0-16,1 4 0 0,1 0 3 0,4 2 0 15,1 1 1-15,1-1 0 0,4 2 1 16,1 0 1-16,4 0 0 0,4 1 1 0,1-2 0 15,3 2 2-15,1-4 2 0,3 0-1 16,0-2 4-16,4-2 1 0,-2 0 1 0,2-6 0 16,0-1 1-16,-1-4 1 0,-1-3 1 0,0-4 0 15,-2-2 1-15,-1-3-1 0,-2-1 1 0,-2-7 0 16,-3 2-1-16,-1 0-1 0,-2-1-1 0,-1-5 1 16,-1 1-2-16,-1 1-1 0,-2-3 0 0,0 0 0 15,0-3-1-15,-1-1 5 0,-1 1 1 0,0 1 0 16,0 2 5-16,-1 4 4 0,0 0-1 0,-2 5 1 15,2 6 2-15,-1 5-12 0,1 3-3 0,-2 6 2 16,2 2-13-16,0 9 1 0,0 3-4 16,1 6-1-16,1 2 2 0,0 6 1 0,0 1 2 15,2 2-1-15,1 2 2 0,0-4 0 0,2 2 3 16,0-1-2-16,0 0 1 0,3-2 0 0,-1 0 0 16,-1 1 2-16,3-2 0 0,-2 2-1 15,1-1-1-15,-1-3-4 0,2 1-2 0,-4-2-146 16,-1-3-162-16,4-6 166 0,-6-3 149 0,-2-8-147 15</inkml:trace>
  <inkml:trace contextRef="#ctx0" brushRef="#br0" timeOffset="-145805.931">4244 12028 2173 0,'3'-13'209'0,"4"2"-204"16,8 2 39-16,2 0 68 0,11 2-38 0,5 2-68 15,7-1 0-15,3 2-4 0,3-2-1 16,5 1 0-16,0 4-9 0,-1-4-53 0,-3 4-18 16,-4 0-41-16,-4-1 5 0,-3 1-62 0</inkml:trace>
  <inkml:trace contextRef="#ctx0" brushRef="#br0" timeOffset="-144142.569">7359 11949 1178 0,'0'-11'181'0,"0"4"-179"0,2 5 80 0,-1-5 137 16,-1 7-136-16,0 0-64 0,0 0-5 0,6 14-2 15,-5-3-4-15,-1 3-3 0,0 3 8 0,0 3 3 16,-1 2 2-16,-1 1 8 0,-1 1 1 0,2-2-1 15,0 4-1-15,1-2-1 0,0 2-6 16,2 0 0-16,2-2 0 0,1-1-8 0,2 1-1 16,2-2-1-16,2 0 1 0,0-5-1 0,4 1 2 15,0-4 0-15,-1-3 0 0,2-1 2 0,2-2-54 16,-2-6-42-16,-1-2-17 0,-2-1-76 0,-3-5 4 16,-1 0-81-16</inkml:trace>
  <inkml:trace contextRef="#ctx0" brushRef="#br0" timeOffset="-143964.965">7246 12146 967 0,'4'0'112'0,"-1"0"-32"16,5 1-1-16,-1-1-16 0,5 0-27 0,4 0-19 15,3-1-12-15,2-2-6 0,4 3-26 0,1-2-13 16,1 0-20-16,-1 2 2 0,1 0-33 0</inkml:trace>
  <inkml:trace contextRef="#ctx0" brushRef="#br0" timeOffset="-143464.798">7721 12288 538 0,'0'0'67'0,"0"0"-65"0,0 0 36 16,1 0 13-16,15-2-9 0,-10-1 3 0,3-1 2 16,-2-2 0-16,0-2-3 0,-1 2 1 0,-1-4-3 15,-3-1-4-15,1 1 4 0,-1-1-8 0,-1 1-12 16,0 0-3-16,-1-1 0 0,2 4-14 0,-4-4 0 16,2 2-3-16,-2 1-1 0,2 4-1 0,-5-2-6 15,5 6-1-15,0 0-1 0,-1 0-7 0,0 0 5 16,-18 6 2-16,15 5-3 0,-3-5 6 0,1 4 2 15,0 1 3-15,1 1 2 0,2 5 3 16,2-5 5-16,1 3-1 0,1-1-2 16,3 2 6-16,0-3-1 0,3 0 0 0,2 1 2 0,-2-3-1 15,1-4 3-15,1 2 2 0,2-4 0 16,3-1 4-16,1-4 0 0,0 0 0 0,-1-3 1 16,4-2 0-16,-1-1-3 0,-1-2 0 0,1 0 2 15,1-2-3-15,-1 0 8 0,1 1-1 0,0-1-2 16,-1-1 9-16,0 4-2 0,0-2 3 0,1 2 1 15,-2 1-2-15,-1 4-4 0,-3-1-3 0,-1 3 2 16,-1 3-6-16,0 0-7 0,-3 4-3 0,-1 1-1 16,-2 2-7-16,-1 2 0 0,-1 2 0 15,-1 2-1-15,-1-1 0 0,-5 2 2 0,-2-1 0 16,-1 3 1-16,0-3 2 0,-5-2 0 0,0 1 1 16,-1-2 0-16,1-2 1 0,-2-5 0 0,1 0-3 15,0-3-5-15,1-2-2 0,2-2-42 16,1-2-20-16,3-6-6 0,-1 0-57 0,6-4 3 15,0 0-38-15</inkml:trace>
  <inkml:trace contextRef="#ctx0" brushRef="#br0" timeOffset="-143264.223">8213 11880 1614 0,'0'-7'154'0,"1"3"-150"0,-1 4 21 16,0 0 29-16,0 0 2 0,7 15-58 0,-1-1-1 15,-1 2-3-15,-2 3-3 0,-3 4 2 0,5 1 7 16,-1 0 0-16,-2 0 0 0,1 2 5 16,-3-2-1-16,1-1 1 0,3 2 1 0,-2-3-2 15,1 2 3-15,-2-1-2 0,0-2-10 16,2 0 0-16,-3-1-126 0,-2-2-82 0,-1-2 105 16,3 1 110-16,-4-4-116 0</inkml:trace>
  <inkml:trace contextRef="#ctx0" brushRef="#br0" timeOffset="-143112.656">8029 12047 1699 0,'10'-3'21'16,"4"-1"-10"-16,4 1 1 0,1 1 1 0,2-1-13 16,1 2-4-16,1-3 0 0,7 4-70 0,0 0-49 15,0 0-25-15,0 0-95 0,1 1 6 0,0-1-101 16</inkml:trace>
  <inkml:trace contextRef="#ctx0" brushRef="#br0" timeOffset="-142538.332">9025 12003 1220 0,'11'-12'113'16,"-4"6"-19"-16,-2-2 1 0,0 1-21 0,-2 1-27 16,-3 1-3-16,-5 3-25 0,-3 1-6 0,-1 1-3 15,-6 3-2-15,0 2-5 0,-4 0 5 16,0 3 0-16,-1 1 1 0,1 4 5 0,2-3-5 15,2 1-2-15,2-3 1 0,3 2-7 0,4 1-1 16,2-1 0-16,4-1-1 0,1 1-1 0,7-3 2 16,-1 3 0-16,5-1 0 0,2-1 2 0,5 2 7 15,-1-2 1-15,2 1-2 0,2 3 7 0,-1-3-3 16,0 1 1-16,0 3 3 0,-1-2-5 0,-4 1 0 16,0-1-1-16,-3 2 0 0,-3-4 0 0,0 1 0 15,-6-2 1-15,-3-1 0 0,-1 0 1 0,-2-2 1 16,-5 0-1-16,-3-3 0 0,1-1 1 0,-7 0-1 15,1-1-1-15,-1-1 0 0,-2-2-3 16,0-2-15-16,-1 0-18 0,1-1-2 16,1 1-26-16,2-3-91 0,0 0-55 0,4 1 64 15,1 0 137-15,4 3-129 0</inkml:trace>
  <inkml:trace contextRef="#ctx0" brushRef="#br0" timeOffset="-141992.577">9147 12149 929 0,'17'3'115'0,"1"-2"-21"16,-6 0 0-16,3-1-18 0,0-1-26 15,1 0-1-15,-2 0-23 0,-2-3-3 0,0 3-2 16,-2-7 0-16,1 5-2 0,-5-6 8 0,1 3-4 16,-4 0-1-16,-2-4 7 0,0 2-11 15,-2 1 0-15,0-2 1 0,-4 3-12 0,0-1-3 16,-1 2-2-16,-2-1-1 0,1 1-2 0,0 1-2 15,-2 1 0-15,-1 0-1 0,4 3-2 0,-1 0 5 16,0 3 0-16,1 0 0 0,1 2 5 0,2 1 4 16,0 3 4-16,3-3 0 0,-1 4 5 0,1 2-3 15,2-2 1-15,3 2 1 0,1-1-3 0,3 0-1 16,1 3-1-16,1-3 0 0,0-3-2 16,0 0 1-16,2 0-1 0,1-2 2 0,2-1 1 0,-2-2 2 15,1-3-1-15,0 0 0 0,-1 0 2 16,1-6-24-16,-1-1-4 0,-2-2 4 0,0-3-27 15,0-4 5-15,-3 0-4 0,1-1-6 0,0-1 10 16,-2-3 11-16,-1 0 4 0,-1-2 2 0,-1-2 13 16,0-4 1-16,-1 0 3 0,-2-5 0 15,-1-1 3-15,-1-2 1 0,0 3 6 0,2 1-1 16,-2 1 6-16,-3 5 13 0,2 4 2 0,-1 3 0 16,0 3 16-16,0 6-8 0,1 2-3 0,-2 4 2 15,3 5-10-15,0 0-10 0,-5 10-3 0,3 1-2 16,0 4-10-16,2 5 2 0,0 2 0 0,0 5-1 15,2 4 4-15,1 2 2 0,1 3 0 16,1 0 0-16,2 1 2 0,1 2-4 0,2-6 0 16,-2 1 0-16,3-6-4 0,-1 2 0 15,3-4 0-15,-2-2 0 0,0-1-1 0,-2-4-1 0,-2-1-16 16,-1-1-11-16,-1-2-13 0,-3-4-195 16,0-3 209-16,-6 2-62 0,-2-5 85 0</inkml:trace>
  <inkml:trace contextRef="#ctx0" brushRef="#br0" timeOffset="-141817.398">9222 11945 1810 0,'4'-8'126'0,"5"2"-34"16,4 1-76-16,7-2 234 0,3 0-207 0,8 3-11 15,3-4-9-15,4 3 1 0,1-2-15 16,1 2-2-16,-3-1-4 0,-3 2-13 0,-3-1-6 15,-7 3-233-15,-1 0 231 0,-12 2-55 0,-6-1 75 16</inkml:trace>
  <inkml:trace contextRef="#ctx0" brushRef="#br0" timeOffset="-133744.897">2669 14138 1276 0,'-2'-8'100'0,"2"-1"-15"0,3 4 2 16,-1-2-6-16,2 2-1 0,0-3-2 0,1 5-20 15,2-2-4-15,0 1 2 0,2 3-25 0,1 2-7 16,2 3-8-16,2 1 2 0,1 1-10 0,2 4-2 16,0 1 0-16,3 0 0 0,-2-1-1 0,1 1-2 15,2 1 0-15,-1 0 1 0,-3-2-2 0,-2 0 2 16,1 1-3-16,-4-3-1 0,-2 0-2 16,-4-2-86-16,-3-1-43 0,-3 2-13 0,-2-2-108 15,-5 1 6-15,-5-1-95 0</inkml:trace>
  <inkml:trace contextRef="#ctx0" brushRef="#br0" timeOffset="-133554.803">2659 14286 1252 0,'11'-7'54'0,"4"-1"4"0,1 1-17 16,3-2-1-16,2 2-1 0,0 1-15 0,0 0-1 15,2 1-2-15,-1-1-17 0,-1 3-26 0,1 1-36 16,-1 0-10-16,1 2-46 0,-1 2 4 16,-1-1-51-16</inkml:trace>
  <inkml:trace contextRef="#ctx0" brushRef="#br0" timeOffset="-132982.782">3403 14074 806 0,'16'-4'91'0,"-3"3"-4"16,-3-4-18-16,-4 4-3 0,-6 1-9 0,0 0-2 15,0 0-10-15,-10 1-17 0,-2 2-1 0,-5 2 5 16,-2-1-24-16,-4 3 1 0,-2-1-1 0,1 0 2 16,-1 0-1-16,0 2 14 0,1-2-1 15,1-1-1-15,2-2 12 0,4 1-11 0,2 0 4 16,2-1 3-16,3 0-14 0,-1-2-1 0,5 0-3 15,3 2-2-15,1-1-1 0,0 5-3 16,2-5 0-16,0 2 0 0,0 2-2 0,4 0 1 16,-1 1-2-16,-2 1 0 0,1-2 1 0,-2-1 1 15,2 1 0-15,0 0 0 0,0-2 0 0,0-2 2 16,0 2 1-16,2-3 0 0,1-1 2 0,2 0-1 16,2-1-1-16,2-3 1 0,1 1-1 0,3 0-3 15,2 0-1-15,2-1-1 0,-1 0-2 16,2 2 0-16,1-1-1 0,-1 2-1 0,2 1 0 15,-1 4 0-15,0-3 3 0,0 3 1 0,-1 4 3 16,-4-3 4-16,0 3-2 0,-3 3 2 16,-5-1 4-16,-3-2-1 0,-4 1-1 0,-4 1 0 15,-3-2 0-15,-5 2-1 0,-4 1 1 0,-3-5-2 16,1 2 1-16,-4 1-1 0,-2-5-2 0,1 4 0 16,1-4-2-16,1-1-22 0,2 1-20 0,2-4-2 15,4 0-33-15,3 0-138 0,3-4 173 0,6 1-70 16,3-1 107-16</inkml:trace>
  <inkml:trace contextRef="#ctx0" brushRef="#br0" timeOffset="-132797.775">4068 14007 1341 0,'-4'0'140'0,"-1"5"-137"0,-2 0 31 16,-1 4 61-16,-5 2-35 0,-2 4-62 0,-7 3 3 15,-3-2 1-15,-5 4 0 0,1 0 5 0,-2-2-1 16,-4 0 2-16,3-1 1 0,0 1-1 0,3-2-39 16,0 2-83-16,6-3-39 0,-1 3-85 0,3-4 9 15,4 0-119-15</inkml:trace>
  <inkml:trace contextRef="#ctx0" brushRef="#br0" timeOffset="-132552.002">3600 14105 1319 0,'4'6'108'0,"6"-1"-8"16,1-4 33-16,5 0-33 0,1-3 2 0,4-2 8 15,0-1-44-15,0-3-16 0,-1-3-7 0,-2-1-2 16,-2 1-17-16,-2-1-8 0,-4 0-4 0,-2-2-1 15,-3 2-9-15,-2 2-54 0,-3 1-34 0,-1 3-14 16,-3 1-72-16,-2 4 5 0,0 1-69 16</inkml:trace>
  <inkml:trace contextRef="#ctx0" brushRef="#br0" timeOffset="-132372.747">3853 14345 964 0,'16'-7'189'0,"1"1"-9"0,2-4-2 0,-3 3-12 16,-1-3-20-16,-3 0-7 0,-1 0-21 0,-3 0-33 15,-5 1-10-15,-3 2 1 0,-3 1-43 0,-4 1-12 16,-3 3-7-16,-1 2-1 0,-1 2-14 0,0 3-48 16,-1 0-60-16,4 2-39 0,0 4-78 0,1 4 7 15,5 0-105-15</inkml:trace>
  <inkml:trace contextRef="#ctx0" brushRef="#br0" timeOffset="-124026.54">7823 13801 347 0,'-5'-1'88'0,"0"0"-86"0,-2 1 87 15,1-1 6-15,-3-1 26 0,2 0-3 0,-3 1-2 16,0-2-5-16,0 0 0 0,3 0-6 0,1-1-12 15,-2-1-8-15,4-1 0 0,2 1-18 0,2 0-24 16,2-1-5-16,5 1 0 0,-1-1-28 0,6 0-2 16,1 1-2-16,1 3-1 0,0-2-2 15,1 4 1-15,-2-1-1 0,1 1 0 0,-1 5 1 16,-4-2-4-16,-2 5 2 0,-2 0-1 0,-1 2-2 16,-4 3 0-16,-1 3 1 0,-4 1 0 15,0 1 1-15,-2 3 1 0,-2 2 2 0,0-3 0 16,3 1 2-16,0 0 13 0,2-1-2 0,3 0-3 15,1-4 12-15,4-2-8 0,2 0 2 0,3-5 3 16,2-2-11-16,2 0-2 0,2-5-1 0,1-1 0 16,1-1-1-16,2-2-33 0,1-3-32 15,-1-1-6-15,0-3-50 0,-1-1 3 0,1 0-51 16</inkml:trace>
  <inkml:trace contextRef="#ctx0" brushRef="#br0" timeOffset="-123650.152">8221 13816 29 0,'7'-4'60'0,"0"2"0"0,2 0 29 16,1-2 6-16,0 0 6 0,2 2 28 0,-1-3-11 15,0 1 1-15,0 2 0 0,-3-1-15 0,-1-2-14 16,-1 3-4-16,-2-1 0 0,-4 3-18 0,0 0-15 15,0 0-6-15,0 0 3 0,-16-1-19 0,6 3-2 16,-2 2-4-16,-3 1-2 16,1 0-2-16,0 0 3 0,-2 1 1 0,4 3-2 15,0-3 3-15,0 0-8 0,6 4 1 0,1-4 1 16,0 2-10-16,5 1-1 0,1-1-1 0,3-1-2 16,2 2-1-16,2 1 0 0,2-3-1 0,1 2 0 15,2 1 0-15,0 1 1 0,0 1 1 0,0 0 0 16,0 2 3-16,-1 2 2 0,-3-1 1 0,-2 1 0 15,-1 0 2-15,-2 0-2 0,-2 1 1 16,-4-6 0-16,-3 3-3 0,-2-2-3 0,-2-1 1 16,-2-1-6-16,0-1-2 0,-3-4-83 0,-1 1-52 15,3-2-19-15,1-2-109 0,0-3 7 0,1-3-102 16</inkml:trace>
  <inkml:trace contextRef="#ctx0" brushRef="#br0" timeOffset="-123407.267">8913 13779 872 0,'3'-4'59'0,"0"3"64"15,-1 1-144-15,1 0 358 0,-3 4-288 0,0 2 9 16,-1 0-6-16,-4 4 2 0,-2 2 4 15,-2 2-16-15,-5 3-3 0,-1 6 0 16,-1-1-20-16,-1 4-6 0,-4 1-2 0,1 1-1 16,0-1-6-16,2 0-1 0,3-2-22 0,0-3-10 15,2 1-14-15,0-9-165 0,5 0 184 0,-5-3-59 16,0-4 83-16</inkml:trace>
  <inkml:trace contextRef="#ctx0" brushRef="#br0" timeOffset="-123156.835">8649 13757 878 0,'-2'10'98'0,"4"-2"1"0,-1 1 0 0,3-3 5 15,-2 2-8-15,3-2 3 0,1-1 1 0,0-2-14 16,5 0-6-16,1-2 3 0,0-1-21 0,-1-2-16 15,4-2-5-15,-2-2 0 0,1 1-20 0,-2-3-2 16,-3 2-4-16,-3-4-1 0,-1 3-3 0,0 1-15 16,-3-3-22-16,-2 4-5 0,-1 2-29 0,-4 0-128 15,-1 1-75-15,0 4 93 0,-4 4 173 0,-4 3-169 16</inkml:trace>
  <inkml:trace contextRef="#ctx0" brushRef="#br0" timeOffset="-122908.584">8846 14105 1151 0,'10'0'159'16,"3"-5"-156"-16,0 4 96 0,-2-2 44 0,1 0-22 16,-1-1-16-16,-1-2-16 0,0-1-5 0,-1 1-1 15,-3 0-22-15,0 0-14 0,-1-4-3 0,-1 4-1 16,-1 0-17-16,-3 1-2 0,2 0-7 15,-2 2 3-15,0 3-5 0,0 0-5 0,0 0-2 16,0 0 0-16,0 0-6 0,0 0-1 0,-2 2-1 16,-11 15 0-16,12-10 0 0,-2 3-49 15,3-4-56-15,0 2-37 0,0-1-78 0,4-4 6 16,-2-3-101-16</inkml:trace>
  <inkml:trace contextRef="#ctx0" brushRef="#br0" timeOffset="-110201.125">1447 13238 729 0,'4'-14'57'0,"2"2"-6"16,-1-2 9-16,-1 0-3 0,3 2 4 0,-3 0 1 15,1-5-4-15,-3 4-9 0,3 0-2 0,-2-1 0 16,2 2-10-16,-1 3-4 0,1 2-6 0,0 0 3 16,0 4-6-16,0 2-5 0,0 2-1 15,1 4-2-15,-2 3-5 0,-2 1 0 0,1 3-1 16,2 4-1-16,-3 2-1 0,2 1-2 0,0 2-1 16,-4 0 0-16,5 2-2 0,-2-2 0 0,2-1-1 15,-1 1 1-15,-3-1-1 0,2 0 2 16,0 1 1-16,2-3 0 0,-2 1 2 0,2-1-63 15,0 0-75-15,0 0 75 0,6-5 57 0,-1-2-56 16</inkml:trace>
  <inkml:trace contextRef="#ctx0" brushRef="#br0" timeOffset="-109183.122">1946 13194 713 0,'0'-5'83'0,"1"-1"-52"16,5 1 5-16,0 0-5 0,3 3-6 0,-2-6 5 15,4 5-7-15,-1-2 0 0,1 2 5 16,0 1-10-16,2-1 5 0,-1-3 1 0,2 6-2 16,0 0 7-16,-2 0-2 0,0 0 2 0,-3 3 2 15,-1 2-1-15,-4 0 1 0,0 3-3 0,-3 1 0 16,-1 1 1-16,-3 2-4 0,0-1 1 0,0 2 2 16,-1 0-4-16,-2-1 5 0,-1 1-2 0,2-2 1 15,1 1 3-15,-1-1-5 0,0-2 1 16,0 1-1-16,3-4-6 0,2 1-5 0,2 1 0 15,0-4-1-15,1-1-5 0,4 2 2 0,1-4-26 16,6 1-15-16,-1-1-14 0,5 0 1 0,-1-1-30 16</inkml:trace>
  <inkml:trace contextRef="#ctx0" brushRef="#br0" timeOffset="-107429.69">2376 13057 339 0,'-17'7'102'0,"0"1"26"16,-4 3-6-16,-3 2-5 0,-3 4-6 0,-5-2-9 15,-5 6-16-15,-4 0-5 0,-3 2-1 0,-3 1-21 16,-5 0-14-16,0 2-6 0,-1 3 2 15,0-2-19-15,1 2-4 0,1 0-4 0,4 1-5 16,1-1-5-16,5-1-90 0,3-2-47 0,5-2 67 16,2-3 67-16,5-8-70 0</inkml:trace>
  <inkml:trace contextRef="#ctx1" brushRef="#br0">1443 16912 0,'0'0'16,"0"0"-16,0 0 15,0 0-15</inkml:trace>
  <inkml:trace contextRef="#ctx0" brushRef="#br0" timeOffset="-103226.612">1617 12856 569 0,'0'0'73'0,"0"0"-14"16,0 0 17-16,0 0-15 0,0-1 2 15,13-13 6-15,-6 12-23 0,3-3-8 0,-1 0-5 16,1 0 1-16,-1 0-13 0,3 3-3 0,-3-4 2 15,1 2-1-15,-1 0-1 0,-2 3-1 0,2 0 0 16,-4 2-2-16,1 4 1 0,-2 2-5 16,-1 3-2-16,1 5 0 0,-3 1-6 0,2 4 1 15,-2 3-1-15,2-1 0 0,-2 2 2 0,1-1 0 16,1 1 1-16,0-2 0 0,1-1 1 0,0-4 2 16,1 0 0-16,0 1-17 0,0-5 2 0,-2 2 0 15,1-3-12-15</inkml:trace>
  <inkml:trace contextRef="#ctx0" brushRef="#br0" timeOffset="-103014.44">1716 13039 1053 0,'17'-4'8'0,"4"2"-5"16,0-2-1-16,4 0-16 0,0 2-83 0,-1 2 62 15,4-5 35-15,1 1-33 0</inkml:trace>
  <inkml:trace contextRef="#ctx0" brushRef="#br0" timeOffset="-102090.085">2364 12877 706 0,'-6'-7'94'0,"2"1"-11"0,3 0-16 0,2 1-31 0,1-2 7 16,6 2 8-16,-1 1-34 0,6 0 6 15,-1 0-9-15,4 3-2 0,0-3 7 0,1 3-5 16,-1 0 0-16,0 1 2 0,-1 2-6 0,-2 3 9 16,-1 0-2-16,-2 4-3 0,-3 2 8 0,-1 4-9 15,2 2 2-15,-7 0 2 0,0 2-11 0,-1 2 0 16,-1-3 0-16,-2 2-2 0,2 0 1 0,0-6 2 16,-4 1-1-16,5-2 0 0,1 0 2 0,1-4-25 15,1-2-12-15,1-1 0 0,1-3-31 16,0-1-45-16,0-2-18 0,1-1-6 0,0-1-49 15,4-3 1-15,-1-2-21 0</inkml:trace>
  <inkml:trace contextRef="#ctx0" brushRef="#br0" timeOffset="-101847.234">2696 12932 471 0,'1'-5'100'16,"-1"5"1"-16,0 0-39 0,0 0-2 0,0 0 5 16,-7 12-46-16,4-1 6 0,1 0-4 0,-1 1-2 15,2 3 8-15,1-2 1 0,0 1 1 0,4-1-1 16,-1-1 2-16,2-1-3 0,-1-2-1 0,1-1 0 15,1 0-3-15,2-3 5 0,-1-3 2 16,0 1 1-16,2-3 5 0,1 0-1 0,0-3 0 16,0 0 3-16,-1-4-3 0,0-1 10 0,-2-1-3 15,-2-4-2-15,0 0 6 0,-2 0-9 16,-3-2-1-16,-1 0 5 0,-4-1-14 0,0 1-11 16,-3 4-3-16,0 0-2 0,-2 2-10 0,1 4-2 15,-2 2-6-15,0 3-11 0,0 3-5 0,-1 4-162 16,0 2 167-16,5 4-43 0,1-3 62 0</inkml:trace>
  <inkml:trace contextRef="#ctx0" brushRef="#br0" timeOffset="-100911.452">3500 12908 615 0,'-1'-9'81'0,"0"2"-10"0,2 1-17 0,3-2-19 16,2 4 2-16,2-1 3 0,0 0-23 0,2 3 1 15,1 0 0-15,-1 2 0 0,-2 2 1 0,1 2 4 16,-2 4 0-16,0 0 2 0,-3 3 2 0,0 4 5 16,-1 0-1-16,-3 2 2 0,0 0 4 0,-3 3 2 15,-2-3 3-15,0 1 1 0,0-1 4 16,-1 0-1-16,2-4-1 0,1-1 2 0,-1 0-2 15,4-2-9-15,0 0-3 0,3-4 0 0,-1 0-11 16,3 1-1-16,0-4-1 0,2 1-2 16,2-2-1-16,2 2-35 0,0-3-36 0,-1-1-12 15,4 0-54-15,-1 0 4 0,3 0-59 0</inkml:trace>
  <inkml:trace contextRef="#ctx0" brushRef="#br0" timeOffset="-100226.178">3968 12877 206 0,'6'-2'54'16,"-1"-2"-53"-16,-3 4 58 0,2-2 40 0,-1 0-3 15,-3 2-8-15,0 0 10 0,0 0-3 0,0 0 7 16,0 0 6-16,0 0-21 0,0 0-9 0,-2-1-2 16,-20-10-27-16,12 10-7 0,0 0-6 0,-2 1 0 15,0 0-12-15,-3-2-6 0,3 2-1 0,-1 0-1 16,1 0-7-16,1 2-3 0,0-2-1 0,2 3-1 15,0 1-3-15,2 1 3 0,0 0-6 16,-1 2 1-16,3 2-2 0,0 2 0 0,0-2 0 16,2 2 1-16,-1 0-3 0,0 1-1 0,2-1 6 15,-1 3-1-15,1-3 1 0,1-2 0 0,1 2 1 16,-2-4 0-16,2 2 2 0,0-4 1 16,0 1 1-16,2-2 0 0,-1-2 3 0,1 2 2 15,1-4 0-15,0 0-1 0,2 0 4 0,2-3-4 16,-2 1 0-16,2-1 1 0,2 1-5 0,0 1-1 15,0-3-2-15,1 3 0 0,1-1-2 0,0 2 3 16,0 0 2-16,0 4-1 0,0 0 4 0,1 0 6 16,-3 2 3-16,1 0 1 0,-2 1 6 0,-2-1 2 15,1 4-1-15,-4-2 2 0,-2 0 0 0,-1 1-7 16,-3 0-1-16,-3-2 1 0,-1 3-8 16,-3-4 0-16,-4 1-2 0,1 2 1 0,-2-1-1 15,0-2-19-15,-2 0-37 0,1-1-11 16,1 1-39-16,2 0 2 0,0 0-48 0</inkml:trace>
  <inkml:trace contextRef="#ctx0" brushRef="#br0" timeOffset="-100049.943">4161 13103 706 0,'10'0'-13'16,"1"1"-66"-16,1-1-1 0,0 2 4 0,1-2-52 15</inkml:trace>
  <inkml:trace contextRef="#ctx0" brushRef="#br0" timeOffset="-99851.77">4704 13065 384 0,'10'2'3'0,"-1"-2"-1"0,-1 0 0 0,1-2 0 16,2 2-1-16,2-1 0 0,-2-1-1 15,2 1-54-15,1 0 6 0,2 0 17 0,0-1 31 16,1-1-32-16</inkml:trace>
  <inkml:trace contextRef="#ctx0" brushRef="#br0" timeOffset="-99717.286">5028 13029 546 0,'-13'0'36'0,"1"5"-13"16,1-4 0-16,0 2-118 0,-2 2 94 0,0-2-27 16,0 1 28-16</inkml:trace>
  <inkml:trace contextRef="#ctx0" brushRef="#br0" timeOffset="-85875.347">3083 14729 501 0,'0'-7'104'0,"3"3"-4"0,-2-1-5 0,-1 5-11 0,0 0-10 16,0 0 3-16,0 0-18 0,0 0-13 16,0 0-1-16,0 0 0 0,4 14-14 0,-6-6 1 15,1 3 0-15,-3 1-2 0,-1 0 1 0,1 0-7 16,-3 3-2-16,2-1 0 0,-2 2-9 0,1 0-2 16,-4-3-1-16,3 2 0 0,-1-1-3 0,0-1 3 15,0-2-2-15,1-1 2 0,3 0 1 0,0-4 4 16,1-1 2-16,3-5 2 0,0 0 4 0,0 0 8 15,0 0-1-15,0 0-1 0,-7-11 6 16,10 1-8-16,1-2-1 0,1-2 2 0,1 1-12 16,-3-3 0-16,4 0 0 0,0 0-1 15,-1-3 1-15,-1 3-2 0,0-1 1 0,1 2 0 16,-1-1-2-16,3 4 2 0,-1-1-4 0,-1 2 2 16,2 2-1-16,-1 1-1 0,2 2 0 0,-2 1-1 15,2 3 0-15,-2-1-4 0,0 3 0 0,2 1 0 16,0 3-4-16,-1 2 2 0,1 0-2 0,0 1 0 15,0 2 1-15,3 1 1 0,-3 0 1 16,3 1 1-16,-1 0 0 0,0-1 4 0,1 1 1 16,-1 0-1-16,2-1 4 0,-2-4-1 0,0 2 0 15,0-1 1-15,-3-2-3 0,1 1-2 16,0-2 1-16,-4-1 0 0,0 0-3 0,-2-2-6 16,-3-1-31-16,0 0-14 0,0 0-26 0,0 0 4 15,0 0-41-15</inkml:trace>
  <inkml:trace contextRef="#ctx0" brushRef="#br0" timeOffset="-85303.353">3151 14862 124 0,'0'-2'46'0,"2"-36"27"0,-2 38 4 16,-2-15 4-16,0 7 7 0,-1 2-2 0,1-1 3 16,-1-2-5-16,2 2 3 0,-3 1-3 0,2-4 0 15,-1 5 3-15,-2-3 2 0,3 1-2 0,-3 2 0 16,1-2-4-16,1 4 1 0,1-2-4 0,2 5-23 15,0 0-1-15,0 0 1 0,0 0-24 0,0 0 1 16,9 10-5-16,-3-1-4 0,-2 1 1 16,1 2-6-16,0 4 1 0,0 3 3 0,0 2-7 15,-1 3 4-15,0 3 1 0,1 7 0 16,1 0 6-16,0 4 2 0,1 1 1 0,-2 3 0 16,1-3 2-16,0 1-6 0,-1-5 2 0,0-1 0 15,-2-5-5-15,1 0 3 0,0-7-3 0,-3 0-2 16,2-5 2-16,-3 1-5 0,0-4 0 0,0-1 0 15,0 0-8-15,-3-4 1 0,2 1-2 0,-2-4 0 16,1-1-1-16,-1 0-21 0,0-4-57 0,-1-1-31 16,2 0-55-16,2 0 5 0,0 0-83 15</inkml:trace>
  <inkml:trace contextRef="#ctx0" brushRef="#br0" timeOffset="-84177.917">3658 14597 1066 0,'-1'-5'101'0,"1"0"4"0,0 0-16 0,1 5-10 16,-1 0-4-16,0 0 4 0,1 0-14 0,1 0-9 15,19 5-6-15,-15 1 0 0,2 6-13 0,1-4-2 16,-2 3-4-16,-2 4 0 0,3-1-6 0,-3 0-5 16,0 4-1-16,-2-2 1 0,0 1-6 0,-3-3-1 15,1 2-2-15,-1-3 0 0,0 1-1 0,-1-3 0 16,0-2 0-16,-1-3 1 0,1 0-1 16,0-1 3-16,1-5 1 0,0 0-1 15,0 0 2-15,0 0-3 0,0 0 4 0,0 0-3 16,5-17-2-16,1 9-6 0,1-2 0 0,3 3 0 15,1-2-5-15,2 2-1 0,-1 1-4 0,2 2 3 16,0 1-2-16,0 2-1 0,-1-1 0 0,1 2 1 16,0 3-2-16,-2 2 4 0,-1 2 3 0,-1-1-1 15,-1 1 7-15,-3 3 2 0,-1-3 2 0,-3 3-1 16,-2-1 5-16,-1 0 1 0,-3-2-2 16,-3-1 1-16,-1 2 0 0,0-4-1 0,-2 3-1 15,-2-5 1-15,-1 2-2 0,0-2-3 0,-2-2 0 16,1 0 0-16,1 0-2 0,-1-1-1 0,2-3-3 15,1 2-6-15,1-6-3 0,2 5-52 16,3-3-18-16,4 1-3 0,1-3-62 0,3 5-158 16,3-5 225-16,4 3-96 0,1 5 170 0</inkml:trace>
  <inkml:trace contextRef="#ctx0" brushRef="#br0" timeOffset="-83543.203">3991 14824 584 0,'4'3'111'0,"-2"-1"-109"0,-2 1 103 16,2-2 36-16,-2-1-2 0,0 0 1 16,0 0-16-16,0 0-7 0,0 0 9 0,0-1-25 15,0-2-19-15,1 2-11 0,-1 0-1 0,11-29-24 16,-9 20-5-16,1 1-3 0,1 0 0 16,-1 0-6-16,1 2-2 0,0-2-4 0,2 3 1 15,-4 0-3-15,2 1-10 0,0 2-2 0,-4 3 0 16,0 0-10-16,0 0 0 0,1 0 1 0,0 0-3 15,0 1 2-15,14 15-1 0,-12-7 1 0,0 1 2 16,1-1-2-16,0 0 0 0,0 1-1 16,-1 0 0-16,2 3 1 0,0-7 0 0,0 1 0 15,1 2 0-15,-2-4 1 0,1 0 1 0,2-3 1 16,1-1 1-16,0 1 0 0,0-2 1 16,2 0 1-16,-1-4-1 0,1-1 2 0,-2-1-1 15,0 0-1-15,1-1 1 0,0-2 0 0,-2 0-3 16,-2-2 0-16,0 2 0 0,1-1-2 0,-1 3-1 15,-3-3-2-15,1 3 0 0,-1 0-1 0,0 3 1 16,-2 4-2-16,0 0 1 0,0 0 0 0,0 0 1 16,0 0 3-16,0 0-3 0,0 0 3 0,1 1-3 15,9 17 2-15,-9-9 0 0,1 1-2 0,2-3 0 16,-1 1 1-16,0 1 0 0,1 1 0 0,0-4 0 16,1 1 1-16,0 0 0 0,1-2 1 0,0 0 2 15,-1-1-1-15,2-4 1 0,1 0 2 16,-1 0-1-16,0-4 3 0,1-1-2 0,-1-1 0 15,-1 0-1-15,1-4 0 0,-1 0 0 16,-1 0-2-16,-2 0 0 0,1-1 0 0,-3 0-1 16,2 4-1-16,-1-2 1 0,-1 3-2 0,1 1 1 15,-1-1-2-15,-1 6 0 0,0 0-2 0,0 0 2 16,0 0-2-16,0 0 3 0,0 0 0 0,0 0 1 16,0 0 3-16,0 0-2 0,1 2 1 0,0-1 0 15,12 24-2-15,-10-15 0 0,1-4 0 16,1 0-1-16,0 4 1 0,1-5 0 0,2 2 0 15,-2-3 0-15,4 4 0 0,-2-6 3 0,3 3-2 16,-2-1 0-16,0-3 1 0,-1-1-76 0,1-1-51 16,1 1-31-16,0-2-102 0,-4-1 8 0,-2-3-109 15</inkml:trace>
  <inkml:trace contextRef="#ctx0" brushRef="#br0" timeOffset="-83390.006">4301 14503 1668 0,'-3'-7'188'0,"2"2"-182"0,1-1-1 16,0 1 115-16,3 1-101 0,-1 2 0 0,3 1-8 15,1-1-1-15,2 4-5 0,0 0-5 0,2 3-288 16,0 1 272-16,0-1-60 0,-1-1 78 16</inkml:trace>
  <inkml:trace contextRef="#ctx0" brushRef="#br0" timeOffset="-82911.437">4539 14730 624 0,'2'8'71'0,"2"-1"-1"0,-1-2 1 0,-2 0 28 15,4 0-8-15,-1 0-5 0,0-3 26 0,4 2-21 16,-2-4 5-16,4 0 7 0,-1 0-27 0,0-1-12 16,4-3-7-16,-1-1 0 0,0-2-14 0,1-2 0 15,2-1-5-15,-2-2-2 0,2 1-2 0,-2-4-8 16,1 3-1-16,-3-6 1 0,2 2-10 0,-4-5-2 15,-1 0-3-15,-2-3 1 0,-2-1-3 0,-2-3-2 16,-1 1-1-16,-1 1 0 0,-1-3-1 16,-3 6-3-16,-1 2 8 0,1 5-1 0,-1 2 2 15,-2 3 2-15,0 1 0 0,-2 4 0 16,3 4 3-16,-2 2-5 0,-1 1-3 0,0 5-1 16,1 1-5-16,-1 5 1 0,0 2-1 0,1 4-1 15,-2 1 3-15,4 6 1 0,0 1 1 0,1 2-3 16,0-2 3-16,2 5-1 0,3-4 1 0,4 2 0 15,2-6-1-15,0 1 0 0,3-2-2 0,2-5 3 16,5 1-2-16,-2-3 3 0,2 3-1 0,-2-7-3 16,1 1 2-16,1-2-108 0,-1-5-105 0,1 5 113 15,-2-2 97-15,-3-3-99 0</inkml:trace>
  <inkml:trace contextRef="#ctx0" brushRef="#br0" timeOffset="-82247.177">4893 14679 859 0,'3'-5'168'0,"-1"-3"-27"0,0 5 4 0,1-2-9 16,-3 5-23-16,0 0-2 0,0 0-20 0,0 0-11 15,0 0-28-15,0 0 11 0,0 0-30 0,0 1-4 16,-7 16-7-16,5-8-2 0,2 1-6 0,4-2 0 16,2 1-2-16,3 1 0 0,3-2-1 0,3 0 0 15,1-1 2-15,1-4 0 0,4 2 0 0,-5-4 0 16,3-1 1-16,1-4 0 0,-6 2 1 15,0-5 2-15,-2-1 10 0,-2 2-2 0,-5-2 8 16,1-3-4-16,-6 1-3 0,-2 0 2 16,-3 2-4-16,-3 2-7 0,-4-4-7 0,0 5-4 15,-3 0-7-15,-4 2-1 0,1 2-1 0,-1 1 0 16,1-4 0-16,1 4-25 0,1 0-30 0,1 0-6 16,2 2-40-16,6 1-270 0,2-3 318 15,5 0-114-15,0 0 171 0</inkml:trace>
  <inkml:trace contextRef="#ctx0" brushRef="#br0" timeOffset="-82067.798">5103 14357 1568 0,'0'0'110'0,"0"0"-35"0,0 0-42 16,0 0 112-16,-1 3-66 0,4 7-2 15,2 2-7-15,-2 3 3 0,3 4-7 0,-1 3-20 16,-2 0-5-16,6 4 0 0,-3 1-24 0,3-1-2 15,0 1-7-15,0 0-16 0,-1-1-6 0,2 1-230 16,-2 2 228-16,1 3-56 0,3-5 74 0</inkml:trace>
  <inkml:trace contextRef="#ctx0" brushRef="#br0" timeOffset="-80563.091">3704 15230 734 0,'7'1'110'0,"2"-1"10"0,4 0-7 0,2 0 3 0,1-3 6 16,3-1-12-16,0-1-19 0,2-2-5 0,2 0-1 16,-2-1-21-16,1-2-4 0,-1-1-5 15,-3-2-1-15,1 1-5 0,-1-3-10 0,0 2-3 16,-6-2 0-16,-1 1-13 0,-2 0-4 0,-3-1-3 16,-2 1-1-16,-4 1-6 0,-3 1-5 15,-3 1-1-15,-2 1-1 0,2 3-5 0,-5 2-2 16,-1 3-2-16,0 2-1 0,0 1-1 0,0 4-1 15,1 2 1-15,1 4-1 0,1 0 0 0,5 4 1 16,0 0-1-16,3 2 1 0,1 3 0 0,5 0 4 16,-1 1 2-16,4 0-1 0,1 1 4 0,0 0 4 15,1 0 1-15,1 1 1 0,2-1 2 0,-3 0 1 16,-1-2 0-16,0-2 0 0,0 2 0 0,-4-3 2 16,0-1 0-16,-5-2 0 0,0-1 2 15,-3-1-1-15,-2-1 1 0,-1-3 0 0,-5-2-1 16,-1-1-1-16,0 0-1 0,0-3 0 15,-4-1-3-15,3-2-29 0,-2-3-22 0,1 0-1 16,3-2-41-16,2-3-151 0,3 1 193 0,4-2-82 16,2-1 127-16</inkml:trace>
  <inkml:trace contextRef="#ctx0" brushRef="#br0" timeOffset="-80299.402">4163 15319 894 0,'1'-8'215'16,"1"0"-36"-16,1 0-1 0,1 1 6 0,-1-4-57 15,3 4-18-15,2-1 4 0,-2 1-20 16,-1-2-3-16,0 4 4 0,0-1-25 0,-1 2-16 16,-1 4-10-16,-3 0 0 0,0 0-20 0,0 0-5 15,0 0-4-15,1 0-1 0,11 11-7 0,-10-2-2 16,2 1 2-16,-1 0-1 0,0 0-2 0,-1 1 0 15,2 0 1-15,0 0-1 0,-2-1 1 16,2 0-9-16,-3-3-33 0,2 0-3 0,-2-2-27 0,1-1-130 16,-2-4-125-16,0 0 125 0,0 0 202 15,0 0-194-15</inkml:trace>
  <inkml:trace contextRef="#ctx0" brushRef="#br0" timeOffset="-80145.894">4216 15107 1313 0,'0'-2'133'0,"0"0"-14"16,0 1 0-16,0-1-4 0,0 1-31 0,0 0-7 16,0 0-11-16,1 0-29 0,0-1-2 0,0 2 1 15,1-1-34-15,-1 1-42 0,24-4-71 0,-22 13-41 16,1 0-82-16,2 1 7 0,-1-6-110 16</inkml:trace>
  <inkml:trace contextRef="#ctx0" brushRef="#br0" timeOffset="-79923.113">4398 15025 1944 0,'7'0'67'0,"0"1"0"0,-1 2-1 0,0 1 6 15,2 2-14-15,-2 4-2 0,0 1 3 0,0 2-17 16,0 5-3-16,-1-2 0 0,1 5-20 0,-1-3-4 15,2 3-4-15,-3-2-1 0,3 0-5 0,-4-1 0 16,2 0-19-16,0-2-10 0,-4-3-11 16,2 1-160-16,-2 1 175 0,2-1-53 0,-3-1 74 15</inkml:trace>
  <inkml:trace contextRef="#ctx0" brushRef="#br0" timeOffset="-79749.967">4293 15163 1757 0,'4'-1'212'0,"7"-4"-207"0,3 3 88 0,2-1 67 0,4-2-30 15,4 2-58-15,5-1-23 0,0-2-4 16,1 2 1-16,1-2-25 0,-2 2-4 0,0 2-36 16,-2-3-27-16,-1 1-25 0,2 2 4 15,-1-5-45-15</inkml:trace>
  <inkml:trace contextRef="#ctx0" brushRef="#br0" timeOffset="-76841.181">3649 15899 861 0,'0'0'109'0,"0"0"-23"0,0 0 34 0,0 0-18 16,0 0 2-16,0 0 8 0,-1 0-27 0,0-1-12 15,0-1-8-15,-12-21 1 0,12 14-18 0,0 2-4 16,1-4-4-16,1 2 0 0,3 0-6 0,0 1-6 16,1 0-4-16,-1 0 2 0,3 3-9 15,0-1-5-15,-1 1-3 0,3 1 0 0,-1 2-6 16,1 0-3-16,1 2 0 0,0 2 0 16,-3 0-1-16,3 4 0 0,0 3 1 0,-1-2-2 15,-1 2 2-15,1 2 0 0,-2 1 0 0,-1 1 0 16,2 1 0-16,-2 1 0 0,-1-4 1 0,-1 2 0 15,1-1 1-15,-3-2-1 0,1 0 2 0,-2-4 0 16,-1 0 0-16,0-2 5 0,0-4-1 0,0 0-1 16,0 0 5-16,0 0-1 0,0 0 1 0,0 0-1 15,0-1 0-15,-11-18-1 0,9 9-1 0,1 2-1 16,0-4 0-16,1 1-2 0,1 0 0 16,2 1-1-16,0-1-1 0,2 1-3 0,0 2 0 15,1 0 0-15,1 1-1 0,0 3-1 0,0-1-1 16,1 2 0-16,-1 3 0 0,1 1 0 15,-2 3 0-15,1 2 0 0,-1 0 1 0,1 1 0 16,-1 1-1-16,0 3 2 0,0-3 0 0,-1 1 1 16,0 1 0-16,0 0-1 0,0-2 1 0,-2 0 1 15,2 0 0-15,-1 0 0 0,-1-4 1 0,1-1 0 16,-1 1 2-16,2-3-1 0,-1-1 2 0,-1 0 0 16,0-1 0-16,-1-5 1 0,1 1 0 0,0-3-1 15,0 4 0-15,1-6-1 0,1 0 0 0,-2 1 2 16,1 3-1-16,1-4 1 0,1 1 1 15,-2 2-1-15,1 0 0 0,0 3 0 16,-3 2-1-16,3-2-3 0,-1 4 0 0,1 1-1 16,-2 2-1-16,2-1 0 0,-1 3-1 0,1 1-1 15,0 0 2-15,-1 3 0 0,2-5 0 0,0 4 0 16,0-3 0-16,1 1 0 0,1 1 1 0,0-1 0 16,1-3 1-16,1 1 0 0,-1 0 0 0,0-4 0 15,1 0 1-15,-1 0 1 0,0-4-1 0,-1 0 1 16,1-1 2-16,-3-1 2 0,1 1 9 0,0-3-2 15,-2 2 7-15,-2-2-2 0,0 1 1 16,-1 2 2-16,-1-3-1 0,1 5-1 0,-2-2-7 16,0 5 0-16,0 0-3 0,0 0-6 0,0 0 1 15,0 0 0-15,0 0-5 0,0 0 0 16,0 0-1-16,1 1 0 0,10 15 0 0,-9-9 2 16,2 1-1-16,1 0-1 0,0 2 0 0,0-1 1 15,0 0 0-15,2-1 1 0,1 1-2 0,-1-2 0 16,2 1 1-16,-1-1 2 0,2-3-1 0,0-1 1 15,1 2 0-15,-1-5 1 0,1 0 0 0,0 0 4 16,-1-3-1-16,1-2 2 0,-1 0 1 0,1-5 3 16,-2 0 0-16,-2 0 2 0,1-3 1 15,-3-1-3-15,0-2-2 0,-3 2 2 0,-2 0-4 16,1-4-1-16,-2 2-2 0,-4-2-1 0,0 2-2 16,-2 0-1-16,-2 1 0 0,-1 0 0 0,-1 0-2 15,0 2 0-15,-2 2-1 0,0 5-1 16,0-1-1-16,0 5 1 0,0-1-1 0,0 6-1 15,1 1 0-15,2 3 2 0,0 2-1 0,2-1 2 16,1 3 0-16,4 0-3 0,0 3 2 0,3 0 1 16,2-2-2-16,2-1 2 0,3-1 0 0,1 1-3 15,3-4 4-15,2 0 0 0,3-2 1 0,0-2-1 16,1-2 2-16,2-1-1 0,2 2 0 16,0-4 0-16,-2-1 0 0,0-2 1 0,-2 2 0 15,-1-3-1-15,3 1 0 0,-6-1 0 0,-1 0 1 16,0 0 0-16,-3 2-1 0,1 3 1 0,-3-4-1 15,-1 1 0-15,-3 2-1 0,0 2 0 16,-3 0 0-16,0 0-1 0,0 0-1 0,0 0 0 16,0 1 0-16,1 20 0 0,-1-14 1 0,0 2 0 15,0 2 1-15,1-2-1 0,4 3 0 0,-1-1 1 16,0 0 0-16,2-1 0 0,-1 0 1 0,0-4 0 16,5 2 1-16,1-1-1 0,-1-2 2 0,1-3-2 15,1 0 2-15,0-2-1 0,1 0 0 16,3-2 1-16,-6-3 1 0,-1-2-2 0,1 0 3 15,-1-1-1-15,-4-3 0 0,-1 0 0 0,-3-1 0 16,-2-1 0-16,-3 0-2 0,-5 0 1 0,-1 0-1 16,-3-1-2-16,-1 3 1 0,1 0-1 15,-3 2 0-15,-2 3-2 0,2 0-1 0,0 4 1 16,0 0 0-16,1 2 0 0,-2 4-1 0,4 2 0 16,-1 0 0-16,3 2 0 0,0 0-2 0,5-3 1 15,2 5-2-15,3-1-44 0,3-2-12 0,3 3-1 16,2-4-48-16,3 2-103 0,4-2-77 0,0-1 79 15,3-1 214-15,3-2-174 0</inkml:trace>
  <inkml:trace contextRef="#ctx0" brushRef="#br0" timeOffset="-76047.358">4723 15574 1290 0,'-5'-19'162'0,"0"2"-158"0,2 3 85 0,1-1 49 15,0 4-18-15,2 2-28 0,-2 3-18 16,2 6-5-16,0 0 1 0,0 0-24 0,0 0-11 15,-2 12-9-15,2 2-3 0,1 1-15 0,3 3-1 16,1 4-1-16,0 2 1 0,1 1-3 0,1 3-2 16,2-5 2-16,-2 1-1 0,2-1-2 0,1-2 1 15,-2-1 0-15,2-2-1 0,0 0 1 0,1-6-1 16,0 0-13-16,0-1-3 0,1-1-9 0,-3-3-46 16,3-1-6-16,-4-5 3 0,1-1-52 15,-2-1-1-15,-1-3 2 0,1-3-4 16,-3-1 7-16,0 0 40 0,0-2 8 0,0-4-2 0,-2 2 47 15,-1-2-2-15,-1 1 43 0,0 0-4 16,0 1 14-16,-2-3 29 0,-1 4-1 0,1 4-17 16,-2-2 53-16,0 5-10 0,2 1-3 0,2 3 2 15,0 0-13-15,0 0-9 0,-1 0-5 0,0 1-2 16,-9 17-11-16,10-9-2 0,0 1-7 0,1 1 2 16,1-5-8-16,2 5-3 0,1-2-2 0,1 1 1 15,0-4-7-15,2 1-2 0,0 1 3 16,2-6 0-16,1 3-1 0,-1-1 1 0,3-3 0 0,-1-2 0 15,0-2 2-15,-3-2 1 0,2 2 0 16,-1-6 0-16,-2 0 2 0,-1-3-2 0,-2 1-1 16,0-3 2-16,-5-2-2 0,1 2-1 0,-4-1 0 15,0-1 0-15,-4 0 0 0,1 1 0 16,-4-1-2-16,1 4 0 0,0 0-1 0,1 5-3 16,-1-2 0-16,-1 4-1 0,2 4-3 0,0 2-2 15,2 3 0-15,-3 6 0 0,3-1-1 0,-2 3 1 16,3 3 0-16,-1 1 0 0,1 2 0 0,3 1 0 15,1-1 2-15,1 2 0 0,0-3-1 0,2 1 2 16,3-2-1-16,2 1 1 0,1-5 2 0,3 2 0 16,1-3 2-16,3-2-1 0,2 0 2 15,2-2 0-15,-2-1 0 0,3-5 1 0,0-1 0 16,-1-4 3-16,5 1-4 0,-5-7 1 0,-1 0 0 16,0-4 0-16,1 0 0 0,-1-1 2 15,-2-6-2-15,-2 0-4 0,-5-4 5 0,-1 0-2 16,-2-5 0-16,-3-1 0 0,-2-3 0 0,-2-1-4 15,-3 0 1-15,-3 2 2 0,1 2-4 0,-4 1 4 16,0 6-2-16,-1 1 0 0,1 5-2 0,-1 4 1 16,1 3-2-16,1 4-2 0,2 3 0 0,2 5-1 15,-3 3-3-15,5 3 2 0,-1 3 1 0,0 5-2 16,2 2 3-16,-2 7 0 0,4-1 2 16,-2 7 0-16,2 2 0 0,0 1 4 0,0 3-2 15,2 0 1-15,4 1 1 0,1-3 3 0,-4-4-1 16,7-2 2-16,1 1 1 0,2-6-1 15,0-2 0-15,3-2 2 0,-1-3-2 0,2 0-2 16,2-4-2-16,-2-1-12 0,-2-5-4 0,1 1-313 16,-3-1 305-16,-1-3-73 0,-3-1 93 0</inkml:trace>
  <inkml:trace contextRef="#ctx0" brushRef="#br0" timeOffset="-50231.137">2697 16898 1271 0,'7'6'25'15,"3"-1"49"-15,3 3-10 0,4-3-6 0,1 1 47 16,3-6-17-16,2 1 8 0,2-1 5 0,0-3-26 16,5-3-16-16,-3-1-4 0,1-2 2 15,-1-2-19-15,-2-5 6 0,0 1-4 0,-1-1-3 16,-3-1 5-16,-6-2-7 0,0 0-2 0,-3-3 3 15,-4-1-12-15,-3 2-5 0,-4-1-1 0,-4-1-1 16,-3 0-5-16,-1 4-3 0,-4 1-2 0,-3 1 0 16,1 4-4-16,-6 3-1 0,2 5-2 0,-2 5 0 15,1 0-4-15,-1 7-3 0,1 4-1 16,2 5 1-16,3 3-5 0,5 6-1 0,2-1 1 16,6 3-1-16,1 3-1 0,8 3 4 0,2 2 0 15,6 1 1-15,-1 1 3 0,4 5 2 16,1-2 1-16,2 3 2 0,-2 2 1 0,1-1 0 15,-1 1 1-15,-6-5 1 0,4 1 1 0,-7-5 0 16,-2-2 1-16,-8-4-1 0,-1-2 2 0,-7-3 2 16,-1-3 0-16,-7-1-1 0,-2-2 3 0,-1-4 0 15,-1-1 1-15,-5-4-1 0,1-1 1 0,-4-3-2 16,0-5 1-16,0-1-1 0,-1-6-2 0,-1-2-8 16,-1-5-7-16,5-2-2 0,2 1-13 0,7-6-100 15,2-2-109-15,9-2 110 0,2-3 125 16,6-6-119-16</inkml:trace>
  <inkml:trace contextRef="#ctx0" brushRef="#br0" timeOffset="-49878.094">2624 16507 1782 0,'13'-19'114'0,"1"2"0"16,1-4-7-16,1 0 12 0,0 2-10 0,-1 0-26 15,-1-2-8-15,-2 3-3 0,-1 1-32 0,0 5-9 16,-1 1-6-16,-1 1 0 0,-1 4-13 0,2 2-4 16,-1 4-3-16,1 2 0 0,1 4-6 0,0 0 0 15,2 3 1-15,1 3-3 0,2 1 3 0,3 5 0 16,2 0-30-16,0 4-11 0,-1-1-18 0,3 3-300 16,0 2 323-16,4 0-95 0,4-4 134 15</inkml:trace>
  <inkml:trace contextRef="#ctx0" brushRef="#br0" timeOffset="-49433.887">3485 16648 1725 0,'-10'0'52'0,"-6"0"-42"15,2 8 16-15,-1 3-7 0,0 7-3 0,1 3 16 16,2 3-13-16,0 2 0 0,3 1 3 15,3 4-17-15,4-1 0 0,2 2-10 0,4-1-14 16,3 0-6-16,4-2-217 0,1 2 222 0,2-3-58 16,0-2 80-16</inkml:trace>
  <inkml:trace contextRef="#ctx0" brushRef="#br0" timeOffset="-49207.979">3620 16825 2078 0,'23'-6'43'0,"3"6"13"16,-1 0-11-16,1 6 1 0,-3-1 10 0,-2 5-19 16,0 4-3-16,-5 2 0 0,-1 0-23 0,-4 3-1 15,-1 4-2-15,-4-1 1 0,-2 3-2 0,-3-1-6 16,-1 1-21-16,-2 0-7 0,-3-2-21 0,0-3-125 15,-3-2-84-15,0-3 99 0,0-1 160 0,1-8-163 16</inkml:trace>
  <inkml:trace contextRef="#ctx0" brushRef="#br0" timeOffset="-48995.846">3907 16783 1084 0,'2'-8'151'0,"-2"3"-148"16,0 4 92-16,0 1 50 0,0 0-17 15,0 0-30-15,-2 0-13 0,-16 3-1 0,9 6 3 16,1 1-18-16,-2 3-13 0,0 2-5 0,1 2-1 16,2 2-16-16,2 2-8 0,1-1-1 0,4 2-2 15,3-1-7-15,4-3-2 0,2 2-2 0,4-1-1 16,2-5-1-16,5 1 1 0,1-3-2 0,3-2-9 16,1-2 0-16,2-5-116 0,0 2-102 0,4-5 113 15,1-2 107-15,0-2-110 0</inkml:trace>
  <inkml:trace contextRef="#ctx0" brushRef="#br0" timeOffset="-48766.835">4073 16582 1761 0,'10'-5'85'0,"-1"3"-8"0,5 2 0 0,1 1 20 16,1 3-22-16,2 6-7 0,2 1 20 0,0 4-17 15,1 3 1-15,-3 3 3 0,2 2-20 0,-3 1-10 16,-3 1-7-16,-3-1-1 0,-1 3-13 0,-5-1-4 16,-3 1-1-16,-2 2-1 0,-3-2-4 0,-6 3-2 15,-1 2-2-15,-4-3-12 0,-2 5-3 0,-1-2-213 16,-1 1 206-16,0-3-49 0,0-3 62 0</inkml:trace>
  <inkml:trace contextRef="#ctx0" brushRef="#br0" timeOffset="-29052.391">7991 14505 528 0,'-4'-7'97'0,"-2"4"-97"0,-2 1 81 0,-1 1 39 16,-2 1-42-16,-2 1-14 0,0 6-2 16,-2 3 24-16,-2 2-12 0,-2 4 10 0,2 6-21 15,-1 0-4-15,1 4 0 0,1 4-24 0,4-3-5 16,2 4-3-16,5-2-1 0,3 1-6 0,4-3 4 15,4 0-2-15,7-3 0 0,3-2 2 0,2-4-6 16,5 2-9-16,1-4-20 0,5 0-16 0,0-2 2 16,2-2-24-16</inkml:trace>
  <inkml:trace contextRef="#ctx0" brushRef="#br0" timeOffset="-23463.348">8345 14878 345 0,'5'-1'162'15,"-1"1"-9"-15,1 0-3 0,-2-2 10 0,1 0-26 16,-3-1-12-16,1 0 5 0,-2 0-19 0,0-2-5 16,-4-3 3-16,3 2-27 0,-4-4-16 0,1 2-7 15,2-1-1-15,-2-2-20 0,1-3-7 0,2 3-6 16,1 0 0-16,1-1-12 0,3-1-5 15,2 4 0-15,0-1-2 0,3 2-5 0,2 1-2 16,-1-1 0-16,2 5-1 0,-1-2 0 0,3 4-2 16,0-2 0-16,-1 6 1 0,1-2-1 0,-1 4 0 15,2 2 1-15,0-2-2 0,-1 4 2 0,-1-1 0 16,2 3 1-16,-2 1 1 0,0-1 0 0,3-3 4 16,-1 2 0-16,-1-1 1 0,2 1 4 0,-2-2-2 15,-3-2 1-15,0 1-10 0,0-5-3 0,-4 2-261 16,-1 1 254-16,0 1-60 0,-4-1 78 0</inkml:trace>
  <inkml:trace contextRef="#ctx0" brushRef="#br0" timeOffset="-22666.229">8715 14754 997 0,'6'-4'93'0,"2"3"-6"16,-2 0 0-16,-1-2-10 0,2-1-11 0,0-2 4 16,-1 1-17-16,-1-2-12 0,1 2-3 0,-3-5 0 15,1 2-13-15,-3-1-7 0,3 3-2 16,-4-4 1-16,0 4-8 0,-2 0 0 0,-2-1-1 16,0 2 0-16,1 4 0 0,-1-1-3 0,-1 2 1 15,2 0-2-15,0 3 0 0,2 2 0 0,-2 0 2 16,2 1-1-16,1 3 2 0,0 1 1 15,-1-4 0-15,2 5 1 0,1 0 0 0,2-1-1 16,2 1-2-16,2 0-1 0,-1-1-2 0,4 0-4 16,4 2-13-16,-3-3-1 0,1 1-12 0,1-4-33 15,2 2-4-15,0-5 2 0,-1 3-37 0,1-4 19 16,0 0 6-16,2-3-5 0,-1 0 26 0,0-4 21 16,0-1 8-16,2-1 2 0,-2 0 23 0,0-3 27 15,-2-1 7-15,-1 0-3 0,-2 0 28 0,-3-2 2 16,-2 4 4-16,-3-4 10 0,-4 2-4 0,-1 0-8 15,-3 2-4-15,-3 1 0 0,-3 2-12 16,0-2-11-16,-3 5-3 0,1 1-1 0,0 2-14 16,-2 0-7-16,1 3-4 0,-1 2 0 15,3 0-8-15,0 2 0 0,1 2-3 0,1 1 0 16,3-1 0-16,1 4 1 0,3-2 0 0,1 1 0 16,1 3 2-16,3-4 0 0,1 0 0 0,2-1 0 15,2-1 2-15,1-1 0 0,3-4 1 0,-1-2-1 16,0 1 1-16,0-3-3 0,0 0 0 0,-1-4 1 15,0 1-2-15,-3-4 1 0,0 1 1 16,-2-2-1-16,0-1 3 0,-1-2 0 0,-1 2 1 0,-2 1 1 16,0-4-1-16,-1 4-2 0,0-2 1 15,0 3 2-15,-1 0-1 0,-2 5 2 16,3 2-2-16,0 0-1 0,0 0 3 0,0 0-2 16,0 0 0-16,-1 0-1 0,-9 13-2 0,10-6 1 15,1 3 0-15,2-3 0 0,1 3 2 0,2 0 0 16,2-4-1-16,2 0 1 0,1 0 0 0,3-1 1 15,2-4 0-15,0 1 0 0,0-4 1 0,3-3-2 16,-5-1 0-16,4-5 0 0,-2 0 0 0,-2-3-1 16,0-3 0-16,-3-3 0 0,0 2 0 0,-3-4 1 15,-1-3 2-15,-3-1-2 0,-1 0 3 0,-3-1 0 16,0 0-1-16,-3 0 0 0,-1 1 0 0,0 4 3 16,-2-1 1-16,-1 7-1 0,-3 3 3 0,4 7-4 15,-4 1 1-15,2 5 2 0,1 6-6 16,-2 5 0-16,2 5-3 0,2 6 0 15,3 4-1-15,-5 3 0 0,6 3 1 0,0 1-1 16,1-1 0-16,2 1-1 0,6-2 0 0,1-1 0 16,2-6 0-16,8 2-112 0,1-3-115 0,8 1 121 15,3 0 108-15,3-3-106 0</inkml:trace>
  <inkml:trace contextRef="#ctx0" brushRef="#br0" timeOffset="-22200.093">9769 14645 1111 0,'0'-5'77'16,"0"4"-15"-16,0 1-57 0,0 0 206 0,0 0-194 15,1 6 7-15,2 3-11 0,-3 2-2 16,5 3 5-16,-3 2-6 0,3 0 3 0,1 2-1 15,0-3-4-15,2 5 2 0,2-4 1 0,-1-1-1 16,3-1 4-16,1-1 15 0,-2-3 4 0,2-6 0 16,0 3 15-16,1-7 7 0,-3-4 7 0,1-1 3 15,-1-5 7-15,0-2 7 0,0-3-2 0,-2-5 1 16,1 2 4-16,-3-3-13 0,0 1-7 0,-4-2 4 16,0-2-21-16,-2 2-16 0,-1 0-6 0,-1 3 0 15,-2 2-19-15,0 1-7 0,-1 4-5 16,-1 4-2-16,0 5-9 0,-1 5-68 0,0 4-24 15,-1 7-7-15,2 3-76 0,1 2 4 16,1 6-62-16</inkml:trace>
  <inkml:trace contextRef="#ctx0" brushRef="#br0" timeOffset="-21093.059">10311 14755 1307 0,'-5'-21'91'0,"1"3"-16"15,-1 2-54-15,-2-3 177 0,0 5-148 0,-1 3-2 16,0 1-7-16,-3 4 2 0,-1 0-7 0,3 5-17 16,-2 2-2-16,0 4-1 0,2 1-17 15,1 5-1-15,0 2-2 0,3-1-1 16,2 3 1-16,2-3 1 0,1 3 3 0,4 0-3 16,-1 0 3-16,3-4 0 0,1 0 1 0,1-5-1 15,1 1 0-15,-1 0-3 0,0-4 0 0,0-3 2 16,2 0-2-16,-5-1 3 0,2-4 0 0,-2 0 1 15,4-1 5-15,-5 0-1 0,1-2 1 0,-5-1 1 16,0-1-1-16,0 3 8 0,-2 1 2 0,2 1-3 16,-3 0 8-16,3 5-8 0,0 0 2 0,0 0 3 15,0 0-9-15,-2 0-3 0,1 2-3 16,-9 15 0-16,10-7-3 0,5-4 3 0,1 4-2 16,3-3 1-16,2-1 1 0,4 2 2 0,2-2 1 15,4-2 0-15,0-3 0 0,4-1 3 16,-2-4 0-16,2-2 0 0,1 0 1 0,-3-8 0 15,0 0 0-15,-4-3 1 0,0-5-1 0,-3 1 1 16,-3-3-1-16,-1-4 0 0,-5 0 1 0,-1-4-1 16,-2 1-1-16,-3 0 1 0,-1-1-2 0,-1 3-4 15,-3 1 2-15,-2 6-2 0,1 4-2 0,-4 5-3 16,2 4-2-16,-3 6 0 0,0 3-4 0,0 8-1 16,0 1 0-16,-1 5-1 0,1 4 0 15,2 8 2-15,-1-1 1 0,3 5 1 0,1 0 2 0,3 0 1 16,0 3 0-16,4-4 0 15,3 0 0-15,2-3 2 0,2 0 0 0,2-2 0 0,2-2 1 16,3-4 1-16,2 1 0 0,1-6 0 16,1 1 1-16,2-5 1 0,1-2 2 0,-3-4-1 15,1-3 3-15,-1-7 0 0,-1 0 1 0,-1-4 1 16,-2-1 0-16,-1-2 2 0,-1-1-3 0,-2-1 2 16,-2 1 1-16,-2-1 4 0,0-1 2 0,-3 3-3 15,-1 1 6-15,-3 2-2 0,-1 0-2 0,0 3 1 16,0 2-5-16,0 6-6 0,0 0-2 0,0 0 1 15,0 0-7-15,-5 16 0 0,5-7-1 0,0 2 0 16,0 0 2-16,1 0 0 0,3 1-1 16,2 1 1-16,3-3 0 0,-2-1 0 0,3 3 0 15,1-7 0-15,2 2 0 0,2-5 2 0,-1 0 2 16,1 0-2-16,-1-3 3 0,0-3 2 16,-2-2-1-16,1 0 1 0,-1-5 0 0,-1 2-1 15,-1-1 1-15,-1-2-1 0,-1 0 0 0,-2 0-2 16,1 0 1-16,-2 1-1 0,0 1-1 0,-2 0 2 15,-2 3-1-15,2 1 0 0,-2 2 1 0,-1 4-4 16,0 0 1-16,0 0 0 0,0 0-2 0,8 10-2 16,-6-4 1-16,0 3-1 0,2 1 0 0,2-1 2 15,2 0 0-15,-1 1-1 0,3-1 1 0,1-1 0 16,1 0 1-16,5-4 0 0,-1 0 0 0,1-1 2 16,0-3 1-16,-1 0-1 0,1-4 2 0,-2-1 0 15,-2-4 1-15,-4 0 0 0,3-3-1 16,-6-1 1-16,0 1-1 0,-2-5 1 0,-4 3-1 15,0-1-2-15,0 0 0 0,-2 1 0 0,-4 2-3 16,1 2-1-16,-5 4-3 0,3 0 1 16,1 3-3-16,-2 3 1 0,0 5-1 0,-3 3 0 15,2 0 1-15,-1 5 0 0,4 0 2 0,1 1-1 16,-2-2 1-16,5 3 0 0,2-3-1 0,2 0 2 16,1-1-1-16,5-4 3 0,-1 2 0 0,3-3-1 15,4-1 2-15,-3-3 0 0,2-2 2 16,1-2-1-16,2-2 1 0,0-1-1 0,2-2 0 15,0-4 1-15,-1 0-1 0,0-1 0 0,2 1-1 16,-1 1 0-16,0 2 0 0,-1-1-1 16,0 3 0-16,0 5 0 0,-1 0-1 0,2 2 1 15,-4 1-1-15,1 6 1 0,-1-2-1 0,-3 2 1 16,-2 5 0-16,-3-1 2 0,-4-2-1 0,-1 1 0 16,-3 0 1-16,-4 0-1 0,-2-1 0 0,-3 0-4 15,0-4-29-15,-2 2-12 0,-1-2-21 0,2-1-277 16,2 2 303-16,4 1-92 0,1-2 133 0</inkml:trace>
  <inkml:trace contextRef="#ctx0" brushRef="#br0" timeOffset="-19837.774">12085 14496 1061 0,'1'-12'151'0,"-1"1"-149"0,0 2 92 16,0-1 49-16,0 4-11 0,0 0-37 0,0 6-20 16,0 0-2-16,0 0 4 0,0 0-23 0,0 0-8 15,-10 14-9-15,8-2-4 0,0 0-10 0,2 0-6 16,0 4-1-16,3 0 1 0,-1-2-9 0,4-1 4 15,3 1 0-15,1-2-1 0,2-2 4 0,3-2-2 16,1-2 1-16,1-2 0 0,2-4-1 0,1 0 0 16,-2-7 1-16,-1-1 0 0,1-1 1 0,-5-6 1 15,1 0 2-15,-6-1-1 0,1-2 2 16,-4 1 0-16,0-2-1 0,-1 3-1 0,-3 0 0 16,0 4-4-16,-1-2-2 0,1 6 0 15,-1-1-5-15,0 4-3 0,0 5-1 0,0 0-1 16,0 0-2-16,0 0-2 0,-1 10 1 0,1 1-1 15,5 1 0-15,-4 6 0 0,2 1 0 0,2 3 0 16,0 2 1-16,2 2 2 0,3 1-2 0,-1-1 0 16,0 2 2-16,1-2 0 0,-1-2 0 0,0-1 0 15,-1-1 1-15,-2 0 0 0,-2-3 1 0,-3-2 1 16,-1-2 1-16,-2-1 1 0,-2 0 0 16,-4-5 1-16,-4 0 1 0,-2-3-2 0,-1-2 1 15,-2-2-1-15,-2-1-2 0,-3-2-22 0,0-3-26 16,-1 1-5-16,2-6-35 0,0 0-171 15,0-2 212-15,2-1-84 0,-1 1 129 0</inkml:trace>
  <inkml:trace contextRef="#ctx0" brushRef="#br0" timeOffset="-19625.516">12418 14147 1596 0,'20'8'129'0,"0"2"-12"0,0 1-1 0,2 2-2 16,1 0-26-16,0 3 2 0,-1 2-11 16,-1 1-15-16,0 4-4 0,-2 1 0 0,-1 5-19 15,-5 0-11-15,-4 2-5 0,-2 5 0 0,-5 0-14 16,-2-1-1-16,-6 4-11 0,-3-5-15 16,-3 1-9-16,-4-3-260 0,-1-1 264 0,-3-3-68 15,1-2 90-15</inkml:trace>
  <inkml:trace contextRef="#ctx0" brushRef="#br0" timeOffset="-16371.438">7728 15413 918 0,'-8'-8'163'0,"-1"2"-161"16,0 4 110-16,1-1 97 0,-3 1-70 15,0 2-44-15,-2 3-10 0,1 4-5 0,-3 1 4 16,3 6-16-16,-2 2-12 0,-2 4-8 0,0 2-1 16,1 2-15-16,3 4-10 0,0 1-5 0,2 3 0 15,2-3-12-15,5 0-1 0,1-2 0 0,5-1-2 16,3-4 0-16,5-1-26 0,3-2-43 0,3-2-17 16,1-3-51-16,13-1 4 0,3-2-63 0</inkml:trace>
  <inkml:trace contextRef="#ctx0" brushRef="#br0" timeOffset="-15386.301">7906 15617 1114 0,'-3'-14'141'0,"2"3"-138"16,0 2 83-16,0-1 34 0,0 3-14 0,-1 3-11 15,2 4-25-15,0 0-3 0,0 0 3 16,-1 6-30-16,1 4-11 0,0 2-5 0,0 4-11 16,1-2-7-16,2 7-1 0,-2-5-2 0,3 2 0 15,-1 1-1-15,2-2-1 0,1-1 3 0,3 0 0 16,0-3 0-16,2-2 1 0,1-1 2 0,2-5-1 16,-1-2 2-16,2 1 2 0,-1-4 0 0,-1-1 0 15,1-5 2-15,-2-2-1 0,-2-1 1 16,-1-2 0-16,-3-3-1 0,0-2-2 0,1 2 0 15,-3-5-2-15,-1 3 0 0,-1-1-1 0,2 1 2 16,-1 0 1-16,1 1 4 0,-1 3-1 16,0 2 8-16,-1 1-7 0,1 3 7 0,-3 6-11 15,0 0 1-15,0 0-2 0,0 0-9 0,10 13 0 16,-10-4-1-16,1 4-1 0,3 2 1 0,-1 1 1 16,-1-2 0-16,2 2 0 0,-1 1 1 0,-1-4 0 15,4 2 0-15,-1-3 0 0,0-2 1 0,1-1 2 16,3-1 1-16,-2-4-1 0,3 0 3 0,1-4 1 15,1-1 0-15,-1-4 1 0,2-2 2 0,-1 1-1 16,-1-5 1-16,0-1-1 0,-1-4 1 16,0 0-3-16,-3-3 0 0,0 2 1 0,-3-3-4 15,-1 1 0-15,1 0 0 0,-2-1-1 16,-1 3-1-16,-1 2-1 0,2 2-1 0,-1 3 0 16,-1 1-2-16,2 4-3 0,1-1-1 0,-1 5 0 15,3 1-2-15,0 3 0 0,0 2 0 0,2 5 0 16,2 0 1-16,1 2 1 0,0 1 1 0,1 4 0 15,0-1 2-15,0 1 0 0,-1 2 2 0,0 1-1 16,0-4 1-16,-3 2 0 0,-1-2 1 0,-2-1 0 16,-2 0 0-16,1-3 1 0,-3-1 1 0,-4 0 0 15,1-2 2-15,-5-3 1 0,1 2 0 16,-2-5 0-16,-1 0 1 0,0-2-1 0,0 0 0 16,1-2 0-16,-1-4 0 0,2 3-1 0,1-6 0 15,2 0 0-15,1 1 0 0,3-4-3 16,1 3 1-16,4-3-1 0,2 2-1 0,1-1-1 15,3 1-2-15,4 1 1 0,-1-1-1 0,3 4 0 16,2-5 0-16,0 4 1 0,2 0 0 0,0 1 0 16,1 1 2-16,1 1-2 0,0-4 2 0,-1 4 0 15,0-3 0-15,-4 1 1 0,-1-4 0 0,-2 0 2 16,-3 2 0-16,-4-3 0 0,-2-1 1 0,-3 1-1 16,-1 0 0-16,-1 2 0 0,-3 0-2 0,-3 0-1 15,0 1 0-15,-5 3-1 0,1 2-1 0,-1 2 0 16,-3 0-1-16,0 2 1 0,1 2 0 15,1 4 2-15,2 2 0 0,3 1 0 0,0 1 2 16,4 0 2-16,0 3 1 0,6 1 0 0,-1-3 0 16,4 1 1-16,2 0 0 0,3-2-1 15,1 1 1-15,5-3-3 0,-1-2 1 0,3 0-3 16,4-2-1-16,1-1-151 0,5-2 143 0,4-1-32 16,-1-2 41-16</inkml:trace>
  <inkml:trace contextRef="#ctx0" brushRef="#br0" timeOffset="-14964.044">9052 15631 1110 0,'14'1'85'0,"3"0"-1"0,3 1 0 0,2-1 25 16,-4-1-29-16,5-1-6 0,0-2 22 0,0-3-18 16,2 0-2-16,-1-1 3 0,-3-3-25 0,-3-3-9 15,3 1-5-15,-4-3 0 0,-1 2-11 0,-6-3-5 16,-2-2-3-16,-5 2 2 0,-3-1-6 0,-1 1 2 16,-4 0-1-16,-3 1-2 0,-2 4 1 0,1 0-5 15,-5 2 0-15,1 2-1 0,-1 2-8 16,2 4-1-16,0 1-2 0,3 3 1 0,-2 4-2 15,1 1 0-15,4 3-1 0,2 4 1 16,2 2 0-16,0 4 0 0,2 3 1 0,0 2 0 16,3 1 1-16,2 2 2 0,0 1 1 0,1 1-1 15,0-4 3-15,3 1 2 0,-1-3 1 0,1-1 0 16,1-2 2-16,-1 0-2 0,-2-6 1 0,0 2 0 16,-2-3-1-16,-2-2 1 0,-2-1-1 0,-2-3-1 15,-2-1 2-15,-7-4-17 0,2 0-27 0,-6-4-6 16,1 0-32-16,-2-4-154 0,-2 0-82 15,-2-1 104-15,-3-2 207 0,1-4-201 0</inkml:trace>
  <inkml:trace contextRef="#ctx0" brushRef="#br0" timeOffset="-14699.74">9182 15282 1743 0,'3'-14'122'0,"1"2"-37"16,0 0-42-16,1-2 98 0,-2-1-46 0,1 2-11 15,0-2-3-15,1 3 6 0,0-1-18 0,-2 3-19 16,1-2-8-16,0 3-1 0,3 2-22 0,1 1-7 16,-1 2-3-16,-2 0 0 0,4 4-8 15,-1 0 0-15,1 2-1 0,-2 3 0 16,1-2-2-16,0 6 0 0,1-3-18 0,1 3-13 15,-2 2-11-15,1 0-150 0,0 4-115 0,3 1 133 16,-1 2 179-16,0 2-182 0</inkml:trace>
  <inkml:trace contextRef="#ctx0" brushRef="#br0" timeOffset="-14390.336">9658 15314 1079 0,'-1'-6'181'0,"-1"1"-29"0,0 2 0 0,1 2-5 15,-3 1-44-15,-1 3-17 0,0 2-5 0,-1 3-17 16,-1 2-7-16,-2 4 1 0,-1 3-21 0,3 0-8 15,-3 2-5-15,1 3-4 0,2-1-8 0,1 2-3 16,1 1-1-16,3-1 1 0,2-1-6 0,2 1 1 16,1-4-3-16,5 1-8 0,-1-1-4 0,4-5-139 15,0 0-97-15,4-4 119 0,-3-3 130 16,1-3-131-16</inkml:trace>
  <inkml:trace contextRef="#ctx0" brushRef="#br0" timeOffset="-14200.372">9733 15461 1199 0,'-5'-8'172'0,"6"2"-29"16,-1 0 1-16,2 1-9 0,1 1-45 0,1 4-15 15,2 0-9-15,4 4-18 0,-3 1-6 0,3 4 1 16,0 2-22-16,0 2-6 0,-2 1-3 16,1 3 0-16,-1 0-7 0,-6 1-1 0,3 0-1 15,-2-1 1-15,-2 2-1 0,-1-4 0 0,-1 1-18 16,-3-4-8-16,1 1-10 0,1-6-83 0,-2-1-23 15,2-3 0-15,2-3-102 0,0 0 4 0,2-3-44 16</inkml:trace>
  <inkml:trace contextRef="#ctx0" brushRef="#br0" timeOffset="-14011.974">9937 15425 617 0,'0'-7'169'0,"0"2"-12"0,0-2 0 0,-2 4-14 15,2 3-17-15,0 0 3 0,0 0-23 0,-1 0-10 16,0 0-3-16,-19 10-3 0,15-3-12 0,0 3-14 15,0 2-3-15,2 2 2 0,2 1-17 0,-1-1-2 16,2 2-7-16,5 2-2 0,0 0-5 16,1-4-8-16,4 2 0 0,1 0-1 0,2-4-10 15,0 1-2-15,3-2-2 0,-1-4-5 16,0-1-2-16,0-1-118 0,-2-2-95 0,-2-3 109 16,-1-7 106-16,-4 0-106 0</inkml:trace>
  <inkml:trace contextRef="#ctx0" brushRef="#br0" timeOffset="-13792.76">10055 15278 1698 0,'8'3'119'0,"1"0"-25"0,4 1-55 15,0 2 134-15,1 0-82 0,1 2-10 0,2 0 0 16,1 6 6-16,-1 1-17 0,-1 2-17 15,-3 2-5-15,1 2 0 0,-3 2-19 0,-5 5-7 16,0 1-6-16,-5 0-1 0,1 2-9 0,-5 0-5 16,-3 0-50-16,-6-2-34 0,-3 2-36 0,-5-5 3 15,-6-6-66-15</inkml:trace>
  <inkml:trace contextRef="#ctx0" brushRef="#br0" timeOffset="-12653.636">10587 15219 1173 0,'1'-9'197'0,"-1"3"-194"15,0 4 106-15,0 2 140 0,0 0-131 0,0 0-49 16,0 0-13-16,6 12-7 0,-3-1-5 0,-1 3-13 15,2 2-9-15,0 5-4 0,1-2 0 16,1 5-10-16,0 2-1 0,1-2 2 0,3 4-5 16,-2 0 1-16,0 0-13 0,-2 1-48 0,-1-3-20 15,-2-2-42-15,-3-3 4 0,-6-1-59 0</inkml:trace>
  <inkml:trace contextRef="#ctx0" brushRef="#br0" timeOffset="-12473.384">10355 15420 1621 0,'22'-5'43'0,"2"3"-12"0,1-2 1 0,0-1-3 16,4 3-21-16,1-2-2 0,0 0-3 0,3 2-33 16,-1 0-84-16,-1 2-50 0,3 0-82 0,-1 0 10 15,3 4-123-15</inkml:trace>
  <inkml:trace contextRef="#ctx0" brushRef="#br0" timeOffset="-12239.441">10924 15492 1112 0,'-2'6'78'0,"5"2"-20"0,-1 1-20 0,1-2 79 0,1 1-39 16,1 0 8-16,1 0 5 0,1-2 8 15,2-2 8-15,1 1-11 0,1-5-8 0,0 0-3 16,1-3-15-16,0-3-17 0,1 2-3 0,-2-6-1 16,-2 1-21-16,-3-4-3 0,-1 2-4 0,-5-1-1 15,-2-1-5-15,-4 0-7 0,-4 2-2 0,-2 2 1 16,-3-2-8-16,-1 6-3 0,-2 0 0 16,0 4-2-16,1 1 0 0,1 0-12 0,3 4-32 15,0 3-11-15,3-1-30 0,5 4 2 0,4 1-41 16</inkml:trace>
  <inkml:trace contextRef="#ctx0" brushRef="#br0" timeOffset="-11953.012">11469 15436 1546 0,'0'0'157'0,"0"0"-44"0,0 0-2 16,10 14-10-16,-4-3-46 0,0 5-28 16,0 2-5-16,2 5-3 0,-2 0-3 0,0 3 2 15,0 1-6-15,-2-1-2 0,0 1-4 0,-2 0 0 16,1-3-4-16,-2-1-62 0,-1 1-67 0,-4-4-29 15,0 0-98-15,-3 0 6 0,1-2-112 0</inkml:trace>
  <inkml:trace contextRef="#ctx0" brushRef="#br0" timeOffset="-11288.067">11322 15460 1383 0,'10'-19'146'0,"2"4"-142"0,3 2 58 0,0-2 41 15,5 4-11-15,-1 2-27 0,4 2-4 16,-1 1 1-16,3 3 0 0,-1 3-6 0,0 1-18 16,-2 4-7-16,-2 1 2 0,-2 4-22 0,-2 0-3 15,-3 2-3-15,-4 3-3 0,-2 0-1 0,-6 0 0 16,-4 1-1-16,-4 0 0 0,-3 0 0 0,-2 0-9 16,-3-2 0-16,-4 0 0 0,1-1-9 0,1-2 3 15,1 0-4-15,1-1-2 0,1-3 2 0,4-1 0 16,2 1 1-16,2-4 0 0,2 0 0 0,4-3 6 15,0 0 1-15,0 0 0 0,11 5 7 0,-1-5 1 16,1 0 1-16,4-2 2 0,1-1-1 16,2-1 1-16,2 0 0 0,0-2 1 0,-1 1 0 15,0-3 2-15,1 0 0 0,-4-2-1 0,0 3 2 16,-1-5-1-16,-4 0 2 0,-1 0-1 16,-4-1 0-16,0 0 0 0,-4 0 0 0,1 2 1 15,-2-2 0-15,-1 2-2 0,3 1 1 0,-3 0 0 16,2 3 0-16,1 0 1 0,-1 2-2 0,0-3 1 15,2 5 2-15,4-2-2 0,-4 2 0 0,5 2-1 16,-4 1-1-16,2 1-1 0,1 2 1 0,0 3-1 16,-1 0-1-16,-4 4 0 0,4-2 0 15,-3 5-1-15,0-1-1 0,0 2 1 0,0 2 0 16,-1-3 1-16,0 3 1 0,-1 0-1 0,1-2 0 16,0 0 1-16,1-1 0 0,2-2 2 0,0-1 0 15,2-1-2-15,3-1 3 0,-2-4 2 16,3 0 0-16,1-3 0 0,2-1 3 0,-1-4 0 15,1 1 0-15,-1-7 0 0,0 0 0 0,0-1 0 16,-2-2-1-16,-1-1 2 0,-1-2-3 0,-1-2 0 16,-2 1-1-16,-2 0 1 0,-1 1-2 0,-3-2-1 15,-1 2-1-15,0 3 0 0,-3-1-1 0,-2 2 2 16,0 3 2-16,-1-1-2 0,0 4 4 0,0 0-3 16,0 4 2-16,0 0 0 0,-1 2-2 0,1 4 0 15,1-1 1-15,0 4-4 0,0 0 3 16,3 4 3-16,0-3-1 0,2 3 0 0,0 1 3 15,2 2-1-15,2-2-2 0,3 2 1 0,1-1-2 16,3 1-1-16,1-2 0 0,2 1-1 16,0-2 0-16,1-1-2 0,2-1-30 0,1-1-16 15,-2-3-21-15,1 0 2 0,0-4-37 0</inkml:trace>
  <inkml:trace contextRef="#ctx0" brushRef="#br0" timeOffset="-10934.042">12352 15392 1375 0,'0'0'144'0,"-1"0"-141"0,0 0 58 0,0 1 48 16,-10 19-26-16,11-13-18 0,2 3-3 15,-1-1 2-15,4 2 2 0,3 0-5 0,1 0-12 16,1 0-4-16,3 0 1 0,2 0-15 0,2-1 0 15,1-3-4-15,1 0 1 0,1-2-2 0,-2-4-4 16,-1-1 2-16,-1-3-1 0,-1 0-4 0,-3-5 0 16,-2 0-2-16,-3-1 0 0,-3-3-2 0,-2-2-3 15,-2 0-2-15,-4 2 0 0,-2-3-5 0,-4 3-1 16,-1 0-3-16,-4-2 2 0,-1 4-3 0,-2 0-3 16,-2 3 1-16,0 2-1 0,0 0-2 15,1 5 1-15,0-1-1 0,1 2-2 0,1 4 1 16,5-1-3-16,2 3-9 0,3 0-7 0,-1 0-9 15,6 3-95-15,2-4-52 0,4 4-31 16,4-2-126-16,6 1 8 0,2-3-104 0</inkml:trace>
  <inkml:trace contextRef="#ctx0" brushRef="#br0" timeOffset="-10568.421">12503 15260 1455 0,'0'-7'153'0,"0"-1"-13"16,1 4-1-16,-1-3-5 0,1 4-37 0,-1 3-7 15,0 0-13-15,0 0-28 0,0 0-5 16,10 6-3-16,-9 2-32 0,3 4-3 0,0 2-1 16,0 3-1-16,2-1-3 0,0 3 0 15,0-1 3-15,4 3-3 0,0 0 1 0,1 0-2 16,0 0 1-16,0-3 0 0,1 1-1 0,0 1-38 16,0-5-14-16,-2-2 8 0,1-2-44 0,0-3-8 15,-1-3-3-15,0-4-9 0,1-1-1 0,-3-6 42 16,1-2 8-16,0-3-4 0,-2-1 49 0,-2-3 14 15,0-1 23-15,0-1 5 0,-1-1 22 0,-2 2 25 16,1-1 4-16,-1 1 0 0,-2 1 29 0,0 0-10 16,1 3-4-16,-1 1 2 0,2 4-15 15,-1-2-19-15,-1 5-7 0,0 4 0 0,0 0-23 16,0 0-11-16,0 0-3 0,8 11-3 0,-4-4-11 16,-3 5-1-16,4-1 2 0,1 1-2 15,-2 1 0-15,-1 1-1 0,2 0-2 0,-1 0 1 16,0 0-1-16,5 0-10 0,-4-2-31 0,-4-1-7 15,3-2-28-15,1 0-169 0,-2-3 207 0,2-2-77 16,1-3 116-16</inkml:trace>
  <inkml:trace contextRef="#ctx0" brushRef="#br0" timeOffset="-10397.64">12825 15287 1503 0,'-5'-20'217'0,"0"2"-213"0,3 3 121 0,-1 1 68 15,-2-3-20-15,1 3-74 0,3 4-31 0,0 2-7 16,0 2 1-16,1 3-40 0,0 3-15 15,0 0-4-15,0 0-1 0,0 0-14 0,2 14-32 16,-1-4-50-16,-1 1-12 0,0 1-54 0,7 7 5 16,-2 0-71-16</inkml:trace>
  <inkml:trace contextRef="#ctx0" brushRef="#br0" timeOffset="-9998.846">13188 15324 1791 0,'-3'-13'134'0,"-2"1"-25"0,0 1-1 0,0 0-7 16,-2 2-33-16,-2 2-15 0,-1 1-9 15,1 2-12-15,-3 2-7 0,1 2 4 16,-1 2-19-16,2 2-3 0,0 2-3 0,2 4 0 16,2 2-4-16,2 0-7 0,1 4 8 0,3-1-1 15,5 4-2-15,1-3 2 0,3 2-1 0,2-2-1 16,2 3 6-16,1-4 0 0,1-1-4 0,1 1 0 15,0-4 0-15,0-3-25 0,-1-2-11 0,0-4 1 16,-2 0-31-16,-3-6-30 0,3-2-4 0,-2-4-4 16,-3-2-25-16,-1-3 44 0,-1 0 4 0,-4-5-7 15,-2-1 54-15,0-1 12 0,-1 0 16 16,-4-2 6-16,3 1 17 0,-2-2 24 0,1-1 5 16,0-1-4-16,1 0 28 0,2 1 4 15,0-3 7-15,-1 3-1 0,-1-3 2 0,2 6-9 16,-2 1-3-16,4 6 2 0,-2 3-16 0,-2 2-16 15,2 11-9-15,0 0 6 0,0 0-23 0,2 10-2 16,-1 2-6-16,-2 3-2 0,1 4-3 0,1 4 0 16,-1 2 0-16,-1-1 0 0,1 4 0 0,0-2 0 15,2-2 0-15,2 1 0 0,0 0 0 0,-1-3-1 16,3 0 1-16,2-1-1 0,-2 0 0 0,1 0-57 16,-2-5-54-16,-1 1-26 0,0-4-86 15,-2 0 7-15,-4-2-99 0</inkml:trace>
  <inkml:trace contextRef="#ctx0" brushRef="#br0" timeOffset="-9806.471">13042 15175 1903 0,'11'-7'120'0,"3"5"1"16,3-1-9-16,3 2-35 0,-1-4 7 0,5 3-10 15,-1-1-33-15,6 3-13 0,-1 0-9 0,-1 0-3 16,0 0-15-16,1 0-172 0,4 2 162 15,0-2-36-15,2 0 46 0</inkml:trace>
  <inkml:trace contextRef="#ctx0" brushRef="#br0" timeOffset="-9087.912">13930 15241 1010 0,'-1'-8'165'0,"0"3"-12"0,1 0 0 0,0 1-11 0,0 0-28 15,0 4 1-15,0 0-23 0,0 0-25 16,0 0-6-16,0 0 1 0,0 1-31 0,-3 17-7 16,3-10-4-16,0 5 0 0,2-3-8 0,1 2-1 15,1-1-2-15,5 1-2 0,-1 1-1 0,5-1-1 16,0-1 3-16,3-1-1 0,2 1 1 0,0-5 2 15,1-1 1-15,-2-2 0 0,0-1 4 0,0-2 2 16,-2-4-2-16,-1 0 1 0,-1-4 0 0,-2-2-1 16,-2-1 0-16,-2-2 0 0,0-2-3 15,-4 1-2-15,0 1-1 0,-3-1 0 0,1 0-3 16,-2 2 4-16,0 1 1 0,-2 1-3 0,1 0 5 16,-1 3-4-16,1 1 1 0,0 1 1 15,2 5-5-15,0 0-5 0,0 0-1 0,0 0 1 16,-3 8-3-16,5 2-1 0,1 1 0 0,0 2 0 15,1 0 2-15,1 6 0 0,0-3 0 0,2 4 0 16,2 2 1-16,1 0 0 0,0 1 1 0,0 3 0 16,0 3 1-16,-3-3 4 0,0 0 0 0,-2 2 0 15,-2-2 3-15,-3 0 1 0,-4-3 1 0,-1-1 1 16,-4-3 0-16,-2-4 0 0,-1-2-1 16,-4-3 0-16,-1-1-1 0,-2-4-1 0,1-3-2 15,-2-2 0-15,1-2-2 0,2-2-4 16,1-3-11-16,1-2-8 0,4-1-11 0,3-2-117 15,1-3-104-15,7 0 112 0,2-1 141 0,4-1-142 16</inkml:trace>
  <inkml:trace contextRef="#ctx0" brushRef="#br0" timeOffset="-8353.674">14360 15253 1247 0,'6'0'177'16,"1"-6"-173"-16,4 5 108 0,0-3 47 0,4 1-20 15,0-1-24-15,2-1-36 0,2 0-6 16,2 0 3-16,1-1-44 0,-1 2-9 0,1 3-10 16,0-3-1-16,-1 3-12 0,-1 1-55 0,-3 0-34 15,-1 1-7-15,-3 3-72 0,-3-1 5 0,-5 1-66 16</inkml:trace>
  <inkml:trace contextRef="#ctx0" brushRef="#br0" timeOffset="-8200.236">14419 15311 1505 0,'6'2'166'0,"2"-1"-162"0,1-2 74 16,1 1 34-16,6 0-30 0,-1 0-9 0,2-2-30 15,1 2 0-15,1-1 0 0,2 1-34 0,-1-2-67 16,0 1-84-16,-3 1-54 0,0 0-112 0,-3 1 12 15,-3 1-145-15</inkml:trace>
  <inkml:trace contextRef="#ctx0" brushRef="#br0" timeOffset="-7973.644">14571 15072 1236 0,'0'0'166'0,"0"0"-27"16,0 0 0-16,1 0 3 0,15-4-39 0,-7 8-17 15,2 1-1-15,1 1-21 0,2 4-1 0,0 0 4 16,2 4-27-16,3-1-1 0,-1 2-3 0,1 2-1 16,-2 0-1-16,1-1-6 0,-2-1-3 0,-3 1 3 15,-3 0-9-15,-1-2-3 0,-2 1-3 16,-6-2 0-16,-1 2-5 0,0-3-2 0,-5 2 1 16,-1-2-2-16,-1 1 0 0,-1-2-3 0,-3-1 0 15,1 0-2-15,2-1-2 0,-3 0-126 16,1-2-105-16,2 2 120 0,0 0 115 0,0-4-114 15</inkml:trace>
  <inkml:trace contextRef="#ctx0" brushRef="#br0" timeOffset="-7434.431">15173 15173 1659 0,'0'-7'116'0,"0"4"-20"0,1 0-59 0,-1 3 131 15,0 0-82-15,0 0-24 0,0 0-1 0,0 0 8 16,1 11-32-16,-1-4-4 0,1 1-7 0,1 3-1 15,-1 1-6-15,1 0-4 0,2 0-1 0,1 0-1 16,1-1-5-16,3 1-1 0,1 1-1 16,2-4 0-16,2 1-2 0,0 0 2 0,0-2-1 15,2-1 1-15,0-2 1 0,-1-1 1 0,1-2 2 16,-5-2-1-16,0-2 2 0,-2-3-1 16,-1-1 0-16,-1-3 1 0,-4-1-1 0,1 0-3 15,-2 0 1-15,0-2 0 0,-2 2-2 0,2-2-1 16,-1-1-1-16,1 1 0 0,-1 1-2 0,-1 0 0 15,0 0-1-15,2 5-1 0,-2-4 0 0,3 4-1 16,-1 3 0-16,1 1-1 0,-3 2-1 0,0 0 0 16,0 0 1-16,12 12 0 0,-7-1 1 0,1 0 1 15,-1 0 0-15,-1 4 0 0,3 1 1 0,-1 0 0 16,1 4 1-16,-5-2 0 0,2 1 0 16,-3 2 3-16,1 2 0 0,1 2-1 0,-4 0 4 15,-3-2-3-15,-1 2 1 0,-1-1 0 16,-2 0-1-16,2-4-1 0,-2-2 1 0,-1-3-1 15,0 1 0-15,2-5-6 0,-3-5-23 0,0-1-11 16,3-4-19-16,-3-2-192 0,-2-5 216 0,-2-4-71 16,0-1 103-16</inkml:trace>
  <inkml:trace contextRef="#ctx0" brushRef="#br0" timeOffset="-7118.664">15149 14971 1527 0,'5'-14'124'0,"0"-2"-9"0,0 2-1 0,1-4 20 15,-1 2-30-15,1 0-17 0,-1-4 20 0,0 6-23 16,-1-2-2-16,0 0 3 0,-1 3-31 0,1 2-13 15,0 0-3-15,-2 1-1 0,3 4-16 0,-1 0-7 16,0 1-3-16,1 5 0 0,-2 0-9 0,3 4-1 16,-1-1-1-16,3 6-3 0,-1 1 0 15,1-2 1-15,1 4 0 0,1 0 0 0,0 3 1 16,-1-4-4-16,2 0-35 0,-1 2-10 16,0 1-26-16,2-2-303 0,-2 2 335 0,5-2-103 15,1-1 149-15</inkml:trace>
  <inkml:trace contextRef="#ctx0" brushRef="#br0" timeOffset="-6799.517">15611 14754 1752 0,'7'0'122'0,"2"5"-25"15,2 1-55-15,1 4 131 0,1-2-74 0,1 7-17 16,1 1-2-16,2 4 1 0,-1 2-21 0,4 4-11 16,-4 5-9-16,2 1 0 0,-2 0-16 0,-2 5-7 15,0-2-2-15,-4 0-1 0,0-1-7 16,-7-3-1-16,1-2-1 0,-3-2 1 0,-1-1-1 15,-3-4-1-15,-4-3 1 0,1 1-2 0,-4-1 1 16,1 2-17-16,-5-5-44 0,-1 1-21 0,-1-1-42 16,0 0 4-16,0 1-60 0</inkml:trace>
  <inkml:trace contextRef="#ctx0" brushRef="#br0" timeOffset="6950.076">8052 16469 936 0,'-4'-15'139'0,"1"4"-136"0,0 2 62 15,-2 1 112-15,0 0-96 0,-4 4-42 0,0 4 13 16,0 0-6-16,-5 2-3 0,2 5 15 0,-2 4-16 16,1 4-2-16,-2 1-1 0,1 4-17 15,2 2-9-15,2 3-2 0,3 1-1 0,2-2-8 16,3 3 1-16,2-4 0 0,4-2 0 0,2-4 2 15,5 0 2-15,3-5 2 0,3-3-1 16,3-2 3-16,3-4 1 0,2-3 0 0,3-1 0 16,2-4 1-16,0-5 0 0,-3-1 2 0,-1-3 5 15,-4-4 1-15,-2 0 14 0,2-1-3 0,-10-1 0 16,1 4 14-16,-4-1-8 0,0 3-1 0,-3 4-3 16,2 4-10-16,-8 6-12 0,0 0 0 0,0 0-1 15,7 5-11-15,-7 6 0 0,-1 1 0 0,1 3 0 16,0 1 0-16,2 2 1 0,1 0 0 15,3 1 2-15,1-2-1 0,4 0 0 0,1-5 1 16,2 1 0-16,1-2 0 0,2-4 3 16,1 1 0-16,0-2-1 0,1-4 2 0,-1-2 1 15,2-1 0-15,-2-3 0 0,1-1 1 0,-2-3 1 16,1-1 0-16,-4-4 0 0,0-2 0 0,-3-2-1 16,-2-2 0-16,-4-2 1 0,-3 0-3 0,-3 0-1 15,-5 0-1-15,-3 3 0 0,-5-1-1 0,-3 3-4 16,-4 5 0-16,-1 1 0 0,-3 4-4 0,-1 5-2 15,-3 1 1-15,0 5-1 0,2 6-1 0,0 1-2 16,1 4-26-16,6 4-7 0,3 1-17 16,5 1-107-16,6 0-67 0,4-2 82 0,4 0 154 15,9-3-157-15</inkml:trace>
  <inkml:trace contextRef="#ctx0" brushRef="#br0" timeOffset="7481.568">8614 16550 1337 0,'8'-10'159'16,"-2"7"-156"-16,2 1 48 0,1 0 123 0,-3 3-111 15,5 4-53-15,-2 1 23 0,-1 3 1 0,0 2-5 16,-1 1 26-16,-3 2-17 0,2-1 3 16,-2 2 1-16,-2-1-20 0,0-2-1 0,0-1-5 15,-1-1-2-15,1-4-3 0,0-1 4 0,-2-5 1 16,0 0-2-16,0 0 4 0,0 0-4 0,-1-11 0 15,1 1 2-15,0-2-7 0,-1-2-1 16,1-2-4-16,3-1 1 0,0 1-4 0,0 1-1 16,1 2 0-16,5 2-1 0,-1 1-3 0,2 2 1 15,1 3 1-15,0 4 0 0,1 1 0 0,0 3 2 16,1 1 2-16,-1 5-2 0,-1 1 3 0,-1 2-3 16,-2 2 2-16,1 1 0 0,-3-2-2 0,0 2 2 15,-2-1-2-15,-2-3 1 0,0 0 4 0,-1-4 1 16,-1-1 2-16,0-2 0 0,0-4 3 0,0 0-1 15,0 0 1-15,-10-9 0 0,6 0 0 16,3-2-2-16,0-3-2 0,1-1 2 0,0-3-4 16,2-1 0-16,2 1-1 0,1 0 1 0,1 1-1 15,1 0 3-15,2 3 0 0,1 2-3 16,0 2 3-16,2 3-3 0,0 0-1 0,3 5 2 16,-1 2-5-16,-1 0 1 0,1 4 0 0,-2 1 0 15,-1 1 3-15,1 4 8 0,-4 0 0 0,-2 1-1 16,-1 0 8-16,-2-3-2 0,-1 3 1 0,-1-1 1 15,-1 0-3-15,0-2-4 0,-2-1 2 0,1-1-1 16,-1-1-2-16,1-1 0 0,1-4 0 16,0 0 0-16,0 0 0 0,0 0-4 0,0 0-4 15,0 0-9-15,0 0-8 0,0-1-102 0,0-2-52 16,0 2-29-16,0 0-135 0,0-1 7 0,0 1-110 16</inkml:trace>
  <inkml:trace contextRef="#ctx0" brushRef="#br0" timeOffset="7684.674">9261 16414 2047 0,'2'4'32'0,"5"1"-1"0,0 4 0 0,-1 1 21 15,-1 3-15-15,1 6-4 0,-2 3 18 0,3 6-24 16,-2 3 7-16,-1 4 1 0,1 2-25 0,-2 1-10 15,2-2-36-15,-1-1-14 0,1 0-27 16,-1-4-236-16,-2-3 271 0,3 2-93 0,-1-8 136 16</inkml:trace>
  <inkml:trace contextRef="#ctx0" brushRef="#br0" timeOffset="7926.492">9200 16559 1725 0,'3'-27'186'15,"-1"2"-182"-15,4 2 66 0,2 0 56 0,3 4-19 16,2 3-46-16,3 1-2 0,4 2-2 0,0 6-1 16,3 0-4-16,2 7-15 0,-2 1-5 0,1 6 1 15,-1-1-19-15,-2 7-5 0,-2 3-4 16,-3 1 2-16,-4 3-7 0,-4 0 6 0,-4 3-2 16,-4-1-1-16,-3 0 6 0,-6 2-1 0,-2-3 2 15,-5-4 0-15,-1 2 0 0,-2-7-5 0,-4 0-12 16,1-3-4-16,-1-3-14 0,-1-3-79 15,1-1-37-15,2-4-17 0,3-1-102 0,2-2 4 16,5-4-71-16</inkml:trace>
  <inkml:trace contextRef="#ctx0" brushRef="#br0" timeOffset="8680.01">9571 16571 1558 0,'7'-17'162'0,"-4"-2"-37"0,1 3-1 16,-1-1-8-16,-2 1-36 0,-1 2-22 0,0 3-8 15,-5-1-14-15,0 5-6 0,-3 3 6 16,0 0-21-16,-2 4-10 0,0 4-4 0,0 3-1 16,2 3-9-16,-1 6 1 0,2-1 0 0,0 2-1 15,4 3 4-15,0 2 1 0,2-1 2 0,2 0 0 16,2 1 2-16,3-6 4 0,0 2-3 0,3-5 2 15,-1 0 1-15,3-5-1 0,1-3 1 16,-1-2 1-16,-2-3-3 0,4-5 2 0,-5 1 0 16,2-6 2-16,-1-2 0 0,0-1 0 15,-3-3-1-15,-3 0 1 0,2 0-2 0,-3 0 1 0,-1 1 0 16,-1-1-1-16,0 3 0 0,0 2 19 16,-1 2-5-16,1 3-3 0,-2 0 13 0,2 6-20 15,0 0 5-15,0 0 9 0,8 6-26 0,-3 4 1 16,0-2-1-16,2 7-3 0,0 0 4 0,3 4 2 15,-2-3-1-15,0 2 2 0,1-2 2 0,0 3-1 16,1-6 1-16,-1 1 0 0,0-3 1 0,0-4 2 16,-1 1 2-16,-3-5-4 0,4 1 6 0,-4-5 1 15,-1 0 0-15,-2-7 1 0,3 2 0 0,-5-5-2 16,1-4 0-16,3-2 1 0,-7 0-4 16,3-4 0-16,2 1-2 0,-1-1 0 0,-1 0-1 15,1 1-1-15,2 3-1 0,0 0 1 16,3 3-2-16,-2 3-3 0,0 2 0 0,0 3-1 15,2 4-2-15,-1 2-1 0,0 0 1 0,0 5-1 16,-1 2 0-16,1 2 1 0,2 2 2 0,-3 4 0 16,3-2 1-16,0 4 2 0,-1 1 1 0,2-1-1 15,0 0 1-15,2 2 2 0,0-4-1 0,1 1 1 16,3-2 1-16,-1-2-1 0,2-3 1 0,2-1 1 16,-1-1 0-16,4-6 1 0,-1 1 0 15,0-4 0-15,1 0 1 0,-3-7 1 0,1-2 1 16,-1-2-2-16,-1-2 2 0,-4-4-1 0,1 1 0 15,-8-4 1-15,1-1-2 0,-4 2-1 0,-1-1 0 16,-2 3 0-16,-2-2-2 0,-2 3-1 0,-2 1-1 16,1 5 0-16,-2-1-1 0,0 5 5 15,0 2 1-15,0 3-3 0,1 3 7 0,-1 5-5 16,2 1 7-16,0 5 1 0,2 2-3 0,-1 4 1 16,2 1-1-16,0 3 2 0,2 2 1 0,2-1-1 15,0 1-2-15,4-1 0 0,3 1-2 0,0-4 1 16,1-1-3-16,3-2-6 0,2-4-1 0,2-2-134 15,0-5-217-15,11-5 200 0,3-4 155 0,3-8-156 16</inkml:trace>
  <inkml:trace contextRef="#ctx0" brushRef="#br0" timeOffset="9547.999">10936 16438 1276 0,'4'-11'137'16,"-2"1"-11"-16,1 3-2 0,-1 0-3 0,1 2-27 15,-3 5 2-15,0 0-14 0,0 0-16 0,3 5-3 16,-3 8-3-16,-1-1-20 0,1 4-14 0,-1 4-3 15,0 1 1-15,1 2-16 0,3 1 1 16,2 0-2-16,3-1-2 0,2-2 2 0,3-4 3 16,2-2-1-16,3-4 1 0,2-1 2 0,0-8 0 15,1-1 1-15,1-3 1 0,-2-7 1 0,0-1-1 16,-3-5 1-16,-2-3-1 0,-1-2-1 0,-2-2 0 16,-3-1-2-16,-4-1 1 0,0-1-3 0,-2 2-2 15,-2 1 2-15,-1 1 8 0,1 2-1 0,-1 1 6 16,-1 3-2-16,1 3-3 0,0 2 10 0,-1 4-13 15,1 6 3-15,0 0-9 0,0 0-8 16,3 7 1-16,0 5-1 0,-1 4-2 0,2 4 2 16,1 5 0-16,-1 2-1 0,-1 6 2 15,-1 2-3-15,0 2 2 0,-1 0-1 0,2 2 1 16,-1-3 1-16,-2-1 3 0,-1-2-1 0,-1-6 2 16,-2-1 3-16,-2-4-1 0,1-2 1 0,-4-3 2 15,2-3 0-15,-1-3 1 0,0 0-14 0,-1-6-8 16,-1-4-8-16,0-1-94 0,-1-3-49 15,-1-4-38-15,0 0-124 0,-5-8 7 0,4-2-104 16</inkml:trace>
  <inkml:trace contextRef="#ctx0" brushRef="#br0" timeOffset="9848.468">11032 16092 2174 0,'14'-27'88'0,"1"1"-2"0,-1 0 0 0,2 2 11 15,1-1-15-15,-1 2-1 0,0 0 6 0,0 5-22 16,-3 1-1-16,0 2 1 0,-1 1-27 15,-1 2-15-15,0 5-6 0,-1 2-1 0,-1 1-17 16,-3 4-6-16,2 0-1 0,-1 9 1 16,-4-3-3-16,3 6-33 0,-3 0-60 0,2 7-40 15,-1 2-64-15,4 5 8 0,-2-3-100 0</inkml:trace>
  <inkml:trace contextRef="#ctx0" brushRef="#br0" timeOffset="13442.109">11897 16353 622 0,'5'-16'368'0,"0"3"-83"0,0 2-16 15,1 1 62-15,-2 2-251 0,1 3-8 16,-2 4 2-16,2 3-19 0,-2 3-4 0,1 6 3 16,-1 6-24-16,0 6-10 0,0 0-2 0,1 9-1 15,0 3-10-15,1 3 0 0,0 4-3 0,1-1 0 16,0-2-1-16,1-2 1 0,2 0 0 0,0-6-1 16,1-4 1-16,-1-6 1 0,0-2 3 0,-2-6-1 15,1-2 4-15,-3-3 8 0,0-5-1 16,-5-3 0-16,0 0 8 0,0-7-6 0,-5-3-1 15,-1-5 4-15,-3-1-8 0,-2-6-4 0,-1 0-2 16,-4-3 0-16,-2-3-5 0,-1-1 0 0,-1 1 0 16,-2 1-2-16,-2-2 0 0,2 6-2 15,1 1 1-15,0 5-1 0,4 1 0 0,2 4-4 16,-1 5-1-16,5 2 0 0,0 5-3 0,2 0 2 16,0 5 1-16,4 0 0 0,-2 2 2 0,3 3 3 15,2 1 3-15,2 0 0 0,1-1 5 0,2 4 0 16,2-2-1-16,1-1 0 0,2 0 0 0,3 0-1 15,3-2-1-15,1-1 0 0,3-1-2 0,7-5-6 16,1 1-40-16,3-2-19 0,5-1-29 0,3-1 3 16,-1-3-50-16</inkml:trace>
  <inkml:trace contextRef="#ctx0" brushRef="#br0" timeOffset="14151.586">12684 16502 1129 0,'-1'-14'203'0,"-1"3"-201"0,0 3 123 15,1 0 174-15,0 1-161 0,0 2-59 0,1 5-9 16,0 0 0-16,0 0 1 0,-2 9-12 0,2 1-12 15,0 1-8-15,0 5 1 0,2 0-17 0,0 2-6 16,1 3-3-16,2-2-1 0,-1 0-7 16,5 1 0-16,0-4 0 0,1-2 0 15,1-2 0-15,0-3 2 0,1-2 0 0,3-7 1 16,-1 0 1-16,-2-5 3 0,0-2 2 0,1-4-2 16,-4-5 4-16,1-2-3 0,-1-3 1 0,0-1 0 15,-3-1-3-15,0-1 1 0,-1 1 0 0,0 2 2 16,-2 0 0-16,-1 4 1 0,-2-3 0 0,0 5-1 15,0 4 1-15,-4-3-5 0,3 7-2 0,-3-3 0 16,4 10-6-16,0 0-4 0,0 0-1 16,0 0 1-16,10 10-4 0,-1 4 1 0,-2 0-1 15,4 6 0-15,-1 2 2 0,1 6 0 0,3 2 2 16,2 5-1-16,-2-1 1 0,1 5-1 16,0-1 2-16,-1-1-2 0,-2 0 0 0,-1-4 2 15,-2 1-2-15,-2-1 2 0,-3-2 0 0,-4 1-2 16,0-5-3-16,-6 3-1 0,-2-3-4 0,-3-3-7 15,-4-1 4-15,-4-5 1 0,-2-2-7 0,-2-7 11 16,-1-3 1-16,-2-6 2 0,1-3 11 0,3-3 8 16,0-5 3-16,3-7 1 0,1-1 8 0,2-2 5 15,3-3 0-15,3-1 1 0,4 0 5 0,0 2-11 16,6-1-1-16,1 2-1 0,8 1-10 0,2 4-8 16,1-2-3-16,7 5-1 0,-1-3-6 0,7 5-65 15,0 2-85-15,6 3-91 0,-2 1-109 16,2 1 11-16,-4-1-173 0</inkml:trace>
  <inkml:trace contextRef="#ctx0" brushRef="#br0" timeOffset="20837.555">10494 17109 1400 0,'5'-11'223'0,"0"5"-183"0,-1 2-4 0,1 4 6 16,-3 4-2-16,1 3 0 0,-2 4 3 0,0 4-10 16,0 4-2-16,-1 4 1 0,0 0-15 0,2 5-3 15,-2 0-4-15,0 0-1 0,0 2-5 0,1-2-1 16,-1 1 1-16,1-3 0 0,2 1 0 0,2-3 0 15,0 0 1-15,2-4 0 0,2-2 1 0,3 1 2 16,1-6-1-16,6 0 1 0,2-4 1 16,1-1 1-16,2-3-1 0,3-3 0 0,4-2-1 15,2-1-2-15,3-3 0 0,1-2-1 16,0 1-2-16,5-3-1 0,3 1 0 0,2 1-1 16,-1 0 0-16,1 0-1 0,2 0 0 0,4 1 1 15,1 0-1-15,3-1 0 0,1 1 0 0,1 0 0 16,4 2 0-16,4-3 1 0,-2 2-1 0,6 3 0 15,0-4 0-15,3 3 1 0,1-2-1 0,3 4 0 16,0-5 0-16,2 3 0 0,0-1 0 0,1 1 0 16,-4-2 0-16,1 3 0 0,-2 0 0 15,-3-3 1-15,1 3 1 0,-3-4-1 0,-4 1 1 16,-5 2 0-16,-3-3 0 0,-4 0 0 0,-6-1 2 16,-5 1-1-16,-7-2 2 0,-7 3 2 0,-5 0 2 15,-9-2 0-15,-3 1 4 0,-7-3-2 16,-4 2 0-16,-6 1 1 0,-1-1-2 0,-2 1-3 15,-4-2-1-15,-3 1 0 0,2-1-3 0,-1 2 0 16,1 0 0-16,1 1-1 0,0 0 1 0,1 0-2 16,1 0 0-16,3 3 0 0,1 0-1 0,5 1 2 15,0 0 2-15,0 0-1 0,6 6 5 0,4-1-1 16,4 0 1-16,2 1 1 0,4 2-2 0,2-1-2 16,2 3 0-16,2 2-1 0,0-1-4 15,0 2 0-15,-2-1 1 0,-1 0 1 0,-1 4-1 16,-1-1 2-16,-3 0 1 0,-5 2 1 0,-1-3 2 15,-4 2 2-15,-2 0-5 0,-6 0 5 16,-6 1-1-16,-4-3 1 0,-4 1-2 0,-2 1-2 16,-2-3 0-16,-6-2-53 0,-4 2-36 0,-4-2-24 15,-3-1-71-15,-3-2 5 0,-4-2-78 0</inkml:trace>
  <inkml:trace contextRef="#ctx0" brushRef="#br0" timeOffset="22107.251">10014 17536 488 0,'5'-16'117'0,"0"-1"-12"0,1-1 7 16,1-3 1-16,0 4 3 0,-1-1 6 0,0-2-5 15,-1 1-3-15,1 3-2 0,-1-1-8 0,0 3-14 16,0 1-4-16,-1 2 1 0,0 1-18 0,-1 4-12 15,2 0-7-15,-2 2 1 0,2 3-17 0,-3 1-7 16,2 0-3-16,0 3-2 0,-1 6-8 0,1 1-5 16,1 1 1-16,0 1-1 0,1 4-5 0,0 5 0 15,2 4-1-15,-1 3-1 0,2 0 0 16,-1 5 0-16,2 3-1 0,-4 2 1 0,3 1 0 16,-2 1-1-16,1-1 0 0,0 1 0 0,-1-2 1 15,-4-1 0-15,1-1-1 0,2 1 0 16,-2 0 1-16,0-1 1 0,-1-1-1 0,0 4 0 15,0 0 1-15,1-1-1 0,1 3 1 0,0-4-1 16,0 1 0-16,-1-3 0 0,-2-2 0 0,1-3 1 16,-2-1-1-16,1 0 0 0,-2-3 0 0,1-3 1 15,2 1-1-15,-1-5 0 0,1 2 1 16,-1-1 0-16,2-6 0 0,0-1 0 0,1-2 2 16,0-2-1-16,1-2 1 0,2-2 3 0,1-2-1 15,2-3 0-15,3 0 2 0,2-4-2 0,0 0-1 16,2-2 2-16,2 0-4 0,4 0-1 0,-1-2 1 15,4 3 0-15,3-3-1 0,1 0 3 16,3 2-1-16,3 1 0 0,3 0 4 0,3 0-4 16,1 3 2-16,6 0 0 0,-1-1-3 0,6 3 1 15,2 0-1-15,2 0 0 0,3 0 2 0,7 0 2 16,3 0-1-16,4 0 0 0,3 0 3 0,5 0-3 16,0 1 0-16,6 1 1 0,4 0-2 0,0-1-2 15,1 4 1-15,1-2-2 0,-1-1 1 16,5 4 0-16,0-4 0 0,-3 2 0 0,1 1 0 0,2 0 0 15,-3-1 0-15,2 1 0 0,-4 0 0 0,-3 0-1 16,0-3 2-16,-2 1-1 0,-5-1-1 16,-5 1 1-16,-4-2-1 0,-5-1 0 15,-2 0 1-15,-9 0 0 0,-2 0-1 0,-12 0 1 0,-4 0 0 16,-6-4 2-16,-4 2 0 0,-13-2 1 16,-1-1 2-16,-6 0-1 0,-9-1 0 0,-3 0 0 15,-3-2 0-15,-7 2-1 0,-3-1 0 0,-2-2 0 16,-2 3-1-16,-3-5-4 0,5 4 1 15,-4-2 1-15,2 2-4 0,2-2 2 0,-1 0-1 16,3 3-3-16,-1-1 2 0,4 3 0 0,3-1 1 16,3 3 0-16,4 2 0 0,0 0-1 0,0 0 0 15,8-4 1-15,0 4-1 0,5 1 0 0,-1 0 1 16,4 2 0-16,3 2 1 0,1-2-1 16,0 4 3-16,4 0-3 0,0 2 2 0,1-3-1 15,-2 2 0-15,1 2 0 0,-2 1 0 0,-2 2 2 16,-3-2 0-16,-5 4 1 0,-2-1 2 0,-7 1 5 15,-3 1 0-15,-8 2-1 0,-5 1 5 0,-6-3-5 16,-3 4 3-16,-4-1-1 0,0-1-5 0,-2 1-1 16,0-3-1-16,-1-3-1 0,1 1-1 0,2-4-1 15,-3-2-3-15,4 0-4 0,-3-2-4 0,3-1-110 16,0-4-129-16,4-1 131 0,2-1 119 16,6-7-118-16</inkml:trace>
  <inkml:trace contextRef="#ctx0" brushRef="#br0" timeOffset="23400.597">11298 17076 1087 0,'4'2'74'0,"0"7"9"0,-3-3-61 0,2 4 229 0,-1 1-204 16,-2 1 5-16,0 2-3 0,-1 2 4 16,0 2 0-16,0 0-21 0,1-1 0 0,0 0-1 15,0 2-23-15,1-3-56 0,-1-1-58 0,0-3-15 16,4-1-86-16,-4 0 6 0,0-1-89 0</inkml:trace>
  <inkml:trace contextRef="#ctx0" brushRef="#br0" timeOffset="23744.07">11247 17066 1331 0,'5'-15'49'15,"2"-2"13"-15,6 3 0 0,-2 1 27 0,1 2-13 16,3 1 0-16,1 2 22 0,1 3-28 0,3 0-1 15,-3 4 2-15,0 0-35 0,1 2-9 0,-1 4-5 16,-2-1-1-16,1 3-9 0,-4 1-2 16,-1 1-1-16,-3 3-2 0,-3 0 0 0,-4 0-1 15,-1 3 1-15,-3-1-1 0,-3 2 0 0,-2 0-1 16,-5-3 1-16,0 2 1 0,-3-1-1 0,-2-2 1 16,1-1 0-16,-3-1-1 0,-1-3 0 0,3-2 0 15,4 0-1-15,1-2 2 0,3-1-3 16,1-2 1-16,9 0-2 0,-1 0 1 0,1 0 1 0,0 0 0 15,0 0 2-15,0 0-1 0,0 0 3 16,5 1-1-16,2-1 0 0,3 2 1 0,3 0-1 16,-1 1-3-16,1-1 0 0,0 3 0 15,-1 0-4-15,0-1 1 0,0 2 0 0,0-1-2 16,-1 1 2-16,-1 0-43 0,0-1-48 0,-2-1-20 16,2 1-68-16,-2-2 4 0,0-1-80 0</inkml:trace>
  <inkml:trace contextRef="#ctx0" brushRef="#br0" timeOffset="24399.546">11637 17189 1530 0,'10'0'69'0,"0"0"2"0,2 0 18 0,0-1-18 15,-2-1 0-15,1-2 2 0,-1 0-21 0,0-1-6 16,0-1-4-16,-2 0-1 0,0 0-7 0,-6-3 4 16,3-1-4-16,-4 2-2 0,-1 0 0 0,-3-2-12 15,-3 0 1-15,-2 3 2 0,-2 1-14 0,2-2-4 16,-6 5-2-16,3-1-1 0,-1 2-2 0,-1 0-1 16,3 2-2-16,2 3-1 0,-2 2 0 0,3-2-1 15,2 5 0-15,1-1 0 0,1 2-1 0,2 2 2 16,1-1 0-16,1 1 1 0,2 0 0 0,2-1 2 15,1 1 0-15,1 0 1 16,2-1 0-16,0-3 0 0,-1 1 1 0,3-2 0 0,1-1 1 16,-1-3 0-16,-3 0 1 0,3-2-1 15,1-2 1-15,0-1 2 0,0-2 0 0,-1-3-1 16,-2 0 1-16,0-2 3 0,0-1 4 0,0-2 2 16,-2 1 3-16,-2-2 8 0,-2 0 1 0,-1 0 0 15,1 2 9-15,-2 1-5 0,-1 0-1 0,-2 2 0 16,-2 0-6-16,3 4-7 0,-3 0-4 0,4 5 0 15,0 0-10-15,0 0-4 0,0 0-2 16,-7 10-1-16,8 1-5 0,-1 2 4 0,3 0-2 16,1 3 1-16,1 3 4 0,4 2 0 0,-1 1 1 15,0 0-1-15,2 2 1 0,1-2 2 0,1 0 0 16,0 2-2-16,0-2 2 0,-3 1 0 16,0-2-1-16,0 3-2 0,-4-5 0 0,-3 5-29 15,-1 0-2-15,-2-3 2 0,-4 0-28 0,-5 0-3 16,2 0-7-16,-7-1-3 0,0-3 2 0,-1 1 21 15,-3-6 7-15,1-1-3 0,1-1 28 0,3-5 8 16,-2-1 10-16,5-4 5 0,-1-2 13 0,1-4 25 16,3 0 3-16,1-4-3 0,-1-1 29 0,2-3-2 15,2 1 1-15,3-2 3 0,1-1-6 0,5 0-17 16,0-2-6-16,3 1 2 0,-1 0-23 16,4 2-8-16,0 1-3 0,0-1-3 0,5 5-8 15,-1 0-6-15,4 1-57 0,-1 3-32 0,4 5-40 16,-1 1 6-16,3 6-71 0</inkml:trace>
  <inkml:trace contextRef="#ctx0" brushRef="#br0" timeOffset="28680.706">14023 17144 1496 0,'0'0'76'16,"0"0"10"-16,0 0-30 0,0 0 8 0,-3 11-12 0,3 2-4 16,0 5 2-16,2 4-19 0,-2 4 2 15,0 0 4-15,0 2-23 0,1 2-2 0,0-1-2 16,0-2-3-16,2 3-1 0,-1-5-1 0,1-2-4 15,-1-1-11-15,2 0-4 0,0-3-144 0,-1-1-89 16,1-4 114-16,0 0 135 0,-2-6-137 16</inkml:trace>
  <inkml:trace contextRef="#ctx0" brushRef="#br0" timeOffset="29092.183">13971 17200 1234 0,'0'-14'105'0,"0"6"-6"0,1-3 4 0,2 5-18 16,-2 0-9-16,1 2 5 0,1 3-25 15,1 2-15-15,1 3-5 0,1 2-3 0,0 4-17 16,1 1-1-16,2 1-2 0,0 3 0 0,-1 0-3 16,1 1-1-16,1 1-1 0,1-5 0 15,-1 1-3-15,1-1 2 0,0-2 0 0,2 0-2 16,0-4 2-16,0 0 0 0,0-3 1 0,-1-1 0 15,2-2 1-15,-1 0 1 0,0-1-1 0,-1-4 1 16,-2-1 0-16,0-3 0 0,-2 2-1 0,0-6 1 16,-3 0-1-16,0-1-1 0,-3-1-1 0,-2 2 1 15,0-4-1-15,0 3 13 0,1-1 3 16,-1 4-2-16,-1-1 13 0,0 1-2 0,1 2 1 16,-1 3 4-16,1 1-6 0,0 5-13 0,0 0-2 15,0 0 1-15,1 15-15 0,0-2 1 0,0 2-2 16,3 4 0-16,0 0 1 0,1 4 0 15,1-2 0-15,-3 1-1 0,2 1 0 0,2-2 1 16,0 1 2-16,0-2-4 0,0 1 2 0,1-2-5 16,-3 0-31-16,3-3-10 0,-1 0-24 0,-2-1-226 15,1-1 256-15,3-1-83 0,-3-3 123 0</inkml:trace>
  <inkml:trace contextRef="#ctx0" brushRef="#br0" timeOffset="29561.815">14637 17236 1133 0,'14'-12'143'0,"-2"1"-6"16,1-2 3-16,-4 2-11 0,0 0-6 16,-2 0 3-16,-2 0-18 0,-3 1-21 0,-2 3-12 15,-3 0-1-15,-2 1-29 0,-2 3-16 0,-4 1-4 16,-2 2-1-16,-1 0-19 0,-2 5-1 16,-2 3-2-16,1 2 0 0,0 1-1 0,2 4-1 15,0-1-1-15,5 2 0 0,0-1-2 0,4 4 2 16,4-5 1-16,2 3-2 0,2 0 3 0,4-2 1 15,3-2 1-15,3 2 0 0,2-1-1 0,2-2 1 16,1 3-1-16,1-3 1 0,0-1-2 0,1 4 1 16,-2-3 0-16,-1-1 0 0,0 2 1 0,-1-2-2 15,-3 0 1-15,-2-2-1 0,-1 2 0 0,-5-3 2 16,0 1 1-16,-4 0-1 0,-2-3 4 0,-6 0 1 16,-2-1-1-16,-3 1 1 0,-1-5 2 0,-4 2-4 15,-3-2 1-15,0 0-1 0,-1-1-3 16,1-2-1-16,0-2 0 0,1 0-2 15,1-1 0-15,3-1-23 0,4 0-20 0,2-1-6 16,3 0-33-16,6 0-111 0,1-2-81 0,3 3 88 16,6 1 188-16,2 0-170 0</inkml:trace>
  <inkml:trace contextRef="#ctx0" brushRef="#br0" timeOffset="29779.673">14915 17204 2058 0,'5'4'66'15,"0"4"2"-15,0 1 1 0,0 2-19 16,0 4-3-16,0 2 4 0,-2-1-26 0,1 2-6 16,0-2-4-16,-1 0-1 0,1-2-9 0,1 1 0 15,0-1-2-15,0-2 0 0,1 0-2 0,-1 0-51 16,-1-4-39-16,1 1-16 0,-2-1-72 0,1-1 6 15,-2-1-73-15</inkml:trace>
  <inkml:trace contextRef="#ctx0" brushRef="#br0" timeOffset="29977.231">14925 17129 1731 0,'16'-6'115'0,"2"1"-15"0,1 1-9 0,-1 0 3 16,2 1-24-16,0 0-21 0,-2 1-6 0,1 0 2 16,-2 1-27-16,-1 0-4 0,0 1-4 0,-1 0-1 15,-3 1-5-15,-1 2-33 0,-2-1-37 0,-4 3-10 16,-1-1-51-16,-4 3 3 0,-3-2-55 0</inkml:trace>
  <inkml:trace contextRef="#ctx0" brushRef="#br0" timeOffset="30183.386">14969 17263 1569 0,'0'0'133'0,"14"8"-14"16,-7-6-11-16,3-1 10 0,2-1-26 0,2 0-26 16,0 2-8-16,0-1-4 0,1-1-30 0,2 2-7 15,1-2-4-15,-2 2-1 0,1-1-8 0,-1 0-21 16,-1 1-33-16,-2 0-7 0,1 3-40 0,-5 0-214 15,-2 1 261-15,-5 1-98 0,-2 1 149 0</inkml:trace>
  <inkml:trace contextRef="#ctx0" brushRef="#br0" timeOffset="30593.102">15060 17496 2053 0,'20'-4'118'0,"1"0"-10"0,1 1-22 0,-1-3-26 16,-1 2-9-16,-1 0 2 0,-2 1-32 15,-4 1-52-15,0 0-120 0,-6 5 94 0,-3 1 58 16,-5 2-62-16</inkml:trace>
  <inkml:trace contextRef="#ctx0" brushRef="#br0" timeOffset="41552.373">11167 18073 1419 0,'-4'-5'78'0,"-2"0"-14"0,-2 4 18 0,0 1-10 16,0 0-6-16,-3 4 0 0,1 1-16 0,1 5-19 16,-3 3-5-16,3 4 1 0,-1-1-24 15,1 4-1-15,-1 2-2 0,3 3 0 0,-1-1-2 16,4 1 1-16,-1 0 0 0,2-3 0 0,2 0 1 15,1-2 0-15,1-2 0 0,4-4 0 16,1-2 0-16,4-3 0 0,1-3 0 0,2-1 0 16,3-5 0-16,1 0-1 0,0-8-1 0,5 1 0 15,-1-2-1-15,1-4 1 0,-2-2 1 0,1-1-1 16,-2-4 2-16,-1 2 1 0,1-1 2 0,-6-4 0 16,0 2 1-16,-5-1 1 0,3-2 0 0,-4 3 0 15,-3 0 2-15,-1 0-1 0,-3 3 0 0,-1-1 0 16,-2 3 1-16,0 1-2 0,-5 3-1 15,1 5 1-15,-3-2-2 0,0 4-1 0,-1 4 4 16,3 1 1-16,-3 5 0 0,4 5-1 0,0 1-1 16,-2 2 1-16,4 6-1 0,0 2-1 15,0 1-4-15,0 3 0 0,5 2-2 0,0-4 0 0,0 1 1 16,4-2 1-16,0-1-1 0,5-1 1 16,0-3 0-16,3 0 0 0,2-2 0 0,2-3-1 15,1-2-1-15,2-2 0 0,1-2-1 0,-1-3-4 16,4 2 0-16,-3-5 1 0,0 0-4 0,0-5 4 15,-2 1 1-15,-1-1-1 0,-3-2 5 0,0-1 1 16,-2-2 2-16,-3 0 2 0,0 0 1 16,-5 0 0-16,1 0 2 0,-2 1-1 0,-1 0 0 15,0 0 0-15,-4 2 3 0,1 0 0 0,-1 2 1 16,-1 2 3-16,1 1-2 0,-2 0 1 0,0 2 2 16,2 3-5-16,-1 2 1 0,1 5-1 15,2-5-5-15,0 3-2 0,0 2 1 0,1-1-2 16,3 1 0-16,1 0 1 0,1-3-1 0,3 0 0 15,-1-1 1-15,2-2 0 0,1 1-1 0,1-4 2 16,2 1-1-16,0-2 1 0,-1 0 0 0,0-3 0 16,-1-2 2-16,0 0 1 0,-1-1-1 0,0-1 1 15,-3-3 1-15,-3-1 0 0,-2 0 1 16,0-1-2-16,-2 1 1 0,-3 0 0 0,-3 0 0 16,-3 1-2-16,1-1-1 0,-3 3-1 0,-2 0 1 15,-2 1-2-15,-1 3-1 0,1-1-1 16,-1 4-2-16,0 1 1 0,-1 1-4 0,2 4 2 15,2 2-3-15,2 2 1 0,2 0 0 0,0 2 1 16,4 0-1-16,2 1 2 0,2 1 0 0,1-1-1 16,4 0 2-16,0-2-1 0,4 0 1 0,1 0 1 15,1-4-1-15,2 1 0 0,2 1 0 0,1-6 0 16,1 2 0-16,2-1 0 0,-1 0-1 0,-2-4 1 16,4-1 1-16,-4-3-1 0,1 1 1 0,-1-4 1 15,-1 0 0-15,-2-2 1 0,-2 1 1 0,1-1 2 16,-2-2 1-16,-1 1-1 0,-4-1 3 0,-3 1 1 15,-1 1-1-15,3-1 1 0,-4 0-1 16,0 2 19-16,-1 1-6 0,-2 2-2 0,3 0 12 16,1 1-16-16,2 4 4 0,-1-3 7 0,5 3-22 15,-3 1 0-15,4 4-3 0,4-2 0 16,-2 3-2-16,2 3 1 0,2 0-1 0,-2 1 0 16,-1 1 0-16,3 1 1 0,-4 1 0 0,-3 2 1 15,-1-2-1-15,-1 0 1 0,-2-1-1 0,-2 1 1 16,-1 0 0-16,-2-2-2 0,-3-3 1 0,0 2 0 15,-1-2-2-15,-1-1 1 0,0 1-1 0,1-6 1 16,0 0 0-16,0-1 2 0,1 0 0 0,2-1 0 16,1-4 0-16,0 0 0 0,2-2 1 15,0 0 0-15,0 0-1 0,4-2 1 0,-1 2 0 16,-1-5 0-16,2 2 0 0,-1-3 1 0,2 2-1 16,0-1 0-16,0 0-1 0,0 0 1 15,0-1-1-15,0 4 1 0,0-2-1 0,0 3 0 16,0 0-1-16,-1 2 1 0,2 2-1 0,-1 1-1 15,1 0 1-15,1 3-2 0,1 0 0 0,0 1 1 16,1 2 0-16,2 3-1 0,-1-1 1 0,1 2 1 16,0 3 0-16,0-2 0 0,0 1 0 0,-1 1 0 15,1 1 1-15,-2 1 0 0,0-1 0 0,-3 0 1 16,0 0-1-16,-4 0 0 0,1 0 1 0,-2-1 1 16,-2 1-1-16,-4-1 0 0,-3-3 2 15,-1-1-1-15,-2-1 1 0,-2 2-1 0,-2-6-1 16,2 1-3-16,-3-2-26 0,1 0-6 15,-1-1-18-15,4-3-143 0,-1 4-108 0,5-6 123 16,0 1 183-16,4-5-185 0</inkml:trace>
  <inkml:trace contextRef="#ctx0" brushRef="#br0" timeOffset="41750.392">12071 17992 2085 0,'0'0'62'15,"0"0"13"-15,0 0 0 0,0 0-22 0,0 0-8 16,0 0-2-16,0 0-26 0,3 16-6 0,-1-9-23 16,-1 1-27-16,2 1-19 0,-2 3 2 15,1 1-36-15</inkml:trace>
  <inkml:trace contextRef="#ctx0" brushRef="#br0" timeOffset="42121.384">12259 18219 2332 0,'1'2'89'0,"0"-1"12"0,13 25-26 0,-12-19-26 0,1 1-6 16,-3 0 5-16,2 0-32 0,2 0-82 16,-3 1-119-16,4 0 115 0,2-2 72 0,3-2-106 15</inkml:trace>
  <inkml:trace contextRef="#ctx0" brushRef="#br0" timeOffset="54071.065">14621 18179 1553 0,'-7'-16'90'16,"-2"3"-10"-16,-3 1-1 0,-2 1-1 0,-2 1 1 15,-3 1-5-15,-4 3-20 0,1 4-6 0,-1 1-1 16,-1 1-24-16,2 3-4 0,0 6-5 0,2 3 1 16,2 1-7-16,3 8 0 0,1 1-2 0,2 1 0 15,2 6-3-15,-1-1-1 0,3 3-1 0,6 2 1 16,0-1-2-16,4-1 1 0,2 1 0 16,6-5 0-16,1 0 2 0,6-1-1 0,-1-2 1 15,3-6 0-15,3 1 0 0,-1-3-1 0,3-1 0 16,2-4 0-16,-1-1-1 0,1-4-17 15,1 0-27-15,0-5-7 0,-1 0-33 0,-1-2-171 16,-1 0 212-16,1-4-82 0,-3-1 125 0</inkml:trace>
  <inkml:trace contextRef="#ctx0" brushRef="#br0" timeOffset="54437.536">14926 18206 1308 0,'-2'-4'116'0,"2"-2"-10"0,2 5-17 0,-2 1 0 0,0 0 5 16,0 0-24-16,6 13-14 0,-3-3-8 16,0 5-2-16,-1 0-18 0,0 7-6 0,1 0-5 15,-1 3-1-15,-1-2-8 0,0 4-2 16,2 2 0-16,-2-2-1 0,0 3-2 0,2-6-1 15,-1 2-1-15,0-4 1 0,0 2-2 0,2-4-42 16,-1-4-28-16,0 0-4 0,2-5-55 0,-1-3 3 16,-1 0-50-16</inkml:trace>
  <inkml:trace contextRef="#ctx0" brushRef="#br0" timeOffset="54872.343">14900 18228 1033 0,'1'-6'92'0,"1"1"-15"0,-2 5-1 0,0 0 8 15,0 0-20-15,0 0-7 0,0 0-9 0,6 11-4 16,-5-2-11-16,0 1-9 0,2 1-2 0,0-1 3 16,4 1-12-16,-4 2-1 0,3-4-2 0,1 2 1 15,2-1-2-15,1-3 0 0,-1 3 0 0,1-5-1 16,-2 1 1-16,4-2-2 0,-1-3 1 0,-1 0-2 15,-1-1-1-15,1-3 0 0,-1 0 0 16,1-3 1-16,-2 0 0 0,-1-4 0 0,0-1 0 16,-1 0 1-16,0 0 1 0,-2-2 27 0,1-3-3 15,0 2-3-15,-1-1 23 0,-1 0-4 16,1 0 5-16,0 0 8 0,-1 2-11 0,1-2-5 16,0 3-2-16,-2 0 0 0,2 3-7 0,-2 1-6 15,2 3-3-15,-1 3-1 0,-1 1-8 0,1 2 2 16,0 5-3-16,0 0-1 0,0 4-1 0,1 2-1 15,-1 3 0-15,2 4 3 0,-2 0-4 0,2 4 6 16,0-1 0-16,1 1-1 0,-1 2 7 0,0-2-3 16,1 1 1-16,0-2 1 0,1 0-2 0,0-1-5 15,-1 1 0-15,2-4-2 0,-2-1-4 16,1-1-3-16,1 1-1 0,-1-6-1 0,0 2-4 16,3-2-78-16,-1-4-104 0,-4 2 101 0,-3-2 80 15,-4 1-79-15</inkml:trace>
  <inkml:trace contextRef="#ctx0" brushRef="#br0" timeOffset="55484.771">15675 18124 1605 0,'-10'0'61'0,"0"4"-10"0,-1 7 1 15,1 5 1-15,-1 3 0 0,1 4-1 16,0 7-15-16,2 2-6 0,0 1 1 0,1 2-20 16,2-1-3-16,1 2-4 0,3-1 2 0,1-2-5 15,4-3-3-15,3-1-30 0,3-2-11 16,2-1-19-16,6-9-227 0,-1 1 253 0,4-6-81 16,0-1 117-16</inkml:trace>
  <inkml:trace contextRef="#ctx0" brushRef="#br0" timeOffset="55948.722">15909 18303 1731 0,'-3'0'53'16,"-1"5"3"-16,-1 4-2 0,0 2-15 0,1 3-2 16,4 3-1-16,-2 1-17 0,1 3-6 0,-1 2-2 15,5-1-2-15,2 1-6 0,0-1-1 16,1-1 0-16,3-2 1 0,3-1 0 0,3-4 1 15,1 0-1-15,1-6 1 0,2 0 1 0,1-6 1 16,4-1-2-16,-3-2 2 0,0-3 0 0,-4-6 3 16,2 1 0-16,-5-4 0 0,-1 1 3 0,-3-3 0 15,-3 0 1-15,-2-1 0 0,-1 0 1 0,-3 1 8 16,-1 3 1-16,0 1-2 0,-3 0 9 0,0 2-5 16,0 4 1-16,-2 2 4 0,2 1-7 0,-1 2-5 15,0 0-5-15,1 5 2 0,0-1-9 0,1 5 0 16,0 1-2-16,2 2-1 0,0 0-1 15,2 1 0-15,3 1 1 0,1 1-1 0,1-3 1 16,4 0-1-16,0-4 2 0,3 0-1 16,-1-1 0-16,4-5 4 0,0 0-2 0,0-2-1 15,-1 0 3-15,-1-4 1 0,0-3 2 0,-3-2-1 16,-1-2 1-16,-2 0 1 0,-3-3 3 0,-5-1 1 16,0 3 1-16,-2-4 2 0,-5 1-1 0,-3 2 0 15,0 3 0-15,-6-1-5 0,0 2-1 0,-1 4 0 16,-3 3-7-16,2-1-4 0,0 3-1 0,0 3 0 15,1-2-5-15,2 4-2 0,4 1-4 0,1 1-11 16,4 0-4-16,5 2-111 0,0-1-66 16,7 2-40-16,3 0-152 0,-1 2 11 0,1-1-137 15</inkml:trace>
  <inkml:trace contextRef="#ctx0" brushRef="#br0" timeOffset="56433.161">16418 18413 1496 0,'3'10'86'0,"1"1"-47"0,0 1 9 15,1 2-2-15,-3 2 2 0,1-2 10 0,0 0-17 16,0 2-5-16,-1-3-3 0,1-1-18 16,-1-2-4-16,1 1-1 0,-2-5-2 0,-1 0-3 15,0-6 5-15,0 0-2 0,0 0-1 0,0 0 5 16,-8-11-1-16,6 3 0 0,0-5 2 15,-2 1-1-15,4 0-1 0,-1-4 3 0,-1 1 4 16,2 0 2-16,-2 3 7 0,3-4-2 0,-1 5-3 16,5-1 9-16,-2 6-13 0,3-2 1 0,-1 5-3 15,2 2-12-15,3 2-2 0,-1 2-2 0,-1 5 0 16,0 0-2-16,0 2 0 0,0 2 1 0,0-1-2 16,0 4 2-16,-2-3 0 0,-1 3 1 0,1-4 0 15,-1 1 1-15,-1-2 1 0,-2 1 0 16,1-3 0-16,-1-3 1 0,0-2 5 0,-2-3-1 15,0 0 0-15,0 0 4 0,0 0 0 16,0 0 1-16,0-16 6 0,-1 8 0 0,0-3 11 0,1 0-2 16,0-3-1-16,0 3 13 0,0-3-7 15,1 1 4-15,0 0-4 0,1 0-7 0,0 4-5 16,2-1 0-16,-2 4-1 0,2 0-7 0,0 2-3 16,1 4-2-16,0 3 1 0,0 0-4 0,1 2-3 15,-1 4 0-15,1 0 1 0,0 1-2 0,0 1-1 16,2 1 0-16,-2-1 0 0,1 0-1 0,-1 0-4 15,0 0-34-15,1-2-11 0,-2 1-25 0,1-1-270 16,0-2 302-16,-2 0-95 0,1-2 141 0</inkml:trace>
  <inkml:trace contextRef="#ctx0" brushRef="#br0" timeOffset="56836.045">16767 18361 1526 0,'13'-17'136'16,"-5"15"-24"-16,0-2-11 0,2-4 1 0,0 5 4 16,4-5-17-16,-3 2-9 0,-1-2-7 0,0-4-2 15,-1 1-13-15,0 0-10 0,-3-2-4 0,-2-3 2 16,-3 0-14-16,-1-3-7 0,-1 3-4 0,-2 0 0 16,-3 0-9-16,-4 2-5 0,1 3-2 15,-5 3 0-15,-3 0-5 0,2 6-2 0,-4 2-3 16,1 2 1-16,1 4-3 0,2 6 1 15,1 0 0-15,6 5-3 0,1 3 3 0,6 3-1 16,1 2 1-16,4 3-1 0,3 1 1 0,3 2-1 16,3 2 2-16,1 1 0 0,4 2 1 0,0 1 1 15,-1 2 1-15,3-1-1 0,-4 2 3 0,0 0 0 16,-2-1 0-16,-1-4 0 0,-4 0 0 0,-4-3 1 16,0-4 0-16,-5-3-1 0,0-3 0 0,-6-4-20 15,-5-2-2-15,-5-3 4 0,-3-2-21 0,-3-4-5 16,-2-3-1-16,-2 0-9 0,1-4 2 0,-1-5-6 15,1 0-4-15,3-3-2 0,1-2-7 16,4-3 5-16,-1-2-4 0,6-1-5 0,1-1 2 16,5-2-108-16,1 2-55 0,3-4 91 15,4 3 147-15,5 0-126 0</inkml:trace>
  <inkml:trace contextRef="#ctx0" brushRef="#br0" timeOffset="57589.772">16941 18504 1611 0,'7'0'81'16,"-3"0"5"-16,0 4-2 0,-1 1-21 0,1 2-5 16,0 1-1-16,2 2-26 0,-2-2-6 0,0 2-6 15,4 1 0-15,0 0-9 0,0-3 1 16,-1 0-1-16,2-1 1 0,0-2 0 0,3 1-1 15,-3-5 0-15,-1-1 2 0,1 0-1 0,-1-2 2 16,1-5 13-16,-3 2-2 0,0-3 10 0,-1-2 4 16,0 1 2-16,-1-2 0 0,-2-1 9 0,1 1-3 15,-2 0-8-15,0 1 0 0,2 2-5 0,-3-1-3 16,1 1-4-16,0 3 0 0,-1 5-5 0,0 0-9 16,0 0-1-16,0 0 1 0,0 0-11 0,0 0 0 15,11 15-1-15,-8-6 0 0,1 2-1 16,1 0 1-16,1 0 0 0,1 0-1 0,1 0 1 15,-1-2 0-15,2 1 0 0,-1-3 0 0,2 0 0 16,-1-3 1-16,1 0 0 0,-2 0-1 16,1-4 3-16,-2-4 0 0,1 0 2 0,-1-2-2 15,0-1 3-15,1-2-1 0,-1-2 0 0,2 0 0 16,-2 0-2-16,3 0 0 0,-2-2 1 0,1 2-1 16,0 1-1-16,2 2-1 0,-1 0-1 0,1 3 1 15,1 3-1-15,-2 1-1 0,1 1-1 0,-2 3 1 16,0 3-1-16,-3 4 0 0,-1 1 2 0,-3 0-1 15,-2 1 1-15,0 2 0 0,0 2 0 16,-5 0 0-16,2-1 0 0,-7 3 0 0,1-4 0 16,-2 0 1-16,-1-1 0 0,-3 0-1 0,0-3 2 15,0-2 0-15,1 0-1 0,2-6 1 0,3-1 0 16,0-1 0-16,3-1 1 0,2-5-2 0,4 0 0 16,1-4 0-16,5-1-1 0,3-1 0 15,1-2 0-15,1-3-2 0,3 1 1 0,0 0 1 16,1-2-1-16,1 2 1 0,-1-1 0 0,-1 0 1 15,-1 2 1-15,1 0-1 0,-4 0 1 0,1 2-2 16,-1 0 1-16,-2 2 0 0,0 0-1 0,-1 5-1 16,-1-3 0-16,-1 7-1 0,1-3 0 15,0 4 0-15,1 1 0 0,-1 5 0 0,0-4 0 0,1 6 0 16,1 1 0-16,0 2 0 0,0 1 0 16,0 0 2-16,1 0-1 0,-1 3 1 0,-1 0 0 15,-1 1 0-15,1-3 2 0,-2 1 1 16,-1 0 0-16,-1 1 1 0,-2 0 1 0,-1-3-1 15,-4 0 2-15,-2-1 0 0,0-2-1 0,-4 1 0 16,-1-5 0-16,-2-1-12 0,1-1-22 0,0-2-7 16,-1-3-24-16,4-2-181 0,-1-1 209 0,6-1-72 15,3-3 105-15</inkml:trace>
  <inkml:trace contextRef="#ctx0" brushRef="#br0" timeOffset="57758.388">17544 18196 2556 0,'0'0'45'0,"0"0"6"0,0 0-25 0,0 0-14 15,5 7-32-15,2 1-22 0,0-1-32 0,2 6 3 16,3-2-35-16</inkml:trace>
  <inkml:trace contextRef="#ctx0" brushRef="#br0" timeOffset="57997.248">17723 18525 2155 0,'6'8'87'0,"4"-2"-5"16,0-1 20-16,0 0-28 0,3 0-7 0,2-4 3 0,0 1-37 15,1-2-4-15,-2-1-5 0,3-1-2 16,-4-3-5-16,3 0-3 0,-5-4 1 0,-3-1 2 15,1-1-3-15,-6 0-1 0,2 0-1 0,-7-2-1 16,0 1-1-16,-6 0-4 0,-1 2 0 0,-2 0-1 16,-4 4-4-16,-1 0-1 0,-1 2-1 0,2 4 0 15,-2 0-3-15,1 4-2 0,1 0-2 16,5 4 1-16,0 1-3 0,4 1-40 0,1 1-38 16,4 1-17-16,1 1-60 0,4 1 6 0,1 0-67 15</inkml:trace>
  <inkml:trace contextRef="#ctx0" brushRef="#br0" timeOffset="58307.09">18100 18465 1998 0,'0'7'84'0,"0"1"1"0,0 2-22 16,-2 0 2-16,-2-1 13 0,1 0-35 15,-1 0-10-15,-1-3-7 0,1 0-1 0,1-1-14 16,0-3 1-16,3-2 1 0,0 0 0 0,0 0 0 16,0 0 8-16,-2-13 1 0,4 4-2 15,3-1 7-15,2-2 0 0,1 0 1 0,0-2 4 16,4 3-3-16,-1-3 6 0,0 5-3 0,0-3 0 16,0 4 4-16,0 2-8 0,0-1 0 0,-2 5 2 15,-1 2-9-15,0 2 0 0,-3 1-4 0,0 3-1 16,-3 1-3-16,-1 3-4 0,-1 1-2 0,0 2 0 15,0-1-7-15,0 0-41 0,0 3-59 0,0-2-35 16,2-1-75-16,0 2 8 0,3-2-96 16</inkml:trace>
  <inkml:trace contextRef="#ctx0" brushRef="#br0" timeOffset="59341.92">18804 18520 2174 0,'-8'-11'112'0,"3"-3"5"15,2 0-12-15,0 4-22 0,2-3-7 0,1 1 1 16,2 3-29-16,3-1-14 0,2 2-7 0,1 1 0 15,2 2-17-15,4 1-4 0,-2 3-3 0,3 1-1 16,1 5-4-16,1 1-3 0,0 5 0 16,1 3 1-16,-5 2-2 0,3 0 2 0,-1 4 1 15,-1-1-1-15,-2 1 2 0,-3 1 2 0,-1-1-1 16,1-2 1-16,-1-2 0 0,-4 0 0 16,0-1 0-16,-2-4 2 0,0-1-1 0,0-5 4 15,-2-1-1-15,-4-3-1 0,1-1 3 0,0-5-1 16,3-2 1-16,-5-2 0 0,2-1-1 0,1-5 2 15,2 1-3-15,0-2 3 0,0 0 0 0,2-1-3 16,-2 3-1-16,1-5 1 0,5 4-3 0,-2 3-1 16,1-2 0-16,2 7-4 0,2-2 1 0,-1 7-3 15,6 1 1-15,-3 2-2 0,0 1 0 16,1 6 0-16,2 0 1 0,-2 4 0 0,3 2 1 16,-4 0 2-16,0 1-2 0,-1 2 2 15,-1-1 1-15,-3 1 0 0,0-3 0 0,-2-1 1 16,0-1 1-16,-3-1 0 0,0-3 1 0,0-2 0 15,-1-1 2-15,0-5 2 0,0 0-1 0,0 0 0 16,0 0 2-16,-6-18 0 0,4 7 0 0,0-2 1 16,0 0-1-16,2-1-2 0,0-4 1 0,0 2 0 15,2-3-2-15,0 2 0 0,1 0-2 0,1-1 1 16,1 2-2-16,0 4 0 0,1 0-3 0,1 2 2 16,1 2-3-16,0 5-1 0,1 0-1 15,1 3 0-15,0 4 0 0,0 0 0 16,0 2 0-16,1 3 0 0,-3-2 1 0,2 3 2 0,-1 0 1 15,-2 1-2-15,2 0 3 0,0 0 0 16,-1-1 0-16,1 0 1 0,1 0 0 0,0-5 3 16,-1 1-1-16,1-5 1 0,1-1 1 0,0 0 2 15,1-1 0-15,-3-5 0 0,-1 1 1 0,1-3 1 16,0 2-1-16,-2-3 1 0,-5 2 0 0,3 0-1 16,-4 0 1-16,0 2-2 0,2-1 0 15,-3 5 5-15,0 1-3 0,0 0 0 0,0 0 2 16,0 0-5-16,0 0 1 0,0 0 2 0,-3 16-8 15,5-8 0-15,5 1 0 0,3 2 0 16,-3-3 0-16,4 1 0 0,3-1 1 0,-3 2 0 0,5-3 0 16,3 1 1-16,-2-3 1 0,0-2 0 15,0-3 1-15,1 0 4 0,-2-1 0 0,-1-4-1 16,-3-1 5-16,-2-4 0 0,-2 0-1 0,-4-2 2 16,-1 0 0-16,-3-2 1 0,-4-2 3 0,-2 0-2 15,-3 4 3-15,-2-4-4 0,-3 2-1 0,-2 3 1 16,0 2-5-16,-2 2-5 0,1 2-4 0,-2 1 0 15,1 3-5-15,0 2-4 0,2 4 1 16,4 3-1-16,1 0-1 0,5 3-1 0,-3 1-4 16,7 1-12-16,2 2-1 0,2-2-87 0,3 2-39 15,4-2-11-15,-1 1-109 0,7 0 6 0,2 1-78 16</inkml:trace>
  <inkml:trace contextRef="#ctx0" brushRef="#br0" timeOffset="60023.759">19703 18476 1902 0,'5'5'60'0,"4"4"-3"16,-1 1-1-16,2-1 8 0,1 2-8 0,3-2-15 16,-1 2-6-16,2-2-3 0,3-1-17 0,-2 1-3 15,2-4-1-15,-2 1 0 0,3-5-2 16,-5-1 3-16,0-1 1 0,1-5-1 0,-4-1 5 15,-2-3 0-15,0-4 8 0,-2-3 1 16,-5-2 5-16,1 1 13 0,-1-3 2 0,-4-2-1 16,0-5 16-16,0 5-3 0,-2-4-2 0,-1-2 2 15,4 1-6-15,-4-2-8 0,1 1-3 0,4 0-1 16,-1 4-9-16,-4 0-10 0,3 3-3 0,2 8 0 16,-2 1-11-16,2 8-9 0,0 5-2 0,0 0 0 15,0 11-8-15,3 3 3 16,-1 4-2-16,3 4-1 0,-1 1 6 0,1 3 0 0,1 3 0 15,4-1 1-15,-4 3 0 0,2 1 2 0,3-2 1 16,-5-1 0-16,4 3 1 0,-2-3 1 16,3 0 0-16,-3-4 0 0,3-2 0 0,0-2 0 15,1 0 2-15,1-7-1 0,-2-3 1 0,0-4 2 16,-1-3 0-16,-2-4 1 0,1-1 2 0,-3-7 1 16,-1-1 0-16,-1-5 0 0,1 0 0 0,0-4 1 15,0 2-1-15,-2-4 0 0,2 2-1 16,0 0-1-16,0 2-1 0,0-1 1 0,0 4-3 15,0 1-2-15,-1 3-1 0,1 4 0 0,0 0-3 0,-1 3-2 16,1 2 1-16,0 9-1 0,0-2-2 16,1 2 1-16,1 3 0 0,0 1 1 0,-1 4 2 15,3-1-1-15,-2 1 1 0,1-1 0 0,0 2 1 16,1-2 2-16,0-1-1 0,0-1-1 16,1-3 2-16,0-3 0 0,0-1 2 0,0-2 0 15,0-4 0-15,0-1 3 0,0 0 1 0,-2-6 0 16,0 0 2-16,-1-1 0 0,-1-4-1 0,2-1 2 15,-2 1-2-15,-1-2 2 0,0-1-1 0,0 3 0 16,1 0 1-16,-3 1 24 0,2 2-6 0,-1 1-4 16,-3 1 18-16,4 6-16 0,-1 0 3 0,1 0 9 15,-3 4-24-15,2 3-4 0,0-2-2 16,-2 3 1-16,3 3-5 0,-1-4-1 0,-2 2-2 16,1-1 0-16,3 1-2 0,0-3-47 0,-1 0-29 15,0-1-9-15,1 0-60 0,4-4-375 16,1-1 441-16,3 0-160 0,-3 0 244 0</inkml:trace>
  <inkml:trace contextRef="#ctx0" brushRef="#br0" timeOffset="60201.923">20496 18153 2616 0,'0'0'120'0,"0"0"-46"0,0 0-31 16,0 0 0-16,0 0-1 0,0 0-36 15,0 0 0-15,0 2-26 0,0 0-20 0,0-2-14 16,0 1-373-16,-1 0 386 0,-21 27-100 0,7-28 144 16</inkml:trace>
  <inkml:trace contextRef="#ctx0" brushRef="#br0" timeOffset="60421.526">19608 18145 2743 0,'37'-3'18'15,"8"0"-1"-15,4 0-15 0,0 1-64 0,3 2-114 16,2 0 99-16,3 0 79 0,-1 0-76 0</inkml:trace>
  <inkml:trace contextRef="#ctx0" brushRef="#br0" timeOffset="60737.264">20889 18402 1982 0,'-8'9'127'0,"0"-1"-32"0,-2 3-26 0,0 3 2 16,-1 1 6-16,1 2-33 0,0-2-14 0,2 3-8 15,-1-4-5-15,3 0-16 0,0-1-59 0,1-2-65 16,0-1-30-16,1 0-94 0,1-1 6 0,1-5-108 16</inkml:trace>
  <inkml:trace contextRef="#ctx0" brushRef="#br0" timeOffset="60902.996">20749 18396 2258 0,'10'6'82'0,"1"4"42"0,0 1-77 0,1-1-23 16,0 2 7-16,1 2-4 0,1-2-24 15,0 4-73-15,0-3-100 0,1 0 94 0,-1 1 77 16,-2-2-75-16</inkml:trace>
  <inkml:trace contextRef="#ctx0" brushRef="#br0" timeOffset="61125.892">21066 18123 2657 0,'18'13'88'16,"3"3"-15"-16,1 5 23 0,0 1-22 0,3 4-4 15,-3 3 2-15,0 3-30 0,-2 2-13 0,-3-1-4 16,-4 3-2-16,-1 0-16 0,-7 2-5 16,-3 1-37-16,-4-2-17 0,-4 3-28 0,-5-2 3 15,-2-3-44-15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46:23.4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46:25.696"/>
    </inkml:context>
  </inkml:definitions>
  <inkml:trace contextRef="#ctx0" brushRef="#br0">14002 2400 423 0,'-1'-13'187'0,"1"-1"-26"0,0 4-5 0,0-1 33 15,0 0-84-15,0 4-22 0,0-3 22 0,1 5-22 16,0 2 4-16,-1 3 3 0,0 0-26 16,0 0 8-16,10 10-5 0,-5 4 0 0,-1 3 7 15,1 6-11-15,0 5 0 0,-1 7 1 0,0 5-13 16,-1 7-9-16,-1 2-4 0,-2 7 0 15,0 3-12-15,-2 5-3 0,-1 3-7 0,-1-1 2 16,1 2-7-16,-1 0-3 0,0-4 0 0,2-2-1 16,1-3-4-16,1-3-16 0,0-8-20 0,1-4-12 15,3-1-28-15,2-7-167 0,0-3 203 0,4-8-76 16,-2-4 113-16</inkml:trace>
  <inkml:trace contextRef="#ctx0" brushRef="#br0" timeOffset="842.514">14131 2247 595 0,'26'0'103'16,"4"1"-100"-16,5 1 32 0,-5-2 59 0,7 0-28 16,2 0-1-16,3-2-28 0,1 1 7 0,-1-1-4 15,5 0-31-15,1 0-5 0,2-2-1 0,2 3 1 16,2 0-4-16,3-3 0 0,1 3-5 0,1-4 5 16,2 0-1-16,1 0-1 0,2 1-1 0,1 1 1 15,4-3 0-15,0-1 1 0,2 1-1 0,3 1-1 16,1 0 3-16,6 0 0 0,2 4 0 15,3-4 1-15,1 2 1 0,5 1 26 0,4 1 2 16,6 1-7-16,1 0 25 0,3-4-15 16,5 4 5-16,2-1 9 0,3 1-22 0,3 0-2 15,0 0-4-15,4 0-2 0,0-1-2 0,3-2-2 16,0 1 0-16,0-2 0 0,2 2-2 0,3-1-4 16,0 1 0-16,0-2 0 0,-1 0-4 0,2 2-1 15,-1-4-1-15,0 0 1 0,-1-1 0 0,0 1-1 16,-4-2-1-16,1 0 1 0,-3 1-1 0,-1-2 0 15,-3 2 0-15,-3 1 0 0,-5-4 0 0,-2 0 1 16,-3 1-1-16,-6 1 1 0,-1 0 0 0,-5 0 0 16,-5-1 0-16,-3 2 0 0,-2-2 1 0,-5 3-2 15,-2 1 2-15,-3 0-1 0,-3 0-1 16,-3 3 2-16,-3 2-1 0,-5 0 0 0,-3 1 1 0,-5 1-1 16,-3 2 1-16,-5 0 0 0,-1 1 0 15,-4 1 1-15,-3-1 4 0,-4 2 1 0,-1 3 2 16,-5-4 11-16,-3 1 0 0,-2 3 1 0,-1 1 10 15,-4-1 3-15,-1 3 0 0,-2-1 0 16,-3-1 1-16,0 5-2 0,-1-1-1 0,-1 2 1 16,-3 3-4-16,-1 2-2 0,0 2 1 0,1 0 1 15,-6 3-2-15,2 6 5 0,1 2 0 0,-2 5 0 16,-1 0 5-16,0 7-1 0,-1 3 1 0,-2 2-1 16,1 1 0-16,-3 2-5 0,1 2-3 0,2 1 1 15,-5 2-7-15,3 2-7 0,1-4-1 16,-2-1-1-16,4 3-7 0,2-7-3 0,-1-3 0 15,0-2 0-15,5-3-3 0,-1-3-1 0,2-3-14 16,3-1-6-16,-2-7-10 0,-2 1-110 0,2-3-76 16,1-5 91-16,-2-3 127 0,-4-8-128 0</inkml:trace>
  <inkml:trace contextRef="#ctx0" brushRef="#br0" timeOffset="1720.962">14109 3567 736 0,'-19'-2'89'15,"1"1"-88"-15,3-1 34 0,-1 0 80 0,3-1-99 16,0 2-5-16,2-1-3 0,4 1 1 16,0-1 5-16,2 1-5 0,5 1 17 0,0 0-1 15,0 0-2-15,0 0 17 0,13-4 4 0,-3 3 6 16,5 0 1-16,1 1 4 0,4-1 1 16,3-1-2-16,4 1 2 0,4-3-4 0,6 3-11 15,0-1-2-15,8-2 0 0,1 0-15 0,7 1 1 16,4-1-2-16,4-1 0 0,3 1-1 0,0 1-4 15,8-4 0-15,2 3 1 0,1-1-6 0,3 0-4 16,2 0-2-16,2-1 0 0,2 1-5 0,3-2-1 16,0 1 0-16,2 1 0 0,2-1-1 0,2-1 0 15,-3 1 0-15,3 1 0 0,-3-4 1 16,3 3 0-16,0 0-1 0,-3-2 2 0,1 2-1 0,-1-1 0 16,2 3 5-16,-2-3 3 0,0 2 3 15,1-3 11-15,-1 5 0 0,3-5-1 16,-1 3 15-16,3 0-6 0,0 0 3 0,0-2-4 15,4 2-4-15,2-1 1 0,1 2-2 0,1-1-1 0,3 0 0 16,1-2-5-16,4 2 0 0,0 0 0 16,-1 0-5-16,2 1 1 0,-1-3 0 0,5 3-1 15,-2-2 3-15,2 1 1 0,-3 0 0 16,5 2 0-16,-1-1 2 0,-1-2-1 0,-1 2 4 16,-1-2-4-16,0 3 2 0,-1 0 0 0,-3-5 0 0,-3 5 0 15,1-2 0-15,-2 1-2 0,-5 0-4 0,-1-2 2 16,-3 1-4-16,-2 0-5 0,-3 0 0 0,-6 0-1 15,-4 2-5-15,-8-1-1 0,-4-2-14 16,-8 2-4-16,-4 2-11 0,-10-5-66 16,-6 4-35-16,-10-1-16 0,-4 2-89 0,-6-3 4 15,-6 0-64-15</inkml:trace>
  <inkml:trace contextRef="#ctx1" brushRef="#br0">19025 8809 0</inkml:trace>
  <inkml:trace contextRef="#ctx0" brushRef="#br0" timeOffset="3077.498">17064 1400 1357 0,'-7'13'44'0,"-2"8"-23"0,-1 3 26 0,4-1-20 15,0 4 28-15,2 2-46 0,0-6 1 0,4 4-1 16,2-2-1-16,0-2-1 0,3 1 0 16,3-5-1-16,-2 0 1 0,2-4-1 0,3 2-1 15,-1-6 2-15,0 0 1 0,2-3-2 16,-2-2 3-16,-2-4-1 0,2 1 0 0,-3-3 1 15,-1 0-1-15,-2-5 0 0,-2-1 2 0,-2-1-3 16,-2-1 1-16,-3 0-4 0,-2 1 0 0,-5-3 1 16,1 2-5-16,-3 0 3 0,-2 3-5 0,-4 4 3 15,0 0-1-15,-2 2 4 0,-2 1-1 0,1 8 1 16,-2 0 3-16,1 0 2 0,1 2 0 0,2 3 1 16,3 1 3-16,1 0-5 0,2 3 1 0,5-2 1 15,3 2-5-15,4-2-1 0,3 1 1 0,5-4-2 16,1 1 0-16,9 1 0 0,1-4 0 0,4-2 1 15,2-3-1-15,4 0-2 0,1-4 1 16,4-2-1-16,2-1-1 0,1-1 0 0,3-2 0 16,1-2-3-16,-1-2 1 0,3 1-6 15,0 0-1-15,-2-1 0 0,-2-2-7 0,-1-1 3 16,-3 2 0-16,0-4-3 0,0 0 5 0,-4-3 4 16,-2 0 1-16,-1 1 1 0,1-2 5 0,-5-2 0 15,1 2 2-15,-6-2 0 0,-3-1 0 0,-3 3 2 16,-1-3-2-16,-7 2 2 0,-2-1 0 0,0 4 1 15,-6 1 0-15,-4 3 1 0,-3-1 0 0,-4 1 8 16,-3 3 0-16,-2 2 0 0,-2 1 8 0,-1 6 6 16,0 0 2-16,-3 3-1 0,4 3 4 0,2 2-6 15,-2 4-2-15,2 2 2 0,2 0-10 0,3 0-6 16,2 2-1-16,4 2-2 0,4-4-5 16,4 4-1-16,3-4 0 0,5 1 0 0,2-2-2 0,5-2 1 15,-1-1 0-15,5-4 0 0,1 1 0 16,0-7 0-16,2 1 0 0,-1-3 1 0,3-3-1 15,0-2 1-15,-1-1 1 0,0-2-1 0,-3-2 1 16,1-1 0-16,-2 0 1 0,-1-3-1 16,-2 3 1-16,-2-1-1 0,-1 0 0 0,-2 4 1 15,-2 0-2-15,-2 2 0 0,0 2-1 0,-4 4 1 16,0 0 0-16,0 0 1 0,0 2 0 0,-3 16-1 16,0-9 1-16,0 2-1 0,1 1 0 0,2 3 0 15,1 1-2-15,1-2 0 0,3 1-2 0,3-3 1 16,0 0-1-16,5-2-28 0,-2-4-11 0,2 0-1 15,2-3-32-15,0-3-57 0,1-1-33 16,-1-7-12-16,-2-2-68 0,1-3 2 0,1-3-43 16</inkml:trace>
  <inkml:trace contextRef="#ctx0" brushRef="#br0" timeOffset="3275.504">17929 1185 1082 0,'0'-12'212'0,"0"0"-54"0,0 5-35 15,-2 5-8-15,-2 2 5 0,-2 2-46 0,2 8-13 16,-2 1-7-16,0 5 0 0,1 4-16 0,1 2-6 16,3 5-6-16,-1 3 0 0,2 2-9 0,-1 1-5 15,2 1-1-15,2 0-1 0,2-1-5 0,-1-2-1 16,-2 1-1-16,3-3 2 0,1-3-2 16,0-2-45-16,1 0-27 0,0-2-2 0,-3-4-58 0,-2 0 5 15,2-1-55-15</inkml:trace>
  <inkml:trace contextRef="#ctx0" brushRef="#br0" timeOffset="3463.195">17648 1506 1561 0,'18'-3'55'16,"2"2"-14"-16,1-3-23 0,2 2 5 0,3 2 0 15,0-3-28-15,1 3-76 0,0-1-40 16,2 1-12-16,-2 1-95 0,4 1 5 0,1 0-84 16</inkml:trace>
  <inkml:trace contextRef="#ctx0" brushRef="#br0" timeOffset="3895.823">18403 1560 1589 0,'-5'-14'72'0,"-4"0"22"0,-1 3-55 15,-1 4-1-15,-4 1-12 0,-1 4-4 0,0 2-2 16,-2 1 4-16,-1 6 0 0,0 3-1 15,0-1 4-15,2 6-8 0,1-2-1 0,3 3 1 0,4 0-10 16,2 2-3-16,4-1-2 0,4-2 0 16,4 1-4-16,3 0 1 0,2-4 0 0,3-2-1 15,1 1 2-15,4 0-1 0,-1-6 0 0,0 0 0 16,1-4 0-16,-1-1 0 0,-1 0 0 0,0-5 2 16,-1-1 0-16,0-1 2 0,-3-2-1 15,-1 0 2-15,0 1 0 0,-2-3 0 0,-2 1 1 16,-2 0 0-16,-1 1-1 0,-3 1 1 0,0-1 3 15,2 4 0-15,-5-1 4 0,2 1 6 0,0 5 2 16,0 0 0-16,0 0 9 0,0 0 1 16,0 0 0-16,-3 16-3 0,6-6 1 0,2 0-6 15,2-2-3-15,0 4 0 0,-1-3-8 0,4 1-4 16,0 0-2-16,2-1 0 0,1-3-4 0,4 3-11 16,0-6-32-16,2 2-15 0,3-2-30 0,1 2 2 15,3 0-42-15</inkml:trace>
  <inkml:trace contextRef="#ctx0" brushRef="#br0" timeOffset="4380.734">19105 1498 1398 0,'-20'-2'59'16,"4"3"11"-16,2 0-20 0,-4 3-9 0,1-3-6 16,-2 5-5-16,1-1-7 0,3 0 1 15,4 3-2-15,5-2 0 0,-1 2 0 0,7 1-5 16,-1 1-1-16,4-3-3 0,4 7-5 0,0-3 1 16,6 1 3-16,0 0 1 0,1-1 3 0,-1 1 6 15,6 0 0-15,-2-1 1 0,-1 2 6 0,2 0-2 16,-5 0 0-16,1 1-1 0,-4 0-2 0,-3-2-5 15,-2 2-1-15,-4-2 0 0,-3-2-6 0,-6 0-3 16,-3-4-2-16,-4 0 0 0,-2-1-4 0,-4 0-4 16,1-4-8-16,1 1-2 0,0 0-9 0,-1-2-46 15,7 0-20-15,2 0-4 0,-2-2-57 0,6-1-159 16,1-2 233-16,6 2-102 0,0-4 175 0</inkml:trace>
  <inkml:trace contextRef="#ctx0" brushRef="#br0" timeOffset="4662.67">19302 1664 1178 0,'14'-3'71'16,"-2"-1"13"-16,0-2-36 0,-2-1-7 0,-2 1-19 0,-2-4-7 15,-1 1-7-15,-2 2 6 0,-1-1-2 0,-5-3 0 16,1 4 5-16,-3-2 5 0,-1 4 2 15,-2 3 1-15,1-2 2 0,-2 3-3 0,2 2 2 16,1 5 0-16,-2 1-4 0,3 2-6 0,-1 4-3 16,4 2 1-16,-1-3-8 0,3 5-1 15,0 0-3-15,3 1 0 0,2-1-2 0,1 0 0 16,2 2 0-16,2-4-1 0,4 2-1 0,1-5-27 16,-1-2-12-16,4 0-2 0,-1-5-31 0,2-4-58 15,-3-2-28-15,2-3-16 0,-1-5-66 0,2-3 1 16,1-4-39-16</inkml:trace>
  <inkml:trace contextRef="#ctx0" brushRef="#br0" timeOffset="4855.172">19740 1036 1406 0,'0'0'106'0,"-9"6"-32"0,7 2 1 0,-2 6-3 16,1 3-37-16,-1 2 1 0,-1 4-2 0,3 6-1 15,-1-1 0-15,3 4-10 0,0 1-1 0,4 4 1 16,-1 2-11-16,4-2-3 0,-1 0-2 0,0-2-1 16,0 2-3-16,0-6-72 0,-2 0-47 0,0-4-19 15,-2-1-96-15,-2-4 7 0,0-7-98 0</inkml:trace>
  <inkml:trace contextRef="#ctx0" brushRef="#br0" timeOffset="5035.711">19643 1345 1822 0,'44'-3'14'0,"2"-5"2"0,-2 5-8 0,-1-4-162 15,-1 4 147-15,-1 1-37 0,0 2 45 0</inkml:trace>
  <inkml:trace contextRef="#ctx0" brushRef="#br0" timeOffset="7112.262">17419 3512 658 0,'5'1'117'16,"-1"0"-115"-16,0 3 100 0,-3-2 57 0,-1 6-74 16,-2-2 28-16,-2 6-35 0,-2 2 9 0,-3 3 0 15,-3 3-39-15,-2 3 2 0,-3 1-8 0,-2 2-2 16,0 2 0-16,-2-1-13 0,-3 3-2 0,0-1 2 15,1 1-14-15,0-2-3 0,2 2-2 0,4-2-3 16,-1 1-2-16,5-2-3 0,0-2 0 16,4-1-1-16,2-4-3 0,4 0-73 0,0-2-57 15,3-4-25-15,1-3-101 0,6-1 7 0,1-6-109 16</inkml:trace>
  <inkml:trace contextRef="#ctx0" brushRef="#br0" timeOffset="7518.538">17759 3559 844 0,'5'5'127'15,"2"-3"-125"-15,0 3 93 0,2 0 21 0,2 4-35 16,3-2 23-16,1 4-32 0,2 0 7 0,1 5-6 15,3-3-32-15,4 3-6 0,1 2-4 16,4-3 1-16,0 3-6 0,2 1-7 0,3 1-5 16,1-1-2-16,-3 0-8 0,-1 2-1 0,-2-1-1 15,-3-1-2-15,-2 0 0 0,-3-1-64 0,0 2-57 16,-5-5-30-16,-2 0-93 0,-1-3 7 16,-6-2-105-16</inkml:trace>
  <inkml:trace contextRef="#ctx0" brushRef="#br0" timeOffset="7755.76">18156 3934 248 0,'15'15'166'0,"2"-6"5"16,0 0-1-16,2 0 17 0,1-1-53 0,1-3-1 15,1 0 14-15,0-5-20 0,3-2-14 0,-3-2-8 16,1-1-25-16,-2-5-9 0,3 0-6 0,-2-1-1 16,1-1-14-16,-2 0-15 0,0-3 0 0,-1 0-3 15,0 0-15-15,-2 2-11 0,-2-3-12 0,-3 2-10 16,-3 0-19-16,-3 2-132 0,-5 1-92 0,-3 5 113 16,-3 3 148-16,-5 2-149 0</inkml:trace>
  <inkml:trace contextRef="#ctx0" brushRef="#br0" timeOffset="8097.699">16819 4005 1134 0,'-8'14'82'0,"2"-2"7"0,2 4-1 15,2 0 24-15,1-1-45 0,3 4-1 16,3-3 23-16,6 0-9 0,3 0-11 0,3-3-6 15,1 1-14-15,8-3-18 0,0-1 2 0,4-3 0 16,3 1-19-16,1-5-8 0,1-1-42 0,4-1-22 16,-2-2-32-16,-2-7 3 0,0 2-50 0</inkml:trace>
  <inkml:trace contextRef="#ctx0" brushRef="#br0" timeOffset="8684.989">19587 3575 565 0,'-8'0'292'0,"-4"0"-73"0,0 0-14 16,-2 0 47-16,1 2-226 0,-4 2-1 16,-3 0-4-16,1-1 20 0,0 2-4 0,3 3-6 15,-2-1 19-15,2-1-7 0,0 2 4 0,4 1 6 16,2 1-12-16,4 1-11 0,2 2-4 0,3-1-2 15,1-2-11-15,5-1-2 0,4 3-1 0,3-1-1 16,4 3-2-16,1-6-2 0,2 1 0 0,2 1 1 16,1 1-3-16,0-1 2 0,0 0-2 0,-2 1 1 15,-3-3 2-15,1 1 2 0,-5 2 1 0,-3-1-1 16,-4 0 3-16,-3 0 0 0,-3 1 1 0,-7-1-1 16,0-2 1-16,-6 1-4 0,-1 0-1 15,-5-1 0-15,2-2-5 0,-1 2-20 0,-3-3-17 16,1 0-4-16,-1-4-28 0,2 0-82 0,2-1-54 15,2-1-25-15,4 0-108 0,3-4 5 0,3 0-84 16</inkml:trace>
  <inkml:trace contextRef="#ctx0" brushRef="#br0" timeOffset="8851.52">19825 3736 1099 0,'8'15'139'0,"0"4"-136"0,-3-3 74 15,1 1 47-15,-2 4-45 0,1-3-19 0,-1 3-29 16,1 2 8-16,-3-2-1 0,1 0-31 0,-1 0-28 16,-1-4-45-16,2 0-19 0,-3-5-51 0,1 0 5 15,-2-4-66-15</inkml:trace>
  <inkml:trace contextRef="#ctx0" brushRef="#br0" timeOffset="9488.956">19802 3659 634 0,'15'-16'168'0,"-1"4"-7"16,2 1-2-16,2 2-31 0,-1 1-5 0,3 4 8 15,-2 3-42-15,-2 1-7 0,2 3-11 0,-2 3-2 16,-2 0-10-16,-1 1-17 0,-1 1-4 16,-5 5 0-16,1 0-20 0,-3 0-4 0,-3 1-4 15,-2-1-1-15,-1 1-4 0,-4 1-2 0,-4-2 1 16,1 0-1-16,-6-2 0 0,1-3-1 0,-2 4 0 15,-1-1-1-15,0-4 0 0,0-2 0 0,-1 0-1 16,2 1-3-16,0-5-1 0,4 3-9 16,0-3-1-16,2-2 1 0,2-3-9 0,4 3 3 15,1-3-1-15,2 2 0 0,1-2 4 0,4 1 3 16,1-2 2-16,1 1 0 0,5-1 4 0,-1-1 1 16,1 3 1-16,3-5-2 0,2 3 2 0,-1-3 0 15,1 2 2-15,3-4 0 0,-1 3 1 0,4-4-1 16,-1 1 2-16,4-1 1 0,-2-3 0 0,3 2 0 15,1-4 0-15,-1 0 1 0,-1-1 1 0,-2 1 0 16,-3-3 0-16,-3 2 0 0,-2-1 1 16,-3 2 1-16,-4 0-1 0,-5 3 1 0,-1 0 0 0,-3 4-1 15,-5 1 1-15,-4 1 0 0,-2 3-1 16,-1 0-2-16,-4 4 1 0,-3 4 0 16,-1 0-1-16,-1 4 0 0,0 4 0 0,0 2-1 0,0 2 0 15,3 2 0-15,2 1-1 0,3 0 0 16,4-1-1-16,5 2 0 0,3-3 1 0,2 1-1 15,6-2 1-15,6-1-1 0,-1-2 1 0,5-3 0 16,2 1 1-16,1-4-2 0,0-3 0 0,4 0 1 16,-2-2-1-16,0 0 0 0,2-2 0 0,-3-2 0 15,1 0 2-15,-1-3-1 0,-1 0 1 16,-1 0 1-16,-1-1 1 0,-1-1 1 0,-1 0 1 16,-1-1 0-16,-2 2 1 0,-4 1 14 0,2 1 3 15,-1 0 0-15,-4 2 14 0,-1 0 1 0,-1 2 3 16,-1 3 6-16,-3-1 0 0,3 5 0 0,-3-2-3 15,-1 1-3-15,1 2 0 0,-2 1-13 16,2 0-1-16,0-1 1 0,3 2-15 0,-1 0-2 16,1-3-4-16,-1 0-1 0,3-1-4 0,-1-1-63 15,-2 0-39-15,2-4-8 0,-1-1-83 0,3-3 6 16,2 0-74-16</inkml:trace>
  <inkml:trace contextRef="#ctx0" brushRef="#br0" timeOffset="9642.431">20580 3478 1307 0,'-10'-4'171'0,"2"1"-167"0,-1 1 82 16,2-1 40-16,-2 3-39 0,2 0-14 15,3 3-30-15,-2 0-7 0,1 1-7 0,1 2-31 16,4-1-72-16,1 3-50 0,2-2-19 16,1 1-95-16,9-1 7 0,2 0-96 0</inkml:trace>
  <inkml:trace contextRef="#ctx0" brushRef="#br0" timeOffset="9832.785">20863 3337 1326 0,'0'0'177'0,"0"0"-173"0,0 0 102 0,0 0 45 16,-10 9-47-16,8-1-3 0,0 7-33 0,-1-3 2 15,-2 5-4-15,1 3-36 0,0 2-5 0,2 2-5 16,-2 2 2-16,3-2-6 0,-2 2-6 0,3 1-2 15,0-1 0-15,0 1-7 0,0-3-55 0,2-1-40 16,-1-2-19-16,-1-2-76 0,0-2 6 16,-3 0-81-16</inkml:trace>
  <inkml:trace contextRef="#ctx0" brushRef="#br0" timeOffset="9994.383">20617 3577 1593 0,'42'-2'126'0,"3"0"-77"0,-2 2 6 16,-1-3 7-16,2 2-60 0,1-1-4 0,-3 2-40 15,3 0 1-15,2 0-13 0</inkml:trace>
  <inkml:trace contextRef="#ctx0" brushRef="#br0" timeOffset="10532.372">14905 4445 597 0,'1'12'317'0,"-1"0"-67"16,-1 5-13-16,0 3 61 0,1 0-229 16,0 7-20-16,-1-1 19 0,-1 5-25 0,2-2-6 15,3 4-4-15,-2-3-29 0,3 0 0 0,-1 3-2 16,-3-2 0-16,2 0-1 0,1-4-35 0,-4 3-21 16,1-6-1-16,0 2-44 0,1-1-151 0,-2-6 201 15,0-1-89-15,5-3 140 0</inkml:trace>
  <inkml:trace contextRef="#ctx0" brushRef="#br0" timeOffset="11004.652">14798 4536 1499 0,'16'-5'34'0,"5"-1"11"0,2 1-1 0,4-1-6 15,7-1-14-15,3 1 3 0,7 1-3 16,8-3-2-16,6 2-9 0,5-2-2 0,2-1 0 16,7 2 8-16,2 0-1 0,6-1-1 15,4 1 8-15,1 1-3 0,3-2-1 0,4 3-2 16,6-1-5-16,0 1-3 0,0-1-2 0,0 2 2 16,0 2-6-16,1-4-2 0,-3 2 1 0,-4 2 0 15,-3-2-2-15,-4 0 0 0,0 2 2 0,-3 0-1 16,-4-1 1-16,-4-1 1 0,0 3-2 0,-13-2 1 15,2 2 1-15,-6-1 0 0,-5-1-1 16,-7 1 1-16,-3 2 0 0,-2 0 5 0,-7 0 0 16,-1 3 2-16,-5 1 3 0,-2-1 4 0,-4 2 3 15,-4 2 0-15,-2 2 2 0,-3-1 2 0,0 3 0 16,-4 4 0-16,0-3 1 0,-2 5 0 16,-1 1 0-16,0 4 1 0,-2 2 0 0,2 0 3 15,-1 2-4-15,0 3 2 0,-1-1 0 0,2 0-5 16,-1 1 1-16,2 0-1 0,0 1-6 0,2 2 2 15,-1 1 0-15,2 3 0 0,1 4 1 0,2-2-2 16,0 3-2-16,-2-2 2 0,1 3-4 0,0-2-4 16,-1-1-1-16,0-4-1 0,-1 0-4 0,-1-3-2 15,-1-3-1-15,0-1 0 0,0-4-2 0,0-3-52 16,-2 1-34-16,-2-6-11 0,2-1-70 0,-5-1 5 16,4 0-66-16</inkml:trace>
  <inkml:trace contextRef="#ctx0" brushRef="#br0" timeOffset="11399.083">14989 5155 1806 0,'36'0'37'0,"3"-6"18"0,6 2-1 0,0-2 1 15,5 1-8-15,8-5 9 0,3 2 1 0,8-2 24 16,5 2-11-16,8-3-10 0,0 1 22 0,10-1-18 16,4 0 7-16,6 3 5 0,1-1-25 0,0 2-15 15,4-2-6-15,-3 3 0 0,5 1-17 0,-8 2-4 16,-2 2-5-16,-5-3-1 0,-4 4-3 0,-5 0-37 16,-4 0-25-16,-7 4-10 0,-6-3-47 0,-2 3 2 15,-4 0-46-15</inkml:trace>
  <inkml:trace contextRef="#ctx0" brushRef="#br0" timeOffset="11870.668">18991 4468 619 0,'-3'9'333'0,"-4"4"-74"0,5 3-12 0,-2-2 64 15,-1 4-245-15,4 3-21 0,-3 3 21 16,3-1-25-16,0 3-6 0,1-4-4 0,-1-2-27 16,1 2-2-16,0-1-2 0,0-4-7 0,3-1-2 15,-1-2-75-15,1 0-38 0,2-3-13 16,-1 0-95-16,3-4 5 0,-1 1-76 0</inkml:trace>
  <inkml:trace contextRef="#ctx0" brushRef="#br0" timeOffset="12252.318">18902 4428 1402 0,'23'-4'155'0,"3"-3"-151"0,2 1 78 0,4 1 39 16,3 0-43-16,5-2-8 0,5 0-35 0,3-1 13 15,5 1 1-15,1 1-41 0,0-2 9 0,2-2-3 16,2 0-1-16,2 4 9 0,0-4 2 0,0 3 1 15,-2-2 4-15,1 1 0 0,0 0 0 16,1 1-1-16,-6-1 0 0,-2 2-1 0,-2-2-4 16,-2 0-1-16,-3 3 2 0,-4 2-6 0,-4-4 6 15,-4 4-1-15,-3 2-1 0,-5-2 4 0,-5 1-5 16,-1 2 1-16,-6 2 2 0,-2 2-7 0,-2-1-2 16,-2 5-1-16,-3-1 0 0,-3 2-1 0,2 6 2 15,-3 0-1-15,0-2 1 0,-3 4 1 0,3 3 2 16,-2 2-1-16,2 4 1 0,0 1-1 0,0 1-3 15,1 1-1-15,2 3-1 0,0-3-4 0,2 1-2 16,0 0-1-16,0 0 0 0,-1-3-3 16,2 0-1-16,-1-4-1 0,0 0-7 0,-1-2-2 15,-2-5-58-15,-1 3-21 0,-2-8-7 16,-3 3-71-16,-4-4 4 0,-3 3-49 0</inkml:trace>
  <inkml:trace contextRef="#ctx0" brushRef="#br0" timeOffset="12468.074">18999 4781 2112 0,'47'-7'57'15,"3"2"13"-15,8-2 0 0,-1-1-2 0,3 2-24 16,11-3 8-16,3 4-4 0,2-1-10 0,4 3-12 15,1 1-8-15,-4 2-10 0,-3-2-6 16,0 2-9-16,-6 2-8 0,-5 0-12 0,-9 0-96 16,-3 3-54-16,-10 0-34 0,-6 4-130 0,-6 2 9 15,-8-1-110-15</inkml:trace>
  <inkml:trace contextRef="#ctx0" brushRef="#br0" timeOffset="13156.802">15602 5631 1638 0,'4'-3'114'0,"3"-2"-33"15,3-3-61-15,1 3 168 0,5-3-144 0,4 0-25 16,2 0 3-16,4 0 5 0,4 0-34 0,1 0-70 16,-2 1-20-16,7 1-1 0,-3 1-78 0,1 1-133 15,-1 3 222-15,0 2-115 0,-1 4 202 0</inkml:trace>
  <inkml:trace contextRef="#ctx0" brushRef="#br0" timeOffset="15976.04">15753 5534 1004 0,'7'-17'138'15,"2"1"0"-15,-4 2-1 0,2-1-24 0,2 3-3 16,-2 0 10-16,-1 2-36 0,0 2-11 0,-1 2-7 16,0 2-2-16,-5 4-14 0,0 0-5 0,5 9-5 15,-6 3 3-15,-4 1-8 0,-5 9-1 16,-1 1-3-16,-1 11-1 0,-2-1-3 0,-2 4-4 16,1 3 1-16,2-1 1 0,2-1-6 0,4-2-3 15,3-3-1-15,5-6 0 0,4 1-3 0,7-5-4 16,4-4-5-16,3-6 4 0,5-2-6 0,3-6 1 15,2-1-2-15,2-7-3 0,1-3 1 0,0-5-62 16,1-2-8-16,-2 0 0 0,-1-5-65 0,-3 4-104 16,-3-3 173-16,-1 3-93 0,-6-2 161 0</inkml:trace>
  <inkml:trace contextRef="#ctx0" brushRef="#br0" timeOffset="16312.804">16167 5953 1045 0,'0'-5'129'0,"3"-1"1"16,-2-1 1-16,1-3-16 0,0 1-33 0,0 0 11 16,1-3-20-16,-1-2 9 0,0-1-16 0,1 0-12 15,-1-1 9-15,2 1-14 0,0 2 3 16,1-1 2-16,0-2-17 0,1 4-8 0,0 1-4 15,1 1 1-15,1 4-10 0,2-3-3 0,0 1-4 16,-1 5 1-16,4-1-6 0,-1 4-1 0,-1-4-1 16,2 4 0-16,-1 4-2 0,-1 0 3 15,0 1 0-15,-1 1 1 0,-1 3 2 0,-2 2 1 16,0 0 0-16,0 0 2 0,-3 0 0 0,0 1-3 16,0 2 0-16,-2-1 0 0,-2 0-3 0,3-2-3 15,-1 1-2-15,2 1-6 0,0-2-4 0,1-3-55 16,0 1-18-16,-1 0-4 0,5-2-65 0,-1-2-152 15,-1 1 229-15,0-1-105 0,3-3 182 0</inkml:trace>
  <inkml:trace contextRef="#ctx0" brushRef="#br0" timeOffset="17110.73">19244 5279 1253 0,'6'-35'85'0,"0"4"59"16,1 3-93-16,-2 1 267 0,1 6-211 0,-1 6-45 15,0 3 11-15,-3 4 22 0,-2 8-59 0,0 0 7 16,0 10-13-16,-5 5-6 0,-1 3 5 0,0 6-8 16,-3 2 0-16,-2 4 3 0,1 4-12 15,0 0-3-15,3 1-1 0,0-1 0 0,2 1-4 16,2-2 0-16,2 1-1 0,2-1-1 0,4-5 1 15,1 1-2-15,2-5-1 0,0-3 1 16,2-3-2-16,2-5-5 0,0-2-14 0,-1-3-3 16,0-5-12-16,0-1-57 0,0-2-13 0,-1-5-5 15,0-1-64-15,-3-3-157 0,-1-2 245 0,-2-2-107 16,-3-1 193-16</inkml:trace>
  <inkml:trace contextRef="#ctx0" brushRef="#br0" timeOffset="17274.005">19080 5390 828 0,'-13'0'158'0,"4"0"-12"0,1 0-2 0,2 0-21 16,6 0-37-16,0 0 3 0,0 0-30 0,0 0-7 0,10-5-13 15,1 3-9-15,4-3-9 0,5 3-10 0,-2-4-1 16,6 1-1-16,0 1-11 0,2-2-80 16,0 2-27-16,0 3 7 0,-1-4-88 0,0 5 5 15,-3 0-64-15</inkml:trace>
  <inkml:trace contextRef="#ctx0" brushRef="#br0" timeOffset="17675.734">19504 5556 806 0,'7'0'153'0,"3"-1"-150"0,-1 0 115 16,-1-4 47-16,4 0-45 0,0-1-11 15,1-1-34-15,-1-1 4 0,-1-2-7 16,-3 0-35-16,-1 0-4 0,-1-1-1 0,-2 0 3 15,-4 0-2-15,0 4-1 0,-3-2-3 0,-1 5-2 16,-3-1 0-16,1 4-4 0,-2 1-1 0,-2 4-2 16,-1 2-6-16,1 3-6 0,0 2-1 0,2 0 0 15,2 1-6-15,1-1-1 0,0 3-1 0,5-2-2 16,4 2 0-16,0-3 0 0,2-1 0 0,3-2-1 16,0 0 1-16,3-3 1 0,2 0 0 15,-1-4 1-15,2-1 0 0,-1 0 1 0,1-4 1 16,1 0 0-16,-2-4 1 0,1 0 1 0,-1 1-1 15,1-3 1-15,-1 0 0 0,2 0 0 0,-1 2-1 16,-1 0 2-16,1 0-1 0,0 1 8 16,1 4 3-16,-2 0-1 0,-2 2 9 0,0 1 1 15,-1 1 1-15,-3 4 3 0,-1 1-1 0,-1 4-5 16,-3-2-2-16,-3 3-1 0,-1 1-7 0,-4 2-2 16,0-2-2-16,-1 0 0 0,-2 2-4 0,0-3-2 15,-1 0-4-15,-1-1-8 0,0-4-6 0,-1 0-69 16,0-2-23-16,-1-1-7 0,0-3-83 0,3 0 5 15,-1-4-54-15</inkml:trace>
  <inkml:trace contextRef="#ctx0" brushRef="#br0" timeOffset="17894.691">19961 5144 1347 0,'0'5'169'15,"1"4"-165"-15,-2 2 95 0,1 0 37 0,-2 4-41 16,-3-1-3-16,2 7-38 0,1 2 7 0,-3 0-1 16,3 2-43-16,-2 2 0 0,0-4-5 0,3 3 1 15,1 3-2-15,-2-8-3 0,0-2-7 0,2 1-9 16,0-3-9-16,1-2-92 0,-1-4-60 0,0-2-32 16,-4 0-132-16,1-3 10 0,-5-4-115 0</inkml:trace>
  <inkml:trace contextRef="#ctx0" brushRef="#br0" timeOffset="18046.409">19733 5287 1770 0,'19'-1'101'0,"4"0"-8"0,0-1 0 0,1 1-27 16,1-4-20-16,3 2 10 0,-1 0-36 0,4-1-6 15,-1 2-18-15,3 0-15 0,-3-1-11 0,1 2-175 16,-4 1 185-16,-1 0-52 0,-1 0 73 0</inkml:trace>
  <inkml:trace contextRef="#ctx0" brushRef="#br0" timeOffset="19351.723">16796 5652 892 0,'-5'-9'146'16,"1"0"-143"-16,0-1 98 0,-2 3 90 0,-2 2-119 15,0-2 10-15,0 6-33 0,-2 1 2 0,0 3-1 16,-1 3-38-16,-1 4 0 0,0 1-5 16,-1 2 0-16,2 5-1 0,-1 0-3 0,2 2 0 15,0 0-1-15,2 2-2 0,3-1 0 0,1-1-1 16,3-4 1-16,1 0-2 0,2-1 1 15,3-3 0-15,1-2-1 0,2-3 0 0,0-3 2 16,2-2-1-16,1 0 1 0,2-2 0 0,-1-3 0 16,0-2 1-16,2-1 1 0,1 0 0 0,-2-4 1 15,1-1 1-15,-3-2 1 0,-1-1 3 0,-2-1 5 16,1 3 3-16,-3-2 0 0,-2 2 8 0,-2-3 1 16,2 2 2-16,-3 5-1 0,1-2 1 0,-2 1 0 15,-2 3-2-15,0 2 2 0,-1 3-3 16,1 1-5-16,-3 3 0 0,1 3-1 0,-1 0-4 0,2 3-4 15,-1 1-2-15,1-1-1 0,1 3-5 0,1-1-1 16,1-2 0-16,1 0 0 0,3 0-1 16,1-2 0-16,1-2-2 0,4 1 2 0,-3-3-1 15,5-1 1-15,0-1-2 0,0-1 2 16,0-2-1-16,2-2 1 0,3 1 0 0,-3-6 0 16,0-1 1-16,2 0 1 0,2 0 0 0,-2-1 0 15,-1 0 1-15,-2 0 0 0,-2 1 1 0,3 3 0 16,-4-2 0-16,-3 3 5 0,0 0 1 0,0 1-1 15,-2 2 4-15,0 2 1 0,-3 0 0 0,2 1 2 16,-2 1-2-16,1 2-4 0,-2 3-1 0,1-4 1 16,1 6-5-16,-1-2-2 0,3 1 0 0,-1-1-1 15,1 1-1-15,2 1 1 16,1-3 0-16,2 3 0 0,2-6 1 0,0 2 0 0,3 1 2 16,1-3 0-16,3 2 2 0,-1-4 0 0,3 3 2 15,0-3-1-15,0-2 2 0,2 1-1 16,-2-3-2-16,0-2 2 0,2 0-3 0,-2-2 0 15,-2 0 0-15,1-1 1 0,-1 2 0 0,-5-3 5 16,4 1 1-16,-5 2-3 0,1-3 7 0,-3 1-4 16,-3 1 1-16,-3 0-1 0,-2 0-3 0,-2-1-3 15,-3 4-1-15,-2-2 0 0,-2 3-3 0,-4 1 0 16,-2 0-2-16,0 3 2 0,0 0-1 0,0 1-2 16,1 3 0-16,0-1 1 0,1 2-1 0,2 3-1 15,2-1 0-15,0 1-1 0,2 0 1 0,2 2 0 16,1 1 0-16,-1 0 0 0,2 2-1 0,0 0 2 15,3 1 0-15,2 1 0 0,-2 1 1 0,2 2 3 16,0 1-1-16,3-1 0 0,-5 2 1 16,0-2 1-16,-2 3 2 0,3 1-2 0,-4-1 1 15,-4-1 0-15,0 2 0 0,-2-4 1 16,-1 1 0-16,-2 1-1 0,-1-5 0 0,-6-3 1 16,4 2 0-16,-2-4 0 0,1-3 1 0,-2-2-2 15,1 1 1-15,2-6 0 0,1 0-1 0,2-5 1 16,1 0-2-16,0-3-2 0,2-2-1 0,1-2 2 15,2-2-4-15,0-1-4 0,3-2-8 0,0 1-7 16,0-3-8-16,4 0-76 0,-1-1-37 0,2-2-24 16,-1 1-98-16,-1-2 6 0,-2-1-81 0</inkml:trace>
  <inkml:trace contextRef="#ctx0" brushRef="#br0" timeOffset="19494.604">17037 5411 2200 0,'-16'-3'253'0,"6"2"-249"0,3 1 106 16,-2-1 129-16,4 1-117 0,5 0-68 0,0 0-31 15,0 0 7-15,0 0-4 0,12 0-38 0,0 0-216 16,2 2 211-16,4 2-53 0,1-2 72 0</inkml:trace>
  <inkml:trace contextRef="#ctx0" brushRef="#br0" timeOffset="26406.252">16492 6388 745 0,'0'0'50'0,"0"0"43"16,0 0-47-16,0 0 134 0,0 0-81 0,0 0-13 16,-14 12-5-16,9 0 10 0,-1 1-23 0,-4 0-17 15,1 3-10-15,1 3-2 0,-1 1-21 0,1 1-6 16,1 1-2-16,0-1-2 0,0 1-6 0,0-4-20 16,5 2-19-16,-3-1-12 0,1-5-29 0,2 0-112 15,-2-3 152-15,3-2-66 0,0-1 104 16</inkml:trace>
  <inkml:trace contextRef="#ctx0" brushRef="#br0" timeOffset="26605.053">16564 6391 807 0,'4'-3'56'0,"-3"1"43"0,2 1-59 0,-3 1 116 15,0 0-57-15,0 0-16 0,1 0-5 16,10 13 1-16,-7-6-23 0,1 3-1 0,2-2-6 15,1 2 0-15,0 1-6 0,3 2-16 0,2-2-1 16,-1 0 1-16,2 1-18 0,-3-1-9 0,1 1-20 16,-2-1-6-16,0-1-20 0,-4-1-109 0,-1 0-68 15,-1 1 84-15,-3-1 141 0,-4 0-141 0</inkml:trace>
  <inkml:trace contextRef="#ctx0" brushRef="#br0" timeOffset="26901.634">16509 6462 1527 0,'-4'0'74'0,"1"3"1"0,-1 1 1 16,3 4 4-16,1-2-24 0,-2 5 2 0,2 2 3 0,3 6 3 16,2 1-4-16,2 2-4 0,1 1 2 15,0 3-4-15,2 4 2 0,2-2 3 0,1 4-7 16,0 0-5-16,0 2-4 0,-1-4 0 15,2 3-7-15,-3-4-6 0,0 3-1 0,-1-2-1 16,0-2-6-16,-3-1-7 0,2 3 0 0,-2-4 0 16,-1 0-8-16,0-2 2 0,0 1-4 0,-1-8-1 15,0 2 0-15,-1-6-12 0,0-1-14 0,-2-4-2 16,-1-4-21-16,-1-4-92 0,0 0-45 0,0 0-26 16,0 0-116-16,-9-11 7 0,2 3-89 0</inkml:trace>
  <inkml:trace contextRef="#ctx0" brushRef="#br0" timeOffset="28221.447">16001 7885 2075 0,'-4'-20'36'0,"3"-1"-3"16,2 1 1-16,-1 4 6 0,2 0-25 0,2 3 0 15,1 4 4-15,1 2-9 0,2 6 3 0,0 1-3 16,0 1-8-16,0 8 7 0,2 2 0 0,0 4 0 16,1 2 7-16,0 3-4 0,-1 0-1 0,0 3 0 15,0 1-5-15,0-1-1 0,-2-1-1 0,1-1 0 16,0 3-1-16,-3-7-1 0,0 3 1 0,-1-4-2 15,0-2 1-15,-1-2 1 0,-2-5 0 16,-1-1 1-16,-1-1-1 0,0-5 0 0,0 0 0 16,0 0 2-16,0-14-2 0,-1 3 0 0,1-1 0 15,0-3 0-15,1-1 0 0,3 0-1 0,-2-2 1 16,2-1 0-16,0 1-1 0,1 3-2 16,0-2 1-16,1 4 0 0,1 2-1 0,-1-1 0 15,3 4-2-15,0 3 1 0,-1 2-1 0,0 2 0 16,2 1 0-16,-2 2-1 0,0 2 1 0,0 4 1 15,0 2 1-15,-2 1-1 0,-1 2 1 0,0 1 1 16,-4 0 0-16,3 2 0 0,-2 1-1 0,-2-1 0 16,0-2 1-16,-1 1-1 0,1 2 0 0,0-5 0 15,0 1 1-15,-1-3 0 0,1-3 0 0,0 0 0 16,0-2-1-16,0-5 2 0,0 0-1 0,0 0 0 16,1 0 0-16,12-7-1 0,-6-3 0 15,0-1 0-15,2-3 0 0,1-2 0 0,1 1 0 16,1 1-1-16,2-5 1 0,-1 3 0 0,-1 0 0 15,1 1 0-15,-3 3 1 0,1 1 0 16,0 1 0-16,-4 0 0 0,1 5-1 0,-5-1 1 16,4 4 0-16,-5 2 0 0,2 1-1 0,-2 6 0 15,-1-3 1-15,-1 6-1 0,2 2 0 0,-1 0 0 16,-1 2 1-16,1-2-1 0,2 3-1 0,-1 0 1 16,2 0 0-16,2 1 0 0,0-5-1 0,1 1 1 15,3-1 0-15,4-1 0 0,-2-5 0 0,2-1 0 16,2 0 0-16,1-4 2 0,2-5-1 0,0-2 0 15,2-2 1-15,-1-3 0 0,1 0 2 16,-1 0-1-16,0-1 1 0,-4 0 0 0,0 2 3 16,-3 1 1-16,2 3 1 0,-5-1 7 0,-3 3-1 15,-1 3-1-15,-2 2 6 0,0 0-4 16,0 1 1-16,-3 4-1 0,-2 0-5 0,-1 0-3 16,2 3 0-16,0 3 0 0,0-3-4 0,0 3-1 15,-2-1-1-15,2 1 1 0,1 0-2 0,3 0 0 16,-1-3 1-16,2-2-1 0,-1-1 1 0,4-3 1 15,1 1-1-15,1-5 1 0,-1-1 1 0,0-5-1 16,0 2 1-16,1-5 0 0,0 0 0 0,-5-4 2 16,0 2-1-16,-4-4-1 0,-1-1 2 0,-2 1-2 15,-2-4-1-15,-3 0 2 0,-2 1-2 0,-1 2 0 16,-1-3-1-16,0 2 0 0,1 3-1 0,-2 5 0 16,-4-4 1-16,0 8-1 0,-2 1-1 15,1 3-1-15,1 2-1 0,-2 1 1 0,0 4-1 16,6 3-2-16,0 2 1 0,3-1-2 15,3 2 0-15,3 1-1 0,3 0 1 0,2-1-1 16,4 1 1-16,4-3 0 0,2-1 0 0,5-2 1 16,3 0 0-16,1-4 2 0,2-1 0 0,3-1 0 0,-1-5 2 15,1-2 0-15,1 1 0 0,-1-4 0 16,1 3 0-16,-3-3 1 0,-2 3 0 0,-3-1 0 16,1 3 1-16,-5 2-1 0,-1 0 0 0,-7 4 1 15,0 2-1-15,-3 3 1 0,0-2-1 0,-3 6 1 16,-1 2-1-16,0-2 1 0,0 4-1 0,-1-4 0 15,0 2 0-15,1-1 0 0,0 1-1 0,0 0 1 16,2-3 0-16,2-2 1 0,-1-3 0 16,5 2 1-16,-1-3 0 0,1-2 3 0,2-3 3 15,-2-2-2-15,2-1 5 0,0-1 4 0,-1-1 0 16,-2-3 1-16,-2 0 4 0,-1 1-2 0,-2-1 0 16,-2 0 0-16,-1-1-3 0,-3 2-4 15,-2-1 0-15,-4 2-1 0,0 3-4 0,-3-3-4 16,-2 5-2-16,-2 1 0 0,-1 2-4 0,-1 1-14 15,-1 2-9-15,0 2-2 0,3 1-17 0,0 1-47 16,3 0-20-16,4 0-6 0,0 0-57 0,8 0-88 16,2 2-40-16,2-3 58 0,2 0 247 0,6-2-194 15</inkml:trace>
  <inkml:trace contextRef="#ctx0" brushRef="#br0" timeOffset="28942.884">17181 7810 915 0,'-5'5'162'16,"2"5"-159"-16,0 0 117 0,0 1 81 0,-1 0-76 0,1 0-34 16,3 2-44-16,0-1 10 0,4-3 0 15,2 0-48-15,2-2 1 0,1-1-4 0,5-4 0 16,-2 1 2-16,4-5 12 0,2 1 4 0,0-3 0 16,2-3 15-16,-2-2 11 0,3-2 3 0,-2-3-1 15,1-1 12-15,-1-4-13 0,-3-2-3 0,0-1 4 16,-2-4-18-16,0-1 1 0,-2-3-3 15,-2 0-5-15,0-1 2 0,-4-3-8 0,0 1 0 16,-2 1 2-16,-2 1-10 0,-2 3 5 0,-2 1-3 16,-1 4 3-16,-3 5 1 0,-3 2 2 0,0 4 0 15,-4 5 0-15,1 4 0 0,0 5-8 0,-3 1 0 16,-1 5 0-16,-2 3-10 0,4 4-2 0,-4 6-1 16,4 3 0-16,0 0-2 0,2 7-1 15,2 0 0-15,2 2-1 0,3 2 2 0,3-2 0 16,3 0-2-16,4-3 1 0,1-3-1 0,7-1 0 15,2-4-1-15,2-3-2 0,0-4 0 0,4-4-8 16,1-3-1-16,2-1 0 0,0-6-8 0,0-1-7 16,-1-5 0-16,1-3 1 0,-2-1-5 0,-2-4 15 15,-3-2 0-15,-4 1-2 0,0-1 16 0,-6-2 3 16,-1-1 3-16,-2 2 0 0,-3 1 3 16,-2 3 0-16,-1-2 1 0,-6 5 1 0,1 0 0 15,-2 4 0-15,-1 0 1 0,-2 5 1 16,0 1 1-16,-1 4-1 0,1 3 1 0,2 3-1 15,0 0 0-15,4 4-2 0,1-3-1 0,4 3 0 16,1-2-2-16,0 0-2 0,6-1 0 0,5-2 0 0,0-3 0 16,5 1 0-16,2-5-1 0,4 0 0 15,1-3 1-15,4-1-1 0,-1-3 1 0,1-5 0 16,2-1-1-16,-3-3 1 0,0-1 1 0,-3-5-1 16,-1-1 2-16,-2-1 2 0,-2-1-1 0,-1-3-1 15,-4-1 2-15,-2 0 0 0,-2-2 0 0,-2-1 1 16,-2 0-1-16,-1 2 0 0,-2-4 1 15,-2 5 1-15,0 1 1 0,-2 4 1 0,-3 0 8 0,-1 8-2 16,1 2 7-16,-5 1 2 0,0 9-2 16,-1 1 1-16,-3 0 3 0,0 7-7 0,0 4-3 15,-1 6 0-15,-1 4-9 0,3 1 4 0,-1 3 1 16,3 7-3-16,2 2 5 0,3 1-4 16,2 2 1-16,3 2 1 0,1-1-3 0,6-2-3 15,1-1-1-15,4-3-1 0,1 1-3 0,3-8-1 16,2 0-10-16,2-6-7 0,-1-3-8 0,-1-6-84 15,1-2-61-15,-2-3-46 0,1-4-122 0,-2-7 8 16,-4-5-119-16</inkml:trace>
  <inkml:trace contextRef="#ctx0" brushRef="#br0" timeOffset="62109.014">1774 5375 432 0,'5'-6'87'0,"1"-3"3"0,2-5-11 16,-1 1 4-16,2-3-14 0,-2-1-3 16,3-4-1-16,-1 1-8 0,-1-4 0 0,1-3-1 15,-2 1-11-15,2 0 0 0,-3-2-2 0,1 0 0 16,2-3-1-16,-3 5-8 0,0-1-1 0,-1 2 0 15,0 4-8-15,0 3-3 0,0 0-1 0,-1 5 0 16,-3 0-4-16,2 6-4 0,-3 1-2 0,0 6 0 16,0 0-6-16,0 0-1 0,0 4-2 0,-2 4 0 15,-1 3-2-15,0 3 0 0,2 2-1 0,0 4 1 16,-2 1 0-16,2 2-1 0,-1 3 1 16,2 1 0-16,0-2 0 0,0 1 0 15,0 2 0-15,0-3 0 0,0-2 2 0,0-1 0 0,0 1 0 16,-2-1-1-16,1-4 1 0,0 1-1 0,-3-2 1 15,0 2-2-15,0-1 1 0,-1-3-1 16,-3 1 0-16,-2-1 0 0,2 0 0 0,-3-3 1 16,1 0-1-16,-1-2 1 0,1 0 0 0,0-1 0 15,0-3 1-15,0 0-1 0,1-1 1 0,2 0 0 16,1-3 1-16,1 0 0 0,1-1 0 0,4-1 2 16,0 0 0-16,0 0 3 0,0 0 2 0,11-4 17 15,-1-2-2-15,4 2-3 0,1 2 18 0,4-6-13 16,1 3 4-16,2-2 1 0,1 1-14 0,1 0-5 15,0 1-3-15,0-3-1 0,1 2-5 0,1 2-2 16,0-2 1-16,0 1-1 0,1 3-2 0,0-2-51 16,-1 3-48-16,-1 1-17 0,-1 1-76 15,-3 4 5-15,0 5-82 0</inkml:trace>
  <inkml:trace contextRef="#ctx0" brushRef="#br0" timeOffset="62413.279">2551 5317 859 0,'18'-4'22'0,"4"3"2"0,3-2-11 0,2-2 2 16,4 2 4-16,2-2-14 0,4 1-1 16,-1-1-1-16,1 0-1 0,0-1 0 0,1 1-1 15,3 1 1-15,1 1-2 0,2 2 1 0,-1-3 1 16,2 3-2-16,0-3 0 0,0 3 1 0,-2-1-15 16,0 1-12-16,-3 0-2 0,-2 0-22 0,1 1-46 15,-2 0-4-15,0 0 0 0,5 0-47 0,1-2 1 16,1 0-10-16</inkml:trace>
  <inkml:trace contextRef="#ctx0" brushRef="#br0" timeOffset="63399.178">13357 4929 892 0,'5'0'62'0,"4"3"-11"0,1 1-44 15,0 0 174-15,3 8-169 0,0 0-5 0,1 5 1 16,-1 3 3-16,-2 3-7 0,-1 6 0 0,-2-5-2 16,0 5-1-16,-3-1 1 0,-1-2 0 15,1-1 1-15,-3-5-2 0,3 0 1 0,-1-5 1 16,0 0 1-16,-1-4 1 0,1-2 1 0,-1-2 3 16,-1-3 0-16,2-3 0 0,-2-1 4 0,1-4-2 15,-1-2 0-15,2-1 1 0,-2-5-2 0,3-4-3 16,0-1 0-16,1-2-1 0,0-1-2 0,3-5 1 15,-1 1 0-15,0-2-1 0,2 0 0 0,1 1 12 16,0-1 1-16,3 4 0 0,-1 2 10 0,1 4 9 16,1 3 1-16,0 3 3 0,-1 4 4 0,-1 6-13 15,0 0-2-15,0 6 3 0,-4 4-17 0,-1 2-4 16,-2 4-4-16,-1 5-3 0,-3 1-4 16,1 5-48-16,-4 2-85 0,-3 3 77 0,-3-1 57 0,-3 0-56 15</inkml:trace>
  <inkml:trace contextRef="#ctx0" brushRef="#br0" timeOffset="64045.683">6053 5021 410 0,'-21'22'143'0,"2"-2"-39"16,3 4-8-16,3-4 27 0,2 1-114 0,2 0 1 15,4-1 0-15,5-4 6 0,5 1 2 0,5-6-1 16,2-2 9-16,4-2 4 0,3-3 3 15,3-2 0-15,4-2 5 0,1-5 9 0,1-3 4 16,1-1-1-16,0-2 10 0,-1-6 1 0,0 1-2 16,-3-4 4-16,-4 1-2 0,-5 1-16 15,-2-2-4-15,-7 2 0 0,-3-1-19 0,-4 2-5 16,-4 2-5-16,-9 3-1 0,0 3-8 0,-7 4-4 16,-4-1-1-16,-1 6 0 0,-3 0-6 0,0 6-1 15,1 0-22-15,2 3-12 0,-1 1-14 0,5 0-190 16,0 2 216-16,4-2-70 0,2 1 102 0</inkml:trace>
  <inkml:trace contextRef="#ctx0" brushRef="#br0" timeOffset="64427.661">6418 4752 692 0,'0'13'49'0,"0"5"-6"0,0 1-25 0,0-1 32 16,0 4-6-16,0 0-19 0,-1 1 2 0,1 3 4 16,-1 0-23-16,-1-2 1 0,1-1-4 0,0-1 1 15,-2 1-1-15,2-6 1 0,-1 0-1 0,0-3 1 16,0-2-1-16,1-3 4 0,1-4 0 0,0-5-1 16,0 0 3-16,0 0-2 0,0 0-1 0,13-9 2 15,-4 2-5-15,2-3 0 0,1 0-2 16,2-1 0-16,2 0-2 0,3 1-1 0,-3 0 0 15,2 4 1-15,-1-2-1 0,-1 5 11 0,0 3 7 16,0 1-3-16,-1 4 16 0,-4 2 9 16,3 3 2-16,-4 1 4 0,0 3 7 0,-3 2-4 15,-1 0 0-15,0 0-1 0,-3 0-5 0,-3-1-6 16,-3 1-3-16,0-1 0 0,-5-3-8 0,0 0-5 16,-6-1-4-16,-2-1 1 0,-1-2-8 0,-2-1-3 15,1 0-7-15,-3-5-3 0,0-1-9 0,1-1-68 16,2 0-23-16,3-3-6 0,2-4-81 0,5 0 4 15,0-2-52-15</inkml:trace>
  <inkml:trace contextRef="#ctx0" brushRef="#br0" timeOffset="64745.991">7047 4887 1122 0,'-5'-2'78'0,"-3"3"-9"0,-2 2-47 0,-3 2 113 16,0 0-81-16,-3 2-16 0,-1 5 2 0,-1-1 0 16,2 0-18-16,1 2 5 0,3-1 1 0,2 1-1 15,5 0 6-15,5-1 0 0,2 2 0 0,6 0 2 16,3-2-1-16,4 1-3 0,2 1-3 0,2 1 0 16,1 0-5-16,-1-4-1 0,0 1-1 0,-1 0 0 15,-2 0-3-15,-2-1-2 0,-7-1-1 0,1-3 1 16,-5 0-3-16,-3 1 1 0,-2-3-1 15,-8 1-1-15,-2-2 0 0,-2-1-3 0,-1 2 0 16,-4-1 0-16,-2 0-6 0,-1-1-5 0,-3-2-15 16,3-1-1-16,-1 0-14 0,4 0-56 15,0-1-12-15,4-4-5 0,3 2-62 0,6 0-142 0,3-4 227 16,6 3-101-16,3-6 183 0</inkml:trace>
  <inkml:trace contextRef="#ctx0" brushRef="#br0" timeOffset="65128.048">7180 5124 627 0,'8'-5'153'0,"4"0"-152"0,1-2 127 15,-1 0-2-15,1-1-16 0,1 0-30 0,0-2-6 16,-1-3-41-16,-2 2 12 0,-3-1-29 0,-2-2 1 16,-1 2 0-16,-3 1-1 0,-2-1 0 15,-1 3 1-15,-3 0 0 0,-1 2 0 0,-1 1 1 16,0 3-8-16,-1 2 0 0,-4 2 0 0,-1 3-9 15,3 3 0-15,-1 3-2 0,1 5-1 0,2 2-1 16,-1 1 0-16,1 3 1 0,4 1 0 16,3 1 0-16,-1-1 2 0,2 1-1 0,4-1 1 15,0-1 2-15,1-3 0 0,4 0 0 0,1-4 1 16,0-2 0-16,3-3 2 0,0 0 0 0,-1-3 0 16,1-1 2-16,2-4-1 0,-1-1 1 0,-3 0 1 15,3 0 0-15,-3-2 0 0,0-5-1 0,0 2 1 16,-3-5-1-16,0 0-1 0,0-1-1 0,-2-2 0 15,-1 1-2-15,-2 1-2 0,1-1 0 16,-3 1 0-16,1-1-2 0,-2 4-3 0,0 0 0 16,-1 3 0-16,0 5-1 0,0 0-24 0,0 0-17 15,0 0-2-15,0 0-32 0,0 0-81 0,0 0-30 16,-3 16 42-16,3-8 151 0,0 1-132 0</inkml:trace>
  <inkml:trace contextRef="#ctx0" brushRef="#br0" timeOffset="65612.27">7472 5218 354 0,'5'-4'106'15,"0"-2"-9"-15,1 1-1 0,1-2-18 0,0 1-16 16,1-4 2-16,-1-1-24 0,1-2 7 0,0 2-4 16,1-4-3-16,-2 1 7 0,1-1 0 0,-1 1 1 15,3-2 2-15,-3 1 0 0,1 3-11 16,0 0-3-16,2 1 1 0,-2 0-13 0,0 3-4 0,0 3-2 16,-3-1-2-16,1 4-5 0,0 2-4 15,-1 2 0-15,-3 4 0 0,2 0-5 0,-1 4 2 16,-2 3 0-16,3 3-1 0,-2-2 3 0,1 4-2 15,-1 0 1-15,3 1-1 0,-1-2 0 0,-1 0 2 16,3-1-3-16,3 2 1 0,0-5 0 0,1 0-1 16,2-1-16-16,-1-1-10 0,4-1-13 0,1-2-119 15,0-1 137-15,-1-2-45 0,0-3 63 0</inkml:trace>
  <inkml:trace contextRef="#ctx0" brushRef="#br0" timeOffset="65930.08">7886 4992 812 0,'1'5'61'0,"2"1"-5"15,1 4 0-15,-1-1-17 0,3 2-11 0,1 3 8 16,0-1-23-16,3 4 0 0,-1-3-6 0,0 1 3 16,3 2 0-16,0-3 19 0,0-1 0 0,-1 0 0 15,2-4 19-15,-1 0-2 0,0 1 4 0,-1-6 2 16,1 2-3-16,-3-6-5 0,2 1-1 15,1-1-2-15,-4-4-5 0,2-2-6 0,-4-1-1 16,3-2 0-16,-3-2-7 0,1-3 2 0,-2 0 0 16,-1-4-1-16,1 1 2 0,-1-1-3 0,1-1-1 15,-3 1 1-15,2-1-5 0,0 2-4 0,-2 2-3 16,0 0 0-16,1 3-7 0,-2 6-3 0,-1-2-1 16,0 8-2-16,0 0-5 0,0 0 0 15,0 0-25-15,-7 9-4 0,4 2-15 0,2 1-91 16,-1 4-25-16,2 3-4 0,-3 2-110 0,3 1 3 15,0 0-50-15</inkml:trace>
  <inkml:trace contextRef="#ctx0" brushRef="#br0" timeOffset="66294.473">8460 5095 710 0,'0'-18'118'0,"0"6"-5"15,-1-3 0-15,-2 4-39 0,-1 3-7 0,0 0 11 16,-3 4-49-16,-1 4-5 0,-2 2-11 0,-1 8-5 16,0-2-4-16,-3 7-1 0,2 2-1 0,-1 3 2 15,5 1-3-15,0 1 1 0,3 0 1 0,4-3-2 16,1 2 1-16,3-4 1 0,3-1 1 0,2-1 0 16,1-1 1-16,0-6 0 0,-1-3 1 0,2 1 0 15,0-2 1-15,0-3-2 0,0-1-1 0,-1-5 1 16,2 0-2-16,-2-1-2 0,3 1 1 0,-3-3-1 15,1-2 0-15,0-1 0 0,-1-2 0 16,-1 3-1-16,0-1 2 0,-2 0-1 0,-1 3 0 16,-1-2 0-16,-1 2 0 0,0 5-1 0,-1 0 0 15,-2 3 1-15,0 0-1 0,0 0 0 0,0 0 0 16,2 1-1-16,9 14 1 0,-6-6-1 16,-2 1 1-16,5-2-1 0,-3 0 0 0,2-1-27 15,0 1-9-15,3-2-1 0,0 0-31 0,0-2-68 16,4-2 104-16,-5-2-54 0,5 0 87 0</inkml:trace>
  <inkml:trace contextRef="#ctx0" brushRef="#br0" timeOffset="66497.507">8692 4533 1022 0,'6'-1'71'16,"-4"4"3"-16,2 4-48 0,1 0 122 0,-2 6-90 15,0 5-21-15,-3 3 2 0,2 4 7 16,0 1-28-16,2 2-4 0,-1 3-4 0,0-3-2 16,3 4-4-16,-1 1 1 0,5-4-2 0,-2 4 1 15,0 2 0-15,-2 0 1 0,-1 0-14 0,0 2-18 16,-1-1-9-16,-4 0 2 0,-2-4-25 0</inkml:trace>
  <inkml:trace contextRef="#ctx0" brushRef="#br0" timeOffset="66662.607">8612 5074 1098 0,'23'-9'4'0,"2"-2"-2"0,-2 2 1 0,2 1-123 15,0 2 115-15,-1-2-26 0,-2 6 31 0</inkml:trace>
  <inkml:trace contextRef="#ctx0" brushRef="#br0" timeOffset="66890.259">8909 5224 925 0,'6'-10'145'0,"-1"-1"-9"0,2-1 0 15,2 1-21-15,0 0-7 0,1-3 3 16,1 3-29-16,0 0-3 0,0 0-6 0,0 1 0 15,0 4-7-15,-1 1-16 0,1 2-5 0,-1 3 4 16,-1 0-21-16,-1 2-10 0,1 3-3 0,-2 3-4 16,2 2-9-16,-3 1-2 0,0 0 2 0,-1 2-2 15,-2-1 0-15,3 2-34 0,-4-2-21 0,-2 0-4 16,-2-2-44-16,-1 0-131 0,-2-1 184 0,-2-3-85 16,0 0 135-16</inkml:trace>
  <inkml:trace contextRef="#ctx0" brushRef="#br0" timeOffset="67013.431">9030 4860 888 0,'0'-12'41'0,"2"-2"15"16,0 2-45-16,0 1 59 0,1 2-94 0,-2 4 8 16,-1 5-68-16</inkml:trace>
  <inkml:trace contextRef="#ctx0" brushRef="#br0" timeOffset="67285.319">9141 5232 567 0,'9'5'170'0,"2"-2"-20"0,-1 0 0 15,-1 0-18-15,3 0-58 0,-3-1 6 16,1 0-29-16,1 0-9 0,-2-2-10 0,0-1-4 15,-2-3-10-15,2 0 22 0,-1-3-4 0,1-2-3 16,-3 0 19-16,0-3-12 0,2-1 2 0,-5-1 5 16,-1 1-18-16,-5 0-10 0,-1-3-3 0,-3 3 1 15,1 2-12-15,-4 1-5 0,-2 4-1 0,2 1-2 16,0 3-6-16,0 4 1 0,0 3 0 0,0 1-2 16,0 2 2-16,-1 2-23 0,4 1-40 15,0 1-14-15,0 0-45 0,2-1 4 0,4 0-58 16</inkml:trace>
  <inkml:trace contextRef="#ctx0" brushRef="#br0" timeOffset="67605.863">9451 5102 275 0,'7'14'115'0,"0"0"-31"0,0 3 0 0,-1-4-1 16,0 6-60-16,-2-5-4 0,-1 1-5 16,1-1-2-16,-4 1-3 0,0-4-1 0,-1 0-2 15,0-3 5-15,-2-1 8 0,-1-2 1 16,2-2 9-16,2-3 7 0,0 0 4 0,0 0 2 16,0 0 13-16,-8-15 7 0,10 7-2 0,1-1-6 15,1-1 9-15,1-2-2 0,1 0 1 0,3-1 2 16,-2 1-5-16,2 1 11 0,0-1 0 0,0-1-2 15,1 3 9-15,0-1-12 0,0 4-3 0,-1 2 1 16,2-1-18-16,-1 6-17 0,-2 0-7 0,-2 2 2 16,2 3-22-16,-3 5 0 0,0-1-29 0,-3 4-28 15,-1 0-17-15,-1 3 3 0,-2 2-40 0</inkml:trace>
  <inkml:trace contextRef="#ctx0" brushRef="#br0" timeOffset="72285.657">2327 8411 173 0,'-4'-2'54'16,"0"0"13"-16,0 0 4 0,-1 1 1 0,1-2 0 15,-1 2 4-15,1-2 4 0,-1 1 0 16,2-3 0-16,-1 0 3 0,0 0-2 0,2-1-2 0,-2 1 2 16,2 1-7-16,-1-3-20 0,1 0-1 0,0 0 2 15,1-1-23-15,1 0-6 0,0 1-4 16,0-3-5-16,1 1-4 0,2 1-4 0,2-2-1 15,1 1-2-15,1-2-3 0,2 1 3 0,1 0 3 16,2 1-6-16,-1-1 4 0,3 0-2 0,1 2 1 16,1 0 3-16,-1 0-5 0,1 2 3 15,3-1-6-15,2 2 5 0,0-2 0 0,-1 3-3 16,1-2 1-16,2 1-2 0,2 1-1 0,3 0 0 16,-3 2-1-16,4 1 0 0,-1-1 0 0,4 2-1 15,0 0 0-15,0 2 1 0,-1 1-2 0,1 4 1 16,-1-3 0-16,0 4-1 0,1-1 0 0,-3 2 2 15,1 1 0-15,0 0 0 0,-1-1 0 0,5 3 0 16,0-4 0-16,1 2 2 0,0 0-2 0,6 0 0 16,-1 1 1-16,0-2-1 0,1 2 0 0,-1-1 1 15,-1 1 1-15,-2-4-2 0,1-1 1 0,3 0 0 16,0 1 0-16,3-1 0 0,-1-3 1 16,2-1-1-16,-1 0-1 0,4 1 1 15,-1 2 0-15,-1-3-1 0,-2 0 1 0,6 3-1 16,-1-2 0-16,5 1 1 0,2-2 0 0,-1 2 0 15,2-2 0-15,0-1 0 0,2 1 0 0,-1-1 0 16,0 1-1-16,5 2 0 0,-1-3 1 0,0 4 0 16,1-1 0-16,3-3 0 0,-1 2 1 0,1-3-1 15,3 0 2-15,1-3 1 0,-1 3 8 0,3-8 0 16,-1 4 7-16,2-4 10 0,2 1-1 0,5 1-1 16,-3-3 11-16,-1 1-9 0,-2-4-3 0,2 3 1 15,0-4-13-15,2 1-1 0,1-2-3 16,-4 0 1-16,-2 1-3 0,2-3 0 0,-2 1 1 15,-1 1-1-15,-6-4 1 0,0 2 2 0,-4-1-2 16,0 1 1-16,-3 0 1 0,-1 0-4 16,-2 1 0-16,-1 0 1 0,1 0-4 0,-5 2-2 15,-3 1 2-15,-1-1-2 0,-2 1 0 0,1 2 0 16,-3 1-1-16,-2 1 1 0,-1 4 0 0,-1 2 1 16,-2 2-2-16,-4 1 0 0,-1 3 1 0,-5 3-2 15,2 3 0-15,-6 2-1 0,-1 2-3 0,-1 1 0 16,0 3 1-16,-4 4-1 0,2 0 0 0,3 2 2 15,-1 1-1-15,4 0 1 0,1 3 2 0,2-3 0 16,2 0 1-16,3 0 0 0,0-2 1 0,2-2 0 16,-1-1 1-16,2 0-1 0,4-3 1 0,-3-1 1 15,1-1-1-15,3-3 0 0,2 2 1 0,4-1-1 16,1-2 1-16,2-1 0 0,0 0 0 16,5 0-1-16,3-1-1 0,0 1 1 15,3-4-1-15,0 0 0 0,2-1-1 0,4 1 1 0,-2-4-1 16,4 5-1-16,-2-4 1 0,6 0 0 0,0-1 0 15,1 1-1-15,0 0 2 0,0-3-2 16,2 3 1-16,-1-4-1 0,3-1 2 0,1 2-1 16,0-3 1-16,-1-1 0 0,2 0-1 0,0-1 1 15,2 0 0-15,4 1 2 0,0-4-2 0,0 2 0 16,1 0 1-16,1-3 0 0,2 3 1 0,1 0 0 16,2-2 0-16,0 2 0 0,0 0-1 0,2-1 1 15,1-1 0-15,4 2-1 0,0-1-1 0,2-2 1 16,3 0-2-16,3 4 0 0,0-3 0 0,4 2 2 15,1 0 0-15,-1-1 11 0,0 4-2 0,-2 0-1 16,0 2 10-16,-5-2-3 0,-4 2 4 16,-6 1 0-16,-4 5-4 0,-3-1-5 0,-7 3 1 15,-9 1 0-15,-4 0-6 0,-10 5-1 0,-5-1-1 16,-11 4-2-16,-7-2-2 0,-7 2-2 16,-6 0-2-16,-7 1 1 0,-8 1-5 0,-3 3-29 15,-10-2-22-15,-3 3-10 0,-7 3-41 0,-11 1 3 16,-8-2-43-16</inkml:trace>
  <inkml:trace contextRef="#ctx0" brushRef="#br0" timeOffset="72871.524">8688 8822 784 0,'4'1'103'0,"-2"4"12"0,-2 2-1 0,2 2-4 15,-1 0-4-15,-1 4 13 0,0 0-15 0,0 1-13 16,-3 1-9-16,3 1-1 0,-2-1-19 16,1 1-14-16,-2-1-4 0,3 1-1 0,-1-4-17 15,1 2-5-15,-1-3-4 0,1 0-1 16,1 0-7-16,1-2 2 0,1-2-2 0,-3-3 1 15,1 0 0-15,-1-4 4 0,0 0-2 0,0 0 0 16,1 0 3-16,1 0-4 0,15-16 1 0,-12 6 0 16,3-1-4-16,5-2-1 0,2 1 0 0,1-2 0 15,1-3-1-15,3 0 2 0,1 5-1 0,3-3 1 16,-2 0 1-16,1 1 5 0,-4 2 2 0,1 2-2 16,-1 3 5-16,-1 2 0 0,-2 4-1 0,-1-1 2 15,0 2-2-15,-2 4-6 0,-2 1-1 0,-1 2 0 16,-1 2-6-16,-2 1-3 0,1-2 0 0,-5 4-1 15,2 0-1-15,0 3-13 0,-2-4-10 16,-2 2-1-16,1 1-17 0,1 0-41 0,-2 0-13 16,3 0 0-16,0-2-46 0,-1 1-13 0,3-2-8 15,-1-3-9-15,3 3-8 0,-1-4-40 0,2-1 136 16,-2-3-68-16,-1 1 151 0</inkml:trace>
  <inkml:trace contextRef="#ctx0" brushRef="#br0" timeOffset="73049.234">9270 9062 436 0,'15'-1'253'0,"-1"-6"-38"0,1 3-1 0,-1 3-23 16,5-5-59-16,-3 2-12 0,1-1-31 0,1 1-12 15,-1 2-8-15,1 1-4 0,0-3-17 0,-2 0-14 16,1 1-3-16,0 3 2 0,-1-2-17 0,0 0-5 16,-1 1-3-16,0-1-4 0,0 2-4 15,-1 0-52-15,1 0-24 0,-2 0-4 0,-1 2-63 16,-1-1 4-16,3 3-53 0</inkml:trace>
  <inkml:trace contextRef="#ctx0" brushRef="#br0" timeOffset="73538.329">9833 9019 555 0,'9'-3'159'0,"3"-5"-14"15,-1 4 2-15,0-2-6 0,2 0-31 0,0 0 1 16,-1-3-9-16,1 2 3 0,-1-3-24 0,-1-1-1 15,2 1-7-15,-4-3-9 0,3 1-2 16,-4-1 3-16,1-3-14 0,-1 1-6 0,0 1-5 16,-2 3 2-16,-1-1-11 0,0 1-3 15,0 1-2-15,-1 1 1 0,-2 4-6 0,2 1-5 16,-3-1-3-16,-1 5 0 0,0 0-8 0,0 0-3 16,0 0-2-16,0 0-1 0,0 0-4 0,4 11 1 15,-4-4-1-15,0 4 1 0,1-1 2 0,0 4-1 16,0 0 2-16,3 0-1 0,-1 1 0 0,0-2 1 15,1 2 0-15,0-1 0 0,1 2 0 16,0 0 0-16,-1-3 0 0,0 0 1 0,-1 0 0 0,0 1 0 16,0 1 0-16,-2-2 0 0,-1 0 0 0,-1-2-1 15,-2 1 0-15,0-2 0 0,-2 1 0 0,-1-1-3 16,-3-3-1-16,-1 1 2 0,0-1-3 0,-2-3 3 16,-2 1-1-16,1-2-1 0,-1-1 4 0,2-1 1 15,-1-1 1-15,2 0 1 0,1 0 1 16,2 0 0-16,2-1 2 0,1-2-2 0,5 3 2 15,0 0-2-15,0 0 0 0,0-2 1 16,10-14-2-16,-2 12 6 0,3-1 2 0,3 0-2 16,1 0 8-16,1 3 0 0,1-2 3 0,1 3 0 15,1-3 0-15,0 4-3 0,0 0-2 0,2 0 1 16,-1 0-5-16,0-1-3 0,-3 0-1 0,1 1-1 16,0 0-3-16,3 0 2 0,-5 0-6 0,1 0-13 15,-2 0-3-15,1 2-128 0,-1 2-109 0,-4-2 124 16,1 7 133-16,-3-5-138 0</inkml:trace>
  <inkml:trace contextRef="#ctx0" brushRef="#br0" timeOffset="74045.956">9548 7744 615 0,'7'-9'333'0,"-3"0"-84"0,1 4-16 0,-2 2 60 0,0-1-259 15,-2 8-5-15,-1 1 2 0,-2 4-7 0,-2 5-2 16,-2 6-2-16,-1 2-6 0,-1 3 11 16,-2-1 1-16,3 6-2 0,0-2 13 0,3 2-6 15,0-2-1-15,4 1 1 0,2-2-8 0,4 1-7 16,4-2-1-16,2-1-1 0,1-2-8 0,6-1 0 16,-2-1 0-16,4-3-2 0,-1-5 0 0,2-2-35 15,-3-3-17-15,0-3-3 0,0-4-43 16,-2-2-170-16,3-2 215 0,-2-4-87 0,1-2 136 0</inkml:trace>
  <inkml:trace contextRef="#ctx0" brushRef="#br0" timeOffset="74221.014">9368 8013 1668 0,'10'-3'35'0,"2"1"-3"16,3 0 0-16,0 0-11 0,4 1-5 0,2-4 3 15,3 0-13-15,4 0-2 0,1 2-14 0,-1 1-10 16,3-1-8-16,1 0-109 0,0 2-31 0,4 2-2 16,-2 4-127-16,0 3 5 0,-1 0-74 0</inkml:trace>
  <inkml:trace contextRef="#ctx0" brushRef="#br0" timeOffset="75208.972">10033 8235 1181 0,'-5'-18'153'0,"3"-1"-149"0,-1 1 79 16,1 0 40-16,-1-2-35 0,2 2-15 0,1-1-20 15,0-1 1-15,0 1-3 0,1 1-22 0,2 2 9 16,0 1-4-16,1 4-2 0,1-1 8 0,0 3-14 16,1 4 0-16,1 2 2 0,0 0-18 0,-1 3-4 15,0 3-1-15,0 0-1 0,0 4-4 0,-1 3 0 16,0 1-2-16,0 2 1 0,1 3-1 0,-1 0 0 15,1 3-1-15,-1-1-1 0,0 2 0 16,1 0-30-16,1 0-1 0,1-2 1 0,2 1-29 16,-3-2-3-16,1-2-9 0,3-2-12 0,-1-2 1 15,2-2-25-15,3-4 3 0,-3-3 6 0,-1-2-22 16,10-1 42-16,-1-3 1 0,1-3-9 16,3 1 52-16,-3-5 14 0,-2-2 12 0,1-1 8 15,1-1 16-15,-9 0 34 0,1-4 5 0,-5 1-3 16,0 1 36-16,-5-2 1 0,-1 2 7 0,-2 1 4 15,-3 0-3-15,-3 2-15 0,-3 2-5 0,-2 1 2 16,-4 0-20-16,1 5-7 0,-2 1-8 0,-3 3 0 16,1 2-10-16,0 2-12 0,2 4-2 0,1 1 1 15,3 4-14-15,0-2-1 0,3 3-1 16,5 2-1-16,0 1-2 0,1-2 0 0,6 4 1 16,-2-2-1-16,6 1 1 0,6-1 1 0,-1 0 0 15,3 0 0-15,4-3 0 0,2-3 1 0,-3 1 0 16,5-4 0-16,-3-1 1 0,-4-4-1 0,1 1 1 15,-2-4 0-15,-3-3 0 0,-1-1 0 16,-1-2 2-16,-2-3-1 0,-2 0 1 0,0-1 1 0,-2 1-2 16,-2-4 1-16,1 0 0 0,-3 0 2 15,1 3-1-15,-1 1 0 0,0-1 1 0,0 0 2 16,-1 1 6-16,-1 3-1 0,2 4 5 0,-1-3 2 16,1 3-3-16,0 4 2 0,0 0 0 0,0 0-8 15,0 0-2-15,0 0 0 0,0 0-9 0,11 12 0 16,-5-6 0-16,1 2-1 0,1 0 1 15,1-3 0-15,1 4 1 0,2 0 0 0,0-3 1 16,2 1-1-16,2 2 1 0,-1-4 1 0,0 1-1 0,-1-4 0 16,0 2 0-16,2-1 0 0,0 0 1 0,0-3-1 15,-2 0 1-15,4 0-1 0,1 0 0 16,2-2-1-16,0-1 1 0,1 1 1 0,1-1-1 16,2 2 0-16,0-4-1 0,1 2 1 15,-2 0 1-15,2-2 0 0,-1 3 0 0,1-2 1 16,1 0 0-16,2 1 2 0,0-1-1 0,-3-1 1 15,2 0 1-15,-1-4-1 0,3 1 1 0,3 0 0 16,-1-3-1-16,0-1 0 0,2-3-1 0,0 2 1 16,-2-1-1-16,0-1 1 0,-6 3 1 0,-5-2-2 15,-2 1 1-15,-7-1 1 0,-3 3-2 16,-4 0 1-16,-2 0-1 0,-1 1-4 0,-6 3 1 16,-2-3-1-16,-3 1-2 0,-2 3-3 0,-1 2 0 15,-2 3 0-15,-2 0-1 0,-1 2-1 0,1 3 1 16,2 3-1-16,1 2 0 0,-1 2 0 0,3 2 1 15,4 2-1-15,2 1 1 0,5 0 2 0,2 3-2 16,4-1 1-16,4 3 2 0,4 0 0 16,2 1 1-16,1 3-1 0,0 1 0 0,1 1 1 15,-2 0 1-15,-3 2-1 0,-1-1 1 0,-2 2 0 16,-1-2 0-16,-4 0 0 0,-1-2 0 0,-4-1 1 16,0-2 1-16,-3-2-1 0,-3-1 1 0,-4-3 2 15,1-1 0-15,-3-3 1 0,-3-3 1 0,-1-3 4 16,0 2 1-16,-2-3-1 0,-2-5 5 0,-1 0-4 15,0-1 1-15,0-1 1 0,0 0-4 0,1-7-21 16,-3-1-47-16,-1-3-26 0,4 3-49 0,-9-9 6 16,0-3-68-16</inkml:trace>
  <inkml:trace contextRef="#ctx0" brushRef="#br0" timeOffset="75363.567">10529 7752 2085 0,'2'-3'154'16,"2"3"-149"-16,1 2 1 0,1-1 25 0,2 0-41 15,3 4-4-15,0 2 0 0,0-2-6 0</inkml:trace>
  <inkml:trace contextRef="#ctx0" brushRef="#br0" timeOffset="76466.959">12408 7731 1837 0,'36'-6'45'0,"-1"2"-11"15,1 1 0-15,0-1 4 0,-1 0-31 0,-1 1 0 16,2 1 0-16,-3-1-8 0,-1 0-31 0,0 1-14 16,-1 0-26-16,-1 2 2 0,1 0-36 0</inkml:trace>
  <inkml:trace contextRef="#ctx0" brushRef="#br0" timeOffset="77704.934">12064 7879 1133 0,'-13'-5'96'0,"3"5"2"16,-2 0 10-16,-3 0-62 0,-2 4 14 15,-4 1-32-15,-1 1 1 0,0 0 8 0,-2 1-6 16,3 1 3-16,4 1-1 0,1 1 1 0,4-2 4 15,4 2-3-15,5 0-2 0,3 0-2 0,7-1-1 16,2-1-3-16,5 5-6 0,6-1-3 0,1-1 4 16,1 1-10-16,0 4-2 0,2-3-1 0,-2 3-3 15,0 1 0-15,-6-2 2 0,-1 3 0 0,-2-3-1 16,-5 1 3-16,-3 0-1 0,-4-2 2 16,-2-1 1-16,-6-2-1 0,-4 1-1 0,-3-5 0 15,-4-1 0-15,-3-1-1 0,-3-5-9 0,1 0-15 16,-3 0-6-16,2-5-17 0,2 0-85 0,1-2-32 15,6 1-9-15,4-4-103 0,8 1 3 16,3-2-59-16</inkml:trace>
  <inkml:trace contextRef="#ctx0" brushRef="#br0" timeOffset="78179.079">12108 8112 767 0,'14'-1'162'0,"0"-1"-12"0,-1-1-1 0,0 1-39 15,-2-4-20-15,2 1 11 0,-1-4-52 0,1 2 0 16,-2-1-10-16,-3-2-4 0,1-1-1 16,-2 0 3-16,1 3 1 0,-3-4 2 0,-5 4 1 15,0 2-11-15,1-3-4 0,-4 5 2 0,0 1-14 16,-3 3-4-16,-1 0-3 0,0 5-3 0,1 2-4 16,-3 4 0-16,-1 0 1 0,2 5 0 15,0-1 0-15,2 4 1 0,1-2-1 0,1 3 1 16,2-1 0-16,2-3-1 0,4 3 0 0,1-3 2 15,3 1-1-15,2-5 2 0,2 0 1 0,2-5-2 16,7-1 3-16,-3-5 1 0,5-2-1 0,4-6-1 16,-1-3 1-16,3-5-3 0,1-3-2 0,0-2 1 15,-7-6-4-15,3-1 0 0,-4 0-1 0,-6-5 0 16,-1-1-1-16,-4 0 2 0,-2-1 0 0,-2-5 2 16,1-1 0-16,-4-4 1 0,0 0 3 15,-1-2-3-15,-1 1 3 0,-2 2 2 0,0-1 3 16,-1 7 2-16,-3 5 4 0,2 4 5 0,-3 6 1 15,1 6-1-15,-2 3 7 0,1 6-8 16,0 3 0-16,0 5 0 0,0 4-8 0,-1 7 2 16,1 4 0-16,0 2-1 0,0 8 4 0,3 2 4 15,-1 7 1-15,2 6 1 0,1 2 4 0,5 0-2 16,0 5-1-16,4-1 0 0,2-1-4 0,1-2-4 16,3-3-2-16,0-1 1 0,-1-3-6 0,1 1-2 15,1-5-29-15,-1 1-18 0,-3-4-20 0,-3-5 3 16,-3-3-38-16</inkml:trace>
  <inkml:trace contextRef="#ctx0" brushRef="#br0" timeOffset="79851.398">1874 8351 1311 0,'4'-8'126'16,"-2"-7"12"-16,1 2-39 0,-1-3-7 0,-1-1-14 16,-1-4-1-16,0 1-12 0,0-4-10 15,-1-3-3-15,0 0 0 0,-2-1-11 0,1-1-5 16,0 2-4-16,-2 0 0 0,1 1-7 0,1 3-6 15,1 2-3-15,-2 1 1 0,1 4-8 0,2-1-2 16,-1 4-2-16,-1 2-2 0,1 0-3 0,1 5-1 16,-1-1-1-16,0 4 0 0,1 3-3 0,0 0-4 15,0 0 2-15,-2 0-1 0,1 0-2 0,-16 15 3 16,12-8 0-16,0 4-1 0,-2 0 3 0,0 1 2 16,0-4 0-16,0 7 1 0,-3-4 0 0,0 3-1 15,0-2 0-15,0 2 1 0,-1-1-1 16,0 2 1-16,0-1 0 0,0-3-1 0,1 1 3 15,1-2 1-15,1 0 0 0,-1-4-1 16,3 0 2-16,2-1 1 0,0-4-1 0,4-1 2 0,0 0-2 16,0 0 1-16,-3-11-1 0,6 0 1 15,1 0-1-15,2-3 1 0,0-2-1 0,1-1 0 16,1-1 1-16,0-2-1 0,-1 0 1 0,0 0 0 16,1 1 0-16,-1-2 0 0,2 1 1 0,-2 4 1 15,-1-3 0-15,2 5 11 0,-1 2-1 0,1 1 1 16,-1 4 9-16,0 2-3 0,0 4 1 0,0-2 0 15,2 6-5-15,-1-2-7 0,2 4-2 0,0 4-1 16,1 2-8-16,1 0 0 0,2 0 0 16,-2 1-1-16,-1-1 0 0,2 3-82 0,-1-2-85 15,2 2 90-15,-3 1 79 0,-5-3-76 0</inkml:trace>
  <inkml:trace contextRef="#ctx0" brushRef="#br0" timeOffset="80367.668">993 7309 1839 0,'-8'19'35'0,"3"1"9"0,2-1-27 0,1 1-2 16,-1-1-5-16,6-1-3 0,-3-1-1 0,8-2 5 16,0-3 3-16,4 0 1 0,3-1 7 0,3-5 7 15,3-1 5-15,2-5 1 0,2-1 11 0,-1-7-4 16,1 1-2-16,-3-3-1 0,-1 0-3 0,-3-5-7 16,-2 0-3-16,-3 1-2 0,-4-2-7 0,-2 0-3 15,-4-2-1-15,-3 0 1 0,-1 0-3 0,-5 1-4 16,-1 0-1-16,-3 2-1 0,-4 2-4 0,-1 1 1 15,-2 5-3-15,-1 3-1 0,-6 1-2 0,3 5-3 16,-1 1 0-16,1 3 0 0,-3 1-5 0,6 3-56 16,1 0-23-16,6 1-4 0,3 0-66 15,3 0-201-15,4 0 282 0,5-6-129 0,7 3 210 16</inkml:trace>
  <inkml:trace contextRef="#ctx0" brushRef="#br0" timeOffset="80695.754">1293 7174 1467 0,'6'8'76'15,"0"1"-19"-15,0 4-22 0,2 0 1 0,-1 2-6 16,1-1-21-16,-1 2 12 0,2 0-3 16,-2-2-2-16,2 1 11 0,-1-4-7 0,4-2 0 15,-5-2 5-15,-1 2-11 0,0-6 2 16,0 1 0-16,1-2-1 0,-7-2 1 0,0 0-3 15,1 0 1-15,10-11 0 0,-10 2-3 0,4-3-2 16,1 3-2-16,-2-4 0 0,0 1-2 0,-1-3-2 16,-1 0 0-16,3 0 0 0,2 3-2 0,-5-1 0 15,1-2 17-15,-3 4-5 0,4 1 9 0,-2 2 4 16,3 2-1-16,0 2 1 0,-3 2 7 0,1 2-7 16,-2 1-10-16,5 4 1 0,-3 1-10 0,0 5-1 15,-3-1-2-15,0 1-1 0,0 2-2 0,0-1 0 16,2 2-14-16,-1-2-9 0,1 0-9 0,2-1-110 15,-1-1-64-15,0 1 82 0,5-2 125 0,0-5-128 16</inkml:trace>
  <inkml:trace contextRef="#ctx0" brushRef="#br0" timeOffset="80981.645">1708 7217 1419 0,'14'-6'46'0,"1"1"15"16,-1-3-34-16,-1 0-2 0,-2 1-7 15,-1-1-1-15,-1-1-2 0,-4 3 0 0,-1-3-1 16,-3 3 0-16,-1 0-1 0,-3 1-4 0,-2 3 2 16,-2 0-3-16,-3 1-3 0,-1 2 13 0,0 3-3 15,0 1-3-15,0 4 10 0,0-3-3 0,2 4-2 16,2 1 10-16,2 0-12 0,2 0-3 15,3 1 0-15,1-1 1 0,3 1-5 0,5-3-1 16,1 1 0-16,2-4-1 0,3 1-1 0,2-2-2 16,0 0-1-16,2-4-8 0,-1 1-3 0,0-1-188 15,-2 1 184-15,-3 0-43 0,-3 2 57 0</inkml:trace>
  <inkml:trace contextRef="#ctx0" brushRef="#br0" timeOffset="81389.7">1270 7597 1396 0,'-9'-3'59'0,"-3"3"6"16,-2 0-7-16,-3 4 2 0,-1 2-12 0,-1 0-8 15,-2 3 4-15,1 2-3 0,0 1 0 16,2 2-3-16,0 2-4 0,7-2-12 0,1 0-2 16,6 0 1-16,4 2-15 0,1-5 0 0,2 1-2 15,9-2 0-15,1 1-1 0,2-2 1 16,2 0 0-16,3-2 0 0,-3 2 1 0,4-3 5 0,0 1 2 15,-2 1 0-15,-3-2 6 0,-3-1-3 16,0 1 3-16,-6 1 2 0,-1-2-3 0,-6 2 0 16,-1-3-4-16,-5 1 0 0,-3 0-2 0,-2 1-3 15,-2 1-3-15,-5-2-1 0,1 1-4 0,-2-1-38 16,2-2-18-16,1 1-3 0,-2 2-46 0,3-5-118 16,4-1 172-16,1 3-80 0,4-3 131 0</inkml:trace>
  <inkml:trace contextRef="#ctx0" brushRef="#br0" timeOffset="82080.79">1500 7703 1368 0,'0'-6'80'0,"-3"0"-5"15,-4 3-18-15,1 1-7 0,0 2-11 0,-4 1-7 16,-1 3-7-16,0 2 7 0,0 4-3 0,-1-3 0 15,0 3 3-15,0 1-12 0,1 0 0 0,1 1 1 16,4-2-15-16,0 0-3 0,3 0-1 0,3 0 1 16,3-4-3-16,2 1 0 0,2 1 1 0,3-3 0 15,-1-2 1-15,0 1 0 0,1-4 2 16,3 0-2-16,-3-2 2 0,1-2-1 0,0-1 1 16,-3-2 0-16,2 2-1 0,-2-4 2 0,3 2-2 15,-6-2 1-15,3 0 0 0,-3-2-1 0,-1 0 0 16,1 0 1-16,0 0-1 0,0-1-1 0,0 1 4 15,1 1 4-15,-2 0 1 0,2 2 6 16,-1 2-3-16,2 1-1 0,1 3 8 0,-1-1-9 16,-2 3 1-16,3 0-5 0,1 0-7 0,1 3-1 15,0 2 1-15,1-3-1 0,-2 3 0 0,2 0 0 16,1-1 0-16,-1 3-1 0,0-4 1 0,2 2 2 16,-1-2-1-16,0 0-1 0,2-2 3 0,-2 0-1 15,1-1 0-15,-1 0 0 0,0-2 0 0,1 1 0 16,-1-4-1-16,0 1 2 0,-1 0-1 0,3-2 0 15,-2 2 1-15,2-3-2 0,-1 2 1 0,1-2 0 16,-3-1 2-16,3 2 6 0,0-1 1 16,0 0 11-16,1-1-4 0,-2 0-1 0,2 1 13 15,2-2-11-15,2 2 3 0,-3 1-6 0,0-3-10 16,0 3-1-16,-1-1-2 0,0 0 1 16,-1 3-3-16,-2-4-2 0,-4 4-21 0,2-2-2 15,-3 1-16-15,-2 2-43 0,0-1-10 0,-2-1-4 16,-2 3-54-16,0-2-39 0,-1-1 8 0,-1 0 5 15,0 1-31-15,0 1 67 0,-2-5 5 0,1 6-11 16,-1-4 85-16,1 2 21 0,-1-1 18 0,1 0 13 16,1 1 24-16,-2 1 50 0,2 0 2 0,1 3-5 15,0 0 50-15,0 0 3 0,0 0 11 0,0 0 4 16,0 0-4-16,11 17-20 0,-5-9 0 16,2 3 6-16,-1 4-26 0,2-2-12 0,0 4-11 15,0 2-1-15,0 3-16 0,-1 2-14 0,2 0-4 16,-4 5-2-16,3-5-16 0,-2 4-2 0,0-3-1 15,-1 0-11-15,-1 0-3 0,-2-7-106 0,1 1-51 16,-1-7-21-16,-2 0-135 0,-1-2 9 16,-1-2-112-16</inkml:trace>
  <inkml:trace contextRef="#ctx0" brushRef="#br0" timeOffset="82704.939">2239 7415 1545 0,'16'-8'65'0,"0"2"6"0,0 1-28 0,-2-1-4 16,0 4-12-16,-2 2-5 0,-1 0-7 15,-4 5-6-15,-2 0 2 0,-3 3 0 0,-2 0-8 16,0 3-1-16,-7 0 0 0,-1 3 0 0,-2 0-2 16,-2-2 0-16,-2 3 0 0,2-3 0 15,-2 2 0-15,2-3 0 0,-1 0 0 0,5-3 0 16,-1 0 0-16,3-2 0 0,2-1-2 0,1-1 0 15,3-4-1-15,0 0-3 0,0 0 1 0,1 0 1 16,15 0-2-16,-6-7 3 0,1 3 1 0,2-5-1 16,2 0 4-16,0-2 0 0,1-1 2 0,1-3 0 15,3 3 0-15,0-4 1 0,-2 1 1 0,1-1-1 16,1-1 2-16,-3 0 2 0,0-3 0 16,0 0-1-16,1-1 2 0,-2-1 9 0,-4-1 3 15,-1 0-1-15,-4 1 9 0,1 2-7 0,-4 0 0 16,-2 3 6-16,-2 2-9 0,-6 3-4 15,1 3-5-15,-2 4-1 0,-3 3-3 0,-1 2-4 16,-1 1 1-16,-1 6-3 0,-1 2-1 0,2 2-2 16,0 3 0-16,-2 2-1 0,3 1-1 0,0 2 2 15,3 2-1-15,2-3 1 0,3 2 1 0,1-2 0 16,2-2 0-16,7 2 1 0,0-2 1 0,3-2 0 16,0-1 0-16,4 0 1 0,0-5 1 0,5-1 1 15,-2-1 1-15,-1-2-2 0,4-3 2 0,1-1 1 16,1-2 0-16,-1-4 0 0,0 1 0 0,0-4 1 15,-2 2 0-15,-1-4 0 0,-3-1 0 0,-3 0-1 16,-1 1 0-16,-5-1 1 0,-2 1-2 16,-4-1-1-16,-1 3 1 0,-4 1-1 0,-4 2-1 0,-1 1-1 15,-3 1 1-15,-3 2 9 0,1 2 1 16,-1 1 13-16,3 3 1 0,0-2-6 0,2 3 20 16,5 3-14-16,2-2 8 0,4 0-10 15,4 3-9-15,2-6 2 0,2 5-6 0,7-2 3 16,2-1-1-16,2 0-3 0,1 1-1 0,3-4 1 15,1 2-3-15,-1 1-4 0,-1-4-24 0,-2-1-15 16,0 0-17-16,-3 2-298 0,-1 1 316 0,-6 3-91 16,-4-4 129-16</inkml:trace>
  <inkml:trace contextRef="#ctx0" brushRef="#br0" timeOffset="93428.969">1025 9080 144 0,'6'-5'58'0,"-1"-1"-6"15,-3 2 6-15,-1 1-3 0,-1 3 0 16,0 0 2-16,0 0-7 0,0 0-2 0,-1 0-2 16,-1 0-2-16,1 0-5 0,-30-1-10 0,20 4-1 15,0 4 2-15,-1-1-13 0,-2 4-2 16,-3 1-1-16,0 3-1 0,-1 3-2 0,2-1 3 15,2 4-2-15,-3 2 0 0,3 3 1 0,0 2-1 16,-1 1-1-16,3 2 0 0,-2 0-3 0,1 0-1 16,0 0-1-16,0 0 1 0,1-2-4 0,-1 0-2 15,0-1 3-15,0 1-1 0,1-2-2 0,1 4 1 16,0-4 0-16,1 6-2 0,0 0 3 0,4 1-1 16,0 4-1-16,2-2 0 0,2 2 0 0,3-2 2 15,1-1 0-15,4-2-1 0,3-1 2 0,1-6 1 16,2-2 1-16,4-2 1 0,2-5-1 0,1 2 1 15,2-6 0-15,0-1 0 0,0 2 0 0,3-6-1 16,-1-1 0-16,3 1 0 0,-5-3-1 16,4 0 1-16,1 0-1 0,-5-3 1 0,1-1 0 15,-1 0 0-15,-2-1-1 0,-1-2 1 16,8-1-1-16,-9 1 1 0,0-3-1 0,3 1 0 0,-2-4 1 16,0 3-1-16,-4-2 2 0,-1 0-2 15,-3-2 1-15,0 1 3 0,-3 2-5 0,-2-5 1 16,-3 3-1-16,0-2-2 0,-2 2 1 0,-3-1 1 15,1 3-4-15,-2-4-2 0,0 2 2 0,-3 0 2 16,1 3-1-16,-2-2-1 0,2 2 1 16,1 1-1-16,0-2-1 0,2 4 1 0,-5-1-1 0,6-1 0 15,-2 3 0-15,2-1 0 0,-1 2 0 16,3 1 1-16,0 0-2 0,0 0 1 0,0 0-1 16,0 0 1-16,0 0-1 0,0 1-1 0,14 14 1 15,-8-9 1-15,0-1-1 0,3 2 0 16,2 1 1-16,-1 0-2 0,-1 1 2 0,1 0-2 15,1-1 1-15,2 2-2 0,-1 3-1 0,0-2 1 16,0 0-1-16,-1 1 1 0,0-1-1 0,0 4-1 16,-3 0 27-16,0 0-5 0,-1-1 14 0,-2 0-6 15,-2 0 6-15,-2 4 5 0,-1-4 3 0,-1 1 8 16,-2-1-23-16,-2 1-2 0,-1 1 5 0,-1 1-6 16,-2-4-2-16,-1 3 0 0,0-1-8 0,-2-1 2 15,0-1-1-15,-3-1 1 0,3-1 0 0,-2 2 0 16,0-2-17-16,1-2-14 0,-2 1-14 15,4-1 3-15,2 0-26 0</inkml:trace>
  <inkml:trace contextRef="#ctx0" brushRef="#br0" timeOffset="99339.998">2370 10421 1 0,'-10'0'3'0,"2"1"1"0,-4 0 3 0,1 2 12 15,-1-2 3-15,0-1-1 0,-1 0 15 0,2 1-3 16,1 0 0-16,0 1 2 0,2-2-5 0,0 1-9 16,0 1-1-16,2 0-1 0,-1 1-10 0,3-3 0 15,-1 0-1-15,1 2 0 0,4-2-1 0,0 0 5 16,0 0 1-16,0 0-1 0,0 0 5 15,0 0-1-15,0 0 0 0,0 0-1 0,7 1-2 16,1-2-1-16,2-1 0 0,1 2-2 0,1-1-3 16,3 1-2-16,0-2-1 0,1 0 4 15,0 2-5-15,1 0-1 0,0 0-1 0,2 0 2 16,-1 2-2-16,0-2 3 0,1 2 0 0,0-2 0 16,-1 1 3-16,0-1 0 0,-4 0 0 0,0 0 1 15,-2 2-1-15,-4-1-2 0,-3 0 2 0,0 0-1 16,-5-1-1-16,0 0 1 0,0 0 0 0,0 0 1 15,-18 8 1-15,6-5 4 0,-7-1-1 16,-2-1 1-16,-2 1 2 0,-4-2 5 0,-2 2 4 16,-1-1 1-16,-1 0 6 0,-1 0 3 0,1 2-2 15,1 0 1-15,-2-1 3 0,0 0-11 0,3 2-3 16,-1 1 0-16,2-3-12 0,0 2-3 16,4 1 0-16,0-4-1 0,3 4-3 0,4-2 0 15,1 0 1-15,2-2-1 0,2-1 1 0,2 3-1 16,3-2 2-16,3 2-1 0,4-3 1 0,0 0 2 15,5 2-1-15,5-1 0 0,3-1 2 0,2 0-2 16,5 0 1-16,3-1-1 0,3 1-1 0,4-5-1 16,1 3 0-16,2-2 0 0,2-2-1 0,2 3 1 15,2-2-1-15,-1 0 2 0,2 2 0 0,1-3 1 16,-3 1 1-16,1 1-1 0,1 0 2 16,-6 1-3-16,0-2 1 0,-2 2 0 0,-3 1-1 15,-6 0-1-15,0-2 0 0,-6 4-1 0,-1 0 1 16,-5 0-1-16,-3 1 1 0,-6 1-1 15,-2-1 0-15,-6 2 2 0,-4-1-3 0,-5 1 2 16,-3 1 0-16,-3-2-1 0,-1 0 1 0,-7 0-1 16,0-1-1-16,-2 3 0 0,-1-2 0 0,0 1 1 15,0-2-1-15,-2 1 0 0,1 1 1 0,2 0-1 16,0 2 1-16,3-1-1 0,0-1 2 0,2 0-2 16,0 2 1-16,2-2 0 0,3 0-1 0,2 2 1 15,3-3-1-15,2 0 1 0,3 0 0 0,4 2 1 16,7-4-1-16,0 0 3 0,0 0 1 15,6 5-2-15,4-5 3 0,7 1-1 0,4-1 0 16,1-1 1-16,3 0-2 0,4 1-1 0,2 0-2 16,0-3 1-16,0 3-1 0,1 0 1 0,0-1-1 15,-2 1-1-15,-1 0 1 0,0 0-2 16,-5 0 2-16,0 1-1 0,-5-1 0 0,-5 2 1 16,-3-1 0-16,-3 1-1 0,-8-2 2 0,0 0 1 15,-8 8-1-15,-5-7 1 0,-3 1 1 0,-7 1-1 16,0 2 0-16,-3-1 1 0,-1-1-2 0,-2 2 0 15,5 0 0-15,-1 1 0 0,0-1-1 0,6 1 1 16,-1 1-1-16,0 0-10 0,3 3-2 0,3 0-186 16,2 1 184-16,5 1-44 0,-1 2 57 0</inkml:trace>
  <inkml:trace contextRef="#ctx0" brushRef="#br0" timeOffset="113972.718">6150 15548 687 0,'-3'-3'380'0,"0"8"-116"16,-1 2-22-16,-2 4 79 0,3 5-328 0,-5 8 3 15,1-1-5-15,-1 4 2 0,1 2 3 0,-2 0-1 16,2 0 3-16,6-1 4 0,-3-1 1 0,6-1-1 16,6-3 5-16,2-2-1 0,3 0 2 0,6-5 0 15,3-2 0-15,0-5 1 0,7-2 1 16,-1-7 1-16,2 0 1 0,-1-5-1 0,0-1 0 16,0-5 2-16,-2-2-1 0,-3 1 11 0,-2-4 1 15,-2 1-3-15,-3 2 11 0,-2-2-2 16,-2 3 1-16,-3 5 3 0,-1-1-6 0,-3 3-10 15,-6 5-3-15,0 0 3 0,0 0-13 0,0 0 1 16,0 1-2-16,4 14-1 0,-4-5 1 0,0 1-2 16,1 1 3-16,3-1-2 0,1 2 0 0,3-1 4 15,2-1 1-15,1-1-1 0,3 0 6 0,2-5 5 16,1 0 3-16,-1-4 1 0,1-2 5 0,-1-6 6 16,2 0 1-16,0-2 0 0,-2-3 4 0,-1-4 0 15,0 0-4-15,-3-1 2 0,-1-2-5 16,-3-3-7-16,-3 0-3 0,-3-5 1 0,-2 0-11 15,0 1-5-15,-4-3-2 0,2 5-1 0,-4 0-5 16,-2 4-29-16,2 3-21 0,-1 6-5 16,-1 2-39-16,0 7-123 0,0 2-78 0,2 7 90 15,-1 2 210-15,1 1-188 0</inkml:trace>
  <inkml:trace contextRef="#ctx0" brushRef="#br0" timeOffset="115136.337">3459 15626 1361 0,'-3'-7'44'16,"-5"7"-7"-16,0 0-8 0,-2 3-3 0,-2 5-7 15,-1 7 6-15,1 1-3 0,-2 2 1 16,2 4 5-16,0 2-8 0,2 0-3 0,1 1 1 16,3 1-10-16,2-3-1 0,3 0 0 0,2-4-1 15,4 0 0-15,4-4-1 0,2 1 2 0,2-5-1 16,3-4-1-16,2-2-48 0,0-2-28 0,3-3-2 16,3-4-64-16,-2-3 5 0,1-3-56 0</inkml:trace>
  <inkml:trace contextRef="#ctx0" brushRef="#br0" timeOffset="115769.059">3756 15416 519 0,'4'-26'149'16,"3"-1"-21"-16,-2 8 0 0,1-2-23 0,0 3-25 15,-1 7-3-15,1 5-28 0,-1 6-9 0,0 2-5 16,-1 8 0-16,-1 5-11 0,0 5-2 16,-2 6-4-16,0 8 1 0,-1 3-4 0,1 5-3 15,-1 5-1-15,0-2-2 0,-1 2-3 0,1-3 0 16,0-2 1-16,1-5-1 0,2-6 1 0,-1-5 0 15,2-4 0-15,1-1 1 0,-1-6-1 0,-1-4-1 16,1-1-3-16,-1-5 1 0,0-2-4 0,0-3-2 16,0-5 0-16,0-1 0 0,1-5-3 0,-1-1 2 15,2-4 1-15,1-2 0 0,1 0 2 0,-1-3 3 16,0 2-1-16,0-3-1 0,2 0 2 0,-1 1-3 16,-1 0 1-16,3 3 0 0,-2 4-2 15,2 4-4-15,-1 3 1 0,-1 7 0 0,0 1-2 16,-2 9 3-16,0 3 0 0,0 5-1 15,-1 1 4-15,0 2 4 0,1 2-3 0,0-2 1 16,0 1 1-16,3-4 0 0,0 2 1 0,2-2-1 16,0-3-2-16,0-1 2 0,1-3 1 0,1-1 1 15,3-3 1-15,0-1 0 0,0-2 1 0,2-4 0 16,0-2 0-16,2-2 3 0,1 0-3 0,-2-2 3 16,-1 0-1-16,-2-4 1 0,0 0 2 0,-3 0 2 15,-1 0 2-15,-1 2 5 0,-2 0 1 16,-1-1-1-16,-1 1 7 0,0 4-8 15,-2 2 1-15,0 1-1 0,-1 1-8 0,0 1-2 16,-1 1-2-16,1 2-1 0,1 4-2 0,-2-2 0 0,2 2 0 16,1 1 1-16,0 0 0 0,1-3 3 15,2 4 0-15,2-2 0 0,1-2 3 0,3-1 2 16,2 2-2-16,1-4 3 0,1 0 0 0,3-2-1 16,-2-1 2-16,1-4 1 0,-1-2-1 0,0-3 10 15,-1 1 1-15,-4-3 0 0,-1-4 9 0,-5 0-4 16,1 2-1-16,-4-2 3 0,-1-1-7 0,-6 1-8 15,-1 1-2-15,-4-3-2 0,3 3-7 0,-1 3-1 16,-9-1-5-16,-1 3-1 0,0 3-2 0,1 1-3 16,-2 4 1-16,-4 2-1 0,1 5-4 15,0-1-1-15,4 5-5 0,-1 1-8 0,1 2-5 16,3-1-71-16,2 2-26 0,2 0-6 16,2-1-89-16,2 0 5 0,2 2-53 0</inkml:trace>
  <inkml:trace contextRef="#ctx0" brushRef="#br0" timeOffset="117551.705">4884 15677 1132 0,'12'-13'135'0,"-3"1"-17"0,1 1 0 0,-1-1-29 16,0 0 3-16,-3 1-7 0,-1 1-30 15,-2 2 0-15,-1 3-6 0,-2-3-1 0,-3 6-3 16,-1-2-14-16,-3 2-4 0,-2 2 2 0,1 0-18 16,-3 2-1-16,-2 2-3 0,2-2-1 0,0 3-1 15,0 2-1-15,0 1 0 0,2-2 0 16,-1 2-1-16,2 2-1 0,0-4 1 0,2 2 0 15,-1 2-2-15,2-1 2 0,1-2-1 0,2 1 1 16,-2 0 2-16,3-1 0 0,0-1 0 0,1 0 0 16,0-1 1-16,0 0 0 0,0 1 1 15,0-1-2-15,1 0 1 0,0-1-2 0,1 0 0 16,1 1 1-16,1 2-2 0,-1-2-4 0,1 1 2 16,0 0 0-16,-1 4-1 0,2-4 2 15,0 0-1-15,1-1-1 0,-1 0 4 0,2 0 3 0,-1 1-3 16,1-5 0-16,2 2 2 0,1-3 1 15,1 0-1-15,1-3 2 0,0 2-1 0,3-6 0 16,-1-1-1-16,-1 1 2 0,0-4-1 0,-2 1-1 16,0-1 1-16,-2-2-1 0,-2 1 0 0,-3-3-1 15,-2 3 0-15,-1-2 0 0,-1 2-1 0,-3 0-3 16,-2 1 0-16,-4 1 0 0,-1 0-1 0,2 5-3 16,-6-1-1-16,-2 3 0 0,2 3-1 0,1 3-2 15,-2 2-17-15,3 0-5 0,1 1-11 0,1 0-69 16,2 1-28-16,3 0-7 0,2 0-89 15,0 0 2-15,2-3-47 0</inkml:trace>
  <inkml:trace contextRef="#ctx0" brushRef="#br0" timeOffset="118045.245">5193 15619 1065 0,'-9'-5'101'0,"3"5"-23"15,-1 1 1-15,-1 1-11 0,1 1-10 0,-2 6-8 16,-1-3-7-16,7 4 8 0,-6-2-2 0,4 3 0 16,3 0 8-16,0 1-16 0,2-1-5 15,5 0 0-15,1 1-19 0,1-1-5 0,1 0-3 16,3 2 0-16,1 0-5 0,-1 0-1 0,-2 0-1 16,1-1 4-16,-2 0-1 0,-1 0-1 15,-2 1 0-15,-2 0 0 0,-3-5 2 0,-2 4 4 16,-1-1 0-16,-6-1-5 0,-2-2 6 0,-1 1-1 15,-2-3 1-15,-1-1 0 0,3 0-2 0,-2-3 0 16,-2 1-1-16,5-3 1 0,1-3-1 0,2 0 0 16,0-1 1-16,3-2-1 0,2 1 1 0,1-4-4 15,2 1 1-15,5 0-1 0,0-2-3 0,3 3-1 16,0-3-1-16,2 1 0 0,1 1-1 16,4-1 0-16,1 2 1 0,-1-3-1 0,5 2 1 15,-1-3 1-15,2 3 0 0,0-2 0 16,0-1 1-16,-2-2 0 0,-1 1 0 0,0-2 0 15,-2 2 1-15,-3-5-2 0,-2 2 3 0,-2 1-2 16,-3 2 1-16,-3-3-2 0,-3 4 0 0,-4 4-1 16,-2-2-1-16,-3 7-1 0,-3 0-2 0,-2 2 2 15,-1 2-2-15,2 5 5 0,-5 3 0 0,4 2-1 16,1 1 6-16,2 3-1 0,1 0 1 0,5 2 0 16,2-2-1-16,3 0-1 0,2 0 0 15,7 2 1-15,-2-5-3 0,6 1-4 0,1-1-29 16,4-3-17-16,0 1-24 0,3 2 3 0,-1-2-39 15</inkml:trace>
  <inkml:trace contextRef="#ctx0" brushRef="#br0" timeOffset="119961.079">7716 15414 588 0,'0'-12'331'0,"1"0"-90"0,2 6-17 0,-2 1 51 16,0-1-251-16,3 6 7 0,-2 3-14 0,-1 5 17 16,-1 6-3-16,-1 6-5 0,-2 3 16 0,0 7-14 15,-1 4 3-15,2 1 4 0,-4 2-18 0,2-1 0 16,7-1-4-16,0-5 0 0,3-3-1 0,4-6-2 15,5 0 1-15,4-3-1 0,2-5-1 0,3-1-50 16,-3-2-50-16,1-1-28 0,-2-2-78 0,-3 2 7 16,-4-4-93-16</inkml:trace>
  <inkml:trace contextRef="#ctx0" brushRef="#br0" timeOffset="120116.682">7303 15736 1567 0,'0'-5'139'0,"1"0"-136"0,4 1 19 0,1 3 30 0,5-4-6 16,3 3-46-16,5-1-4 0,4 1-14 0,2-1-2 15,4 1-13-15,3 2-94 0,1 0 47 0,5 6-52 16,0-2-57-16</inkml:trace>
  <inkml:trace contextRef="#ctx0" brushRef="#br0" timeOffset="120442.589">8192 15752 1470 0,'0'-14'103'0,"0"-2"-27"15,0 4-52-15,0 0 133 0,-4-6-96 0,2 6 4 16,0 0-7-16,-1 2-2 0,-2 0-2 0,-2 4-19 16,1 1 0-16,-6 5 2 0,1 1-22 0,-2 4-5 15,-1 1-5-15,-1 4-1 0,2 1-5 0,0 1 0 16,2 1-1-16,4 0 1 0,2-3 1 0,3 1-1 15,2 3 1-15,3-3-1 0,1-5 1 16,3 2-3-16,2-2-2 0,2-1 1 16,0-5-4-16,2 1 3 0,-1-2 0 0,1-5-2 15,1 1 5-15,-2 0-1 0,2-3 3 0,-4-2 0 16,0 2 2-16,2 0 0 0,-2 1-1 0,-3 1-1 16,2 1 1-16,0 4 0 0,-2 1-1 0,0 0 0 15,3 2 0-15,-2 3 0 0,0 2 0 0,2 2 0 16,1-2 0-16,2 1 0 0,-1-1-5 0,3-1-13 15,-2 2-4-15,1-3-164 0,-2 0 170 0,2-4-45 16,-2-1 62-16</inkml:trace>
  <inkml:trace contextRef="#ctx0" brushRef="#br0" timeOffset="120873.446">8510 15330 1191 0,'0'6'48'0,"-1"3"-12"0,0 2 1 0,0 1 13 16,-2 2-17-16,2 6-4 0,-1-2 14 0,0 5 12 16,1 3 0-16,1-1 1 0,0 2 8 0,0 2-18 15,1-4-3-15,2 1 5 0,-1-1-24 0,1-4-1 16,0-2-5-16,2-5-1 0,-1-1-3 0,1-6 2 16,1-1 0-16,2-1 1 0,-2-4 0 0,2-2-2 15,0 0 0-15,2-6 2 0,0 0-4 0,-1-2-2 16,1-3-3-16,1-2 2 0,1-1-4 15,-3 0-2-15,2 1 0 0,1-2-1 0,-3 3-1 16,1 0-1-16,-4 2 0 0,-1 3 0 16,-1 2-1-16,0-1-3 0,-4 7 0 0,0 0 0 15,0 0-3-15,0 0 1 0,-8 9 1 0,2 1-2 16,1 1 3-16,-1 1 1 0,0 3-1 0,-3 2 0 16,4-1 2-16,-3 1 2 0,3 0 2 0,1-1 1 15,-1-1 5-15,3-2 7 0,2 0 2 0,0-1 0 16,2-3 8-16,2 2-2 0,5-5-1 15,0 1 2-15,3-2-5 0,1 0-5 0,-1-1-1 0,3-3 0 16,-1-1-5-16,3 0-3 0,-5-1-8 16,1-3-6-16,0 2-8 0,1-1-45 0,-2-2-12 15,-2 3-1-15,1 0-53 0,-3-2-84 16,-1 1-65-16,-1 2 74 0,-1 0 204 0,-1-1-162 16</inkml:trace>
  <inkml:trace contextRef="#ctx0" brushRef="#br0" timeOffset="121267.403">8899 15780 814 0,'1'-8'205'0,"2"-1"-25"15,1 2 0-15,-2-1-19 0,2 2-23 0,-1-1-8 16,2 3-25-16,-1-1-15 0,1 1-10 0,0 3 2 15,1 1-22-15,0 0-17 0,0 0-8 0,1 1-1 16,1-1-21-16,2 4-3 0,1 1-3 16,2-3 0-16,0 3-4 0,3 0 2 0,1-1-1 15,2 1 1-15,1-1 0 0,-1-3-1 0,2 0 0 16,3-1-3-16,-4-1-1 0,2 0-66 0,-3-4-33 16,2-1-14-16,-1-1-81 0,4 1 5 15,-5-6-74-15</inkml:trace>
  <inkml:trace contextRef="#ctx0" brushRef="#br0" timeOffset="121432.837">9002 15443 1737 0,'-8'-7'151'0,"4"1"-147"0,2 2 23 16,-2-2 26-16,4 6-3 0,0 0-33 15,0 0-3-15,0 0-2 0,0 0 0 0,1 0-3 16,18-5-4-16,-10 8-38 0,2 3-23 15,0-1-27-15,0 2 4 0,-1 4-45 0</inkml:trace>
  <inkml:trace contextRef="#ctx0" brushRef="#br0" timeOffset="121952.249">9505 15657 1590 0,'4'-14'171'0,"-2"2"-167"0,-2 2 49 0,0-2 56 16,0 3-18-16,-1-1-56 0,-3 4 2 0,-1-1-7 15,-1 3-1-15,-1 3 0 0,-2 1-11 0,-2 1-1 16,1 3-3-16,-1 3-12 0,0 3-1 16,1-1-1-16,1 2 0 0,1 1-1 0,1 3 0 15,4-3 1-15,-2 1 0 0,4-2 0 0,-1-1 1 16,2-1 0-16,0-1 1 0,3-1 0 0,-1-2 3 15,3 0 1-15,0-1-2 0,0-4 4 0,1 1 0 16,-1-1 2-16,1-2-1 0,-1-1 0 0,0-3 0 16,-1 1 7-16,0-4-1 0,-1 4 5 0,1-4 6 15,-1 0-2-15,0 3 0 0,0-2 8 0,0-1692-10 16,0 3389-5-16,1-1692 2 0,-1 0-12 16,2 3-5-16,-1 0-2 0,1 5-1 0,1 0-5 15,1 5 1-15,1 0 0 0,0 3-1 16,1 2 1-16,1 4 2 0,-1 0 1 0,0 5 0 15,1-2 0-15,-1 1 1 0,-2 2 0 0,0 6 0 16,-1-3-1-16,-5 4 0 0,0 2 0 0,-2 0 1 16,-4 1-1-16,-2-1 2 0,-5 1-2 0,-2-4-2 15,-4-2 0-15,0-2-5 0,-3-3 2 0,-4-7 2 16,1 0-6-16,-4-4 6 0,3-2-1 0,-3-5 1 16,4 0 6-16,2-5 3 0,-1-1 0 15,6-2 1-15,1-3 1 0,5-2 1 0,0-4-1 16,6-2-1-16,2-3 0 0,2-1-3 0,2-3-7 15,6-1-7-15,0-4-9 0,4 0-85 16,5-3-86-16,4 1-38 0,1 1-134 0,7 0 7 16,-1 2-135-16</inkml:trace>
  <inkml:trace contextRef="#ctx0" brushRef="#br0" timeOffset="122331.042">10150 15379 1293 0,'6'11'154'0,"0"8"-151"0,1 4 52 0,-1 1 69 16,1 4-59-16,2 6-39 0,-2 0-7 0,2 3-2 15,0 0-4-15,-2 0-7 0,0-2-42 16,-1-5-56-16,2 1-25 0,-6-1-71 0,0 0 5 16,-5-3-90-16</inkml:trace>
  <inkml:trace contextRef="#ctx0" brushRef="#br0" timeOffset="122494.739">9816 15728 1605 0,'7'-18'134'0,"7"-2"-131"0,3 5 12 16,0-3 25-16,7 2-18 0,2-1-31 0,6 3-43 16,0-1-7-16,4 3 2 0,2-4-45 15,0 2-66-15,-1-1 115 0,5 4-59 0,0-3 112 16</inkml:trace>
  <inkml:trace contextRef="#ctx0" brushRef="#br0" timeOffset="122974.251">10619 15260 1052 0,'0'0'120'0,"2"12"-27"16,-2-2-1-16,0 2-9 0,0 5-25 0,-1 4-22 16,0 0 0-16,0 8 4 0,1 2-1 0,-2 3-2 15,1 1 5-15,0 3-8 0,-1-1-1 0,2 1 0 16,-2-2-9-16,2 0-6 0,0-4-3 16,0-5 1-16,2-2-7 0,-1-6 1 0,0 0-1 15,1-5 1-15,1-2 1 0,-2-5 5 0,2-3 1 16,-1-2-1-16,2-3 4 0,0-3-3 15,0-5 1-15,0-1 1 0,-1-1-5 0,2-5-1 16,0-3-2-16,-2-2-1 0,1 4-2 0,0-4-3 16,-2 1 0-16,2 0 1 0,-2 2-4 0,2 3 2 15,-3 2-1-15,3 6-1 0,-3-1 2 0,-1 8-4 16,0 0 0-16,5 6 1 0,-1 4-3 0,-2 5 1 16,1-3-1-16,-1 4 0 0,4 2 2 0,0 1 0 15,1-2 0-15,1 0 1 0,1 0 0 16,3-1 2-16,6 0 0 0,-2-4-1 0,0-1 2 15,5-4 0-15,-2 1 2 0,5-4-1 0,-2-1 2 16,-1-3 1-16,-4-6 0 0,2 2 0 0,-2-2 3 16,-3-1-3-16,-2-4 2 0,-5-3 0 15,-1 1-2-15,-3-2-1 0,-1-3 0 0,-3 0 0 16,-1 1-1-16,-2-1 9 0,-2 0-1 0,-2 4-2 16,1 1 9-16,-2 2-3 0,2 2-1 0,-2 7 4 15,2-2-7-15,0 8-4 0,-1-1-1 0,2 6 0 16,0 2-6-16,3 1-1 0,1 3 0 0,2-1 0 15,1 3-2-15,5-2 1 0,3 2-24 16,3-1-10-16,2 1-14 0,3-2-200 0,3 4 220 16,0-3-67-16,1-1 96 0</inkml:trace>
  <inkml:trace contextRef="#ctx0" brushRef="#br0" timeOffset="123433.22">11861 15696 1052 0,'9'-26'248'0,"-2"3"-56"0,0 1 0 0,-1 0-4 16,-3-1-94-16,0 5-11 0,-2-2-14 0,-3 5-14 15,-5 1-10-15,0 5 2 0,-5 2-19 16,-1 4-11-16,-1 4-5 0,-6 9-1 0,1 1-12 15,0 5-1-15,1 4-1 0,-1 2 0 0,1 2 0 16,2 0 1-16,0 2 0 0,6-2 0 16,1 0 2-16,5-3 0 0,0 0 0 0,4-3-1 15,0-2 1-15,4 0-16 0,2-4-1 0,0-1 2 16,2-2-15-16,-1-3 10 0,3-2-1 0,0-3-7 16,-2-1 14-16,1-3 6 0,0 0 5 0,-2-5 1 15,0-2 6-15,1-1 2 0,-3 0 1 0,0-2 2 16,-2-1 2-16,2 2 15 0,-1-2 0 15,1-2-2-15,-1 3 15 0,-1 0-3 0,2 2 5 16,1 4 0-16,-3 1-3 0,-2 1-13 0,-1 5-1 16,0 0 3-16,1 0-15 0,1 0-2 15,-1 0-3-15,14 13-2 0,-9-8-2 0,2 4 0 16,-3 1-2-16,0-3 1 0,2 2-1 0,1 1-1 16,0-1 1-16,-2 0-1 0,-1-2 0 0,1 3 0 15,0-2-8-15,0-2-4 0,0 1-6 0,-1-2-48 16,0 0-14-16,0 1-3 0,-1-2-58 0,-3-4-167 15,3 4 235-15,-2-2-97 0,1 1 171 0</inkml:trace>
  <inkml:trace contextRef="#ctx0" brushRef="#br0" timeOffset="123785.254">11929 15588 1397 0,'8'4'74'0,"-1"0"-6"16,-1 3 0-16,0 1 10 0,2 2-19 0,-1 2-1 15,1 3 8-15,-1 1-6 0,0-2-1 0,2 2-1 16,0 0-9-16,1-2-14 0,1-1-3 16,0 1 1-16,2-3-17 0,0-1-1 0,-1 0-2 15,2-3 0-15,-2-1-3 0,0-1 2 0,-1-2 0 16,-1-2 0-16,0-1 1 0,-1-3-1 0,1-2 0 15,-3-2 1-15,2 0-2 0,-3-3 3 0,26-114 123 16,-27 128-115 0,-5-14-12-16,1 0-9 15,1 2 2-15,0-7 12 0,-2 2-12 0,0 1-3 16,0 2-3-16,2 4-6 0,-1 1-4 0,1 4-69 16,-1 2-24-16,0 4 0 0,0 1-82 0,2 4-165 15,-3 1 259-15,-4 0-126 0,0-2 220 0</inkml:trace>
  <inkml:trace contextRef="#ctx0" brushRef="#br0" timeOffset="124780.034">12370 15756 840 0,'8'-8'164'0,"1"-3"-162"16,-2 1 106-16,2-1 128 0,-2-1-103 0,0-1-52 15,-3 1-8-15,0 0-2 0,0 2 6 16,-4-2-9-16,0 3-35 0,-4 3 6 0,-1 1 1 15,0 1-19-15,-1 4-8 0,-1 0 6 0,-4 8-22 16,3-4-1-16,0 8 2 0,0 0 0 0,2 1-2 16,2 4 4-16,1-1 0 0,0 1 0 0,3-4 1 15,3 2 1-15,0-1 1 0,3 2-1 0,3-4 1 16,-1 1 0-16,4-4 1 0,1 1 0 16,2-5 1-16,0 3 0 0,1-6 0 0,-1-2 1 15,0 0 0-15,0-2 1 0,-2-3-1 0,1-2 1 16,-3 0-1-16,1-2 1 0,-2-2-2 15,0-1 2-15,-2-2-2 0,1 2 0 0,-1-3 1 0,-2 3-1 16,1-4 0-16,-2 1 0 0,1 3 4 16,-2-1 0-16,1 4-1 0,0-1 4 0,-2 2-4 15,1 3 1-15,0 3 1 0,1 2-5 0,0 0-2 16,0 4-2-16,0 3-1 0,-2-2-1 0,1 4-1 16,1 0 0-16,0 3 0 0,0-1 1 0,2 1-4 15,-1-1-10-15,2 1 1 0,0 1-10 0,2-2-15 16,-1 0 0-16,4-1-1 0,0-3-16 0,-1 1 17 15,1-1 0-15,0-3-1 0,2-1 18 0,2-3 8 16,0 0 4-16,-3 0 1 0,0-3 7 0,-1-1 1 16,1-6 4-16,-3 2 1 0,-3-2 1 15,-1 0 2-15,-2-3 0 0,-5 0 2 16,0-1 1-16,-3 2 8 0,-3 0 1 0,0 1-2 16,-4-1 7-16,-2 1-8 0,-1 0 2 0,3 5 2 15,-1 2-9-15,-1 2-3 0,1 1-2 0,2 1-1 16,1 1-3-16,0 4 0 0,2 1 0 0,1 1 0 15,3 2 0-15,0 0-1 0,2 1 2 16,2-1-1-16,0 0 1 0,5 1 1 0,1-1-1 16,-1-1 0-16,6-2 1 0,0-1 0 0,3 3 0 15,4-3-1-15,1-4 1 0,2 1-1 0,2 1 1 16,2-2 0-16,-2-1-1 0,2 0-1 16,0-1 1-16,0-2 1 0,0 1-2 0,1-3 1 0,-1-1 0 15,0 0-1-15,-3-2 2 0,0-2-1 16,-2-1 2-16,-3-1-2 0,-2 0 2 0,1-1 0 15,-5-3 0-15,-3 1-1 0,-4 1 1 0,-1-1-3 16,-2 2 0-16,-3 2 0 0,-5 0-2 0,-2 4 0 16,-2-1-1-16,0 6 0 0,0-2-1 0,0 4 1 15,-2 4-1-15,0 2 1 0,4 4 0 0,-2 2 0 16,4 4 0-16,0-1 0 0,1 5 1 0,4 0-2 16,5 4 1-16,2 0 1 0,1-1-2 15,2 1 2-15,1-1 0 0,4 3-1 0,0 0 2 16,-4-3 0-16,-1 3 0 0,2-1 0 15,-3 0-1-15,-2-2 2 0,1 0-1 0,-5 1 0 16,-3-2 1-16,-2-2 1 0,-3 0 0 0,-5-8 0 16,-1 0 0-16,-3-2 1 0,-4-4 0 0,-3-4 0 15,1-2-1-15,-1-5 2 0,-2-4-2 0,-1-2 2 16,0-1 0-16,1-5 0 0,2 1 2 0,4-1 0 16,1 0 1-16,5 0 8 0,4 1-1 15,4 1-2-15,3 0 7 0,9 3-8 0,1-3 3 16,6 4 1-16,2-3-9 0,4 3-3 0,4-1 1 15,1-1-1-15,3 2-2 0,3 0 1 0,2-1-2 16,1-2 2-16,1 2-1 0,1-4 1 0,0 1-1 16,0 2 0-16,-1-4-1 0,-3 4 0 15,-1-1 0-15,-6 2 0 0,-2 0-1 0,-7 1 0 16,0 1-1-16,-7 1-1 0,-3 3-1 0,-6-2-11 16,-4 4-10-16,-5 0-3 0,-3 3-17 0,-5 1-90 15,-2 2-91-15,-5 3 93 0,-3 0 134 0,2-1-122 16</inkml:trace>
  <inkml:trace contextRef="#ctx0" brushRef="#br0" timeOffset="125502.968">13515 15648 281 0,'0'0'19'0,"0"0"68"16,0 0-40-16,0 0 74 0,0 0-10 15,0 0 4-15,0 0-1 0,0 0 1 0,0 0-1 16,0 2-8-16,1 0-4 0,14 13 3 0,-9-12-15 15,2 2-12-15,4-1-6 0,-1 2-2 16,2-2-16-16,1 0-6 0,-1 1-2 0,3-4 0 16,0 1-9-16,2 0 3 0,-2-2-4 0,0-2 3 15,0-1-2-15,-1-1-2 0,-2-1-3 0,-4-2 3 16,-1 0-7-16,-1-2-8 0,-6-1-2 0,-5 1-1 16,-2-1-10-16,-5-1-2 0,-4 2-2 0,-2 0 0 15,-4 1-3-15,-3 3 3 0,1-1 1 0,1 5-1 16,-2 1 4-16,2 4 4 0,2 3 1 15,4 3 0-15,0 1 5 0,6 4 3 0,3 2-1 16,5-1 1-16,3-1 2 0,5 1-5 0,4 0-1 16,6 1 1-16,2-2-6 0,5 1-4 15,1-1-2-15,3-2-6 0,2 1-4 0,-1 1-82 16,1 0-51-16,-2-2-41 0,-4 3-110 0,-3 1 8 16,-7 0-112-16</inkml:trace>
  <inkml:trace contextRef="#ctx0" brushRef="#br0" timeOffset="126182.999">10566 16734 1597 0,'-10'-7'160'16,"-2"5"-157"-16,-3 6 37 0,-1 1 92 0,-1 1-90 15,-1 3-35-15,-1 2 24 0,0 2 3 0,3 0-4 16,2 3 26-16,6-4-10 0,-1-1 2 15,9 0 6-15,0 2-16 0,9-2-10 0,2 0-4 16,5-5-1-16,2-1-13 0,2-1 2 0,2-2-2 16,1-2-1-16,-1-2 0 0,-2-3-3 0,-2-5 1 15,-3-1 0-15,-2-2-5 0,-3 2-1 16,-2-3 0-16,-3-1 0 0,-4 0-1 0,-1-2 1 16,-4 2-1-16,-2-1 0 0,-1 0 1 0,-2 0 3 15,0 0 0-15,-1 2-3 0,3 1 3 0,1 1 4 16,1 1 0-16,4 3 0 0,1 2 2 0,3-3-5 15,5 3 2-15,4-2 1 0,4 1-5 0,5-2 0 16,4 2-2-16,1-4 2 0,3 0 0 0,3-5-2 16,3 1 0-16,0 0 1 0,-2-3-1 0,0-2 0 15,-3 1 1-15,-1-2-3 0,-3 0 1 0,-5 2-4 16,-2 0-2-16,-8 1 1 0,-4 3-7 0,-7 4-2 16,-1 0 0-16,-8 2 0 0,0 4-3 15,-9 0 4-15,0 5 2 0,-6 0-1 0,1 5 6 16,-1 0-1-16,1 4 2 0,5 5 0 15,-2 0 0-15,6 4 1 0,3 2-1 0,7 4 0 16,4 2 2-16,5 4 0 0,5 0 1 0,3 5-1 16,4 2 1-16,4-2 2 0,1 1-1 0,1 0 1 15,0-2 0-15,-4-1 0 0,2-1 0 0,-3-6 1 16,-2 3-1-16,-4-4 1 0,-3 0 1 0,-4-3-1 16,-3-1 2-16,-4-3 0 0,-5-2-1 0,-2-1 2 15,-4-4-1-15,-4-3-34 0,-2-5-24 16,-2 0-6-16,-2-3-47 0,1-2-249 0,-2 0 299 15,2-2-112-15,0-3 171 0</inkml:trace>
  <inkml:trace contextRef="#ctx0" brushRef="#br0" timeOffset="126996.537">11831 16851 2085 0,'-4'-16'167'0,"1"0"-162"0,1 1 11 16,-3 1 27-16,-1-3-14 0,-3 5-20 16,-2 0 3-16,-1 1 0 0,-6 2-2 15,-1 3 4-15,-6 2-4 0,-2 2-1 0,0 2-1 16,-3 2-4-16,2 3-3 0,-1 1-1 0,3 4 0 15,3 0-1-15,4 1-1 0,3 0 0 0,5 3 0 16,1-2 0-16,6 0 1 0,1 2 0 0,3-3 1 16,4-2 0-16,4-1 0 0,1 0 1 0,3-3 0 15,3 1 0-15,0-6 2 0,2 1 1 0,2 0-3 16,-2-2 3-16,0 0-1 0,2 1 1 16,-3-5-1-16,-1 1 0 0,-2 3-1 0,-2 0 0 15,0-4 1-15,1 5-2 0,-4 0 5 0,0 0 0 16,0 0 1-16,1 4 4 0,-2-3-1 15,1 0 0-15,2 2 2 0,-2-1-2 0,2 2-2 16,-1-3-1-16,2 0-1 0,4-1-3 0,3 1 0 16,1-1 0-16,0 0-1 0,4-2 1 0,-1-2-2 15,2-1 0-15,-4-1-1 0,0-3-1 0,-3-3-3 16,-2-1 1-16,-3-5-1 0,-2-1-1 0,-1-4 2 16,-3-1 0-16,-2-7 0 0,-2 0 3 0,-1-2 1 15,-2-6 0-15,-1 6 0 0,-3 1 1 0,-3 0-1 16,0 5 0-16,-2 5 1 0,0 3-2 0,-1 8 0 15,-1 1 1-15,-3 8 0 0,0 2 1 0,0 2-4 16,2 7 0-16,-2 3 1 0,0 3-3 0,5 3 4 16,0 5-1-16,4 3-3 0,4 3 4 15,3 0 1-15,4 1 1 0,6 0 0 0,2 0-1 16,3 0 1-16,2-2 0 0,4-4-1 16,0-3 0-16,0-1-1 0,2-4-3 0,-1 0-1 15,1-4-3-15,-2-8-11 0,3 2 0 0,-2-5 1 16,-2-1-11-16,-1-6 11 0,-1-2 0 0,-2-5-3 15,-1-1 13-15,-4-1 3 0,0-6 3 0,-4-4 1 16,0 2 2-16,-3-8 2 0,-2-1 0 16,-3-2 1-16,0-1 0 0,-2 0 1 0,-5 1 2 0,2 4 1 15,-4 2 2-15,3 7 1 0,-2 5-1 16,0 2 2-16,0 5 0 0,0 8-6 16,1 1 0-16,-3 4 0 0,3 6-6 0,-1 6 2 0,1 1-2 15,1 6 0-15,-1 5 2 0,4 1 1 16,0 2 0-16,4 5-1 0,1-2 2 0,4-2-2 15,1 2 2-15,4-3-1 0,3-2 0 0,2-3-1 16,0-1 0-16,3-4 0 0,0 0 1 0,2-4 0 16,0 0-2-16,0-4-3 0,-1-2-1 0,1-3-56 15,1-3-46-15,-2-2-28 0,0-2-82 0,1 1 7 16,-5-4-88-16</inkml:trace>
  <inkml:trace contextRef="#ctx0" brushRef="#br0" timeOffset="127301.554">12857 16524 1970 0,'0'0'139'0,"0"0"-112"0,0 0-23 16,4 11 82-16,-4 5-81 0,0 3 0 0,0 2 2 16,0 4-1-16,1 2 0 0,3 1-1 15,3 0 1-15,0-2-1 0,-2 0 0 0,2 1-31 16,-1-3-48-16,0-1-15 0,-1-1-57 0,-1-2 4 15,-2 2-67-15</inkml:trace>
  <inkml:trace contextRef="#ctx0" brushRef="#br0" timeOffset="127705.764">12668 16759 1619 0,'11'-9'29'0,"5"0"-10"0,3 2 1 16,-1 0-2-16,2 2-15 0,0-4-2 0,-3 2-1 15,7 3-2-15,0 1 0 0,0 3 0 16,-1 0-1-16,1 3-1 0,-2 3-1 0,1 1 0 16,2 5 0-16,-5 0 0 0,-2 3 0 0,-3 1-1 15,-1 0 2-15,-2 0 1 0,-1 0 1 0,-1 2 0 16,0-3 2-16,-2 4-1 0,1-7 1 0,0 3 1 16,0-2 2-16,1 0 21 0,-1-3 3 0,0-2-3 15,-1 1 21-15,2-7-1 0,-1 2 2 0,-2-4 6 16,2-2-7-16,-2-2 1 0,-1-2-1 15,1-3-1-15,-1 0 0 0,-1 0-3 0,0-4 0 16,-2 2 4-16,0 0-5 0,-1-1-1 0,2-2-4 16,-4 5 0-16,0-2-2 0,-1 0-6 15,-2 0-3-15,1 3 2 0,-2 3-9 0,-1 0-5 16,0 1-2-16,-1 2 0 0,0 2-8 0,1 0-1 16,-2 1-1-16,0 1 0 0,0 3-1 0,2-1 0 15,0-2 0-15,1 2 0 0,2-2 0 0,-1 3 0 16,3 0 1-16,0-1-1 0,0-4-1 0,2 4-9 15,1-1-17-15,0 2-4 0,2-3-19 0,0 0-100 16,0 1-98-16,-2 1 100 0,0-1 151 0,-2 1-145 16</inkml:trace>
  <inkml:trace contextRef="#ctx0" brushRef="#br0" timeOffset="128297.854">13130 16597 1909 0,'0'0'47'0,"0"0"-14"15,0 0 0-15,10 9 7 0,-6-1-27 16,11 49 46-16,-7-32-37 15,0 1 0-15,-2-3 5 0,2 1-6 0,-2 1-7 16,-1 1 7-16,1 0-12 0,0-1-2 16,0 1 0-16,-1-3 0 0,0 1-1 0,2-2 0 15,-4-2 1-15,1-3-1 0,-2-1 1 0,2-5 3 16,-3-1 1-16,1-6-1 0,-2-4 4 0,0 0 0 16,0 0-2-16,1-10 2 0,-1 0-1 0,0-4-2 15,0 0-3-15,-1-5 1 0,1 3-2 0,0-6-2 16,0 3 0-16,0 0-1 0,1 3-1 15,1 1 0-15,1 0-1 0,0 3-1 0,0 2-1 0,-1 4-1 16,1-1 0-16,-1 5-1 0,2-1-2 16,2 3 0-16,-1 0 0 0,3 5 0 0,-2 0 1 15,2-1 1-15,2 3 0 0,4 3 0 0,-3-1 1 16,2 0 0-16,2-1 1 0,1 2 0 16,5-3 0-16,0 1 1 0,1-1 1 0,-1-2-1 15,2-1 1-15,-2 0 0 0,-2-4 0 0,-1-2 1 16,-2-1-1-16,-5-4 1 0,-1 1 0 0,-4-5 1 15,-3 4 1-15,-3-4-2 0,0 1 2 0,-4-3-2 16,-3 2 1-16,-1 3 0 0,-1-1 4 16,-2 4-2-16,0-3 5 0,-1 4 1 0,0 0 1 0,3 4 1 15,-1 0 4-15,2 3 3 0,1-1-1 16,2 5-1-16,1 1 3 0,4 4-3 0,2-1-1 16,2 2 1-16,3 0-4 0,4 3-5 0,2 0-1 15,5 3-2-15,0-2-4 0,3-2-38 0,1 2-36 16,2 0-11-16,2-2-58 0,-3-1 5 15,0-2-61-15</inkml:trace>
  <inkml:trace contextRef="#ctx0" brushRef="#br0" timeOffset="128684.563">13702 16759 1693 0,'14'-9'83'16,"0"3"-26"-16,5-3 0 0,0 3-1 15,1 0-38-15,3 0-9 0,0 2-3 0,3 3-3 0,2 0 0 16,0 1-5-16,-1 0-5 0,2 1-207 15,-2 4 200-15,2 2-46 0,-2-1 61 0</inkml:trace>
  <inkml:trace contextRef="#ctx0" brushRef="#br0" timeOffset="132138.189">13887 16434 1552 0,'-5'-7'153'0,"3"1"-149"16,2 4 34-16,0 2 22 0,0 0 12 16,5 8-44-16,-3 4 14 0,2 3-8 0,-2 6-4 15,1 2 16-15,-1 8-12 0,1 0 0 0,-2 5 3 16,0 0-14-16,4-1-6 0,-2 0-3 0,3-3-1 16,2 1-6-16,0-6 1 0,2-1 0 0,5 0 2 15,-1-6 1-15,1 1 6 0,2-3 1 16,1 0 0-16,-2-3 6 0,2-4 2 0,-1-3-1 15,2 0 1-15,-1-3-1 0,1-5-4 0,1 0-2 16,-1-5 2-16,1-1-8 0,1-3-1 0,-1-2-1 16,-3-4 0-16,-1-1-3 0,-2 1-2 15,-1-3 0-15,-6-1 0 0,0-1-2 0,-6 1-2 16,2-1 0-16,-3 3 0 0,0-3-1 0,0 4-1 16,-2-1 0-16,2 2-1 0,0 2 0 0,4 4 0 15,1 0-2-15,1 4 0 0,-1-1-1 0,3 3-1 16,-6 2 0-16,5 1-1 0,3 4-1 0,-4 3 1 15,-1-2 1-15,2 4-1 0,0 1 1 0,-2 2 0 16,5 0 1-16,-4 3 2 0,-2-1 0 16,3 1 0-16,-1 1 1 0,-1 0 0 0,1-2 1 15,-2 0-21-15,2 1-12 0,-2 0 0 16,1-3-27-16,1-1-28 0,-1-1-6 0,2-3-7 16,3 1-26-16,1-2-13 0,0-2-8 0,4-3 5 15,1 1-10-15,0-3 40 0,0-1 11 0,2-3-12 16,-1-2 53-16,0 0 21 0,-1-2 21 0,0 1 10 15,0-6 26-15,-2 3 37 0,1 1 4 0,-4-5-2 16,0 3 39-16,-2-1 6 0,-3 0 6 0,-3 0 4 16,0 3 0-16,-3 0-18 0,-3-1-6 0,-3 7 4 15,-1-3-26-15,-3 4-14 0,-1 2-7 16,-2 2-1-16,-1 3-17 0,-1 2-7 0,1 3-3 16,0 1-1-16,0 1-9 0,2 1 0 0,0-2-1 15,4 2-2-15,0 1 0 0,6 1-1 0,0-3 0 16,2 2 1-16,2-1-2 0,3 2 2 15,2-2-1-15,2 0-1 0,1-3 0 0,0 0-9 16,1-4 0-16,0 0 1 0,1-4-11 0,-2-1 7 16,1 0-3-16,-1-6 1 0,0 1 5 0,-3-1 5 15,1-3 0-15,-1 0 2 0,-2-2 3 0,1-1 0 16,0 1 1-16,-1 0 0 0,0-2 1 0,0 0 3 16,-1 5 3-16,0 0-1 0,1 0 6 0,-3 6-1 15,-2 2-3-15,0 0 1 0,0 0-2 0,0 0-4 16,0 0-1-16,0 0-2 0,1 1-3 15,10 18-1-15,-7-10 1 0,0-1 0 0,-1 4 0 16,4-1 1-16,-4 4 0 0,4-4 0 0,-1 3 2 16,2-4-1-16,1-1 0 0,0-1 0 15,0-2 0-15,0-2-2 0,2-3 1 0,-1-1 0 16,-1-3-1-16,-1 1 0 0,1-4 2 0,0-2-1 16,-3-1 1-16,-1-3 0 0,1 1 1 0,-1 0 0 15,1 0 1-15,-5-1 1 0,3 1 2 0,2 1 6 16,-1 1 2-16,2 4 18 0,-3-1-3 15,1 4-3-15,0-1 19 0,1 3-13 0,-1 3 4 16,-1-1-3-16,2 3-14 0,-1 0-6 0,4 2-1 16,-1 4-1-16,2 1-5 0,2 0-1 0,0-1-2 15,0 0 0-15,1 3-1 0,0-3-1 16,-2 0-15-16,-1-1-12 0,-2-3-10 0,0-1-183 16,-3-1 196-16,-2 0-58 0,-3-5 81 0</inkml:trace>
  <inkml:trace contextRef="#ctx0" brushRef="#br0" timeOffset="132282.269">14879 16537 1846 0,'3'-15'56'0,"-2"0"-15"0,0 4-1 0,0 0-6 16,-1 1-20-16,3 6-6 0,2-2-8 16,-4 5-3-16,4 1-1 0,1 2-13 0,3 4-4 15,3 2-209-15,3 2 211 0,1 1-51 16,1 1 71-16</inkml:trace>
  <inkml:trace contextRef="#ctx0" brushRef="#br0" timeOffset="133057.426">15276 16730 1207 0,'3'14'153'16,"-1"-2"-150"-16,-2 1 82 0,2-2 39 15,-1 3-16-15,1-1-15 0,-2-1-16 0,3 0-6 16,-1 1 0-16,1-1-22 0,0-1-13 15,0-2-6-15,1 0 1 0,-2-1-17 0,2 0 0 16,-2-4 0-16,-1 0 0 0,-1-4 0 0,0 0 1 16,0 0-3-16,2 0 1 0,9-13 1 0,-9 2-4 15,7 1-1-15,-3-1-1 0,-2-2-3 0,1 1 0 16,2 0-1-16,-6 0-1 0,4 0 0 0,1 3 0 16,-8-2-1-16,3 4-1 0,2 1 0 0,-1 5-2 15,-2-6 1-15,6 7-1 0,-5 0-2 0,2 0 0 16,2 5 0-16,0 1 1 0,3 2-1 15,-3 1 2-15,4-1 0 0,-4 0 0 0,1 0 1 16,4 2 1-16,1-1 0 0,0-3 0 16,0-1 1-16,5 0 0 0,0 0 0 0,3 0 1 15,3-3 1-15,-2-1 0 0,-2-1 0 0,1-1 3 16,-3-1 0-16,-1-5-2 0,-3 2 1 0,-2-3 1 16,-3-2-1-16,-2 0 0 0,-1 0 4 0,-4-1-2 15,0 4 4-15,-3-4 5 0,-1 2 0 0,-3 0-2 16,0 3 6-16,-2 1-8 0,1 3 0 0,-2 1-1 15,0 1-8-15,0 3-2 0,-1 2-1 0,1 3-1 16,1 1-2-16,3 1 2 0,0 1-1 16,2 3 0-16,3-3 1 0,1 3 0 0,5 0 0 15,1-1 2-15,3-2 0 0,2 1-1 0,3 1 2 16,-1-5-1-16,3 1 1 0,2 0 0 16,0-3 1-16,2-3-1 0,0 0 1 0,-1-3 0 15,1-1 0-15,0-2 1 0,-3 1 1 0,2-7-1 16,-3 2 0-16,-2-1 0 0,-1-2 1 0,-3 1-1 15,-2-3 1-15,1 3 0 0,-3 1 1 0,-2-1 8 16,-2 1 1-16,1 2-4 0,-2 2 9 0,-2 2-7 16,1 2-1-16,0 0 3 0,0 0-10 0,0 0-1 15,0 0-3-15,0 1 1 0,-8 12-3 0,9-3 0 16,1 0 1-16,3 1-1 0,-3 0 2 16,4 0-1-16,-1-2 0 0,8 1 0 15,-2-1 1-15,2-2 1 0,2-1 0 0,0-2 0 0,2-1 2 16,-1-1 1-16,3-2 0 0,-5-2 1 15,1 0 0-15,-2-4 0 0,-2 0 1 0,-3-3 0 16,-1-1-1-16,-5 0-1 0,-2-1 0 0,-1 0-1 16,-4-1 0-16,-4 1-4 0,-2 1-1 0,-5 2 2 15,-1 0-3-15,-3 2-2 0,0 2-1 16,-2 1 1-16,0 3-1 0,-2-1 0 0,2 2 1 16,0 3-1-16,1 1 0 0,3-1-3 0,-1 3-11 15,3-2-1-15,4 2-11 0,2 1-42 0,4-1-21 16,3 2-6-16,4-4-55 0,7 2-252 0,0 2 326 15,6-5-118-15,4-1 199 0</inkml:trace>
  <inkml:trace contextRef="#ctx0" brushRef="#br0" timeOffset="133244.536">16124 16393 1722 0,'0'-11'173'0,"0"5"-169"0,0 4 41 16,0 2 40-16,0 0-8 0,0 0-41 0,-2 7 13 15,2 4-9-15,-2 4-6 0,2 5 13 0,0 3-18 16,-1 6 0-16,1 5 1 0,1 4-21 0,1 1-2 16,-2 3-3-16,0 0-8 0,0 1-4 15,-4 2-204-15,-2 2 199 0,-2 0-47 16,-2-2 62-16</inkml:trace>
  <inkml:trace contextRef="#ctx0" brushRef="#br0" timeOffset="134981.168">13371 17583 1964 0,'13'-1'16'0,"-2"-2"0"0,0 1 16 0,4-3 3 16,1 0-2-16,1 0 1 0,0 0 3 0,3 1-12 15,1-2-5-15,0 2-1 0,3 3-15 0,0 0-1 16,1-2-3-16,2 3 1 0,-1 4-1 0,4-3-2 15,-2 4 1-15,0 1 0 0,1 1-1 16,-1 0 1-16,2 2-1 0,1-2 2 0,2 3-1 16,0-1 1-16,0-1 0 0,3 0 0 15,-1-1 0-15,3 0 2 0,-2 0-1 0,-2-2 0 16,1-3 1-16,-1 2 0 0,1-4 0 0,-4 0 0 16,0-4 1-16,-4-2 7 0,0 0 5 0,0-3-2 15,-2-1 10-15,-3-1-2 0,-2-1 2 0,-1-2 2 16,-1 1-1-16,-2 0-4 0,-3-2-6 0,-4 3 4 15,-2 0-7-15,0 2 5 0,-4 1-5 0,0 2-2 16,-2 1 3-16,-1 2-3 0,0 4-1 0,0 0 0 16,0 0-6-16,0 0-1 0,-6 11-1 0,3-2 3 15,2 1-3-15,0 2 0 0,1 3 0 16,0 3 0-16,2-2 0 0,4 3 0 0,2-1 0 16,2 1 0-16,1 1 0 0,2-2 2 0,2-2 0 15,1-1-1-15,3-3 1 0,-1-2 2 16,2-1-1-16,0-3 1 0,0-2 1 0,-1-3 0 15,1-1 0-15,-3-1 2 0,1-4-1 0,-4-2 0 16,-1-2 1-16,-5-4 0 0,0 2 1 0,-5-6-2 16,0 0 0-16,-6-3 0 0,-4-1-2 0,-2 1-3 15,0 0 1-15,-6-1-2 0,-1 2 0 0,-3 0-2 16,-2 3 0-16,0 4-1 0,-1-1 1 0,0 4-2 16,0 2 1-16,1 1 0 0,1 4-1 15,3 2 1-15,2 0-1 0,4 0-1 0,2 2 1 16,5 2-1-16,2 2 1 0,3-2-1 0,4 2 1 15,5-1-2-15,1 2 0 0,4-3 1 0,1 2-2 16,4-5-2-16,1 2 2 0,1-2-1 16,1-1-1-16,3 0 5 0,-2-2-1 0,-1-1 0 15,-1-3 5-15,-4 2 0 0,-1-1 0 0,-4 2 0 16,-2 0 0-16,-2 0-2 0,-4 0 0 0,0 3 1 16,0 1-2-16,-3 4-1 0,0 0 1 0,-1 3-1 15,-1 1 1-15,1 3 0 0,-1 0 1 0,3 0 0 16,-2 2 2-16,2-1-1 0,2 1 2 15,2 0-1-15,0-2 2 0,2 0 0 0,4-1 0 0,1-1 0 16,2-2 1-16,2-1 1 0,1-2-1 16,-1-1 0-16,2-4 1 0,-3-2 1 15,-1-3-1-15,-3-1 1 0,-3-4 0 0,-4-2 1 16,-3-3-2-16,-3-2-1 0,-1 1 0 0,-6-3-2 16,-4 1 0-16,-3 1-1 0,-3-1-1 0,-3 2-3 15,-3 4 0-15,-1 1 2 0,1 0-2 0,-2 3 1 16,2 5 0-16,2-1 0 0,1 2 0 0,3 2 0 15,6 0 1-15,-3 1-3 0,3 2 1 0,5 0-6 16,3 1-10-16,3 1-3 0,2-3-10 0,5 2-38 16,-1 2-9-16,8-5 1 0,0 2-42 15,2-3-22-15,3 0-14 0,2-3-4 0,1-2-21 16,3-1 20-16,-2-4 19 0,1 0-5 0,-2-3 35 16,1 2 63-16,-3-3 27 0,-1-2 9 15,-5-1 76-15,0-2 37 0,-2 3 4 0,-1-2 3 16,-1 3 36-16,-4-2-18 0,1 3-1 0,-4 3 2 15,1 1-25-15,-4 4-22 0,0 2-9 0,-2 2 4 16,-2 3-28-16,-2 4-16 0,0 2-6 0,-3 4-2 16,2 2-16-16,-2 3-1 0,0 1-1 0,2 4-4 15,1-1 1-15,1 2 0 0,2 0 1 0,3 0 0 16,0 1 1-16,3-1 0 0,3 0 1 0,1-2 0 16,2-2 0-16,2 2 0 0,1-5 1 15,1-2 1-15,0-2 0 0,1-3 3 0,-1-2-1 16,1-2-1-16,0-4 4 0,-1-4-2 0,3-1 1 15,-3-4-1-15,-2 1 0 0,-2-2-2 0,4-4 1 16,-5 2-1-16,-1-2-1 0,0 2-1 16,-6-1-1-16,2 1 1 0,0 4-3 0,-1 0-1 15,-5 2 0-15,3 3 0 0,-2 0 0 0,-2 3 0 16,0 3-1-16,-1-1 1 0,3 3 0 0,2 1 1 16,4 0 4-16,-3 2-3 0,5 0 1 0,-2-1-1 15,3-1 0-15,4 0 1 0,-2-1-3 0,3-2 4 16,-2-1-4-16,1-2 4 0,3 0 0 0,2-5 1 15,1-3 0-15,-1 0 1 0,1-3 0 16,-3-3 0-16,2 1 0 0,0-2-1 16,-5-4 1-16,-2 3-1 0,-1-2 0 0,-1-2 1 0,-2 1-1 15,-3 0-1-15,-1-1 2 0,-1 1-2 16,-1-2 0-16,-3 2-1 0,1 0 2 0,-2 4 0 16,0 2-1-16,-3 4-1 0,2 4-1 0,-2 4 1 15,0 2-2-15,-1 5 5 0,0 4-3 0,-3 5 0 16,3 0 4-16,-1 2 1 0,2 3 1 0,2 2 1 15,2 0 0-15,1 2 0 0,2-1 0 16,1 1 0-16,3-1 0 0,3 3-2 0,1-3 1 16,1 2-1-16,2-3-1 0,4-2 1 0,-1-1 1 15,3-3 0-15,0 0 0 0,2-5 2 16,-1-4 1-16,0-3-1 0,-1-2 3 0,0-4-3 16,-1-3 1-16,-1-1 1 0,-2-5-4 0,-1-4 0 15,0 0-1-15,-3-2-1 0,-1-2-1 0,-2 0-2 16,0-2-1-16,-3 1 1 0,2 0-2 0,-2 2-1 15,0-1-1-15,-1 3 1 0,1 0-1 0,0 6-1 16,0 0-3-16,1 4 2 0,-2-1-3 0,4 5 0 16,0 2 0-16,1 2-1 0,1 5 0 0,3-2 2 15,0 2 1-15,4 6-1 0,-1-2 1 0,1 0 1 16,0 5-1-16,0 1 2 0,1-2-1 0,0 1-1 16,-5 3 2-16,-1 0-1 15,0-3 0-15,-3 3 2 0,-3-2 1 0,-1 0 3 0,-3 1 3 16,-5-2 11-16,0-3-1 0,-8 1-1 15,-1-3 12-15,-1-1-10 0,-2-1 2 0,-3-3-1 16,1 0-9-16,4-1-10 0,-1 1-41 0,4-4-30 16,2 3-33-16,3-2 4 0,0-3-57 0</inkml:trace>
  <inkml:trace contextRef="#ctx0" brushRef="#br0" timeOffset="158559.696">22794 6668 189 0,'70'0'-58'0,"3"0"17"0,0-1 3 0,-1-1-12 0,1 1 49 16,2 1 1-16,3-1 0 0,-3 0 0 15,3-2 0-15,1 3 0 0,0 0 0 0</inkml:trace>
  <inkml:trace contextRef="#ctx0" brushRef="#br0" timeOffset="167973.752">19416 6715 270 0,'0'0'43'0,"0"0"4"0,0 0 0 0,0 0-1 15,0 0 6-15,0 0-6 0,0 0 2 0,0 1-4 16,0-1 4-16,0 1-2 0,7 23-4 0,-2-16 3 15,2-2-1-15,-2 3 1 0,1 1 1 0,4-3-6 16,0 4-4-16,3-1 2 0,-4 0-10 16,5 1-3-16,-2-1-1 0,7 0-1 0,-1 0-4 15,1-3 1-15,2 1-1 0,2 0 1 0,3 0-2 16,-1-5-1-16,3 2 0 0,1 1 1 16,0-4-3-16,5 1-3 0,-2 2-2 0,3-3 1 15,-1-1-3-15,3 0-3 0,1-1 0 0,1 0-1 16,3 0-1-16,-1-1-1 0,2 0 1 0,-1-1-2 15,3 2 1-15,-1-2 1 0,-1 2 0 0,-2-1 0 16,0 1 0-16,1-3 2 0,-2 1 2 0,2-3 1 16,1 1 2-16,1 0 2 0,-1-2 1 0,2 1-1 15,0-5 3-15,1 2 1 0,-4-1-1 16,-1 2 0-16,-1-4 0 0,-1 0 6 0,-2-2-1 0,-1 2 0 16,1 0 5-16,-1-1-1 0,1-1-1 15,-1-2 2-15,-2 1-4 0,2 0-6 0,-1 2 0 16,-3-1 0-16,-1-1-7 0,-2 1-2 0,-2 2-1 15,-3 0-1-15,2 1-2 0,-3 3-1 16,-2-3-1-16,-2 1-1 0,-6 3-1 0,2-3-46 16,-3 3-21-16,-1 3-5 0,-2-1-55 0,-2 0 3 15,3 3-46-15</inkml:trace>
  <inkml:trace contextRef="#ctx0" brushRef="#br0" timeOffset="168928.83">20430 7217 381 0,'15'-9'185'0,"-3"-1"-43"0,-3-1 1 0,3 0 15 15,-1-1-80-15,0-2-19 0,1 2 10 0,0-3-21 16,0 0 8-16,-1 2 1 0,4-1-22 0,-4 2 6 15,0-3-3-15,0 3-1 0,-1-1 6 16,-1 3-6-16,1-1 2 0,-4 4-1 0,1-1-6 16,-2 5-2-16,0-3-3 0,-1 3 1 0,-4 3-5 15,0 0-3-15,0 0-4 0,0 1 1 16,6 17-6-16,-6-10-3 0,0 5-1 0,-3 1 2 16,2 1-4-16,-1 2-2 0,0 0-1 0,0 2 0 15,-1-1-2-15,2-1-6 0,0 1-15 0,0 0-4 16,1-2-14-16,0 0-100 0,1-3-65 0,1 1 79 15,1-4 126-15,1-3-123 0</inkml:trace>
  <inkml:trace contextRef="#ctx0" brushRef="#br0" timeOffset="169179.825">20883 6986 534 0,'0'0'165'0,"0"0"-20"0,0 0 2 0,0 0 27 15,-7 10-90-15,5-1-10 0,-3 2 0 0,0 1-26 16,-1 2-2-16,-4 3-2 0,0 0-28 0,0 2-3 16,-2 0-4-16,-2 1-1 0,2 1-4 0,0 0-2 15,-2 0-1-15,2-1-2 0,-1 0-3 0,2-3-75 16,0 0-36-16,3-2-12 0,0-2-92 15,2-1 7-15,1-3-83 0</inkml:trace>
  <inkml:trace contextRef="#ctx0" brushRef="#br0" timeOffset="169982.573">21118 7085 299 0,'19'-3'78'15,"-2"2"-76"-15,-2 1 82 0,0-4 17 0,-1 3-15 0,-1 0 10 16,-3 1-26-16,-3 0 0 0,-2 0 1 16,-5 0-32-16,0 0-7 0,0 0-4 0,0 0 0 15,-10 6-7-15,1-6 5 0,0 3 3 0,-4-1-1 16,-2 0 7-16,-1 1 9 0,2-2 2 0,-2-1 2 16,2 1 9-16,-3-1-6 0,2 0-1 0,1 0 0 15,3 0-6-15,0 0-8 0,0 0-4 0,1 0-1 16,2 0-9-16,0 0-2 0,0 0-3 15,1 2-1-15,1-1-4 0,-1 1-4 0,2 2 1 16,-1-1 1-16,1 0-4 0,0 3-2 0,1-1-2 16,0 3 0-16,-1-2-2 0,2 3 0 0,-1-1 0 15,0 2 0-15,1 1-1 0,-4 0 0 16,4 0 1-16,-1 0 0 0,0-2 0 0,2 1 0 16,-1-1 0-16,1-1 0 0,1-2-1 0,1 2 1 15,1-3-1-15,3-2 1 0,-2 0-1 0,3-2 1 16,0-1 0-16,4-1 0 0,1-2 0 0,1 0 0 15,1-2 0-15,0-1 0 0,3-1-1 0,2 0 1 16,1 1 0-16,0-3-1 0,-1 3 1 0,3 1 0 16,2-1 0-16,1 4 0 0,-2-2 0 0,-2 4 0 15,2 0 0-15,-2 0 1 0,-1 2 0 0,-3 4 1 16,-1-2 2-16,-4 4 0 0,-2-2 3 0,-2 2 5 16,-1 2 4-16,-4-2-1 0,-1 1 7 0,-1 3 1 15,-4-1-1-15,-2-1 2 0,-2-1-1 16,-2 3-6-16,-1-3-3 0,-2 3 2 0,-3-3-8 15,0 0-2-15,-3-2-2 0,-1 1 0 16,0-2-1-16,0 0-3 0,1-1-8 0,1-2-5 16,1 0-6-16,2-1-72 0,0-1-50 0,5 0-27 15,1-1-100-15,-1-1 7 0,0-3-93 0</inkml:trace>
  <inkml:trace contextRef="#ctx0" brushRef="#br0" timeOffset="172345.896">22863 7023 393 0,'17'0'147'0,"4"0"-35"0,5 0-9 15,2 1 17-15,8-1-106 0,6-1 5 16,6-1-13-16,8 2-1 0,7-4-3 0,9 1-1 15,5 1 0-15,8 2-1 0,3-4 0 0,7 2 0 16,2 1 0-16,8-1-1 0,1 0 0 0,0-2 0 16,5 0-1-16,3 1 2 0,2-1 0 0,5 0-1 15,-1 1 1-15,5-1 41 0,6 1 17 16,3 1-6-16,7 2 48 0,6 0-5 0,3 0-1 16,6 2 14-16,4 1-12 0,3 2-31 0,1 0-13 15,5 0-5-15,-2 0-35 0,-3 1-2 0,2-2-4 16,-3-2 0-16,-1 3-3 0,-4-1 0 0,-4-2 0 15,-7-1 0-15,-4 3 1 0,-9-4 0 16,-8-2 0-16,-7-1-3 0,-8-1 0 0,-11-2-66 16,-8 0-44-16,-9-1-24 0,-9-3-91 0,-3 2 6 15,-3-3-91-15</inkml:trace>
  <inkml:trace contextRef="#ctx0" brushRef="#br0" timeOffset="172871.51">27457 7161 899 0,'-1'6'39'0,"0"3"-2"0,1 1 0 0,0-1-10 16,0 0-5-16,1 3 2 0,2-4-12 0,1 1-2 16,1 1-2-16,3-2-1 0,-1-3-2 0,2 1 0 15,2 1 0-15,3-2 1 0,0-5 0 0,2 0-1 16,0 0 0-16,2-3 1 0,0-1-2 0,-2-1 12 16,3-1 6-16,-2 1-2 0,-2-3 14 0,0 2 3 15,-3-1 3-15,-1 1 3 0,0 1 3 0,-1 3-4 16,-3-3-4-16,1 2 0 0,-2 3-6 0,-2 0-8 15,3 3-2-15,-2 2 1 0,-1 0-11 16,-1 2-3-16,2 3-2 0,-5-1 0 0,4 2-4 16,1 0 1-16,-4 1-2 0,2 2 0 0,-1-3 0 15,3 1-23-15,-1-3-25 0,2 2-8 16,0 0-38-16,0-2 4 0,4-2-41 0</inkml:trace>
  <inkml:trace contextRef="#ctx0" brushRef="#br0" timeOffset="173092.57">28212 7144 875 0,'-1'9'103'0,"-4"0"-100"0,-5 4 40 0,2-1 12 16,-5 3 5-16,-1 1-26 0,-3 1-10 15,-1 2-4-15,1 1-3 0,-4-4-11 0,3 2-1 16,0-2 0-16,-1 1-4 0,2-3 0 0,1 1-103 16,0-3-52-16,3 0 74 0,1 0 82 0,3-3-82 15</inkml:trace>
  <inkml:trace contextRef="#ctx0" brushRef="#br0" timeOffset="173620.632">28437 7190 480 0,'4'-2'154'0,"-4"2"-41"16,0 0 0-16,0 0-7 0,0 0-62 0,-13 9-3 16,6-4-16-16,-4 1 0 0,-3 3 3 0,-1-4 1 15,2 3 1-15,-3 1 5 0,0-2-2 0,1 2-1 16,0 0 3-16,2 1-4 0,-2-4-1 0,1 1 0 15,4 3-8-15,3-3-1 0,-1 2-2 0,1-3 2 16,1 0-4-16,2 1-5 0,2-1-2 16,2 0 2-16,-1-1-7 0,-1 0 1 0,2-2-2 15,0 4-1-15,2-4 0 0,-1 3-1 0,0-1-1 0,-1 0 1 16,0 4-2-16,1-2 2 0,-1-2-1 16,0 1 1-16,0 1 1 0,1-1 6 0,2 0 1 15,-1-1-1-15,-2-1 6 0,3-1-3 16,-1 1 0-16,-2-4 3 0,0 0-5 0,0 0 1 15,0 0-2-15,0 0-1 0,0 0 1 0,0 0-3 16,0 0 1-16,2 0 0 0,15-11-3 0,-9 5 0 16,2 0-2-16,3-2 2 0,3 3-2 0,0-5-1 15,1 3-1-15,3 3 0 0,0-3 0 0,-1 3 0 16,-1-3 0-16,0 3 0 0,1 3 1 0,-3 1 2 16,0 0 1-16,-3 1-2 0,2 0 4 0,-4 4-1 15,1 1 2-15,-3 3-2 0,-2 0 1 0,-2-1 3 16,-1 1 0-16,-3 3 0 0,-1 3 3 15,-3-3-2-15,-4 3 0 0,-1-2 3 0,-3-2-4 16,-3 0-1-16,-2 2-1 0,-4-2 1 16,-1-1-2-16,-1 1-2 0,-1 1-1 0,-3-5-8 15,0 2-4-15,0-2-107 0,1 0-112 0,4 0 117 16,2 0 113-16,1-3-113 0</inkml:trace>
  <inkml:trace contextRef="#ctx0" brushRef="#br0" timeOffset="176422.329">31803 5111 1061 0,'24'6'37'0,"6"0"-16"0,7 4-8 0,0-1-1 15,5-1 0-15,5 1-9 0,1 4 6 0,0-1 0 16,-1 2-3-16,1 2 5 0,-2 3-2 16,-1 2 1-16,-3 4 1 0,-1 3-4 0,-7 5 3 15,-1 4-1-15,-6 9 0 0,-6 3 2 0,-9 8 0 16,-3 3 1-16,-7 3 2 0,-3 4-2 0,-9 8 10 16,-2-1 0-16,-4 8-2 0,-2 2 10 0,0 2-8 15,-3 3 2-15,-3 7 3 0,5 3-10 0,0 3-4 16,3 1-3-16,3-1 0 0,-2 5-4 0,5 1 12 15,5 0 2-15,4-5 0 0,1-3 14 0,2 2-1 16,1 3 2-16,4-3 7 0,-1-6-2 0,5 2 0 16,2-3-5-16,0 6-5 0,3 0 0 15,2-6-11-15,1-1 2 0,-1 1-1 0,3 1-11 16,-5 2 0-16,0-5-1 0,-3-4 2 16,-2-2-1-16,-3-2 8 0,-1 0 5 0,-4 0-3 15,-2-6 12-15,-2-3-3 0,-3-3 2 0,-5 0 4 16,-2-3-2-16,-5-3 0 0,-4-2-5 0,-2 0 1 15,-1-4-1-15,-4 0 2 0,-1 0-3 0,0-4 0 16,0 2 0-16,1 3-7 0,-1-1 0 0,1-2 1 16,0 1-8-16,1 3-3 0,2 0-1 0,0 2 1 15,2 1-4-15,2-2 0 0,2 0-1 16,3 2 0-16,1 1 0 0,3 4-1 0,1 0 1 16,3 0-2-16,1 3 0 0,2 5 0 0,2 1 0 15,2 0 1-15,1 1 0 0,1-2 4 0,3 2 1 16,1 2-2-16,3 3 5 0,0 0-2 0,-1-1 1 15,1-4 0-15,0 1-3 0,0 4-2 16,-1-1 0-16,-1 1 1 0,-1-5-3 0,2 2 0 16,-3-4 1-16,0 6 0 0,1-3-1 0,-1 2 0 15,0 1 0-15,0-2 0 0,-2-2-1 0,3 6 0 16,-2-3 0-16,1 2 0 0,-2-2 0 0,-1 2 0 16,-1-4 0-16,-1 0 0 0,0 5 2 0,-1-2 1 15,-3 1 1-15,-3-5-1 0,0-3 3 0,-2 3 4 16,-2-1-1-16,0 1 0 0,0-1 3 0,-2 1 1 15,0-4 4-15,0 1 0 0,1-1 2 0,1-2 0 16,-1-4 3-16,-2 1 2 0,2-5 2 0,1-2 1 16,-1-2-2-16,3-4-1 0,-4-2 2 15,2-3-3-15,0-7-2 0,1-3 0 16,-2-5-5-16,-2-3-5 0,3-4-1 0,0-3 1 16,0-4-6-16,1-3-4 0,-1-5-6 0,4 1-6 15,-1-7-7-15,2-4-61 0,1-3-33 0,-5-4-16 16,6 0-78-16,-2-1 3 0,1-6-62 0</inkml:trace>
  <inkml:trace contextRef="#ctx0" brushRef="#br0" timeOffset="177408.863">33172 10109 1594 0,'-7'-5'53'15,"-2"1"-22"-15,-3 3-4 0,-4 0-1 0,-3-1 4 16,-2 0-7-16,-2 4-3 0,-3-2-3 0,-3 0 0 16,2 0-5-16,0 2 2 0,0-2-1 15,0 0 2-15,3 0 2 0,3 2 4 0,-1 1 1 16,4-3-3-16,0 2 5 0,4 0-8 0,0 0 1 16,3 1 1-16,-1 1-8 0,1 1-4 0,-1 4-1 15,3-2 0-15,-1 2-4 0,0 3 0 0,0-1 0 16,0 4 0-16,0 1-1 0,-1-1 1 15,1 1-1-15,2 0 0 0,-2 0 0 0,1 0 1 16,0 0-1-16,2 1 1 0,0-3 0 0,-1-1 1 16,3 1 0-16,0-4 0 0,2 0 1 0,-1-2 1 15,2-1-1-15,2-1 0 0,0-3 1 0,2-1 3 16,2-1-2-16,2-1 0 0,1 0 2 0,3 0-2 16,2-1 1-16,1-3 0 0,3 3-3 0,-1-3-1 15,2 3 1-15,3-2 0 0,3 2-2 0,-2 1 6 16,0 1-1-16,0 3 0 0,0 1 5 0,-1 1 2 15,1 3 1-15,-4 1 1 0,-2 1 1 16,-2 1 1-16,0 0 0 0,-3 2 1 16,-2 1 0-16,-4 0-4 0,-4-1 0 0,-1 1 0 15,-3 0-4-15,-6-3-2 0,-2 3-2 0,-1-1 1 16,1-1-4-16,-4-2-7 0,-1 0-12 0,-2 2-2 16,1-7-13-16,2 3-51 0,0-4-33 0,-2-1-13 15,2-1-69-15,0-1 3 0,3 0-51 0</inkml:trace>
  <inkml:trace contextRef="#ctx0" brushRef="#br0" timeOffset="177620.149">33351 10228 1674 0,'-4'28'42'0,"1"0"-10"0,-5 4 6 0,-2 3-10 16,2-2 0-16,-10-1 2 0,1 2-15 0,0-5-15 15,-2-1-43-15,0-1-27 0,-1-2-42 0,4 0 4 16,-5 1-57-16</inkml:trace>
  <inkml:trace contextRef="#ctx0" brushRef="#br0" timeOffset="177793.942">33040 10447 1559 0,'10'-3'33'0,"2"0"3"16,2 1-17-16,-2 2-5 0,1-1-7 0,-1 1-2 15,1 1-6-15,0 3-52 0,0 2-37 0,-2 2-2 16,-1-1-70-16,1 5 4 0,2 2-62 0</inkml:trace>
  <inkml:trace contextRef="#ctx0" brushRef="#br0" timeOffset="178374.341">33329 10656 1450 0,'0'0'109'0,"1"0"2"0,0 0-17 0,0 0-9 15,1 0-10-15,-1 0-1 0,0 0-14 0,0 0-8 16,2 0-3-16,28 9-1 0,-28-5-11 0,6 1-4 16,-2 0-4-16,0 0 1 0,1 1-8 0,1-2-5 15,-2-1-3-15,1 1 1 0,-1 0-8 0,2-1 0 16,-2 1-1-16,-1-3 1 0,-2 0-2 0,5-1 0 16,-3 2 1-16,0-2 1 0,-1-2 0 0,4 1-1 15,-2 0 1-15,0-3 0 0,0 2-1 16,-1-1-1-16,1 1-1 0,-3 1 0 0,4-3-2 15,-3 2 1-15,-3-1-2 0,0 2 0 0,3 1 0 16,-5 0-2-16,0 0 1 0,1 0-1 16,-1 0-1-16,0 0 0 0,0 0-1 0,1 0 1 15,-1 0 2-15,0 1-1 0,0 0 0 0,0 1 1 16,2-1 1-16,-1 1-1 0,-1 2 1 0,10 34-1 16,-10-38 0-16,0 1 0 0,0 1 1 0,0-1-1 15,0 1 0-15,0 0 2 0,0-2-2 0,1 1 3 16,0 0-1-16,1 0 2 0,-1 0-1 0,0 1-2 15,0-1 2-15,0-1-1 0,1 0 1 16,-1 0 0-16,0 0-1 0,2-1 0 0,-1-1 1 16,31-20-1-16,-28 16 2 0,-1-1-3 0,2 2 1 15,0-3-1-15,1 5 0 0,-1-3 4 0,0 2 0 16,-1 3-1-16,1-2 6 0,0 3 1 0,-3 0 1 16,0 3 2-16,0-2 0 0,0 4 0 15,0 1 0-15,-3 0 0 0,0 3-1 0,0-1-4 16,-1 3 0-16,-4 1 1 0,0 0-5 0,-3 1 0 15,0 0-1-15,0 0-1 0,-3 2-2 0,1-2-1 16,-3-1-10-16,1-2-6 0,-5-3-9 0,3-1-86 16,-1-2-44-16,0-3-20 0,0-1-114 0,0-6 6 15,2-3-89-15</inkml:trace>
  <inkml:trace contextRef="#ctx0" brushRef="#br0" timeOffset="178506.455">33508 10299 2258 0,'-2'-8'87'0,"-1"5"-28"0,0-1-7 0,-3 3 6 15,6 1-38-15,0 0-10 0,0 0-15 0,0 0-24 16,-12 14-19-16,13-5 2 0,1 1-25 0</inkml:trace>
  <inkml:trace contextRef="#ctx0" brushRef="#br0" timeOffset="179675.645">22247 16496 580 0,'22'-6'360'0,"-1"2"-135"16,-5 2 6-16,-1 2 37 0,-4-2-236 0,-5 2 18 16,-4 2-27-16,-6 0 8 0,-5 0 20 0,-7 1-12 15,-2 1 21-15,-9-3 5 0,-1 0 4 16,-5-1 2-16,1-1 4 0,-1-2-7 0,1-3-4 16,-2 1 3-16,2-3-11 0,3 0-7 0,0 0-6 15,5-1 0-15,-3 2-9 0,2 2-10 0,3-2-3 16,2 5 0-16,1 2-11 0,3 4-6 15,3 2-2-15,-1 5-1 0,3 3-5 0,0 7 0 16,1-2-1-16,3 7 1 0,-2 1 0 0,3 4 1 16,0 1 1-16,1-2 0 0,2 1 2 0,1 0 0 15,-1-6 0-15,2-2 0 0,1-1 1 0,1-5 2 16,2 0-1-16,-1-4 0 0,2-3 2 0,2-2 1 16,0-3 0-16,2 0 0 0,2-1 0 0,0-4 0 15,2 0 0-15,3-4 0 0,2 0-2 16,1 1-1-16,5-3 0 0,-1-1 0 0,1 2-1 15,4 2 1-15,3 0-2 0,-2 2 0 0,1-1 0 16,0 2 1-16,1 3 6 0,0 2-1 16,-1 1 4-16,-4-1-1 0,-3 5 0 0,-3-1 3 15,-3 2-2-15,-8 0 1 0,-4 0-4 0,-4 0-1 16,-4 2 0-16,-8-2-1 0,-2 0 0 0,-5 0 0 16,-1 0-1-16,-5-2-1 0,4 1-5 0,-3-3-7 15,-2 0-4-15,2-4-67 0,1-1-26 0,3-1 1 16,-1-1-83-16,5-1-197 0,-1-2 289 0,2-1-129 15,4-1 226-15</inkml:trace>
  <inkml:trace contextRef="#ctx0" brushRef="#br0" timeOffset="179825.751">22127 16833 1205 0,'24'-6'150'0,"3"-1"-147"0,1 1 72 16,2 1 39-16,1-1-11 0,2 0-44 0,-1 0-20 15,2 0-2-15,0 1 2 0,-1 0-25 0,0 0-111 16,-1-1 96-16,2-1-21 0,1-1 22 0</inkml:trace>
  <inkml:trace contextRef="#ctx0" brushRef="#br0" timeOffset="180355.599">22710 16719 1344 0,'22'-1'94'0,"3"0"-45"0,1 1-25 16,2-3 75-16,3 1-46 0,3-2 5 0,2-2 2 15,1-1 4-15,-1-1 3 0,-3-3-14 0,-2-4-4 16,-3-1 0-16,0-1-17 0,-6-2-6 16,-4-4-5-16,-5 1-2 0,-3-2-7 0,-4 1-3 15,-1-3 0-15,-7 4-1 0,-3-2-2 0,-4 6-1 16,-3-3 0-16,-1 7 1 0,-1-2-1 0,-2 6 2 15,0 4-2-15,0 4 0 0,0-1 2 0,0 7-4 16,1 2-1-16,2 5-1 0,-3 5-3 16,3 3-2-16,2 3 0 0,1 6 0 0,2 4 0 0,4 3 0 15,0 3 1-15,4 2 1 0,2 2 2 16,1 0 0-16,1 1 2 0,1-5 0 0,0 1 1 16,0 1 2-16,-1-2-1 0,-3 2 0 0,-2-2 1 15,-3 0 2-15,-4 0-1 0,-1-2 0 16,-4-2 1-16,-4-2-1 0,-3-8 0 0,-2 0 0 15,0-5-1-15,-2-6-3 0,-2-3-9 0,3-5-4 16,-2-3-9-16,2-4-44 0,1-2-15 0,2-7-2 16,0-4-56-16,5-4-69 0,4-1-25 0,3-6-5 15,3-2-76-15,6 0 1 0,3-3-38 0</inkml:trace>
  <inkml:trace contextRef="#ctx0" brushRef="#br0" timeOffset="180678.52">23154 16759 802 0,'11'16'125'0,"1"-5"0"0,1 1 0 0,0-1 4 16,0 0-14-16,1-1 4 0,1-1-2 0,0-1-11 16,1-1-5-16,1 0-1 0,1-2-15 0,0 0-21 15,1-3-6-15,-1-2 4 0,3 0-27 0,-2-3-3 16,-1-5-5-16,-1 2 0 0,-1-1-4 0,-2-4 2 15,-3 0-1-15,-3-2 1 0,-5 1 2 16,-3 0 0-16,-1-5-3 0,-5 3-1 0,-4-1-3 16,-2-1-7-16,-3 2-1 0,-2 2 1 15,-2 2-10-15,1 3 0 0,-3 0-3 0,0 6 1 16,0 1-1-16,2 1-1 0,-1 4-1 0,6 3 0 16,0 3-1-16,4-1 0 0,3 2-15 0,2-1-6 15,4 2-9-15,2-1-88 0,4 1-32 0,2-1-15 16,3-3-109-16,2 4 5 0,2 2-70 0</inkml:trace>
  <inkml:trace contextRef="#ctx0" brushRef="#br0" timeOffset="181402.3">23567 16871 897 0,'14'-6'137'0,"2"1"-135"0,2-4 96 16,2 1 39-16,2-2-10 0,2-3-20 0,-1 1-6 15,3-2-2-15,-1-2 0 0,-2-1-13 16,-2-3-12-16,0 1-4 0,-4-5 2 0,-1-3-18 15,-2-1-8-15,0-2-5 0,-5 2 2 16,1-6-11-16,-3 5 3 0,-3 0-3 0,-1 2-3 16,-2 4 2-16,-1 2-12 0,0 4 0 0,-4 4 3 15,0 3-16-15,-3 5-3 0,-1 4-3 0,-2 2 0 16,-1 4-5-16,-3 8 1 0,-1 0-2 0,-1 7 2 16,-1 2 0-16,1 4 1 0,0 5 0 0,1 2 1 15,2 1 0-15,2-2 1 0,1 3 1 0,3-5-1 16,1 0 0-16,4-3 1 0,1-3 0 0,1-1 1 15,3-4 0-15,3 1 0 0,3-4 0 16,0 1 1-16,3-4-2 0,-1-2-3 0,3 0-3 16,1-5 2-16,1 0-6 0,-2-3 5 0,4-2-2 15,-1-1 0-15,0-2 4 0,2-1 1 0,-2-4 2 16,0-1 0-16,2 1 2 0,-4 0 0 16,-1-3-2-16,0 3 2 0,-2-1-1 0,-2 0 0 15,-1 5-1-15,-3 0 0 0,-1 0 0 0,-5 3 0 16,0 0-1-16,0 0 0 0,0 0-1 0,0 0 1 15,10 14 0-15,-10-6 0 0,1-1 0 0,3 2 1 16,-3 1 0-16,4-3 1 0,2 4 0 0,3-2 1 16,1-2 0-16,2-1 0 0,-2 1 0 0,4-4 0 15,3 1 0-15,2-2 1 0,-1-2 0 16,1-3 0-16,1-2 0 0,3 0 1 16,-2-3 1-16,-2-1 1 0,-3-2-1 0,-2-2 0 15,-2 1 2-15,-4-2 0 0,-2-1 10 0,-4-1-2 16,-2 2 7-16,-2-5-6 0,-5 2 0 0,-4 1 1 15,-1 1-3-15,-5 3-3 0,-4-3-7 0,-2 6-4 16,-2 1-1-16,1 6-1 0,-1 2-2 0,-2 0 2 16,2 5-1-16,-1 1 0 0,4 3 1 0,-1 2-1 15,3 3 1-15,2-2-1 0,1-1-1 0,5 4 2 16,0 0-2-16,6 1-22 0,0-1-20 16,4 1-3-16,1-3-32 0,5 1-103 0,1-1-69 15,1 0 76-15,3-1 179 0,2-1-160 0</inkml:trace>
  <inkml:trace contextRef="#ctx0" brushRef="#br0" timeOffset="183380.135">24456 16524 217 0,'-8'-10'-31'0,"-2"3"9"0,2 0 2 0,-1 0-7 16,0-1 40-16,1 2 7 0,-1-1 6 16,3 3 42-16,-1-3-3 0,3 2-5 0,1 0 45 15,2-2-27-15,1 1 5 0,0 0 5 0,3 1-32 16,0-3 12-16,2 5-1 0,0-3-3 16,1 1 15-16,-1 2 5 0,1 1 0 0,-1 0 3 15,-1 2 2-15,-1 4-13 0,-2 0-3 0,-2 6 2 16,-2 1-18-16,-3 10 0 0,-1-1-4 0,-3 7 1 15,-1 3-3-15,-3 5 0 0,2 2 1 0,-1-2-1 16,2-1 0-16,4-1-2 0,1 1-2 0,4-8 0 16,2-2-5-16,8-3-10 0,3-3-2 15,7-1 1-15,3-1-14 0,8-4-3 0,4-1-21 0,3-2-17 16,2-3-17-16,4 0-317 0,1 0 327 16,2-2-88-16,-3-4 121 0</inkml:trace>
  <inkml:trace contextRef="#ctx0" brushRef="#br0" timeOffset="184292.05">25203 16722 1212 0,'-1'-9'127'15,"1"8"-124"-15,-2 0 37 0,-2 1 23 0,0 1-10 16,-1 2-24-16,-2 6 4 0,-1 1-9 0,1 1-3 16,0 1 2-16,2 3 3 0,2 0 0 15,1 0-1-15,-1-2 1 0,6 1-8 0,3 1 0 16,4-3 0-16,0 2-10 0,3-6 0 0,1 1-1 16,2-2-1-16,2 2 0 0,2-5 0 0,-3-3 0 15,-1-1 0-15,2 0-1 0,-5-4-2 0,1-2 0 16,-4 0 1-16,-2-4-2 0,-2-1-2 0,-1-1 0 15,-1-1 0-15,0-2 0 0,-3 2 0 16,1-2 0-16,0 2 0 0,-1-4 1 0,0 3 1 16,2 0 0-16,-2-1-1 0,1 0 1 0,2 3-1 15,1 2 0-15,1 0 1 0,0 4-2 0,2 0-1 16,-1 2-1-16,3 3 2 0,-1 1-3 0,-1 5-1 16,1 1 0-16,0 5 0 0,-2 0 0 0,-1 2 1 15,0 2 0-15,-1 2-1 0,0-1 1 0,0 0 1 16,-1 1 1-16,1-1-1 0,0 0 1 0,0 0-32 15,1-2-8-15,0-2 4 0,1 2-35 16,2-2-14-16,0-2-11 0,-1-1-12 0,2-3-11 16,2-1 6-16,1-2 17 0,-2-3-2 15,0-3 17-15,1-3 36 0,-1-2 6 0,2 0 2 16,-2-4 42-16,0 0 30 0,-1 0 6 0,-3-2-3 16,2 1 30-16,0 0 2 0,-2 1 6 0,0 0 10 15,-2 1-4-15,-1 1-4 0,0 0-5 0,-2 5-1 16,2 0-7-16,-4 5-18 0,0 0-3 15,0 0 1-15,0 0-20 0,0 0-4 0,-8 11-5 16,8-2 0-16,-2-2-6 0,2 7-2 0,0-5-1 16,4 5 0-16,1-2-3 0,2-1 1 0,-1 2-1 15,4-3 0-15,2 1 1 0,2-4 0 16,2 1-1-16,1-3 2 0,2-1-1 0,-1-1 0 16,2-1 1-16,1-2-1 0,-1-1 1 0,-2-3 2 15,1-2-1-15,-3 0 0 0,-1-4 1 0,-2-1 1 16,-2-1 0-16,-2-1 11 0,-2-1 1 0,-2-1 10 15,-2 0-1-15,-3 2 0 0,-2-4 15 0,-4 1-12 16,-1 3 4-16,-4-2-11 0,-2 3-7 0,-1 1-7 16,-2 3-2-16,-5 0-1 0,0 3-8 0,-2 5 0 15,1 0 0-15,0 2-1 0,0 2-1 16,1 4-1-16,1 0-1 0,5 0 0 0,3 2-2 16,3 0-61-16,2 0-21 0,4 1 2 15,2-2-69-15,4 1-152 0,4-2 231 0,4 1-117 0,2 0 193 16</inkml:trace>
  <inkml:trace contextRef="#ctx0" brushRef="#br0" timeOffset="184620.782">26262 16677 1116 0,'0'-16'129'0,"-4"4"-126"0,0 4 55 0,-1-3 41 15,-3 3-19-15,-1 3-17 0,-3 2 4 0,-1 3-6 16,-1 2 0-16,-2 2 0 0,1 4-17 0,1 1-3 15,-1 0 1-15,2 2-22 0,3 3-5 0,3-3-3 16,3 3-1-16,4-2-6 0,1 2-1 16,5-2 0-16,3-1 0 0,2 0 0 0,3 0-1 15,0 0 0-15,2-2 0 0,2 1 0 0,0-3-2 16,0 3 1-16,1-2 0 0,0-1-1 0,-2 0 1 16,0 1-1-16,-3-3-1 0,-2 2 2 0,-4 1-1 15,-1 0 1-15,-6-2 0 0,-1 1 0 0,-8 0 0 16,-1-2 1-16,-7 1 0 0,-3-2 1 15,0-1-3-15,-3 2 1 0,-2-2-1 0,2 1-1 16,-2-3-4-16,1 2-21 0,4-1-6 0,0-2-15 16,3 0-88-16,0-2-28 0,3-1-9 15,2-1-106-15,6 2 4 0,2-2-55 0</inkml:trace>
  <inkml:trace contextRef="#ctx0" brushRef="#br0" timeOffset="184867.147">26641 16681 1066 0,'0'0'148'0,"0"0"-146"0,-12-4 79 0,3 4 57 0,-6 0-19 15,-1 1-45-15,-3 3 0 0,2 2-5 16,-3-2-1-16,3 2-4 0,2 0-17 0,3 2-6 16,2-2 2-16,3 3-22 0,3-1-3 15,3 2-4-15,2-3-2 0,4 3-3 0,2-1-3 16,3 2 0-16,1-1 0 0,0 0-2 0,3 2 11 15,-1-1 2-15,0 0-3 0,-2 0 12 0,-1 1-7 16,-4-1 0-16,-4-4 6 0,0 4-10 0,-5-3-2 16,-6 0-4-16,-4-4-1 0,-3 1-3 0,-4-1-16 15,-2-1-31-15,-2-1-14 0,0-1-34 0,-1 4 2 16,3-3-42-16</inkml:trace>
  <inkml:trace contextRef="#ctx0" brushRef="#br0" timeOffset="185307.289">27000 16616 1504 0,'0'-10'68'15,"0"5"-13"-15,0 4 1 0,1 1-12 0,0 1-6 16,3 9 0-16,-1 1-14 0,2 4 7 0,2 2 0 16,0 3 2-16,3 1 6 0,1 2-10 0,2-2-1 15,-1 1 1-15,2-1-11 0,4-1-5 16,-2 0-2-16,0-2-2 0,-1 1-4 0,-1-7 1 15,0 2-1-15,2-3 0 0,-1-3 1 0,-7-3 1 16,6-2 1-16,-5-3 0 0,-1-3 2 0,0-2-1 16,-1-3 1-16,-4-3 0 0,-1-2 1 0,2 1 17 15,-4-4-4-15,-2-1-5 0,0-1 15 16,-2 1-14-16,1-3 2 0,-4 4 7 0,1-4-21 16,0 6-3-16,0-4-3 0,0 6 0 15,0 1-3-15,2 2-23 0,-1 3-20 0,2 2-1 0,3 4-32 16,0 0-84-16,0 0-48 0,0 0-17 15,3 9-108-15,7-2 3 0,1 0-70 0</inkml:trace>
  <inkml:trace contextRef="#ctx0" brushRef="#br0" timeOffset="186047.53">27651 16699 763 0,'-1'-17'205'16,"-3"2"-40"-16,2 4 0 0,-1 0-18 0,-3 1-55 15,-4 5-10-15,0 0-20 0,-1 5 3 16,-2 0-13-16,-4 5-2 0,1 0 1 0,0 5-18 16,0 1-3-16,3 4 0 0,0-1-19 0,4 0-2 15,0 1-2-15,3 0-3 0,2 0-1 0,4-2 1 16,0 0-1-16,3-3 1 0,0 1-1 0,5-1-1 16,-2-3 0-16,2-1 2 0,1-1-1 0,0-2-1 15,-1-1 0-15,2-2 0 0,-1 0 1 0,0-6-1 16,-1 1 0-16,1-2 0 0,1 2 0 0,0-4 1 15,-1 0-1-15,-2-1 0 0,1 2 1 16,0-1-1-16,0 1 0 0,-2 0 0 0,-1 2 0 16,-2-4 0-16,1 5-1 0,-1 4-1 0,-3 1 1 15,0 0 0-15,0 0 0 0,0 0-1 16,0 0 1-16,0 1 1 0,6 19 0 0,-6-14 1 16,0 1 1-16,4 3-2 0,1-2 2 0,4 2-1 15,-2-3 0-15,3 0-1 0,1 1 0 0,5-3 1 16,3 1 0-16,2-4 1 0,0 0-1 0,2-4 0 15,0 1 0-15,3-3 1 0,0 0 0 0,-2-5 0 16,0 2 1-16,-3-8-1 0,0 0 1 0,-1-1 0 16,-1-4 0-16,-2-2 0 0,-2-4 1 15,-1-4-1-15,-1-2 1 0,-2 0 19 0,-1 0-1 16,-3-4-4-16,-1 2 18 0,-2 2-7 0,-2 0 3 16,-2 2 7-16,0 3-13 0,-1 5-7 15,-5 3-4-15,1 2 2 0,-3 5-10 0,-2 3-3 16,-1 3-3-16,-1 5-1 0,-1 1-2 0,-2 6-3 15,0 4 2-15,0 2-1 0,2 5-1 0,-1 4 1 16,1 0 0-16,3 5 0 0,0 0 2 0,5 2 0 16,0 3 0-16,5-1 0 0,0 2 0 0,5 0 2 15,1 0 0-15,4-2-1 0,1-1 1 0,3-5-1 16,1-1 0-16,-1-3-1 0,2-3 0 0,0-5-10 16,0 0 1-16,3-5 2 0,-3 2-10 0,0-6 7 15,0 1-2-15,0-4-3 0,-1 0 9 16,0 0 4-16,-2-5-1 0,0 1 1 0,-1-3 3 15,-1-2 1-15,-2 1 0 0,1-1 1 16,-7 0 1-16,2 2 1 0,0 1 6 0,-4 0-2 16,-1 6 5-16,0 0 1 0,0 0 2 0,0 0 1 15,2 0 3-15,-1 0-1 0,9 16-5 0,-9-9 1 16,0 3-2-16,-1-1-4 0,0 1-1 0,3-3-1 16,-1 0-4-16,2 2 0 0,1-3-12 0,3 0-10 15,-1-2-8-15,1-2-131 0,2 2-70 0,-1-4-22 16,3 0-174-16,2-4 9 0,-1-3-135 15</inkml:trace>
  <inkml:trace contextRef="#ctx0" brushRef="#br0" timeOffset="186196.179">28407 16359 1805 0,'2'-12'61'0,"-2"-1"-13"0,0 5-2 0,0-1-12 15,0 2-13-15,1 3-3 0,-1 4-16 0,0 0-2 16,0 0 0-16,0 0-3 0,0 0-2 0,3 7-146 15,0 4 140-15,-1 2-30 0,2 4 41 0</inkml:trace>
  <inkml:trace contextRef="#ctx0" brushRef="#br0" timeOffset="186496.111">28489 16822 1325 0,'10'2'92'0,"1"-2"-13"0,0 0-45 0,1 0 106 15,2-2-62-15,1-1-7 0,1 1-2 0,1-2 7 16,1-1-14-16,1-1-9 0,1 0-4 0,-4-4 1 16,1 2-12-16,-1-5-7 0,-6-1-2 0,1 1 1 15,-6-2-8-15,-1-1 5 0,-2 0-2 16,-2 2-3-16,-1 2 4 0,-5 1-9 0,1 0 0 15,-6 3 3-15,-2 5-11 0,-3 1-2 16,-2 2-4-16,-2 3 0 0,-2 2-3 0,2 3 0 16,1 2 0-16,1 1-1 0,2 2 0 0,4-1-4 15,0 0-24-15,5 2-4 0,2 1-19 0,1-3-98 16,3-1-70-16,1 2 80 0,1-4 142 0,3 3-145 16</inkml:trace>
  <inkml:trace contextRef="#ctx0" brushRef="#br0" timeOffset="186714.795">28744 16326 1404 0,'5'-7'100'0,"-1"5"-6"16,-2 1 0-16,-1 1-5 0,2 3-11 0,-3 6 1 15,0 2-14-15,0 4-19 0,-3 2-5 0,3 5 4 16,0 3-26-16,-1 5-6 0,1-1-3 0,0 7-2 15,1 1-6-15,-1-1-63 0,4 0-34 0,-1 1-9 16,2-3-78-16,1 0 5 0,2-2-72 0</inkml:trace>
  <inkml:trace contextRef="#ctx0" brushRef="#br0" timeOffset="187037.57">29070 16741 1057 0,'-3'-18'123'0,"1"-2"-10"0,-2 2 0 0,-3-1-16 16,-1 2-13-16,-1 3 2 0,-4 1-24 0,0 4-10 16,-2 4-8-16,-1 1-1 0,0 4-15 0,0 5-11 15,1 3-1-15,1 2-1 0,2 1-11 0,1 1-1 16,3 4-2-16,4-4 1 0,1 2-1 0,3 0 1 16,0-1-1-16,5 1 0 0,1-2 0 0,3-3-3 15,2 2-3-15,0-1 1 0,1-2-6 0,3 0 3 16,1-3-1-16,-1 1-1 0,0-4 2 15,-2 0 3-15,0-2 1 0,-1 0 2 16,0-2 1-16,-1 1 2 0,-1 0 1 0,0-4-2 16,0 2 1-16,1 2 0 0,-1-1 2 0,0-2-1 15,0 0-1-15,0 2 1 0,-2-1-1 0,0 0 2 16,-1-1-2-16,-3 0-1 0,3-1-1 0,-3 2-7 16,0-4-3-16,-3 0-105 0,4 0-53 0,-2-3-15 15,1 0-132-15,2-4 7 0,-3-2-109 0</inkml:trace>
  <inkml:trace contextRef="#ctx0" brushRef="#br0" timeOffset="187235.246">29426 16068 1302 0,'-2'-4'140'0,"-4"7"-137"0,1 4 68 15,-3-2 33-15,0 7-15 0,-1 4-12 0,-2 4-9 16,2 5-1-16,0 1 5 0,-1 3-16 0,0 1-15 15,2 2-6-15,1 1 2 0,0 0-19 0,3 2-3 16,0 1-5-16,2 1-1 0,-1 4-4 0,2-4-65 16,-3 0-39-16,4-2-17 0,-1 2-83 0,-1-6 5 15,-3-4-82-15</inkml:trace>
  <inkml:trace contextRef="#ctx0" brushRef="#br0" timeOffset="187400.575">29162 16508 1127 0,'11'-12'88'0,"1"1"-19"15,-1 1-1-15,0 0-12 0,1 1-30 0,5 3-2 16,1 1-17-16,-1 2-2 0,1 1-5 0,2 2-21 16,1 4-4-16,0 2-221 0,0 4 226 0,-2-1-57 15,0 6 78-15</inkml:trace>
  <inkml:trace contextRef="#ctx0" brushRef="#br0" timeOffset="187629.128">29598 16776 1100 0,'6'-11'170'0,"1"2"-167"0,0-2 115 15,-1 1 44-15,1 2-12 0,1-1-19 0,-1 3-15 16,-1 0-9-16,2 1 1 0,-2 2-23 0,0 3-19 15,-1 0-9-15,0 1 0 0,0 3-24 0,1 4-10 16,-1-1-5-16,-2 2-2 0,0 0-11 16,2 3-1-16,-1 0-1 0,-1 0-1 15,2 1-2-15,-4-4-71 0,-1 1-51 0,-1 0-25 16,1 1-97-16,-5-5 7 0,0 1-104 0</inkml:trace>
  <inkml:trace contextRef="#ctx0" brushRef="#br0" timeOffset="187779.615">29695 16414 896 0,'3'-9'136'16,"-1"1"-42"-16,-2 3 0 0,0 0-14 0,0 5-54 16,0 0-12-16,0 0-17 0,0 0-79 0,3 10-85 15,-5-2 88-15,2 3 80 0,2 2-76 16</inkml:trace>
  <inkml:trace contextRef="#ctx0" brushRef="#br0" timeOffset="188066.224">29924 16790 838 0,'2'3'169'0,"2"2"-19"0,-1-1 1 15,2 0 1-15,2 0-35 0,0 0-5 0,0-3-5 16,3 1-20-16,-1-2-5 0,2 0 3 0,-1-2-26 16,1-3-9-16,-1 2-9 0,-2-2-1 15,1-3-15-15,-4-3-4 0,0 1-2 0,-3-2 2 16,0 0-6-16,-2-3 2 0,-3 3-3 0,-2-3 0 16,-1-1 3-16,-3 3-9 0,0 1 0 0,-3 2-1 15,1 0-7-15,-1 7-2 0,0-3-1 0,-1 4-1 16,1 2-1-16,2 4-28 0,-1 1-37 0,2 1-13 15,2 3-48-15,3 2 4 0,3-3-57 16</inkml:trace>
  <inkml:trace contextRef="#ctx0" brushRef="#br0" timeOffset="188402.765">30278 16752 1513 0,'1'9'48'0,"-1"-1"0"0,1-2 4 0,-1 1-17 16,-1-3-4-16,0 1 3 0,4-2-21 0,0 0 0 15,1 2-3-15,-2-5-1 0,0 0 0 16,6-4-2-16,-2 0-1 0,4 1 1 0,-3-6-3 15,6 2 0-15,0-3-1 0,4 2 0 16,1-1-1-16,3 0 3 0,1 0 20 0,-1 2-4 16,1-1 14-16,0 4 6 0,-1-1 0 0,-1 0 5 15,0 3 9-15,-2 1-6 0,0 1-14 0,-4 1 1 16,1 3-12-16,-1 4-8 0,-4-4-1 0,-3 4-3 16,-1 2-8-16,-1 1-3 0,-1-1-48 0,-3 5-32 15,-1-1-30-15,-2 6 4 0,-2 1-60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35.6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6518 2284 274 0,'2'-7'59'0,"1"3"-57"0,1-2 48 16,2 1-5-16,1-1 31 0,-1 0-17 0,2 2-10 16,2 0-3-16,2-2 0 0,-1 1-10 15,0-2 6-15,0-1 0 0,4 5-2 0,0-2 8 16,3-3-4-16,0 5-1 0,0-6 0 0,2 5-5 16,3-2-10-16,1 2-1 0,-1-2 0 15,2 1-12-15,1 2-3 0,3-1-3 0,-1 1 1 16,1 1-5-16,1 2-2 0,1 0-1 0,1 0 0 15,-1 0-1-15,3 0-1 0,2 0 0 0,0 0 0 16,1 0 0-16,2 0 0 0,-2 0 0 0,3 0 0 16,2 0 0-16,-2 0 0 0,1 0 0 0,0 0 0 15,1 1 0-15,-5 0 0 0,1 1 1 0,-2-1-1 16,2 0 0-16,0 2 0 0,-1-3 1 16,-1 2-1-16,0-2 0 0,1 0 0 0,0 0 0 15,0 1 0-15,-3-1 0 0,2 0 1 0,-1 2-1 16,-2-2 0-16,2 1 0 0,0 0 1 0,1 0 0 15,-1-1 0-15,2-1 0 0,-2 0-1 16,2 0 0-16,0 1 1 0,0-2-1 0,-2 1 1 16,0 1-1-16,-1-2 0 0,-1 2 1 0,3 0-1 0,-3 0 1 15,2 2-1-15,-2-2 0 0,2 0 0 16,-1 0 0-16,1-2 0 0,1 4 0 0,-2-4 0 16,1 2 0-16,1 0 0 0,-1 2 0 0,4-2 1 15,-5 0-1-15,2 0 0 0,1-2 0 0,0 2 0 16,2-3 0-16,1 1 1 0,1-2-1 0,1 0 0 15,0 2 1-15,0 1-1 0,1-2 0 0,-3 2 2 16,2 1-1-16,-1-1 0 0,1 1 0 0,0-3 0 16,-3-1 1-16,3 2 1 0,0 1-1 15,0-5 1-15,0 1-1 0,3 5 1 0,-3-7 0 16,1 6 1-16,0 0-1 0,-1-1 2 0,1 0 0 16,2 2 3-16,-1 0 0 0,3-3 1 15,1 3 3-15,3-3 1 0,0 2-1 0,2 1 1 16,2-1 0-16,-2-2-5 0,1 3 0 0,0 0 0 15,-1 0-5-15,2 0-2 0,-1-1 0 0,1-1 0 16,-2 0-1-16,3 1 0 0,-2 0 1 0,1 1 0 16,-1 0 0-16,0 1 0 0,3-1 0 0,-2 0 0 15,2 1-1-15,-1 3 2 0,-2-4-2 0,1 0 0 16,1 1 1-16,-3 0-1 0,-1-1 1 0,-2 2 0 16,1-2 1-16,-2 0-2 0,2 0 0 15,-3 0 0-15,-2-2 0 0,-1 1 1 0,2 1 0 16,-2 0-1-16,-1 0 1 0,-1 0-1 0,-2 0 1 15,2 0 2-15,-1 0-3 0,0 0 0 16,-2 0 0-16,0 0 1 0,0 0-1 0,-3 0 1 16,1 0-1-16,-1 0 0 0,0 0 0 0,3 0 1 15,-7 0 0-15,3 0 0 0,-2 0 0 0,2-1 0 16,0 1 0-16,-2-4 1 0,0 3 0 0,-2-3 1 16,2 3-2-16,-2 0 0 0,-1-3 1 0,1 3-1 15,-2 0 0-15,-1-2 0 0,1 2 1 0,1 1-2 16,0 0 0-16,-4 0 1 0,-2 0-1 0,-1 0 0 15,1 0 0-15,-3-1 0 0,0-2-1 0,-3 1-43 16,-3 1-48-16,0 1-28 0,1 0-68 16,-3-3 6-16,-2 2-86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36.9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6467 2430 616 0,'8'-4'44'0,"0"3"-30"0,6 1-10 15,1 0 27-15,3-1-22 0,2 1-4 0,1-3 0 16,5 2 2-16,2 0-5 0,4-1 0 0,0-1 1 15,3-1-1-15,1 2 1 0,4-2 8 0,2 1 2 16,3-2-2-16,-1 1 9 0,2 1-3 16,0-3 1-16,4 2 5 0,1-2-5 0,-1 1 0 15,2 0-2-15,0 0-1 0,0 0-1 0,2 0-3 16,-2 2 1-16,0-1-1 0,-1 1-3 0,1 0 5 16,1 0 1-16,-1-2 0 0,1 2 6 0,2 0 7 15,-1-3 6-15,0 2-4 0,0 1 11 0,1 0-5 16,0-1 1-16,2 2 3 0,0-2-6 0,1 2-4 15,0-1-6-15,2 3 4 0,-1-2-7 0,3 1-6 16,-2-2-2-16,2 2 2 0,0-1-8 16,1-1 0-16,0 2-2 0,-3-3 0 0,2 2-2 15,1 0 1-15,-4 0-1 0,-1 1 0 16,1 1 1-16,2-4 0 0,-3 4 0 0,0-1 0 16,0-2 1-16,-3 2-1 0,4 1 0 0,-2-1 0 15,0 1 0-15,0 0 0 0,-2 0-1 0,1 0 0 16,-1 0 0-16,-1 0-1 0,-1 1 0 0,-1-1 0 15,0 1-1-15,-4-1 1 0,0 0-1 0,0 2 1 16,2-1 0-16,-1-1-1 0,1 1 1 0,-4-1 0 16,4 2-1-16,-2 0 1 0,4 0 0 0,-5 1-1 15,-3-1 1-15,4 2-1 0,-3-3 0 0,1 2 0 16,-1-1 0-16,0-1 1 0,-4 2-1 16,2-2 0-16,1 1 0 0,-2 0 3 0,-1 4-3 15,0-5 1-15,-1 1 0 0,0 1 0 16,0 1 0-16,-1-1 1 0,2-1-2 0,-1-1 1 15,-2 0 1-15,1 0-1 0,1 1 1 0,-1-1-1 16,-1-1 1-16,-1 2 1 0,0-2 1 0,-1 0 12 16,1 0-3-16,0-2-2 0,2 1 11 0,-2-1-9 15,0 0 2-15,2 1 4 0,-2-1-11 0,3-1 0 16,-2 0 0-16,-2 1 0 0,1-1 1 0,0 2 5 16,0 0-3-16,-2-3-2 0,2 2 3 0,0 0-3 15,0 0 3-15,0 2-8 0,0-4 1 0,-2 2-1 16,0-2-1-16,-1 3 0 0,1-3-1 0,-2 2 0 15,-2-1 0-15,0 2 0 0,1 0-1 0,-3-1 1 16,0 0-1-16,-2 1 2 0,2 1-2 16,0 0 2-16,-1-1-1 0,-2 1-1 0,0-3 2 15,0 3-1-15,0-1-1 0,1 1 1 16,-2-3-1-16,-2 3 0 0,1-1 0 0,0-1-1 16,1 2 0-16,-3 0 0 0,0 0 1 0,-1 0 0 15,0 0 0-15,-1 0-1 0,-2 2 0 0,2-2 0 16,-1 1 0-16,-2 1-20 0,-2-1-20 0,-3 0-8 15,2 2-28-15,-6-2-194 0,2 4 229 0,-9-3-83 16,-3 2 125-16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38.3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6645 2636 420 0,'0'0'79'0,"0"0"-78"0,0 0 55 0,0 0 54 16,0 0-51-16,0 0-21 0,0 0-15 16,15-6-1-16,-9 6 2 0,4 0-18 0,2 0 5 15,3 1 2-15,2 0 0 0,2-1 7 0,1-2 7 16,2 0 0-16,5 0 0 0,0-1 7 0,4 2-3 16,0-1-8-16,3 1 2 0,5 1-8 0,0 0-7 15,0 0 1-15,5-2 0 0,0 0-8 0,2 1 0 16,1-1 5-16,1 1 0 0,-3-1 1 0,5-1 8 15,0 1 0-15,0-1 0 0,0 1 6 16,3-1-2-16,0 2 2 0,3-3 1 0,-1 2-3 16,2-1 2-16,1 2-3 0,1 0 2 15,1-3-1-15,0 3-3 0,-1-1 0 0,4 0 0 16,-1 2-4-16,1-2-2 0,1 2 1 0,0 0-2 16,0 0-1-16,2-1-2 0,0-2 0 0,0 3 0 15,-1-1 0-15,3 1 0 0,-2 0-2 0,0 0 1 16,2 1 0-16,-2-1 0 0,1 4 3 0,0-4-1 15,0 0 3-15,-1 0 1 0,0 0 0 0,1 0 0 16,-2 0 2-16,5 0-5 0,-4-1 1 0,1 1-1 16,-2-3-4-16,1 3-1 0,-2 0-1 15,-1 3 0-15,0-3-1 0,0 0 0 0,1 0 1 16,-3 0-2-16,1 0 0 0,-1 0 1 0,-2 0 0 16,1-3-1-16,1 3 1 0,-5-1-1 0,-3 1-1 15,-1-1 2-15,-1 1-2 0,-2-3 1 16,-1 1 0-16,-1 2-1 0,-4-4 1 0,5 3 1 15,-3 0-2-15,-2-1 2 0,0 1-1 0,-3-1-1 16,-2 0 1-16,1 1 0 0,1-2 0 0,-2-1-1 16,0 1 1-16,-1 0-1 0,-2 0 1 0,2 2-1 15,-1 0 1-15,-2-1-1 0,1 1 1 0,-3 0-1 16,-2-1 0-16,-1 0 0 0,1 1 1 0,-3-1 1 16,0-1-1-16,-1 2 0 0,0-3 0 0,-1 1 1 15,2-1-1-15,-1 3 1 0,-2-3-1 16,3 1-1-16,1 1 1 0,-3 1 0 0,1-1-1 15,0 0 1-15,0 1-1 0,-1 0 1 0,0-1-1 16,-1 1 3-16,2 0-3 0,-2 0 1 16,-1 1 1-16,-1-4 1 0,0 1-1 0,-1 1 0 15,0 0 0-15,2-2-1 0,-1 0 2 0,1 2-1 16,-2-1 0-16,4-1 1 0,0 2 0 0,-2 0 0 16,2-1 0-16,-1 3 0 0,1-4 1 0,-3 3-2 15,0-1 2-15,1 0-2 0,0 1 0 0,2 1 0 16,-3-1-1-16,-1 1 2 0,0-1-2 0,1-2 0 15,-1 2 1-15,-2 0-1 0,-5-2 0 0,4 1 1 16,0 2-1-16,-2-1 0 0,0-3 0 0,-1 3 0 16,4-1 1-16,-1 1 0 0,3 0 0 15,-4 0-1-15,2 1 1 0,-1 0-1 0,2 0 0 16,-1-1 1-16,-2 1-1 0,-1-3 0 0,0 3 0 16,0 0 1-16,1 0 0 0,-1 0 1 15,-1-1 0-15,0 0-1 0,-2 1 1 0,2-2 2 16,-1 1-1-16,1 1 1 0,-1-2 0 0,-1 0 2 15,0 2-1-15,1 0 1 0,-2-1-1 0,-1-1 0 16,-1 0 1-16,-2 1-1 0,-1-1-1 0,5 2-1 16,-3-1-1-16,1-1 2 0,0 1-3 0,3-1 0 15,1 0 0-15,1 1 0 0,1 0-1 0,-3 0 1 16,2-2-1-16,1 3 1 0,0-1-1 0,-2-3 1 16,-1 3-1-16,2 0 0 0,-1 0 0 15,-2-1 0-15,0 2 0 0,1-1 1 16,-1 1-1-16,-1 0 2 0,0 0 1 0,-2 0 1 0,1 0 2 15,-2-1 5-15,0 1 0 0,-3-3 1 16,1 3 5-16,-1-1-2 0,-1 0-1 0,-2 0 2 16,-2 1-4-16,0 0-4 0,0 0 0 0,0 0-1 15,1 0-3-15,1 0-1 0,-2 0-1 0,0 0 0 16,0 0-1-16,0 0-2 0,0 0 0 0,0 0 0 16,0 0-1-16,0 0-20 0,0 0-25 0,0 0-7 15,0 0-31-15,-2 0-152 0,1 1 194 16,-17 15-79-16,13-10 121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39.7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7911 2361 396 0,'4'-4'163'0,"2"3"-39"16,5-2-7-16,1 1 11 0,4 1-110 0,5-1 9 15,3 2-21-15,4 2 0 0,5-2-5 0,4 0 1 16,3 0-2-16,3 1 0 0,3-1 0 15,2 0 0-15,5 0 0 0,1 0-1 0,3 1 1 16,2 3-1-16,3-3 0 0,4 3 0 0,1-1 0 16,5 2 0-16,-1 0 1 0,4 0-1 15,-1 0 0-15,5 1 1 0,0-1-1 0,0 1 6 16,3-2 6-16,-1 0 1 0,1 0 10 0,0-3 17 16,3 1 3-16,0-1 0 0,-1 1 19 0,2-1-3 15,-5-1 0-15,4 0 1 0,1 0-7 0,-2 0-13 16,-1-1-4-16,-2 1 3 0,2-2-18 0,-3 2-2 15,3-1-5-15,-8 0 1 0,2 0-6 0,-3 1-1 16,0-1 1-16,-4-3-1 0,-2 1-1 0,-3 1-1 16,-1-1 0-16,-3 0-1 0,-4 0-1 15,-3 2-2-15,-5-1-15 0,-4 0-13 0,-3 2-11 16,-5 0-171-16,-8 0 187 0,-5 0-56 0,-7 2 79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40.3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7221 2408 550 0,'0'-2'50'0,"-4"0"-8"0,4 2 1 0,0 0-16 16,0 0-3-16,-1 0 2 16,0 0-19-16,0 0-1 0,0 0 1 0,-1 0 2 0,1 0 2 15,0 0 15-15,0 0-1 0,-1 0-2 0,2 0 16 16,-3-11-9-16,10 10 4 0,5 1-1 15,2-2-9-15,2 1-1 0,3 1-3 0,3-2 0 16,1-1-2-16,7 2-1 0,1 0 1 0,6-1 1 16,1 1 0-16,6 0 3 0,3-3-1 0,6 2 0 15,3-2 3-15,2 3-6 0,3-4-1 0,2 0 1 16,4 1-8-16,-2-1-1 0,3 2-1 0,-2-2-1 16,0 0-1-16,0 0-1 0,-2 0 0 0,-1 2 0 15,-4-4-1-15,0 3 1 0,-3-1 0 16,-2 2-1-16,-3-1 2 0,-3-1-1 0,-4 1 1 15,-2 2-1-15,-2-2 0 0,-6 1 0 0,-1 0 0 16,-4 2-1-16,-3-3 0 0,-4 4-2 0,-4-2-13 16,-4 0-5-16,-3 2-12 0,-2 0-87 15,-6 2-58-15,-3 0 70 0,-1 3 105 0,-4 5-109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0:41.3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13000 2216 509 0,'-4'-7'88'0,"4"2"-86"0,0 0 54 16,0-1 33-16,2 2-9 0,0 2-34 0,3-3-4 16,2 4-4-16,2-3 2 0,3 1-6 0,1 2 14 15,4-1 1-15,2 0-1 0,2 0 13 0,3 2-8 16,1-1-2-16,2 0 4 0,3-1-13 0,0 1-14 15,0-3-4-15,3 1-1 0,3 0-16 0,0-2-1 16,1 3-2-16,0 1 0 0,-2-3-2 0,-2 4-1 16,0 0-16-16,-4 0-20 0,-6 0-11 15,-3 4 2-15,-3-1-28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1:35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3235 3970 1 0,'11'3'0'16,"0"-2"0"-16,1 4 0 0,3 0 0 0,1-1 2 15,3 2 0-15,4-3 14 0,2 0 0 0,3 0-2 16,2 1 15-16,4-4-2 0,2 1 4 0,6 0 2 16,3 0-2-16,3-1-5 0,1 1-1 0,4 2 2 15,5 1-6-15,3-3 3 0,4 0-1 0,3 3-1 16,3-2 3-16,6 2-2 0,2-3 2 0,3 3 2 16,4-2-2-16,2 2 5 0,3-4-2 0,0 4-1 15,1-2 4-15,0 2-6 0,0-3 0 0,2-1 3 16,-2 3-6-16,0-2 4 0,-1 0-2 15,-5-1-2-15,2-1 6 0,0-2-8 0,-4 2 0 16,-6-3 1-16,-2 1-9 0,-5-1-1 0,-4-2-1 16,-4 1-2-16,-5 1-1 0,-3 1 1 0,-5-1 0 15,-3-2 1-15,-4 2 0 0,-4 2 0 0,-2-2-19 16,-5 3-23-16,-3-1-12 0,-3 2 2 0,-8 0-32 16</inkml:trace>
  <inkml:trace contextRef="#ctx0" brushRef="#br0" timeOffset="723.472">7264 3847 219 0,'-14'-3'45'16,"-1"-1"-44"-16,4 3 36 0,-2 0-15 0,5 1 38 15,-1 0-20-15,5 3-11 0,2 0-8 0,6 0 1 16,1 2-16-16,6 1 2 0,3-1 0 0,6-1 1 15,6 1 2-15,5 1 11 0,5-1 0 0,4-2-1 16,5 3 12-16,8-4-5 0,4 2 1 0,6 1 0 16,2-1-6-16,5-1-2 0,4 3-1 0,5-1 0 15,1 2-3-15,6-2-3 0,0 1-1 0,3 0 1 16,3 0-4-16,1-1 2 0,3 0-3 0,-1-1 0 16,1-1 1-16,-2 1 0 0,-3-3 2 15,-3-1-1-15,0 0 1 0,-3-1 2 0,-4-3 0 0,-1 1 1 16,-3-1 1-16,-6-4-1 0,0 4 0 0,-2-4 0 15,-4 1-2-15,-2 1-2 0,-7-3 2 16,-3 2-2-16,-4-1 0 0,-6 1 0 0,-2-1-1 0,-9 2 0 16,-4 0-1-16,-5 1-50 0,-4 3-45 0,-4-2 50 15,-3 3 36-15,-4-1-39 0</inkml:trace>
  <inkml:trace contextRef="#ctx0" brushRef="#br0" timeOffset="2417.266">11990 3833 174 0,'-7'14'-46'0,"1"1"1"15,1 4-36-15,-2-3 88 0,1 2 1 16,0-3 1-16,2 4 4 0,-1-3 2 0,3-3 0 0,0 1 4 15,4-1-3-15,-2-3 1 0,3-1 3 0,3-2-4 16,2 2 3-16,3-5-1 0,1-2-2 16,4 0 3-16,3-2-2 0,2-1 0 0,6-2 2 15,1-1-4-15,6-5 1 0,1 1 2 0,7-1-1 16,2-2 2-16,2 0 2 0,4-3-2 0,0 1 2 16,2 0-1-16,1 0-4 0,1 2-1 0,2-1-1 15,-2 0-4-15,6 1 0 0,-1 1-2 0,0 0 1 16,0 2 0-16,3 1-3 0,-2-1 1 0,1 0-1 15,-1 4-2-15,-3-1-1 0,0 1 0 0,-2 3-1 16,0-2-1-16,-5 3 1 0,-2 0 0 0,-3 0 0 16,-3 0 0-16,-4 3 0 0,-2 4 0 0,-6-2 1 15,-2 4-2-15,-4 0 1 0,-3 4-1 0,-2-1 1 16,-4 1 0-16,-4-1-1 0,-1 1 1 0,-4 1-1 16,0 1 1-16,-5-3 1 0,2 3 0 15,-3-1-1-15,-2 0 1 0,2 0-1 0,-1-2 1 16,-1 1-1-16,-1-2-1 0,3-1 0 0,-2-4 1 15,2 0-1-15,2 0 1 0,3-2 1 0,-1-2-2 16,3-2 2-16,1 0 0 0,3 0 0 0,4-2 0 16,-1-2-1-16,2-2 0 0,2 0 0 0,1 0 0 15,6-4-1-15,1 1 1 0,2-1-2 16,2 3 2-16,2-3-1 0,3 0-1 0,4 0 0 0,2 0 2 16,3 0-1-16,3 1 1 0,4 0 1 0,2-2-1 15,2 2 1-15,3-1 1 0,-1 2-1 16,6 0-1-16,1 0 1 0,3-1-1 0,3 3 1 15,2-3 0-15,0-1-2 0,1 3 2 0,4-1-2 16,-7-3 1-16,5 3 0 0,-1-1-1 0,-1-1-1 16,-4 0 0-16,-1 2 1 0,-1-2-1 0,-4 1 1 15,-3 2 6-15,-5-1 3 0,2-1 5 0,0 5 19 16,-3-5-2-16,-2 3-2 0,-3 0 21 0,1 0-15 16,-5 1 1-16,-3-1-1 0,-6 2-16 0,-4-1-3 15,-3 3-4-15,-5 0-3 0,1 1-4 0,-7 0-112 16,-3 1 103-16,-9 0-22 0,-6 0 26 0</inkml:trace>
  <inkml:trace contextRef="#ctx0" brushRef="#br0" timeOffset="10347.106">20704 3852 184 0,'8'-5'-25'0,"1"4"20"15,0-3 4-15,2 3-18 0,1-1 67 0,3-1 1 16,1 3-2-16,5 0 7 0,1-1-2 0,4-3 1 15,2 3 6-15,6 1-8 0,0-2-2 0,7 0-1 16,2 1-11-16,3 1-11 0,1-1-3 0,3-3 1 16,2 4-14-16,2-1-3 0,1 0-1 15,-2 0-1-15,2 1-3 0,2-2 0 0,2 2 0 0,0 0-1 16,2-1 1-16,-2 1 8 0,4-1 6 0,2-2-2 16,0 3 11-16,1-1 0 0,0-1 1 0,1 0 3 15,1 2 0-15,3 0-2 0,-2 2-5 0,0-2-1 16,1 0-4-16,0 1-3 0,1 1-1 0,0 1 0 15,1-3-4-15,-1 0-2 0,1 0-1 16,2 0 0-16,-1 0-2 0,0-3 0 0,-1 2 1 16,-1 0-2-16,-2 1 1 0,1 0 0 0,2 0 1 15,-3-1 0-15,-1 1 0 0,-1 1 1 0,-4-1-2 16,-1 1 0-16,-3-1 0 0,-1-1 1 0,-7 1 5 16,-1 2 6-16,0-2 5 0,0 0 10 0,0 3-1 15,-2-3 0-15,0 0 14 0,0 0-13 0,-1 0 1 16,-3 0-7-16,-2 1-11 0,-1-1-4 0,-1 1-1 15,1 1-1-15,1-1-4 0,2-1-1 16,-1 0 0-16,0-1 0 0,-1-1-1 0,0 1 0 16,0 0 1-16,-3-2 0 0,0 2-1 0,-4-3 1 15,1 1-1-15,-1 2 0 0,-1-4 0 0,3 1 0 16,-1 3 0-16,-1-7 0 0,-1 5 0 0,-1-4 1 16,-1 4 0-16,-1-4 0 0,-4 1 1 0,-3 0-1 15,-3 0 2-15,-3-4 0 0,-2 1 1 0,-2 2 1 16,-3-4-1-16,-1 2 1 0,-4-2 1 0,-1-1-1 15,-2-3-1-15,-2 0 0 0,-1 0-1 0,-1-3-1 16,-4-2 1-16,1 0-1 0,-2-2 1 0,0 0 0 16,-1-1 1-16,0-1 0 0,0 0 2 0,0-1 5 15,0 1-2-15,1 2-1 0,1 0 4 0,0 0-2 16,0-2-1-16,1 5 1 0,-1-2-5 0,3-2-2 16,-3 4 0-16,1-1 1 0,1 0-3 0,-2-1-1 15,0 0 1-15,1 0-1 0,-2 0 0 0,1-1 0 16,-3-1 0-16,1-1 0 0,0 1 0 15,-2 1 0-15,0-2 0 0,1 2-1 0,-2 1 1 0,0 4-1 16,1-2 1-16,0 3-1 0,0 1 0 16,0 1-1-16,-1 2 0 0,-1 3 0 0,1-1 0 15,-1 2 0-15,-1 0 0 0,3 4-2 0,-2-3 0 16,0 3 1-16,3 0-1 0,-1 0 1 16,3 2 0-16,-3 1-2 0,2 1 1 0,-1 0 1 15,1 0-1-15,1 0 0 0,-5 1-1 0,2 1 0 16,-3 2 1-16,1 0 0 0,-3 0-1 0,-1 2 1 15,-1-3-1-15,-4 4 1 0,2-1 1 0,-4 1 0 16,1-1 1-16,-5 0 0 0,-3 4 0 0,-4-2 0 16,-1 0 0-16,-2 1 0 0,-3-2 0 0,-1 2 1 15,-2 0 1-15,0-1-2 0,0-2 1 0,0 2 1 16,0-2-2-16,-4-1 3 0,0 0-2 0,-5 0 0 16,-1-1 0-16,3-1 0 0,-2 1 1 0,-2-3-1 15,0 2-1-15,-1-2 0 0,2-1 0 0,-1 0 2 16,-3 0-2-16,-2-1 0 0,3 1 0 0,-1-2 0 15,0 2 0-15,-2 0 0 0,0 0 1 0,0 2-1 16,2-2 0-16,-6 1 0 0,3 0 0 0,0 2 1 16,1-1-1-16,-1 1 4 0,1 0-4 15,0 0 0-15,1 0 1 0,-1 0-1 0,0-1 0 16,1 1 1-16,3-1-3 0,0 0 0 0,1 0 2 16,1-1 0-16,1 0 0 0,2 2 0 0,1-3 0 15,0 2 0-15,-3 0 0 0,-1-1-1 0,4 3 1 16,0 0 0-16,2-1-1 0,-2 2 1 15,0 1 0-15,3-3 0 0,0 1 0 0,0 0 0 16,-1-1 0-16,1 0 1 0,0 1-1 0,0-1 0 16,3 0 0-16,0 2 0 0,1-2 0 0,0-1 0 15,0 1 0-15,2-1 0 0,-1 0 0 0,1-2 0 16,0 2 0-16,0-2 0 0,2 0 1 0,0-2-1 16,2 2 1-16,0 0 0 0,1 0-1 0,3-2 0 15,3 2 1-15,-3-1 0 0,4-2 1 0,1 2 1 16,-1-1-1-16,4 0 0 0,-2 1 2 0,1-1-1 15,1-1 1-15,3 3-2 0,1-1 1 16,3 1 0-16,-1 0-1 0,3 1 0 0,1 2-2 0,2-1 1 16,0-1-1-16,1 2 0 0,2 2 0 15,-1 0-1-15,3-3-1 0,0 2 1 0,1 2-1 0,1 0-1 16,0 2 0-16,2 0-3 0,-1 1 0 16,2-2 6-16,0 2 0 0,1 1-2 0,0 0 4 15,2 1 0-15,1 0 0 0,-1 0 7 16,2-2-5-16,1 2-1 0,-1 4-1 0,1-3 0 15,-2-1-1-15,1 3-1 0,0 0 0 0,-1 2 0 16,1 2 0-16,-1-1 0 0,-2 0 1 0,1 3-1 16,-1 1 1-16,1 0-1 0,-1 0 1 0,-1 1-1 15,1 4 1-15,0-1 0 0,-1-1 0 0,2 1-1 16,-2 0 1-16,0-2-1 0,0-1 1 0,1-1 0 16,-1-1-1-16,0-4 1 0,0 1 0 0,0-3 0 15,-1-3 1-15,-1 1-1 0,2-2 1 16,-1 0 0-16,0 0 0 0,1-4 1 0,-1 0-1 15,1 0 1-15,0 2 1 0,0-4 1 0,0 1-2 16,1-3 1-16,0 2-1 0,2 1 1 0,-2-4 0 16,-1-1 0-16,0 0-1 0,0 0 0 0,0 0 1 15,0 1-1-15,0-1 1 0,1 0 1 16,0 1 2-16,1 1-1 0,-1-1 4 0,0 0 3 16,0 2 0-16,1-2 1 0,-1-1 3 0,0 1-2 15,0 0 0-15,0 0 0 0,1 1-3 0,-1-2 0 16,0 0-2-16,0 0-1 0,1 0 0 0,-1 0-1 15,0 0-1-15,0 0 1 0,1 0-1 0,-1 0-2 16,0 0-5-16,0 0-7 0,0 0-6 0,1 0-88 16,-2 0-46-16,0 0-24 0,1 13-115 0,-5-3 6 15,-1-1-94-15</inkml:trace>
  <inkml:trace contextRef="#ctx0" brushRef="#br0" timeOffset="32420.855">10023 4658 273 0,'-5'-3'58'0,"0"3"2"16,0 0-1-16,0 0-10 0,-1 0-8 0,0 0 4 15,0 2-16-15,0 1-7 0,-1 1-3 0,0 0-3 16,1 0-7-16,-2 3 1 0,2-1-1 0,0 0 1 15,1 3 1-15,-1-4 4 0,1 2 2 0,0-1-1 16,1 1 4-16,1 0 3 0,0-1 0 0,1 3 0 16,1-3 1-16,1 1-6 0,0 0 0 15,1 0 1-15,1-1-7 0,2-1-2 0,1 1-1 0,1-1 0 16,2 3-2-16,0-6 0 0,3 4-1 0,0-1-1 16,3 0-1-16,1 0 2 0,1-1-2 15,1-1 0-15,2 0-1 0,0-3 0 0,5 1 0 16,-1-1 0-16,3 0-2 0,2-1 0 0,6-5 1 15,0 1 0-15,3-4 0 0,2 2-1 16,0-3 1-16,3 2-1 0,1-3 1 0,2 0-1 16,-1 0-1-16,2 2 1 0,1 1-1 0,3-2 1 15,-1 1-1-15,2-1 0 0,0 1 1 0,-1-1 0 16,0 0 0-16,0 0 0 0,0-1 1 0,-2 3-2 16,0-1 1-16,-1-1 1 0,1 0-2 0,0 1 0 15,0 2 0-15,-1-1 0 0,1 0 0 0,-1 3 0 16,2-1 0-16,2 1 0 0,-2 0-1 0,-2-1 1 15,4 3 1-15,2-2 0 0,0 2 1 16,2 0 5-16,2-1 1 0,1 3-3 0,0 0 6 0,5 1-5 16,-4 1 0-16,-3 0 3 0,2 2-7 15,-3-2 1-15,1 2-1 0,-3 0-1 16,-1 2 0-16,-1-1-4 0,0 0 4 0,-2 2 0 16,-1 0-1-16,1 0 1 0,-3 3-1 0,-1-6 0 15,0 5 3-15,-3-1 1 0,0 1-2 0,-1 0 0 16,-1 0 0-16,-2 2 0 0,-1-1 1 0,-1 3 0 15,-2-3-1-15,-3 0 0 0,0 2 1 0,0-1-1 16,-2-3 0-16,-2 2 0 0,-1 0 0 0,-1-3 0 16,-2 1-1-16,1 2 1 0,-2-2 0 0,-3-1 1 15,0 3-1-15,-1-3 1 0,-1 0-1 0,-1 1 2 16,-3-2 0-16,1 1-2 0,0 0 2 0,-2-1-1 16,-1-3 1-16,1 2-2 0,0-2 1 15,-3 0 0-15,1 0 0 0,-1-2 0 0,0 0 0 16,-2-1-1-16,2 1 1 0,-2 0 0 0,0 0-1 15,1 0 0-15,-1-1-1 0,1-2 1 0,-1 3 0 16,2-1 0-16,-2-4 0 0,3 4 0 16,0-3-1-16,0 2 2 0,0-3-2 0,-2 1 0 0,3 2 0 15,2-3 0-15,-4 1-1 0,1-2 0 16,1 2 1-16,2 0-1 0,0-1 0 0,2 2 0 16,-1-3 0-16,2 1 0 0,1 1 1 0,4-2-1 15,-2 1 0-15,0 0 0 0,2 1 0 0,0 0 0 16,1 1 0-16,2 0 0 0,-1 1 0 0,2 1 0 15,2-3 0-15,0 3-1 0,3-2 1 0,1 2 0 16,0 0 0-16,2-1 0 0,-1 1 0 0,1-2 0 16,2 1 0-16,1 1 0 0,-2 0 0 0,2 1 0 15,1 0 0-15,0-1 0 0,2 2 0 0,2 1 1 16,-1-2 0-16,0 2 0 0,3 1 0 16,2-2 1-16,-1 2 0 0,1 1 1 0,-1-1 0 15,1 0 0-15,1-1 0 0,0 2-1 16,-1 0 0-16,3 2 2 0,-1-1-1 0,1-2 0 15,2 5 0-15,2-4 3 0,1 3 1 0,1-2 1 16,1 2 2-16,1 0 0 0,2-1-1 0,2 2 2 16,-2-3-2-16,3 3 2 0,1-3-2 0,2 1 1 15,2-3 0-15,1 2 4 0,0-1 1 0,3-1-2 16,3-1 4-16,0 3-5 0,2-4 1 0,2-1 2 16,3 1-6-16,0-1 0 0,1 0-2 15,3 0 0-15,0 0-1 0,0-1 0 0,1-4-1 16,2 3 0-16,-1-2-1 0,2-1 1 0,-2 0-1 15,2 0 0-15,-1-1 0 0,0 0 0 0,0 0 2 16,-1-2-2-16,1 2 1 0,-1-4 1 16,1 2 1-16,-6-2-1 0,0-1 1 0,1-3 3 0,-4 1-1 15,-2-3 1-15,-1 1 1 0,-2-1-1 0,-5-7 0 16,-3 1 1-16,-2 0-2 0,-1-1-2 16,-5-5 0-16,-3 4-1 0,-5-3-1 0,-3 0-1 15,-3 1-8-15,-5 1-12 0,-2 2-6 0,-7-1-145 16,-6 2 152-16,-4 0-43 0,-5-1 59 0</inkml:trace>
  <inkml:trace contextRef="#ctx0" brushRef="#br0" timeOffset="62408.565">6893 5804 332 0,'-4'-6'153'0,"4"2"-29"0,4 1-7 15,1-2-6-15,4 1-65 0,4-1 18 16,6 1-39-16,4 2-1 0,5-3 2 0,5 0 1 16,1 0 1-16,4-1 10 0,4 0-3 0,4 0 1 15,0-3 8-15,4 3-7 0,0 0 2 0,5-1 1 16,2 1-7-16,3 4-1 0,1-4-2 0,3 3-1 16,1 2-1-16,3 0-6 0,1-2-3 0,0 3 4 15,2 3-10-15,0-2-2 0,3 0 0 16,0 3 0-16,1 1-1 0,2-2 1 0,-1 0 1 15,1-1-1-15,1 2 2 0,-1-3-1 0,-1 1-2 16,-2-1 2-16,-4-1-4 0,-2 0 0 0,-1-1-1 16,-7-1 1-16,-1 1-1 0,-1-4 0 15,-2 3 0-15,-6-3 0 0,0-1 1 0,-5 1 0 16,0-3-1-16,-2 5-1 0,-1-4 0 0,-5 4-17 16,-1-4-26-16,-2 5-13 0,-3 0-33 0,0 0 3 15,0 1-40-15</inkml:trace>
  <inkml:trace contextRef="#ctx0" brushRef="#br0" timeOffset="62973.545">11156 5791 468 0,'-8'0'96'0,"12"3"-3"0,-2-3 0 0,7 3 1 15,3-2-6-15,4-1-1 0,4-3-4 0,7 2-3 16,5-5 2-16,7 0 0 0,5 0-6 0,2-2-7 16,4 1-2-16,8 1 2 0,1 0-10 15,4 1-3-15,3-1-4 0,2-1-2 0,1 4-5 16,2-2-10-16,1 0-1 0,-4 0 2 0,3-1-12 16,0 2-4-16,-2-3-1 0,-1 2-1 0,-3-3-2 15,-1 2-3-15,-3 0 0 0,-2 0 1 16,-1 1-3-16,-6-1-1 0,-6-1-1 0,-1 3-1 15,-4-4-1-15,-3 2 0 0,-2 1 0 0,-6-1-1 16,-1 0 2-16,-4 1-4 0,-3 1-21 0,-6 3-4 16,-3 0-16-16,-7 1-116 0,-6 0-113 0,0 0 116 15,-2 3 152-15,-9 0-156 0</inkml:trace>
  <inkml:trace contextRef="#ctx0" brushRef="#br0" timeOffset="122718.181">6781 6537 61 0,'3'-2'3'0,"1"-2"-3"0,0 1 16 15,0 1-27-15,-1-1 36 0,0 0 20 0,2 1 2 16,-5 2 2-16,0 0 3 0,0 0-1 0,0 0-5 15,0 0-2-15,0 0-1 0,0 0-5 0,0 0-7 16,0 2-3-16,0 0 0 0,-9 14-9 16,2-8-2-16,2-2-2 0,-1 2 1 0,-1 2-4 15,1 0-1-15,-1 1-1 0,1 0 0 0,-1 0-1 16,2 2 0-16,1-2 0 0,-1 1 0 0,2 1 0 16,-1-1-3-16,3 0 3 0,1-1 0 0,-1 2 0 15,2-2-1-15,0-1 0 0,3 0-1 16,1-1 1-16,1-1 1 0,2-2-2 0,2 0 1 0,2-1 0 15,3-1 7-15,1 1-2 0,3-5-1 16,4 0 6-16,1-3-6 0,6 1 0 0,3-3 1 16,4 1-7-16,8 0-2 0,-3-2-1 0,2-2 0 15,4 0-2-15,2-2-1 0,3 3 1 0,2-4 0 16,1 0-1-16,0-5 1 0,7 3 0 0,3 0 0 16,-1-1 1-16,2 3-2 0,-1-1 0 0,1 1 1 15,-3 2 0-15,0 0-1 0,-3 3 0 0,-1 1 0 16,-3 3-1-16,-4-1 1 0,-1 3 0 0,-4 0 0 15,-2 4 0-15,-6 2 0 0,1-1 0 0,-5 3 0 16,-3 1 1-16,-1 0 0 0,-2 2 1 0,-3 0-1 16,-2 3 1-16,-4-4 1 0,-2 1 0 0,-5-1-1 15,-3 1 2-15,-4-3-1 0,1 2 1 0,-7-1 1 16,0-2-1-16,0 1 0 0,-2-1 1 16,-1-1 0-16,-2 1 1 0,0-3-3 0,-3 0 2 15,1 0 0-15,0-3-2 0,-1 0 2 0,7-1-1 16,0 0 0-16,0 0 2 0,0 0 0 0,8-3 0 15,2-2-1-15,-2-1 0 0,5 1 0 0,0-2 1 16,5 0-1-16,0-2 1 0,4 2-1 0,2-2 1 16,3 2-1-16,2 1 0 0,6-3 1 15,1 2 0-15,3 1 1 0,6-3 1 0,2 0 5 16,3 2-2-16,3-3 0 0,3-1 5 0,2 0-6 16,1-2 2-16,0 4-1 0,2-1-6 0,1 1 0 0,-4 0 0 15,2 2 1-15,0 0 0 0,-2 2 11 16,-2-3 2-16,-2 3-2 0,-2-2 12 0,-4 5-8 15,1-5 1-15,-2 4 4 0,-4-2-10 0,-1 0-5 16,-2 1-1-16,-1-1-2 0,-2 0-4 0,-1-1-1 16,-1 0-34-16,-3-2-25 0,-3 4-22 0,0-3 3 15,-3 5-47-15</inkml:trace>
  <inkml:trace contextRef="#ctx0" brushRef="#br0" timeOffset="124653.52">10431 5688 392 0,'0'0'73'0,"0"0"-72"16,0 0 79-16,0 0 14 0,0 0-14 15,0 0 25-15,0 0-17 0,0 0 9 0,0 0 2 16,2 0-19-16,-1 3-5 0,0-2-3 0,0-1 1 15,1 1-7-15,-1 0 0 0,0 1-4 0,2-1-2 16,29 21-4-16,-26-15-9 0,-1 3-3 0,0-2 2 16,1 0-16-16,-1 5-7 0,0-1-3 0,0 4 0 15,1-2-10-15,-3 0-3 0,2 0-2 0,-1 2 1 16,-1 1-4-16,0 1-2 0,0-4-5 0,-1 1-10 16,-1 1-5-16,2-1-77 0,-2 4-26 15,-1-6-1-15,3 3-94 0,-3 0 3 0,1-2-53 16</inkml:trace>
  <inkml:trace contextRef="#ctx0" brushRef="#br0" timeOffset="124966.016">10575 6173 386 0,'0'0'95'0,"0"0"-94"0,0 0 101 16,1 0 42-16,0 0-44 0,0 0 0 0,0 0-24 16,1 0 13-16,-1 0 4 0,0 0-29 0,0 0 2 15,1 0-3-15,-1 0 2 0,0 0-1 0,2 0-8 16,-1 0-2-16,1 0-1 0,35-1-10 0,-38 1-1 16,0 0-2-16,0 0 2 0,0 0-2 0,0 0-5 15,0 0-2-15,0 0-1 0,0 0-5 0,0 0-11 16,0 0 2-16,-15 5-2 0,9 0-9 0,-2 2-2 15,1 0-2-15,1 1 0 0,0-2-1 0,-1 0-16 16,3-1-32-16,0 1-10 0,1-3-32 0,3-3-211 16,0 0 254-16,0 0-94 0,4-8 140 0</inkml:trace>
  <inkml:trace contextRef="#ctx0" brushRef="#br0" timeOffset="125684.756">10654 5566 321 0,'-2'-4'21'0,"2"-1"70"16,0 3-49-16,-1-2 83 0,1 4-26 0,0 0-23 15,0 0 1-15,0 0 5 0,0-1-30 0,0 1 0 16,0 0-3-16,0 0-1 0,0 0 0 0,0 0-4 16,0 0-3-16,-5 16 1 0,5-7-8 0,0 1-8 15,0 2-3-15,0-1-1 0,1 4-10 16,-1-3-3-16,0 2-2 0,2 0-1 0,-1 0-3 16,0 1 0-16,2-2-1 0,-1 2 0 0,-1 1-1 15,2-2-1-15,-1-2-2 0,-1 2-3 0,2-3-2 16,-2 0-64-16,2 0-15 0,-2-1-4 15,-1-1-70-15,0-3 4 0,0 2-49 0</inkml:trace>
  <inkml:trace contextRef="#ctx0" brushRef="#br0" timeOffset="125922.02">10688 5902 393 0,'1'6'27'0,"3"-1"67"0,-2-3-47 0,3 2 60 16,-5-3 1-16,5 0-15 0,-1 1 12 0,0-2 2 16,-4 0-21-16,0 0 4 0,0 0-7 0,0 0 9 15,0 0-5-15,0-2-11 0,1 1-3 16,0 0 0-16,-1 1-14 0,1-3-4 0,-1 2-5 16,0 0-1-16,0 0-6 0,0-1-17 0,0 1-2 15,0 1-1-15,0 0-18 0,0 0-6 0,0 0-45 16,0 1-34-16,0 19-32 0,0-9 5 0,-2 0-58 15</inkml:trace>
  <inkml:trace contextRef="#ctx0" brushRef="#br0" timeOffset="165723.926">16381 6671 398 0,'0'0'152'0,"0"0"-30"16,0 0-5-16,1 0 16 0,20 12-100 0,-6-12-1 15,2 0-6-15,8 0-6 0,3 0-4 0,6-4-2 16,6 3-6-16,6-1 3 0,4 0 1 0,6-1-1 15,3-1 4-15,6 0 4 0,4-1 3 0,7-1-1 16,1 1 6-16,10-4 2 0,-1 2-1 16,8 1 1-16,1-3 0 0,6 3 2 0,0-2 0 15,7 1 0-15,1 2 0 0,6 0 11 0,0 1 1 16,1 2 1-16,2-1 9 0,3 3-6 0,0 3-1 16,-1-1 3-16,1 2-10 0,-2 2-7 0,3-1-3 15,-1 3-2-15,-1-2-8 0,2 1-5 16,-3 2-1-16,-3-3-1 0,-3 0-5 0,-1 0-1 15,-2 0-1-15,-7 3 0 0,-5-4-1 0,-8 1-13 16,-6-3-18-16,-6-1-6 0,-6 2-23 0,-13-2-156 16,-7-2 182-16,-9-2-64 0,-7-1 94 0</inkml:trace>
  <inkml:trace contextRef="#ctx0" brushRef="#br0" timeOffset="166227.558">16334 5383 975 0,'-11'-6'121'0,"-2"3"-119"0,-2 3 69 15,2-2 34-15,-3 2-16 0,0 4-16 16,-1 6-16-16,-4 0-3 0,1 3 5 0,-1 5-23 15,0 4-8-15,-3 0-6 0,1 5-2 0,2 3-11 16,0-1-5-16,4 3 0 0,4-1 0 16,2-1-5-16,9 0-25 0,2-3-30 0,6-1-9 15,4-5-39-15,8-3 2 0,1-3-44 0</inkml:trace>
  <inkml:trace contextRef="#ctx0" brushRef="#br0" timeOffset="166600.469">16925 5286 1035 0,'-18'1'120'0,"0"4"-118"0,-3-2 59 16,-2 2 24-16,-1 4-24 0,-1 2-7 0,-2 3-23 0,-1 1 2 15,1-2 0-15,-2 3-26 0,5 2 0 16,-1-1-1-16,4 0-2 0,1-2 1 0,4 2-1 15,4-2 0-15,5 0-1 0,2-1-1 0,5 0 6 16,2-1-2-16,5-2 0 0,3 0 5 0,4-1-1 16,2-3 1-16,1 2 2 0,3-1-1 0,0 0-2 15,1 0 1-15,0 1 0 0,-2 0-1 0,2-3 0 16,-2 1 0-16,-3 2 1 0,1-4 1 0,-5 2 0 16,1-2 2-16,-7 1-1 0,-1-3 1 0,-5 1 0 15,-3 1-1-15,-3-4 1 0,-4 1-3 0,-3 1-3 16,-3-2-2-16,0 3 1 0,-3-3-5 0,1 1-2 15,-2 0 0-15,2-1-4 0,-2-1-1 16,3 0-38-16,-1 0-13 0,3 0-4 16,3-1-43-16,1-2-113 0,2 2 164 0,4-4-74 15,2 1 126-15</inkml:trace>
  <inkml:trace contextRef="#ctx0" brushRef="#br0" timeOffset="166793.7">16954 5529 674 0,'10'4'124'16,"0"-1"-9"-16,-1 4 1 0,-3-2 1 0,1 2-39 15,-3 3-7-15,2-2 2 0,-3 2-14 0,-2 1-8 16,1 2-5-16,0-2-17 0,-2 0-8 0,-2 0-3 16,1 0 1-16,-1-1-9 0,-1 0-12 0,1 0-23 15,-3-3-6-15,2 1-24 0,0-2-88 16,-2-4-38-16,2 1 53 0,1-1 129 0,2-2-126 15</inkml:trace>
  <inkml:trace contextRef="#ctx0" brushRef="#br0" timeOffset="166937.749">17075 5464 1021 0,'1'-7'132'0,"2"1"-130"15,-2 0 56-15,2 1 39 0,-1 0-25 0,1 3-36 16,-1 1-18-16,-2 1-11 0,0 0-12 0,0 0-23 15,0 0-76-15,0 0-37 0,1 1 51 16,-1 0 91-16,10 20-90 0</inkml:trace>
  <inkml:trace contextRef="#ctx0" brushRef="#br0" timeOffset="167459.166">17199 5572 516 0,'3'11'73'0,"0"-1"-72"0,0 1 53 0,1-1 16 16,-1 1-21-16,0 0 3 0,0-1-22 0,0 1 6 15,0-3-1-15,-1 0-27 0,0 0 0 0,-1-5-2 16,-1 5 0-16,0-6 0 0,0-2-1 0,0 0 2 16,0 0-1-16,0 0 0 0,0 0 2 15,0 0 2-15,0 0 0 0,0-1 3 0,0 0-1 16,2-25-1-16,2 17 1 0,0-1-1 0,1 1-3 15,1-1 0-15,-1 0-2 0,1 0-1 0,1 3 8 16,0-2 2-16,0 3 1 0,0 1 9 0,1 2 9 16,-3 2 1-16,1 1 1 0,1 1 7 0,-2 2-8 15,-1 1-1-15,1 3 1 0,-1 2-11 0,-1 0-9 16,1-1 1-16,0 2 0 0,-1 0-8 0,-1-1 0 16,0 1-1-16,-1-1-1 0,1 0 1 0,-2-2 0 15,-4 2-2-15,1-4 0 0,0 1-1 0,-1-4 0 16,0 3 0-16,2 0 0 0,2-5-1 15,0 0 0-15,0 0 1 0,0 0-1 16,0 0 1-16,5-10-2 0,1 3 0 0,1-2 0 16,2 2-1-16,0-4 0 0,-1 1-1 0,0-1 0 15,0 0 1-15,0 1-1 0,-1-1 0 0,-1 2 0 16,3 2 1-16,-1-1-1 0,-1 3 1 0,0 0 1 16,0 3 1-16,0 2 9 0,-4 0-3 0,3 4-2 15,-2 0 9-15,-1 3-7 0,-2 1 3 0,-1 1 0 16,0 2-7-16,-1 0-2 0,2 3-3 0,-4-2-2 15,-2 0-5-15,2 1-77 0,-1-2-33 0,3-3-11 16,-3 2-94-16,4-2 6 0,1-3-75 16</inkml:trace>
  <inkml:trace contextRef="#ctx0" brushRef="#br0" timeOffset="168371.718">17659 5577 786 0,'10'-9'127'16,"1"3"-125"-16,-1 4 77 0,1-2 24 0,0 3-16 15,0 1-19-15,-1 1-22 0,1 4-7 0,-1 2-5 16,0 3-25-16,-2 1 2 0,0 2-2 15,-3 2 1-15,-2-1 0 0,-1 2-1 0,-2 2-1 16,-3-2-1-16,-2 1-2 0,0-2 1 0,-3-2-2 16,-2 1 2-16,-3-2 0 0,0-2-1 15,-2-1-1-15,-1-3 2 0,-1 0-2 0,-1-2 0 16,2-3-1-16,-1-1 0 0,1 0 0 0,1-4-2 16,3 2 0-16,1-4-1 0,0 1-1 0,5-4-3 15,-2 3 1-15,6-1-1 0,-1-2 0 0,3 3-1 16,3-2 1-16,2 0 1 0,2 3 0 0,2-4 2 15,2 3-1-15,1 0 0 0,3 0 1 0,2 1-1 16,2 1 0-16,0-1 1 0,2 3-2 0,2-3 2 16,1 1-1-16,1 2 0 0,3-1 1 0,-3-3 1 15,3 2 0-15,-3-4 0 0,0 0 2 0,1-2 1 16,-2 0 0-16,1-4 1 0,-3 0 2 0,2-1 1 16,-2-2 1-16,0 0-1 0,-2-3 3 0,-3 1-1 15,-2 1-1-15,-3-4 1 0,-3 1-1 0,-3-3-1 16,-4 3-2-16,-2-1 2 15,0 2-3-15,-2 2 0 0,-3-2-2 0,-2 4 2 16,-1 1-2-16,-2 5 1 0,-1 2-1 0,-1-1 0 16,-2 5 0-16,2 4-1 0,-2 2 0 0,1 1-1 15,-2 4 0-15,2 0-2 0,1 4 1 0,3 3-2 16,0 0 0-16,0 1 0 0,2 4 1 0,2 1-2 16,-1 0 1-16,2 1 2 0,2 3-1 0,-1-2 1 15,2 3 1-15,1-3 1 0,4 1 0 0,-2-2 2 16,4 2 0-16,2-2 2 0,0-2-1 0,6-4 0 15,-1 1 1-15,3-3 0 0,2-2 0 16,0-4 0-16,1 0-1 0,2-5 0 0,-2 0 0 16,0-2 1-16,-2-2 0 0,1-3 1 0,-4-3-2 15,1 0 1-15,-3-1 1 0,0-2-3 0,-3 0 0 16,-2-2 1-16,-2 0-3 0,-3 2 0 16,-2 0 0-16,-1 0 0 0,-3 1 0 0,-2 4 1 15,-1-2-1-15,-3 4 1 0,0 0 1 0,-1 2 9 16,1 2 0-16,0 4-1 0,0 1 9 0,3 4-3 15,-1-3 1-15,5 5 3 0,-1 0-5 0,4 0-5 16,0 1-1-16,5 2 0 0,1-3-5 0,5 0-1 16,1 0 0-16,4-2-2 0,2-2 1 0,4-1-3 15,3-1-15-15,2-3-10 0,4-1-10 0,-3-2-158 16,5 1 172-16,2-7-52 0,1 1 74 16</inkml:trace>
  <inkml:trace contextRef="#ctx0" brushRef="#br0" timeOffset="169408.136">17563 5527 264 0,'8'-4'121'0,"0"1"-3"16,0 0 0-16,0 1-6 0,-1 2-21 0,0 3 4 16,0 3-13-16,-2 4-3 0,-2 5-5 15,-3 3-3-15,0 4-7 0,-1 6-6 0,-4 2-3 16,-2 5 2-16,-2 1-12 0,-2 4-13 0,-3-1-6 16,2 0 2-16,2 1-18 0,-2-1-15 0,3-1-40 15,3-1-13-15,2-1-38 0,6-2 3 0,4-2-47 16</inkml:trace>
  <inkml:trace contextRef="#ctx0" brushRef="#br0" timeOffset="170171.355">18828 5429 399 0,'-5'-2'188'0,"-1"4"-25"0,0-1-6 0,-3 2 6 15,2 5-97-15,-2 0 2 0,0 3-19 0,-1 1-9 16,1 4-8-16,2-1-3 0,0 2-12 0,3-1 2 16,1 2 0-16,3-5-1 0,1 1 2 0,4-2-5 15,4-1 0-15,2-2 0 0,1-2-4 0,4-3 1 16,2 0-2-16,1-4-1 0,1 0 1 15,1-4-1-15,0-1 0 0,-2-2 1 0,-2-2-2 16,-4-3 4-16,0 1 0 0,-3-3 1 0,0 3 2 16,-6-4-2-16,-1 0 1 0,-1 2 0 15,0 0-2-15,-2 1-3 0,-3 1-1 0,1 1-2 16,-6 0-2-16,1 3-1 0,-2-1-2 0,-2 2 1 16,-1 1-2-16,-1 0-3 0,1 3-3 0,-1-1-9 15,-1 2-5-15,3 0-75 0,2 1-28 0,1-4-20 16,1 3-92-16,1 1 5 0,1-1-71 0</inkml:trace>
  <inkml:trace contextRef="#ctx0" brushRef="#br0" timeOffset="170393.112">18992 5103 1054 0,'0'9'126'0,"3"3"-123"0,-3 2 71 15,0 1 27-15,2 2-33 0,-2 4 11 0,0 1-15 16,0 2 6-16,2-1-5 0,-6-1-18 0,4 4-6 16,2 0-7-16,-2 2 3 0,0-2-11 0,0 4-8 15,0-3-4-15,-1 3 0 0,4-2-12 0,-5 2-21 16,0-6-14-16,1 1-3 0,1 0-30 0,0-6-103 16,0 1-64-16,0-6 74 0,-2-2 161 0,4-4-145 15</inkml:trace>
  <inkml:trace contextRef="#ctx0" brushRef="#br0" timeOffset="170707.507">19084 5504 797 0,'7'0'92'15,"1"0"-90"-15,-1 0 49 0,2 0 22 0,2-2-28 16,-1-1 0-16,1 1-21 0,1-3 8 0,2 0-2 15,-3-4-22-15,0 1 0 0,-1 0 0 0,-2-3-1 16,0 1 0-16,-3 1 4 0,0-3 4 16,-4 3-1-16,0-1 6 0,-1 1 6 0,-1 2-1 15,-3 0 1-15,-1 3 6 0,-1 0-4 16,-1 1-1-16,-2 2-1 0,0 2-5 0,1 6-2 16,-2-1 1-16,-1 1 0 0,1 4-1 0,0 0-2 15,1 2-1-15,1 3 0 0,0-1-2 0,3-1-6 16,3 2 0-16,2-1-2 0,1 0-5 0,7-1 0 15,-1-2-16-15,5-1-6 0,2-1-11 0,4-2-91 16,2-1-37-16,1-4 57 0,4 0 104 0,-1-3-108 16</inkml:trace>
  <inkml:trace contextRef="#ctx0" brushRef="#br0" timeOffset="171071.391">19539 5350 901 0,'-10'0'127'0,"2"1"-5"0,-2 2 0 16,0-1-19-16,1 4-28 0,-1 6 10 16,2-5-29-16,-3 4-3 0,1 4-11 0,-1-2-8 15,2 3-4-15,2 2-11 0,-1-1 0 0,4-1 3 16,2 1-13-16,2 1-1 0,1-2-3 0,4-3 0 16,1 2-2-16,3-3 0 0,-2-4 0 0,3-1 1 15,1-1-1-15,2-4 0 0,-3-2 1 0,6 0-1 16,-2-5 1-16,1-2-2 0,1-1 2 0,0-2-1 15,0 0 0-15,0-2 1 0,2-2 0 16,-4 1-1-16,0-1 1 0,0-1 0 0,-2 2-1 16,-1-1 0-16,0 2 0 0,-2 1 0 0,-1 0 0 15,-1 2 5-15,-3 4 0 0,0 0 18 0,0 1 0 16,-4 4-2-16,0 0 19 0,0 0-8 0,2 10 2 16,-3 0 0-16,0-1-10 0,0 4-9 15,-2-2-3-15,2 3 0 0,-2-2-11 0,3 3-1 16,0 0-2-16,0 0-5 0,2-4-3 0,-1 1-49 15,3 0-20-15,-1-2-2 0,1-2-60 0,0-3-167 16,1-2 233-16,2-1-100 0,-2-2 173 0</inkml:trace>
  <inkml:trace contextRef="#ctx0" brushRef="#br0" timeOffset="171220.852">19835 5229 1223 0,'-5'-10'168'0,"-1"4"-165"15,4 1 72-15,-3 2 91 0,5 3-69 16,0 0-71-16,0 0-45 0,0 0-44 0,0 0-15 16,-2 0-70-16,2 0 4 0,-11 14-64 0</inkml:trace>
  <inkml:trace contextRef="#ctx0" brushRef="#br0" timeOffset="171542.609">19984 5396 836 0,'-3'-4'155'0,"-2"3"-153"0,0 1 111 0,0 0 99 15,-1 1-95-15,1 2-36 0,-1-1-34 16,-2 2 4-16,1 1 5 0,-1 0-41 0,3-2 7 16,-1 3-5-16,3 1-3 0,-2-1 6 0,3 2-8 15,2-1 3-15,3 1 2 0,2 2-9 0,1 0 2 16,1 1-1-16,1-1-1 0,0-1 3 0,0 0 3 15,1 1-4-15,0 0 2 0,1 0 0 0,-2 0 1 16,0 1 1-16,-3-2 0 0,0-1-1 0,0 2-1 16,-1-1 2-16,-4-1 1 0,-3-1 0 0,1 0-3 15,-6-3-2-15,4 2 1 0,-3-5-3 16,-4 3-4-16,-1-3-4 0,0-1-4 0,-1 0-7 0,2 0-43 16,-1-2-6-16,1-1-5 0,0-3-47 15,4 1-74-15,1-1-53 0,4 0 61 0,1-2 180 16,-1 0-142-16</inkml:trace>
  <inkml:trace contextRef="#ctx0" brushRef="#br0" timeOffset="171784.905">20163 5353 1094 0,'3'1'82'15,"-1"-1"3"-15,1 0 0 0,-1 1-17 0,1 4-8 16,-1-1 17-16,1 2-24 0,-3 0 17 0,0 3-10 16,-2-2-6-16,1 7 17 0,0-2-22 15,0 0-1-15,-2 2 5 0,2 1-27 0,1 2-7 16,1-2-5-16,2 2-4 0,-2-3-7 0,3 0-15 16,-2-1-20-16,2-2-6 0,-2-1-26 0,1-3-136 15,-1-3 168-15,1 0-65 0,0-3 97 0</inkml:trace>
  <inkml:trace contextRef="#ctx0" brushRef="#br0" timeOffset="171934.489">20209 5198 1285 0,'0'-2'31'0,"0"2"-6"15,0 0-1-15,0 0-10 0,0 0-19 0,0 0-7 16,0 0-25-16,0 0-88 0,0 1-18 0,0 18 9 15,0-10-103-15,0 1 4 0,0 3-38 0</inkml:trace>
  <inkml:trace contextRef="#ctx0" brushRef="#br0" timeOffset="172190.68">20324 5486 738 0,'2'12'159'0,"2"-1"-11"0,0-2 0 0,2 1-46 15,-1 0 2-15,3-2 7 0,1 1-53 0,2-4 3 16,0 1-10-16,0-5-5 0,2-1 2 0,-1-1-11 16,0-3-1-16,1-2 2 0,-4-1-14 0,0-3 7 15,-3-1-1-15,0 0-4 0,1-2 8 0,-5 1-7 16,-2 0-1-16,-2 1 4 0,-1 1-11 0,-4 0-6 16,-1 2-4-16,0 1 0 0,-6 2-8 0,-1 1-1 15,3 4-2-15,-4 0-1 0,0 5-3 0,2-1-27 16,1 3-15-16,-1 3-3 0,2-4-35 0,4 3-77 15,2 0-42-15,3-2-19 0,1 1-95 0,4 0 3 16,3-3-62-16</inkml:trace>
  <inkml:trace contextRef="#ctx0" brushRef="#br0" timeOffset="172479.803">20545 5415 803 0,'7'10'117'0,"-3"-1"-9"15,-1 0 0-15,0 1-17 0,-1 1-30 0,0-3 7 16,0 3-24-16,-2-2 0 0,0 0-8 0,1-1-5 16,0-2 1-16,2 1-1 0,1-5 0 0,-2 1 4 15,2-3-2-15,1-2 3 0,2-1-1 16,3-2 0-16,0-3 1 0,1 0-1 0,1-3-1 16,2-1 1-16,-1 1-4 0,3-2 1 0,-2 0 0 15,1 2 0-15,0 0 0 0,-2 0 5 0,1 2-1 16,-2 2 1-16,-1 1 3 0,-1 3-5 0,-1 1-4 15,-2 2 3-15,-2 4-10 0,0 1-8 16,-4 1-2-16,1 5-1 0,-2 1-10 0,1 1-3 16,-5 0-19-16,2 6-14 0,-2-3-13 0,3 2-208 15,-2-1 227-15,1 2-69 0,0-3 98 0</inkml:trace>
  <inkml:trace contextRef="#ctx0" brushRef="#br0" timeOffset="172847.255">21293 4921 1063 0,'-6'8'302'15,"1"3"-85"-15,0 3-2 0,-1 2 18 16,-1 4-160-16,1 6-31 0,-2 1 10 0,1 4-20 15,1 1-1-15,0 0 0 0,-1 0-25 0,1 0 1 16,2-1-4-16,1 0-1 0,0-2-1 0,2-3-70 16,1 0-27-16,0-1-3 0,1 1-82 0,2-4 4 15,0 0-67-15</inkml:trace>
  <inkml:trace contextRef="#ctx0" brushRef="#br0" timeOffset="173027.649">21031 5323 1709 0,'19'-5'44'0,"4"0"-4"16,1 0-1-16,-3 0-4 0,5-3-23 0,0 3-4 16,0-2-7-16,1 3-105 0,-2 0-37 0,-2 0-6 15,-1-1-121-15,-1 5 7 0,-1 4-84 0</inkml:trace>
  <inkml:trace contextRef="#ctx0" brushRef="#br0" timeOffset="173280.487">21486 5483 1176 0,'4'-7'159'0,"-2"-5"-156"0,-3 1 84 15,2-1 33-15,-1-2-19 0,3-1-12 0,-2 1-10 16,0 1-5-16,1-3-5 0,2 1-10 0,1 2 0 15,0 2-5-15,1 3 1 0,0 2-3 0,1-1-10 16,-4 4 0-16,5 3-3 0,-3 0-11 0,0 1-10 16,-1 4-1-16,-1 0 2 0,-1 1-11 0,1 4-1 15,-3 0-3-15,0 2-2 0,1 3-1 0,2 1 0 16,-3 0 0-16,0 1-5 0,0-1-1 0,0 2-56 16,4-2-16-16,-4-2 0 0,2 0-64 0,0-3-151 15,3-4 220-15,3 2-103 0,1-2 175 0</inkml:trace>
  <inkml:trace contextRef="#ctx0" brushRef="#br0" timeOffset="173590.572">21773 5355 1305 0,'8'-5'91'0,"-1"1"-16"0,2 2-50 0,-1-3 85 16,1 0-48-16,1-1-27 0,1 1 5 0,-1-2 2 15,0-1-33-15,0 0 0 0,-2 0-1 0,-2-3 0 16,-1 1 1-16,0-1 3 0,-2 1 0 16,-2 2 0-16,0-1 2 0,1 1-3 0,-4 1-1 15,0 5 1-15,-2-1-4 0,-1 3-2 0,-1 0-1 16,-1 1 0-16,-1 6-2 0,-2 1 6 0,3 2 2 16,-2 1-1-16,-1 3 8 0,3 3 0 15,-2-1 0-15,2 3 1 0,2-1 0 0,1 1-6 16,1 0 3-16,1-1-5 0,2-1-4 0,4 0-2 15,1 0 0-15,1-3 1 0,2-2-2 0,1-1 0 16,1-1-12-16,3 0-8 0,-2-6-6 0,2 2-154 16,0-5 161-16,0-1-45 0,0 1 62 0</inkml:trace>
  <inkml:trace contextRef="#ctx0" brushRef="#br0" timeOffset="174064.305">21978 5351 768 0,'0'0'52'0,"0"0"59"0,1 0-71 0,1 0 201 15,21-1-158-15,-13 1-36 0,1-4 8 0,-1-2 17 16,1 1-48-16,3-1-1 0,-1-1-8 0,1 1-3 16,-1-3-1-16,-3-1 0 0,1 0 4 0,-2 2-2 15,-4-1 1-15,-5-2 7 0,1 1-1 0,-5 3-1 16,-1 2 5-16,-4 0-7 0,-1 1-5 0,-4 4 8 15,3 2-13-15,-1 5-2 0,-3 0-2 0,3 4-1 16,-1-1-2-16,3 4 0 0,2 2 0 16,2-3 0-16,-3 6-1 0,5-5 6 15,2 3-5-15,2-3 0 0,2 1 0 0,2-3 0 0,0-2 2 16,2 1 1-16,1-2-3 0,2-5 0 0,2-1 2 16,-1 1 2-16,1-4 0 0,1 0 1 0,4-5-1 15,0 0-1-15,3-5 1 0,1 3 0 16,-1-3 0-16,1 2-1 0,1-2 0 0,0-1 3 15,-3-2 5-15,1 5 1 0,0-1 4 0,-5 0 17 16,1 3 3-16,-1 0 0 0,-2 1 18 0,-1 3-2 16,-1 2-1-16,-1 0 1 0,-2 1-4 0,-1 5-11 15,-1-1-4-15,-1 2 0 0,-2 3-14 0,1 1-4 16,-3 0-3-16,-1 3 1 0,-3 1-6 0,-1 0 0 16,-1-1 0-16,-2 2-2 0,1-2 1 0,-2-2-2 15,-1 1 0-15,-2-3-2 0,1-2-1 16,-1-2-33-16,1-1-17 0,1-2-1 0,1-2-40 0,3-4-148 15,1 1 191-15,4-5-81 16,1-2 129-16</inkml:trace>
  <inkml:trace contextRef="#ctx0" brushRef="#br0" timeOffset="174302.291">22336 4880 1349 0,'22'17'98'16,"4"1"-5"-16,-2 3 1 0,0 0 0 0,2 3-37 16,-1 3 8-16,-1 4-4 0,-1 1 15 0,-1 3-8 15,-5-1-6-15,0 1 15 0,-7-1-12 0,-2 1-2 16,-7-2 5-16,0 3-20 0,-3 0-14 16,-6 0-5-16,-2 1-3 0,-2 3-19 0,-4-1-70 15,-2 3-40-15,-3-2-21 0,-4 1-92 0,-7-5 7 16,0 2-89-16</inkml:trace>
  <inkml:trace contextRef="#ctx0" brushRef="#br0" timeOffset="177430.473">8703 8412 912 0,'4'0'127'0,"-1"0"-125"0,0 2 71 15,2-1 106-15,1 4-109 0,4 2-19 0,1 2-3 16,4 2 5-16,7 5 7 0,1-1-6 0,4-1 12 16,8 5-1-16,5-2 2 0,1 1 10 0,8-4-12 15,4-1-2-15,7-2 4 0,5 0-16 0,6-4-17 16,2-2 0-16,2 0-5 0,1-4-14 16,3-1-1-16,1 0-3 0,-2-1-2 0,-3-4 1 15,-3 0 0-15,-2-1-3 0,-2-1-5 16,-5 1-1-16,-4-2-64 0,-4 1-27 0,-4 1-8 15,-2 3-82-15,-5 1 6 0,-5 4-62 0</inkml:trace>
  <inkml:trace contextRef="#ctx0" brushRef="#br0" timeOffset="178009.481">11810 8436 1304 0,'7'11'66'0,"7"1"1"16,8 2-1-16,2-1-14 0,8 1 4 0,12-1 14 15,3-1-20-15,12-3 17 0,6 0-4 16,10-4-4-16,7-4 18 0,7-1-17 0,3-1-3 15,9-5 4-15,3-2-24 0,3-1-10 0,2-1-4 16,-5-1-2-16,3-1-12 0,-3-2-1 16,-1 4-1-16,-4-4 0 0,-3 3-2 0,-5 0 0 15,-3 1 1-15,0-3-1 0,-7 0 0 0,-5 2-2 16,-5 0-8-16,-8-3-10 0,-3 3-8 0,-7 0-116 16,-6 1-74-16,-14 3 93 0,-4 0 122 0,-13-1-124 15</inkml:trace>
  <inkml:trace contextRef="#ctx0" brushRef="#br0" timeOffset="178713.939">17621 8499 636 0,'14'0'417'0,"7"0"-89"15,8 0-18-15,3 0 49 0,6-3-267 0,11 2 1 16,9-2-19-16,10-1-17 0,5-1-8 0,8 0-1 16,3-1-19-16,4-1-3 15,3 1-3-15,1-1-3 0,-2 2-2 0,-2-1-5 0,-4 1-2 16,-1-3 0-16,-2 3-6 0,-4 0-1 15,-3-1 0-15,46 1 0 0,-75 2-88 16,1-1-21-16,-5-1 29 0,-7 4-123 0,-7 0 31 16,-4-2-123-16</inkml:trace>
  <inkml:trace contextRef="#ctx0" brushRef="#br0" timeOffset="195989.636">12272 9478 189 0,'30'-1'-58'0,"4"1"17"0,3 0 3 0,0 1-10 16,3-1 50-16,3 1 1 0,1 2 1 0,3-2-1 15,1 3 1-15,6-2 1 0,0 0-3 0,5 1 0 16,0-1 1-16,4-1 1 0,3 2 1 0,3 2 23 15,0-5-3-15,1 2-4 0,2-2 22 0,-1-2-9 16,3 2 6-16,3 0 7 0,-2 0-15 0,0-1 2 16,4-3-2-16,-2 3 0 0,2 1 0 0,1 0-8 15,0 0-1-15,3 0 0 0,-2 0-9 0,3 0-5 16,-3 0 0-16,1 0-1 0,-1 0-5 0,2 0 0 16,-2 0-2-16,1-1 1 0,-2 1-1 0,3 0 5 15,-2 0 2-15,1 0 2 0,0 0 6 16,-4 0 3-16,1 0-1 0,-3-2 2 15,1 2 3-15,1-2-4 0,-6 2-1 0,0-1-2 16,-1-1-6-16,2 2-2 0,-4 0 1 0,-1 0 0 16,0 0-3-16,-3-2-1 0,2 1 0 0,-2 0 0 15,0 0 0-15,-2-2-1 0,-2-2 0 0,1 2 0 16,-2-2 0-16,2 0 12 0,-4 0 2 0,-2-1-2 16,-1 1 12-16,1-3-6 0,-1 3 1 0,-2-3 5 15,-1 0-11-15,-3 2-3 0,-1-1-2 0,-2-1-2 16,-1 2-3-16,-1 0-1 0,-2 0 1 15,-1 3-1-15,-4-3 1 0,-2 1 0 0,0-1-2 16,-3 1 1-16,-1 0 0 0,-3 0-1 0,-4 0 0 16,-2 2 0-16,0 0-1 0,-3-2 1 15,-2 3 0-15,-2 1 0 0,-3-1 0 0,-3 2-67 16,-2 0 60-16,-3 3-11 0,-4-2 13 0</inkml:trace>
  <inkml:trace contextRef="#ctx0" brushRef="#br0" timeOffset="213363.564">28399 9405 204 0,'12'-2'14'0,"5"-3"15"0,3 4-9 16,2-2-11-16,3 1 38 0,7 2-3 0,1-4-1 15,7 3 6-15,0-3-7 0,6 2 19 0,3 1-1 16,3-1 0-16,1-3 17 0,0 2-7 16,3 1 0-16,1-1 3 0,1 2-13 0,-2-1-9 15,1 0-2-15,0-1-2 0,0 2-12 0,-2-1-8 16,1-1-3-16,-6 1 2 0,1 0-11 0,-3 2-1 15,-2-1-4-15,-6 1 0 0,-3 0-2 0,-7-1 0 16,0 1-2-16,-6-2 2 0,-2 2-2 0,-4-3 1 16,-5 3-1-16,-3-1 0 0,-2 0-1 0,-8 1-21 15,0 0-29-15,0 0-13 0,0 0-37 0,-9 5 2 16,-5-3-45-16</inkml:trace>
  <inkml:trace contextRef="#ctx0" brushRef="#br0" timeOffset="214497.277">2410 10415 792 0,'21'1'7'0,"4"4"2"15,6 0 3-15,5-4 5 0,2 1 1 0,4-2 14 16,1 2 2-16,3-1 0 0,5 0 16 0,3 0 0 16,1 4 0-16,2-3 0 0,2 0-2 0,3 1-10 15,3 0-1-15,3-2 0 0,3 2-12 16,1-1-6-16,5 1-2 0,3 1 2 0,0-3-8 16,4 5-3-16,0-2-1 0,0 1 0 0,-1 2-4 15,-3-3 0-15,-1 3-2 0,-3-2 2 16,-2 2-1-16,-1-2 0 0,-3 0-1 0,-2-1 0 15,-1 3 1-15,-2-2 0 0,0-2 0 0,-5 1 0 16,0-3 0-16,-2 1 2 0,-3 1 0 0,-3-2 0 16,-3-1 1-16,-3 0 0 0,-3 1 2 0,-5 2 1 15,-2-3-1-15,-4 0-1 0,-5-3-19 0,-2 1-12 16,-4 0-14-16,-3 0 2 0,-3 1-26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4:56:09.7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0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57:35.954"/>
    </inkml:context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1115 3698 1210 0,'0'0'104'0,"0"0"1"0,0 0-19 0,-1-4-7 16,8 13-14-16,0 6-4 0,0 2-12 15,3 7-12-15,2 6-3 0,2 7 0 0,2 8-16 16,2 2-6-16,1 7-2 0,2 3 0 0,0 1-7 16,1-2 1-16,1 1-2 0,2-6 1 15,-4 1 0-15,3-8-69 0,-1-3-44 0,-4-4-10 16,-1-4-90-16,-2-2 6 0,-4-5-85 0</inkml:trace>
  <inkml:trace contextRef="#ctx0" brushRef="#br0" timeOffset="229.862">1203 4177 1628 0,'9'-16'95'0,"3"2"-40"16,1-1 15-16,2 1 20 0,0-1-53 0,1 0-4 15,0 3-12-15,-1-4 2 0,2 3-6 0,-1 1-3 16,-1 0-4-16,1-1-2 0,-1 2-4 0,0 0-53 16,0 0-27-16,-2 0-1 0,-1 1-66 0,0-2-130 15,-1 1 206-15,-1-1-112 0,1 1 179 0</inkml:trace>
  <inkml:trace contextRef="#ctx0" brushRef="#br0" timeOffset="439.843">1361 3573 1341 0,'-5'13'119'0,"9"-3"2"15,-1 2-27-15,3 4 0 0,2 4-15 0,-1 3-7 16,2 3-4-16,4 4-14 0,-1-1-2 0,1 6 4 16,-1 2-20-16,1 1-7 0,0 4-5 0,2-1 1 15,2 1-10-15,-4 1-4 0,4 1-1 0,-1-5 0 16,3 1-6-16,-1-5-27 0,1-4-26 15,-2-4-3-15,-2-2-41 0,1-6-93 0,-1-1-47 16,-3-5 54-16,0-3 181 0,-1-3-162 0</inkml:trace>
  <inkml:trace contextRef="#ctx0" brushRef="#br0" timeOffset="653.484">1738 3940 1745 0,'8'18'113'0,"0"5"12"0,1 3-48 0,2-2-9 15,-1 2-11-15,1 4 4 0,0-4-14 0,0 0-13 16,0-2-8-16,1-3-3 0,-1-1-15 0,-1 0-33 16,-1-7-26-16,0 0-10 0,1-6-45 15,-3-2-267-15,-2 1 316 0,-5-6-116 0,0 0 175 16</inkml:trace>
  <inkml:trace contextRef="#ctx0" brushRef="#br0" timeOffset="830.467">1687 3702 2120 0,'-2'0'96'16,"1"0"-8"-16,-1 0-26 0,-1 0-13 0,2 0-8 15,0 1-29-15,-1 0-8 0,1 1-16 16,0-1-12-16,0 0-18 0,1-1-194 0,0 0 211 16,5 2-65-16,5-11 92 0</inkml:trace>
  <inkml:trace contextRef="#ctx0" brushRef="#br0" timeOffset="1067.331">1731 3308 2022 0,'6'20'93'0,"2"-2"-1"0,3 8-17 16,2 6-13-16,3 4-13 0,2 4-18 16,1 2-11-16,2 3 0 0,4 3 3 0,-2-1-13 15,2 1-2-15,-2-3-3 0,0-4-1 0,1-1-3 16,-4-4-22-16,1-3-17 0,-2-3-3 15,0 0-32-15,-1-6-78 0,-1-2-39 0,-1-3-22 16,-3-2-95-16,0-7 3 0,-2-2-65 0</inkml:trace>
  <inkml:trace contextRef="#ctx0" brushRef="#br0" timeOffset="1306.984">1831 3286 1895 0,'5'15'93'0,"3"1"7"0,1 2-14 0,3 5-13 15,2 5-14-15,1 2-15 0,1 3-14 0,4 4 1 16,-2 2 2-16,3 2-16 0,3 1-2 16,-1-1-6-16,3-2 2 0,0 1-5 0,1-6-1 15,-1-2-2-15,0-2 0 0,-2-3-2 0,-1-3-46 16,-2-1-24-16,-4-3-5 0,-2-1-57 0,-4-4 3 15,-3 0-49-15</inkml:trace>
  <inkml:trace contextRef="#ctx0" brushRef="#br0" timeOffset="1508.237">1745 3659 2009 0,'18'-15'54'0,"2"1"6"0,2-5-24 0,1-1 1 0,3 0-13 15,0-1-21-15,0-4-86 0,1 6-59 0,2-4-9 16,-6 5-114-16,2 3 6 0,-1 4-108 0</inkml:trace>
  <inkml:trace contextRef="#ctx0" brushRef="#br0" timeOffset="2285.145">2356 3759 1787 0,'8'-12'91'0,"-2"0"19"0,-1-4-52 0,0 0-4 16,-1-2-18-16,-3-1-8 0,-1-1-4 0,-4 2-4 15,-1-1 0-15,-1 3 0 0,-3 1-5 0,1 3 0 16,-2 1-3-16,0 6 2 0,-1-2-3 0,1 5-3 16,0 2 0-16,2 4 0 0,0 4-4 0,1 3-3 15,2 2-1-15,2 3 0 0,1 2-4 0,3 2-1 16,3-1-1-16,1 1 1 0,2-2-1 0,3 1 1 16,1-2 1-16,1-2-1 0,2-2 3 15,0-2 0-15,0 1 1 0,2-4-1 16,3 1 2-16,-1-4 0 0,0-1 0 0,-1-4 2 15,-2 1 0-15,-3-5 4 0,0-1-1 0,-3-2 1 16,-3 1 3-16,-4-6 1 0,-1 1-1 0,-1-1 0 16,0-3 0-16,-3-1-1 0,-2 0 0 0,-1-5 0 15,-1-1-2-15,-2 2-1 0,1 0-1 0,-1 1 0 16,-2-2-2-16,1 1 1 0,0 1-2 0,0 2-1 16,2 4 0-16,0-3 0 0,2 3-1 0,0 1-1 15,1 2 0-15,4 4-3 0,1-3 0 0,0 2 1 16,2 2-1-16,2 2 0 0,2-1 0 15,0 1 0-15,3 1 1 0,1 0-1 0,0 0 3 16,1 1-2-16,0-1 2 0,0 1-1 0,-3 1 1 16,4 0-1-16,-3 1 1 0,4 4 1 0,-7 0 0 15,4 1-1-15,-2 2 2 0,0 2-1 0,2 0 1 16,-3 1 0-16,2 0 0 0,-4 1 0 16,5-1 0-16,-3-1 1 0,0 0 0 0,3 0 1 15,0-4 0-15,0 0-1 0,1-5 2 0,1 1-1 16,0-2 2-16,-1-3-2 0,0-2 1 0,-3-1 2 15,1-4 0-15,-2-1 1 0,-2 0 0 0,-2-3 2 16,-1 0-1-16,-2-4 1 0,0 1-1 0,-3-1 0 16,-2-2-1-16,0 1 1 0,-3 0-2 0,1-1-2 15,1 3-1-15,-3-1 2 0,0 0-4 16,1 3 0-16,2 1 0 0,-2 1-2 0,3-2 0 16,0 5 1-16,2-1-2 0,0 2-1 0,3 3 1 15,3 1-2-15,-1-2 0 0,6 6 0 16,-2-1-2-16,4 2 3 0,-1 0 1 0,5 3 1 15,0 1 2-15,2 1 2 0,2 3 3 0,1-2 1 16,2 2 4-16,-3 3 9 0,3 0 1 0,-1 1-1 16,-2 1 11-16,0 0 1 0,-2 4 2 0,-5-2 1 15,0 5 1-15,-4-4-4 0,-2 3-3 0,-2 0 1 16,-3 0-6-16,-2 1-5 0,-2-4-2 0,-4 1-1 16,-2-2-7-16,0-2-22 0,-1 1-24 0,-1-6-8 15,0 1-36-15,0-4-218 0,3 0 255 0,1-5-91 16,1-4 137-16</inkml:trace>
  <inkml:trace contextRef="#ctx0" brushRef="#br0" timeOffset="2812.1">3193 2875 1756 0,'1'26'45'16,"4"-1"17"-16,1-1-26 0,4 1 9 0,1-3-3 15,4-2-25-15,4-4-3 0,0-2-3 0,2-6-3 16,4-2-2-16,0-6 4 0,1-4-2 0,1-4 2 15,0-5 0-15,-4-5 6 0,-1-1 2 0,-2-5 4 16,-2-1 5-16,-5 1 14 0,-1-5 1 16,-8 3-1-16,-1 1 15 0,-3 2-12 0,-2 0 1 15,-5 3 0-15,-3 0-14 0,-5 6-8 16,-3 0-5-16,-2 3-1 0,-2 5-9 0,-4 2-8 16,-1 4 0-16,0 4-1 0,-2 6-8 0,2 3-1 15,1 3-1-15,0 4-3 0,2 1-1 0,3 2-43 16,2 3-21-16,4-2-4 0,3-2-53 0,5-5-225 15,3 2 288-15,6-8-115 0,3 0 189 0</inkml:trace>
  <inkml:trace contextRef="#ctx0" brushRef="#br0" timeOffset="3374.122">3263 2264 1891 0,'5'9'73'0,"1"6"21"0,3 1-46 0,3 4-1 0,3 4-17 0,2 7-7 15,2 4-3 1,2-2-9-16,2 5 2 0,0 1-1 0,1 0-9 0,3-1 0 0,-1 2-1 0,3-6-3 16,-2-3-1-16,1-4-46 0,1-3-14 0,0-3 2 15,0-4-54-15,-1-5-48 0,-1-1 0 0,-2-6 2 16,-1-3-37-16,-3-4 80 0,-2 1 2 15,-4-9-15-15,-2-1 99 0,-3-2 8 0,-1-5 17 16,-4-1 6-16,-2-1 9 0,-3-6 1 0,0 0 1 16,-2-1 1-16,-3-3 0 0,-2 2 6 0,-2-4 10 15,-1 2 1-15,-1 2 11 0,0 4 18 16,-3-2 4-16,2 8 3 0,0 2 21 0,-1 5 5 16,1 5-6-16,1 4 0 0,0 2 1 0,0 8-13 15,1 3-1-15,0 6-3 0,3 4-16 0,0 3-14 16,2 0-4-16,2 2 2 0,3 4-18 0,2-6-4 15,4 2-4-15,2-5-2 0,2-1-5 0,1-4-1 16,4-4 0-16,1-2-1 0,-2-3-1 0,2-5 2 16,2-2 1-16,-2-2-1 0,0-3 2 0,-3-2 2 15,0-2-1-15,-2-4 2 0,-3 1 0 0,-1-7 1 16,-2 5-1-16,-2-4 1 0,0 1 1 16,-3-4-1-16,0 1 1 0,0 3 0 0,-2 0 0 15,1 1 12-15,-1 3 0 0,1 0-2 0,-2 4 10 16,2 1 2-16,0 4 1 0,1 4 2 15,0 0-3-15,0 0-5 0,1 7-2 0,1 3 1 16,2 1-9-16,1 3-8 0,2 2 1 16,1-1-1-16,2 1-8 0,-1-2-1 0,4 1-1 0,-1-2-5 15,3-1-1-15,-1-5-54 0,-2 0-17 0,1-4-1 16,-1-3-63-16,-1 0-142 0,0-6 212 0,1-4-100 16,-5-2 172-16</inkml:trace>
  <inkml:trace contextRef="#ctx0" brushRef="#br0" timeOffset="3604.666">3646 1923 2010 0,'7'12'81'0,"2"2"19"0,1 3-37 0,3 3-7 16,2 3-12-16,2 4-4 0,2 0-11 0,3-1-8 15,0 3-1-15,3-3-1 0,0 3-11 0,2-5-4 16,-1 2-1-16,2-3-4 0,0-1-5 0,0-1-66 16,-3 1-29-16,0-6-8 0,-3 2-81 0,-2-6 5 15,-1 2-63-15</inkml:trace>
  <inkml:trace contextRef="#ctx0" brushRef="#br0" timeOffset="3806.96">3624 2243 1962 0,'13'-12'31'0,"3"0"7"15,1-5-18-15,2 1-13 0,1-3-57 0,2 3-23 16,0-3-40-16,0 5 5 0,-1-4-57 15</inkml:trace>
  <inkml:trace contextRef="#ctx0" brushRef="#br0" timeOffset="4180.89">4226 2204 1341 0,'-4'-16'94'0,"-2"-1"18"16,-2 1-69-16,0-3 86 0,-1 3-21 0,0 4-48 15,-2-1 20-15,1 4 0 0,2 2-54 0,-2 5 1 16,1 2-2-16,2 7 1 0,0 3 2 0,0 1 4 16,1 4-4-16,4 5-2 0,-2-3 5 15,4 4-8-15,0 1 2 0,2-1 1 0,2 0-9 16,4-1 0-16,-1-3-1 0,2-2-1 15,-1-3-1-15,6 0-2 0,-2-4 0 0,-1-2-1 16,3-3-1-16,-2-3 0 0,-1-1 0 0,2-6-1 16,-1 1 1-16,-3-5 0 0,-1 0-1 15,0-4 2-15,-2 0-2 0,0 1 1 0,-1-2 1 0,-3 0-1 16,1 2 1-16,-2-2 0 0,0 1 0 0,-1 2 1 16,0 1-1-16,2 4-4 0,-2-1-1 0,0 3 1 15,0 4-5-15,0 2-1 0,0 0-1 0,0 0-2 16,0 0-2-16,0 0-36 0,1 1-34 0,0-1-13 15,15 22-54-15,-11-15 4 0,0 0-59 16</inkml:trace>
  <inkml:trace contextRef="#ctx0" brushRef="#br0" timeOffset="4510.238">4358 1846 2223 0,'-11'15'66'0,"2"2"14"0,1-2-69 0,6 0 2 16,1 1-9-16,3-1-2 0,4-3 0 0,6-2 0 16,1 0-2-16,4-4 2 0,3-1-2 0,1-3 0 15,3 1 2-15,0-3 0 0,2-1 3 16,-2-2 4-16,0 1 2 0,-3 2-1 0,0-2 5 15,-1 0 2-15,-2 2-1 0,-4 4 3 0,-2-2 0 16,-2 3 1-16,-2 0-2 0,-5 5 0 16,-1-3 1-16,-2 3-6 0,-7 1 0 0,-1 0 1 15,-2 1-7-15,-2-3-22 0,-1 2-16 0,0-2-5 16,-1 1-30-16,-1-8-78 0,3 2-28 0,1-4-9 16,1-2-90-16,5-6 3 0,1-3-48 0</inkml:trace>
  <inkml:trace contextRef="#ctx0" brushRef="#br0" timeOffset="4776.052">4696 1846 1035 0,'11'-11'190'0,"-1"0"-43"16,-3-3 2-16,0 2 2 0,-3 1-55 0,-1-1-25 15,-3-3-7-15,-3 6 2 0,-2-1-31 0,0 3-2 16,-3 2-8-16,-5 0-3 0,2 3-3 0,-2 2-2 15,0 3-1-15,0 2 0 0,3 5-3 0,1-1-3 16,2 3 1-16,2 3 1 0,4 0-2 0,1 1 1 16,1-1-1-16,6-2-1 0,-2 1 2 15,6-2-5-15,2 0 0 0,3-3 0 0,0 0-4 0,3-3-1 16,1-1 0-16,0-2 0 16,1-3 0-16,-1 0 0 0,-2-2-78 0,-1-2 17 15,1-4-28-15,-3-2-166 0,-2 0 173 0,-1-4-117 16,-2 1 202-16</inkml:trace>
  <inkml:trace contextRef="#ctx0" brushRef="#br0" timeOffset="4996.93">4650 1210 2025 0,'1'8'87'16,"3"3"16"-16,2 2-42 0,3 1-5 0,2 6-16 15,5 2-4-15,0 3-9 0,5 1-9 0,1 2 0 16,4-2-1-16,0 0-10 0,2 3-1 0,2-2-2 16,0-3-1-16,0 4-1 0,-2-9-13 15,-4 4-26-15,0-4-7 0,-5 0-28 0,-1-2-180 16,-4-1 214-16,-5 1-77 0,-4 1 116 0</inkml:trace>
  <inkml:trace contextRef="#ctx0" brushRef="#br0" timeOffset="5193.908">4785 1442 2425 0,'34'-26'73'15,"-1"1"-3"-15,1-1-18 0,-2 0-17 0,-1 4-8 0,-5 2-19 16,-3 3-104-16,-3 3-85 0,-4 7-57 15,-3 4-147-15,-8 10 11 0,-6 1-173 0</inkml:trace>
  <inkml:trace contextRef="#ctx0" brushRef="#br0" timeOffset="11700.892">1086 5407 1788 0,'3'8'85'0,"2"6"-38"16,3 3 8-16,3 6 8 0,1 1-46 0,2 5 1 15,2 3-11-15,2-1-2 0,1 2-2 0,-1-1-76 16,1-1-80-16,-2-4 84 0,2-1 70 0,-6 0-74 16</inkml:trace>
  <inkml:trace contextRef="#ctx0" brushRef="#br0" timeOffset="12164.364">859 5575 1636 0,'7'-29'95'0,"4"1"-30"0,4 0 9 0,4 2 5 16,-1-2-38-16,2 5-1 0,4 2-6 16,2 3 2-16,0 2-4 0,4 3-11 0,1 3-2 15,-2 5-1-15,2 3-12 0,1 4 0 0,-6 3-1 16,-4 6 0-16,-1 5 0 0,-7 3-1 0,-2 3-2 15,-4 5 1-15,-5 2-2 0,-3 0-2 16,-3 5-2-16,-4-2 1 0,-1-3-3 0,-1 0 3 16,-2-3 1-16,0-4-3 0,1-1 5 0,-2-6 1 15,2-2 0-15,0-4-1 0,0-2 1 0,2-4 0 16,0-3-1-16,2-2 0 0,0-4 0 0,2-1-1 16,3-3 0-16,0-2 0 0,1-2 0 0,5 0-1 15,-1 0-1-15,4 0 1 0,2-1-1 0,2 3 3 16,0 1 2-16,3 2-1 0,1 1 4 0,2 5 1 15,-1-1 1-15,1 4 2 0,2 4 1 0,-1 2 0 16,-1 3 0-16,1 3 1 0,-3 2-1 16,0 3 2-16,-4-1-1 0,-3 4-1 0,-4 1 1 15,-2 1-1-15,-3 0 0 0,-2-2 1 0,-2 1-3 16,-5 0-2-16,1 0 1 0,-3-1 1 16,0-6-4-16,-4 4-1 0,0-3-14 0,1-4-8 15,0 0-11-15,-1-3-100 0,1-1-56 0,-1-4-24 16,3 2-137-16,1-4 8 0,1-1-102 0</inkml:trace>
  <inkml:trace contextRef="#ctx0" brushRef="#br0" timeOffset="12820.234">1687 5383 1611 0,'-10'-6'76'0,"-1"6"-38"15,-3 0 12-15,-1 8 17 0,2-2-50 0,-3 6 5 16,1 0-8-16,0 6 3 0,1 3 3 0,1 2-6 16,3 2 0-16,3 1-2 0,-1 1-4 0,6-2-2 15,-1 0 1-15,6-4-4 0,-2-1 2 0,9-5-2 16,-2-4 0-16,4-2-1 0,0-4-1 0,4-3 2 15,0-2-1-15,-1-4 0 0,2-3 1 0,-2 0 1 16,0-6-1-16,-1-4 2 0,-1 0-1 16,-1-4-1-16,-1-1 1 0,0-2 0 0,-1 1-1 15,-2-2 2-15,-1-1 1 0,-2 1-2 0,0 4 4 16,-4 3 19-16,-1-3-4 0,0 5-2 16,-1 1 15-16,-3 3-11 0,0 2 3 0,2 4 7 15,-2 0-18-15,1 3-2 0,-1 2-4 0,3 1 2 16,-2 5-5-16,3 1-1 0,0 1 0 0,0 3 0 15,3-1-1-15,3 2-3 0,0 0 1 0,3-1 0 16,1 1-2-16,2-1-1 0,1-5 0 0,2 1 0 16,1-5-1-16,0-1 2 0,3-1 0 15,-1-5 0-15,1 1 1 0,-2-6 0 0,0 0 1 16,-2-2 0-16,-1-1 0 0,-3-1 0 0,0-1 0 16,-4-2 0-16,-2 2 0 0,0-2 0 0,-2 3 0 0,-2-2 0 15,1 2 1-15,-2 1-2 16,-2 1 1-16,-1-1 0 0,0 3-1 0,-1 0 0 0,0 0-1 15,3 2-1-15,1 1 0 0,-1 0-1 16,1 2-1-16,1 0 1 0,0 1-3 0,2 1 0 16,1 2 0-16,-1-1 0 0,0 2 0 0,5 2 1 15,-2 2 2-15,3 2 0 0,3-1 1 0,0 4 1 16,1-2 1-16,1 4 0 0,1 1 1 0,-3 2 1 16,0 0-2-16,-1 2 1 0,-2-1-1 0,-3 0 2 15,-2 0-1-15,-2 1 0 0,-2-3 0 0,-3 0-3 16,-2 0-11-16,-2-1-5 0,1 0-10 0,-1-5-56 15,-2 0-19-15,3-2-1 0,-1-2-71 16,-2-2-114-16,2-3 203 0,0-5-98 0,0 0 181 16</inkml:trace>
  <inkml:trace contextRef="#ctx0" brushRef="#br0" timeOffset="13091.503">2205 5043 1195 0,'8'-12'134'0,"0"-4"10"16,-1 2-41-16,-3-1-14 0,0 3-14 0,-2-1-1 16,-2-1-19-16,0 3-11 0,-2-1-6 0,-3 5 1 15,0-2-15-15,-1 7 3 0,-2-3-1 0,1 5-1 16,-1 5 1-16,1-1-1 0,0 4-2 16,0 3 2-16,4 0-5 0,-1 2-7 0,3 2-2 15,1-1 1-15,2 2-9 0,4-1 0 0,1 3-2 16,1-5 1-16,2 1-2 0,4-2 0 0,-2-2 1 15,4-1 0-15,0-3-1 0,1-1 1 0,1-5-1 16,-1 0-8-16,0-4-1 0,0-2-76 16,1-3-26-16,-5-2-3 0,1 0-89 0,-3-4 3 15,-4 2-60-15</inkml:trace>
  <inkml:trace contextRef="#ctx0" brushRef="#br0" timeOffset="13536.998">2211 4579 1468 0,'15'2'102'0,"-8"6"-2"0,1 1-40 15,3 3-16-15,1 0-5 0,0 4 1 0,2 1-20 16,-1 2-7-16,1 2-2 0,1 1-2 16,0-2-7-16,-3 1 2 0,0-5-2 0,-2-2 2 15,1 2 1-15,-1-4 1 0,-1-1 0 0,-1-5 1 16,-1 0 0-16,-1-2 2 0,-1-3 1 0,0-1-1 15,-4-1 3-15,3-5-3 0,-1-2 0 0,0-3 1 16,2-2-3-16,0 0-2 0,1-3-1 0,0 0-1 16,4-1-1-16,-4 0-1 0,0 0 1 0,2 1-1 15,0 2 0-15,1-1 2 16,-1 5-1-16,4 0 1 0,-1 4 1 0,2 3 3 0,2 3 3 16,1 2-1-16,-1 5 4 0,-2 1 0 15,1 3 1-15,-4 5 1 0,-1-2 1 0,-3 5-3 0,-1-1-2 16,-4 2 1-16,-1 0-4 0,-1 1 1 15,-4-4-2-15,-1 3 0 0,-2 1 0 0,1-5-1 16,-2 2 0-16,-3-5-1 0,2 1 0 0,-1-4-4 16,2-1-4-16,0-4-1 0,0-2-6 0,0-3-19 15,2 0-6-15,2-5-4 0,1-1-22 0,3-2-33 16,-1 0-11-16,4-1-2 0,-1-1-38 0,5-2 8 16,0-1 3-16,5 1-10 0,-1 0 13 0,5 1-22 15,0-4 7-15,0 3 12 0,2-1-18 0,0 2 2 16,0 1-18-16</inkml:trace>
  <inkml:trace contextRef="#ctx0" brushRef="#br0" timeOffset="14338.963">2798 4633 1004 0,'3'-12'195'15,"-3"1"-30"-15,0 0-33 0,-2 0-14 0,-3 2 0 0,-1 0-43 16,-1 3-11-16,-3 0-8 0,-1 2-2 16,0 3-17-16,-2 1-12 0,1 0-4 0,0 4 3 15,-1 3-16-15,2-1-2 0,1 2-5 0,3 3 0 16,1 0-2-16,3 3-3 0,2-1 0 0,1-1 1 15,4 3-2-15,2-2 1 0,3-1 0 0,1-1 0 16,1-5 1-16,2 0 2 0,2-2 0 0,1-1 1 16,1-3 0-16,1-3 1 0,0-1-1 0,-1-4 1 15,-1-1-1-15,-1-2 1 0,-1-1-1 0,-3-1-1 16,0 0 1-16,-4-1 0 0,-3 1 2 16,-1-2-1-16,-2 0 1 0,-1 3 0 0,-1-1 0 15,-3 2 1-15,-1 0-1 0,0 2 1 0,-1 1-2 16,0 3 1-16,1 1 0 0,-1 1 0 0,-1 3-1 15,3 0 0-15,0 3-1 0,0 1 1 0,2 2 1 16,0 3-1-16,1 1 2 0,1-1 0 16,3 1 1-16,2 0 0 0,1 1 1 0,2-3-2 15,1 0 0-15,5-1 0 0,-2-5-2 0,3 0 2 16,1 0-2-16,0-4 1 0,0-1 1 0,0-5 0 16,0-2 1-16,-1-3 0 0,2-1 0 0,-5-4 1 15,2 1 1-15,-2-6-1 0,-1 2 2 0,0 0 3 16,-1 0 2-16,-2-1-1 0,-3 1 4 0,-2 3-1 15,0-2 1-15,-3 1 0 0,-3 0-1 0,-4-1-1 16,0 0-3-16,-3 3 2 0,-3-5-5 0,2 0 0 16,-4-1-2-16,-1 0 1 0,0-1-3 15,3 4-1-15,-3 0 1 0,2 4-1 16,-2 0-2-16,3 5 10 0,-2 3-2 0,5 4-3 16,0 3 7-16,3 5-8 0,-1 1-1 0,5 7 6 15,0 1-12-15,3 4-1 0,1 1-2 16,3 3 1-16,2 0-1 0,3 3 1 0,2-1 0 0,1-1 1 15,2-2 1-15,1-1 0 0,2-2 2 0,0-2-1 16,2 1 2-16,0-10 0 0,1 3 0 0,0-5 0 16,1 3 1-16,1-5 2 0,-2-1-1 15,0-2 1-15,-3-4 1 0,0 0 1 0,-3-2 2 0,-1-4-1 16,-2-2 2-16,-2-3 1 0,-3 0 0 16,0-1-1-16,-2 0 2 0,-2-5-2 0,0 1-1 15,-4-2 2-15,0 0-4 0,-3-2 0 0,-1 2 0 16,-3-3 0-16,-2 0-1 0,-1 1 0 0,-3-1-1 15,0 3 0-15,-1 0 0 0,1 0-2 0,-2 1 0 16,4 2 0-16,-1 6 0 0,2-1-1 0,2 4-1 16,1 3 1-16,3 3 0 0,1 3 3 15,1 3 0-15,2 5-1 0,2 4 5 0,0 2 0 16,1 3 3-16,2 5-1 0,1 0 1 0,4 4 3 16,2 1 1-16,1 1 0 0,1 0 3 0,7 1-1 15,-1-3-2-15,6-1 1 0,-5-2-3 0,5-5-2 16,-1-1-1-16,3-4-2 0,-2-2-2 0,-1-2-1 15,1-5-1-15,-4 1-5 0,1-3-3 0,-2-1-92 16,-2-2-65-16,-3-2-53 0,-3-1-129 16,-5-4 11-16,-3 2-141 0</inkml:trace>
  <inkml:trace contextRef="#ctx0" brushRef="#br0" timeOffset="14740.49">3719 3759 1482 0,'8'1'164'15,"2"0"-160"-15,2 0 60 0,1 5 10 0,2 1-2 16,1 2-11-16,1 4-19 0,1 3-10 0,3 2-8 16,0 2-19-16,2 2-1 0,1 1-2 0,0 0-9 15,-2-1-1-15,0-1-113 0,-1 1-56 0,-4-4 80 16,2 0 98-16,-6-3-98 0</inkml:trace>
  <inkml:trace contextRef="#ctx0" brushRef="#br0" timeOffset="17032.88">3585 3798 1404 0,'5'-16'60'0,"1"-1"-20"16,3-1 10-16,3 0 8 0,1-1-24 0,2 3 8 15,1-1-8-15,3 2-1 0,0 2 5 0,3 2-12 16,0 1-2-16,-1 5 2 0,3 2-16 0,-5 3-2 16,4 2-4-16,-4 7 0 0,0-1-3 0,-3 5 1 15,-3 2 1-15,-1 1-2 0,-4 0 3 16,-2 3 0-16,-3-1-2 0,-3-2-5 0,-1 2-1 16,-4-2-46-16,-3 0-25 0,-2-4-11 15,1 2-62-15,-3-4 3 0,-1 1-49 0</inkml:trace>
  <inkml:trace contextRef="#ctx0" brushRef="#br0" timeOffset="18168.357">3985 3667 400 0,'22'-13'27'0,"-4"-3"74"0,-2-2-56 16,1-3 75-16,-1 2-4 0,-3-4-26 0,-1-2-5 15,-3 0-1-15,4 1-32 0,-5-3-10 16,0 4 0-16,-6-1 0 0,-1 1-10 0,-1 3 6 16,-4 0 0-16,-4 0 0 0,0 2 7 0,-4 3-7 15,0-1-3-15,-1 2 3 0,-2 0-10 0,-1 3-3 16,0 5-3-16,1-2-1 0,-2 2-5 0,1 2-4 16,1 4-1-16,1 3 0 0,2 2-5 0,2 5-5 15,3 1 0-15,0 2-1 0,4 3-2 0,1 3-3 16,2 3 0-16,4 2 0 15,1 2 0-15,4-1 2 0,3 1 0 0,2-2-1 0,-1 0 3 16,4 0 0-16,-1-2 1 0,3-1 0 0,-3-5 0 16,3-1 1-16,-1 0 1 0,2-8-1 0,1 2 1 15,1-7 2-15,1-2 0 0,1-2-1 16,2-3 2-16,-3-6 2 0,2 0 0 0,-4-5 0 16,0-3 2-16,-3-2 0 0,-2 0 0 0,-1-4 1 15,-2 1 0-15,-5 0 1 0,-2-2 2 0,-1 2 3 16,-4 0 1-16,1 2 6 0,-6-1 0 0,-2 3-1 15,-2 0 6-15,0 2-6 0,-3 2 0 0,-3 1-1 16,2 1-8-16,-2 4-2 0,-1 4-2 0,2 0 0 16,-1 5-4-16,2 1-2 0,0 4-1 0,0 3 0 15,3 3-2-15,0 3 0 0,2 1-1 0,0 2-1 16,4-1 0-16,1 5-1 0,2-4 1 0,3 2-2 16,2 1 1-16,1-3 1 0,3 1 0 15,2-1 0-15,0-3 1 0,2 0 1 0,1-2 0 16,1-2 1-16,0-3 1 0,-1-1 0 15,1-3 2-15,1-2-2 0,-1-2 2 0,-3-3-1 16,2-1 2-16,-3-3 0 0,-1 0 1 0,-3-3-1 16,1 1 1-16,-6-3-1 0,1 2 2 0,-3-2 0 15,-2 0 0-15,-2-1-1 0,-1 0 1 0,-4 3-2 16,2-1 0-16,-3-2 0 0,0 1-1 0,1 3-1 16,-1-2-2-16,0 2 1 0,2 1-2 0,2 4 0 15,-1-1 1-15,3 3 0 0,-1-1 0 0,5 5 0 16,0 0 0-16,0 0 0 0,0 0 1 0,3 16-2 15,2-11 1-15,3 4-1 0,-1 1 0 0,2-6 0 16,1 4 0-16,1-2-1 0,2-1 1 0,1 0 1 16,1 0 0-16,-1-4 0 0,2-1 1 15,-2 1 2-15,1-1 0 0,-2-1-1 0,1-3 3 16,-3-1-1-16,0-2 1 0,-2 0 1 0,-3-2-1 16,3-3 1-16,-6-1 0 0,1 2 1 15,-1-4 0-15,-3 2-1 0,-3-2 0 0,-1 1 0 16,-1 1-1-16,-1-3 0 0,0 2-1 0,-1 2 0 15,-2 0 0-15,3 2 5 0,-2 0 0 0,4 2-1 16,-3 4 4-16,4 1-5 0,3 3 0 0,0 0 4 16,0 0-9-16,0 0-3 0,-7 14 1 0,7-6-1 15,4 2-3-15,1-1 1 0,1 2 0 0,3-1-1 16,0-3 2-16,2 2 0 0,0-4 1 0,2-2 0 16,1 1 0-16,-3-4 3 0,1 0-1 0,-2-5 1 15,4 0 1-15,-3-2 1 0,-1-2 1 16,-2 1-1-16,1-6 2 0,-3 0 0 0,-1 1 0 15,-2-2 0-15,-2 1 1 0,-1-2-2 0,-3 2-1 16,-2 0 2-16,2-1-3 0,-3 3 1 16,-1 1-2-16,-1 0 0 0,2 2 1 0,-2-1-2 15,1 3 0-15,1 2-1 0,-3-3 0 0,5 6-1 16,-1 1-2-16,3-2 0 0,2 3-2 0,0 0-3 16,0 0 0-16,0 0 2 0,0 0-4 0,0 16 1 15,6-7 2-15,4 0-2 0,1 3 2 0,3 2 2 16,-1-1-1-16,6 2 0 0,-1 2 2 0,4 0 0 15,-1 2 1-15,0-1-1 0,2 2 2 0,-1 1 0 16,0 0 1-16,-4 0 1 0,1-2 1 0,-2-1 1 16,-3-1 0-16,-4 1 1 0,-2-4 1 0,-2 3 2 15,-2-5 0-15,-4-1-1 0,-1 0 3 16,-3-1-1-16,-2-1 0 0,-3-4 0 16,0 1-1-16,-4-1-2 0,0-4-8 0,-2-1-3 0,-1 0-8 15,-1-1-66-15,-1-4-19 0,1 1-5 16,-1-2-75-16,0-2-161 0,2 1 251 0,4-4-120 15,-2-3 209-15</inkml:trace>
  <inkml:trace contextRef="#ctx0" brushRef="#br0" timeOffset="19089.842">4917 2731 826 0,'1'-15'143'0,"0"5"-6"0,-1 0 0 0,0-1-34 16,-1 0-23-16,-2 0 11 0,0 0-43 0,-4 0 2 0,1 0-11 16,-2 1-9-16,-1 2 3 0,-1 2-8 15,-1 3 0-15,1 1 5 0,-1 1-12 0,1 2-5 16,0 4-2-16,3 1-2 0,-1 3-5 0,2 2-2 16,1 1 0-16,4 2 0 0,0 0-2 0,3 0 0 15,2 1-1-15,2 0 0 0,3 0 1 0,2-3 1 16,3 2 0-16,2-3 1 0,0-1 1 0,1 0 0 15,1-4 1-15,2 0 0 0,0-1-1 0,1 1 2 16,-1-6 1-16,-3 1-1 0,0-2 3 0,-2-5 1 16,-1 1 0-16,-2-2 0 0,-2-3 2 0,-3-3-1 15,-1 2 2-15,-1-5-1 0,-1 0 0 16,-2 0 0-16,0 1-2 0,-4-6 2 16,0 3-1-16,-3 1 1 0,-4-4 3 0,-2 1 0 15,0 0 3-15,0 2 2 0,-3-3 0 0,2 3 2 0,-3 2 2 16,3 3-2-16,1-3-2 0,1 5-2 15,1-1-2-15,2 5-7 0,1-2 0 0,1 3 0 16,2 1-7-16,2 3-2 0,1 2-1 0,0 0 0 16,0 0-2-16,1 0 1 0,1 0-1 0,-1 0 0 15,25-11 1-15,-16 11 0 0,1 0 1 0,1-1 0 16,-1-2 0-16,0 1 1 0,2-1 0 0,-2 1 0 16,1-1 1-16,-2-2 0 0,-3 2 1 15,1 0 0-15,2-1 0 0,-3 2 0 0,-1-1 0 16,2 2 0-16,-3 1 0 0,-2 0-1 0,-3 0 0 15,0 0 1-15,0 0-1 0,0 0 0 0,1 0 0 16,1 1 0-16,-2 1 0 0,0-1-1 16,1 0 1-16,9 30 0 0,-10-22 0 0,1-2 0 15,-1 2 0-15,4 1 0 0,-3-1 0 0,3 3 3 16,1-1-1-16,0 0-1 0,-2 0 3 0,3 0-1 16,2 0 0-16,-1-2 1 0,3 2-2 0,-1-3 0 15,-1 0 0-15,3-1 1 0,1-2 0 0,-1-1 1 16,0 1 2-16,0-5-2 0,-1 0 2 0,0-6 1 15,0 2 0-15,-2-6 0 0,0 0 1 0,-1-2-1 16,0-2 1-16,-2-3 1 0,-1 1-1 0,-2-3-1 16,-2 2 1-16,0-3-1 0,-2 2-1 0,-2-1 1 15,-2-2-3-15,0 2 1 0,-1-2-2 0,-1 0 0 16,0 2-1-16,0 1 0 0,2 2-1 16,-1 0-1-16,0 1 0 0,2 4 0 0,2 2-1 15,0-1-2-15,2 3-1 0,0 2 0 16,1 1-1-16,1 1-1 0,4 3 0 0,0-2-1 15,1-1 0-15,3 1 1 0,1 4 0 0,2-2 0 16,0 1 0-16,3 3 8 0,2-2-2 0,1 2 0 16,0 1 7-16,2-2-3 0,0 2 2 0,-2 1 5 15,1-1-3-15,-2 0 1 0,-1 4 3 0,-1-3 0 16,-3 1 6-16,-2 3 10 0,-1-1-1 16,-3 1-3-16,-1 1 11 0,-5 1-5 0,0-1 1 15,-5 2 1-15,2 0-7 0,-4 0-5 0,-2-1-3 16,-2-1 2-16,1 1-7 0,0 0-4 0,1-3-2 15,0 0 1-15,1-2-4 0,1 1-2 0,2-3 0 16,3 0-4-16,0-3-1 0,2-2-56 0,0 0-37 16,0 0-17-16,14-1-74 0,-5 0 4 0,-2-4-74 15</inkml:trace>
  <inkml:trace contextRef="#ctx0" brushRef="#br0" timeOffset="23323.06">1747 6183 1087 0,'-9'5'98'0,"2"3"-12"0,-2 4 3 16,2 0-22-16,1 3-3 0,1 2-1 0,0 3-29 16,4-2-3-16,-3 2-2 0,3 0 1 0,1-2-7 15,0 1-3-15,3 0-1 0,2-6 1 16,3 0-5-16,3-4 1 0,1-2 0 0,3-3 0 15,1-4 1-15,3-1-1 0,-2-9 0 0,3-1-1 16,-2-1-1-16,-1-6 1 0,2 1 1 0,-6-4 0 16,1 0 1-16,-4-2 15 0,0-1-6 0,-5 1-1 15,1 2 10-15,-6-1-5 0,0-1 1 0,-3 4 3 16,-3 1-12-16,-1 5-5 0,-3-2 1 0,-1 6 1 16,-3 1-8-16,-1 5-4 0,1 1-3 0,-2 4 1 15,0 3-6-15,1 3 0 0,0 4-2 16,0 0-1-16,2 3 1 0,1 2-2 0,3 2-2 15,1-1-9-15,3 0-3 0,2-1-61 0,3-1-18 16,0 0-3-16,4-4-72 0,4-2 4 0,1 0-44 16</inkml:trace>
  <inkml:trace contextRef="#ctx0" brushRef="#br0" timeOffset="23709.211">2037 6058 1233 0,'2'9'49'0,"0"-3"6"0,0 3-23 0,2-1 0 16,0 2-9-16,0-2-4 0,4 0-1 0,-1 0-4 16,2-5 0-16,1 0 2 0,0-2-5 15,2-1 0-15,-1-5-1 0,0-1 0 16,0-1 1-16,-1-3-1 0,0-3 0 0,-1 1 0 0,-1-4-1 15,0 1 2-15,-2 0 3 0,0-2 2 16,-1 1 4-16,-3 1 8 0,0 0-1 0,-2 2-2 16,0-1 10-16,-2 4-3 0,1-1 2 0,-3 1-2 15,1 6-2-15,-1-5 0 0,0 4-1 0,1 2 2 16,0 3-2-16,1 2-3 0,-1 3-2 0,2 0 0 16,0 1-6-16,1 2-4 0,2 1-1 0,2 3 0 15,0-1-6-15,1 1-2 0,2-1-1 0,2-3 0 16,-1 1-2-16,3-2 1 0,1 0 0 0,1-5-1 15,1-1 1-15,0-2-40 0,1-1-28 16,-1-6-2-16,-1 2-54 0,-1-5-189 0,0-1 249 16,-4-8-108-16,0 0 170 0</inkml:trace>
  <inkml:trace contextRef="#ctx0" brushRef="#br0" timeOffset="23896.573">2254 5538 1132 0,'0'0'126'0,"0"0"-12"16,-2 13-7-16,5-3-8 0,1 1-17 0,3 5-17 16,1 0-3-16,0 3 3 0,2-2-22 0,1 3-12 15,1 1-7-15,1-3 0 0,1 1-14 0,-1-1-1 16,1-2 0-16,-1 0-2 0,2 0 0 16,-1-2-93-16,-1 1-72 0,-3-5 85 0,0 3 74 15,-4-2-76-15</inkml:trace>
  <inkml:trace contextRef="#ctx0" brushRef="#br0" timeOffset="24090.642">2237 5749 1501 0,'10'-11'60'0,"1"-2"5"16,2 1-39-16,1-3-5 0,1 3-10 15,2-1-4-15,-1 1-6 0,1 1-41 0,2 0-56 16,-2 0-19-16,3 1-72 0,0 0 6 0,1 1-86 16</inkml:trace>
  <inkml:trace contextRef="#ctx0" brushRef="#br0" timeOffset="24279.344">2606 5666 573 0,'11'15'130'0,"-3"0"-14"15,4-1 1-15,-1 2 4 0,-1-2-17 0,3 1 0 16,-1 2-7-16,0-5-2 0,-1 1-2 0,0-1-21 16,-1 2-5-16,-3-4 0 0,2 1-25 0,-2-2-11 15,-2 0-6-15,-3-3-1 0,1 3-14 0,-3-2-3 16,-1-2-22-16,-2 3-6 0,0-3-17 16,-4 0-72-16,0-3-9 0,-2 0 5 0,1-2-80 15,-3 0-5-15,1-1-5 0,-1-1 9 0,1-7 196 16,0 3-124-16</inkml:trace>
  <inkml:trace contextRef="#ctx0" brushRef="#br0" timeOffset="24510.687">2523 5573 908 0,'4'-17'153'0,"-1"5"-28"0,2-3-10 0,5 3 4 16,-2 1-38-16,4 2-16 0,-2 0-9 0,1 3-1 15,1 2-20-15,2 2-7 0,-2 2-5 0,-1 0 0 16,2 4-10-16,-3 2-1 0,-1 1-1 0,-1 2-1 15,-3 2-1-15,-2 3 0 0,0 3 0 16,-2-2 0-16,-1 4 0 0,-4-1-1 0,-1 0 0 16,-1 3-1-16,-2-4 0 0,-1 1-1 0,0-2-1 15,0 0-1-15,0-4-1 0,-2-3-32 0,1 1-18 16,1-3-3-16,1-2-41 0,1-1-148 16,0-3 192-16,5-2-81 0,-2-3 128 0</inkml:trace>
  <inkml:trace contextRef="#ctx0" brushRef="#br0" timeOffset="24978.724">2790 5578 899 0,'4'-12'109'0,"0"-3"7"0,0 0-22 0,-3 2 1 16,0-1-14-16,-1-2-5 0,-1 3-3 15,-1-2-14-15,-2 3-3 0,0 2 1 0,-2-3-18 16,2 5-11-16,-1-1-4 0,0 3 1 16,1 2-13-16,1 3 0 0,3 1-15 0,0 0 4 0,0 0-5 15,0 1 2-15,-5 18 2 0,9-9-8 16,0-1 9-16,0 4 0 0,3-2 0 0,0 1 0 16,2 1 0-16,-1-1 1 0,3-1-1 0,1-1 0 15,-1 0 1-15,1-5 1 0,-1 1-1 0,0-2 1 16,0-3 1-16,0-1 2 0,-2-1-2 15,0-3 1-15,1-1 1 0,-3-3-1 0,-1-1 0 0,-1-3 0 16,-1 0 0-16,-3 0-1 0,1-3 0 16,-2 1 0-16,0 0-1 0,-2 0 1 0,0 0-1 15,0 2 0-15,-1-1-1 0,1 3 0 0,-3-1-1 16,3 3 0-16,-2-2 0 0,3 8-1 0,0-3 0 16,1 5-1-16,0 0-1 0,0 0-3 15,0 0 1-15,0 0 1 0,0 1-2 0,-3 15 4 16,6-10-1-16,3 5 0 0,-2-1 4 0,3 1-1 15,-1-1 1-15,2 0 1 0,0 1-2 0,2-1 1 16,-1-2 0-16,-1-2 0 0,1 0 2 0,0-2-23 16,2-4-27-16,-3 0-3 0,0-2-37 0,-2-4-158 15,1 1 199-15,-2-5-80 0,0-1 126 0</inkml:trace>
  <inkml:trace contextRef="#ctx0" brushRef="#br0" timeOffset="25192.012">2828 4979 981 0,'-6'-8'125'0,"6"8"3"15,0 0-39-15,0 0-6 0,0 0-9 0,3 9-5 16,3 1-10-16,3 3-15 0,1 5 0 0,2 0 2 16,2 2-19-16,2 2-6 0,1 0-4 0,4 1-2 15,0-1-7-15,-2-1 0 0,3 0 0 0,-2-4 0 16,-2 0 0-16,3-2 1 0,-5-1 0 0,-1-2-9 15,-2 0-1-15,1-3-129 0,-4 1-91 16,-1-2 111-16,0 4 112 0,-5-6-116 0</inkml:trace>
  <inkml:trace contextRef="#ctx0" brushRef="#br0" timeOffset="25395.388">2781 5285 1735 0,'16'-11'86'0,"1"-3"-34"16,3 2-3-16,2-1 1 0,0-3-42 0,2 2 0 15,-1 0-4-15,3-5-2 0,-2 3 0 0,3-2-114 16,-3-1-148-16,6 2 145 0,1-1 118 0,0 2-117 16</inkml:trace>
  <inkml:trace contextRef="#ctx0" brushRef="#br0" timeOffset="26208.269">3464 5089 1037 0,'8'-10'85'15,"4"-1"-4"-15,0-3-11 0,2-1-5 0,1-1-44 16,3-2 13-16,0-1-27 0,0-2-1 0,3 0-2 16,-1 1-1-16,1 1-1 0,-1-2-1 0,1 2-3 15,-5 3-8-15,0 0-4 0,-2 1-45 0,-1 2-1 16,-3 0 9-16,-1 2-49 0,-1 0 33 0,-3 1-6 15,-1 0-6-15,-2 1 39 0,-1 2 14 0,0 0 9 16,-1 1 4-16,0 1 15 0,2 1 12 16,-4-1 9-16,2 2-2 0,0 3 15 0,0 0 10 15,0 0 6-15,0 0 4 0,0 0 10 0,2-2 4 16,-1 1-5-16,0 1 2 0,25-10 0 0,-19 12-7 16,2 1 0-16,0 2-1 0,1 3-10 0,-3 0-4 15,-1 1-3-15,0 2 0 0,-2 1-7 0,-1 2-9 16,-3-1-2-16,-3 3 0 0,1 2-10 0,-6 0-4 15,1 3-5-15,-2-2-12 0,-2 0-7 0,1 0-134 16,-1-1-89-16,1-2 110 0,0-1 130 16,3-5-132-16</inkml:trace>
  <inkml:trace contextRef="#ctx0" brushRef="#br0" timeOffset="26612.922">4165 4271 981 0,'-1'3'69'0,"-2"3"-34"0,-1 2-22 0,-1 2 44 16,-3 1-27-16,-2 5-13 0,0-1 5 16,-2 4 3-16,0-1-13 0,1 1 19 0,0 2-2 15,-1-5-3-15,5 2 19 0,2-4-10 0,-1 0 1 16,6-2 7-16,0-3-16 0,2-2 2 0,3-2-1 15,4-2-1-15,0-2 1 0,3-1 1 0,0-2 0 16,2-3 1-16,3 0-2 0,2-3-6 16,-1 1-2-16,1 0 1 0,0-1-9 0,-3 1 0 15,2 2 0-15,-5-1 0 0,0 1 0 0,-3 3 1 16,-3 0 0-16,-3 2 1 0,-2 4 0 0,-3 1 0 16,-3 3-2-16,-2 2 0 0,-3 4-1 0,-3 1-4 15,0 2 0-15,-4 0 0 0,0 2-3 16,0 0-1-16,0-3-2 0,1 3 2 0,1-4-2 0,2-2-1 15,-2 0-12-15,4-4-2 0,-1 1-9 0,3-2-30 16,1-5-7-16,4 1 1 0,3-4-37 16,0 0-29-16,0 0-13 0,3-6-1 0,5-1-33 15,3-1-17-15,0-1 5 0,3-3 5 0,0-1 179 16,1-3-120-16</inkml:trace>
  <inkml:trace contextRef="#ctx0" brushRef="#br0" timeOffset="28587.592">4414 4367 573 0,'14'-20'136'0,"0"0"-8"15,-3 4 0-15,0 0-14 0,-3 1-9 0,-1 1 1 16,-4 1-23-16,-2 6-18 0,-1-3-7 0,-4 4 0 16,-3 0-23-16,-1 4-8 0,-3 0-4 0,-3 4-2 15,0 2-8-15,0 4 1 0,-1-1 2 0,0 4-1 16,0 3 1-16,2 2 1 0,0 1-2 16,2-1 2-16,3 0-3 0,1 1-4 0,1-2-1 15,4 1-1-15,1-1-4 0,2-4 0 0,4 0-1 16,1-2 0-16,3-2 1 0,2-1 1 0,0-4 0 15,2-2-1-15,1 0 2 0,1-5 0 0,0-2 0 16,-1-1 0-16,1-1-1 0,-3-3 0 16,2 1 0-16,-3-2 0 0,-1 0 0 0,-4-1 0 15,-1 3 0-15,0-1 0 0,-4-3-1 0,1 6 0 16,-2-2 0-16,-2 1 0 0,0 2-1 0,1 4-1 16,-2-3-1-16,1 3 0 0,-1 3-1 0,3 1 0 15,0 0-2-15,0 0 0 0,0 0-1 0,0 0-2 16,-8 10 2-16,9-4 0 0,1 1-2 0,-1-1 2 15,4 3 0-15,3 0 1 0,-1-3 2 0,3-1 0 16,-1-4 0-16,3 3 1 0,-1-4 2 0,2 0-1 16,4-3 2-16,-1 1-1 0,1-4 0 15,-1-4 2-15,3 2-1 0,-2-5 1 16,3-1 0-16,-3-2 0 0,-4-4 0 0,2 1 1 0,-1-4-1 16,-1 0 1-16,-3-2 0 0,0 1-1 15,-1-1 1-15,-3 0 1 0,-1-2-1 0,-4 2 0 16,0 1 1-16,-2 2 0 0,-4-1 0 0,-2 2 0 15,-2 0 0-15,-1 3-2 0,-3-1 0 0,-2 3 0 16,0-2-3-16,-1 3 0 0,1 3-1 0,-1 1 0 16,0 0-1-16,1 2-4 0,3 5-1 0,1 0 2 15,1 4-5-15,3 5-1 0,1 2 0 0,2 5 0 16,4 3 0-16,0 1 2 0,1 4 0 0,3 2-1 16,-1 0 3-16,1 1 0 0,4 1 2 0,1-1-2 15,0-1 2-15,3 1 2 0,4-1 0 16,0-4 0-16,3 0 1 0,1-5 1 0,1 1 1 15,-2-4 0-15,2-3 0 0,0-2 2 0,0-1 0 16,-1-3 1-16,1-1 0 0,-4-6 1 16,2 1-1-16,-2-6 1 0,-1 1 0 0,-1-2 0 15,-1-5-1-15,-2 0 1 0,-1-1-2 0,-2-1 0 16,-2-2 0-16,-1 3-1 0,0-2 0 0,-3 1 1 16,-1 1-1-16,-3 1 0 0,-1-2 1 15,-2 4-2-15,-1 3 0 0,-1-2 1 0,-2 2-2 0,0 4-1 16,-2-2 0-16,1 2 0 0,1 5 0 0,0-1-3 15,1 4 1-15,-2 0-2 0,1 2-1 0,0 2 0 16,2 3-1-16,0 0 0 0,1 2 0 0,1 4 1 16,0-2 1-16,4 4-1 0,0-1 2 15,2 1 0-15,0 1 1 0,3 0 0 0,1-1 1 16,2-1 5-16,0-2-4 0,1-2 0 16,2 0 1-16,-2-3 1 0,2-1 0 0,-1-1 2 15,1-3-4-15,-1-2 1 0,1-2 2 0,-1-1 1 16,-3-4-1-16,3 1 1 0,-4-1-1 0,1-4 2 15,-2 0-2-15,0 0 0 0,-2-1 0 0,-1 0 1 16,-1 1-1-16,-2 0-1 0,-2-1 1 0,-2-1 0 16,0 2-1-16,-2 1-1 0,1-1-1 0,-1 4 1 15,1-2-1-15,1 2 0 0,2 3-1 0,0 2-1 16,3 2 0-16,0 0-5 0,0 0 4 0,0 0 0 16,0 0-3-16,0 0 2 0,0 0 0 15,6 13-1-15,0-7 5 0,4-1 1 0,-2 1-1 16,2-1-1-16,0 0 1 0,0-2 1 0,2 2 0 15,1-3 0-15,-2-1 0 0,0-1 2 0,0-3-1 16,-2-1 2-16,1 0 0 0,-2-2-1 0,-2 0 2 16,-1-3-1-16,-2-1 0 0,-3-1 0 15,1 3 0-15,-1-2 0 0,-1 1 0 0,-3-2-1 16,-2 0-1-16,0 0 1 0,1 0-2 0,1 0 0 16,-2-2-1-16,0 2 1 0,1 0-1 0,0 0 0 15,1-1 0-15,1 1 0 0,0-1 0 0,-1 1-2 16,4 4 0-16,0 1 1 0,0-2-3 0,4 2-1 15,1 4 0-15,1 1 0 0,0 1-1 0,2 1 1 16,-2 4 0-16,3-2 0 0,0 6 1 0,1 0 1 16,0-1 1-16,1 5 0 0,0-1 2 15,2 0-1-15,-1-1 1 0,-2 3 0 0,1-5 0 16,-1-1 1-16,-1 1 1 0,-2-4-2 0,2 0 2 16,-3-3 2-16,0 1-1 0,-1-5 0 15,0 2 2-15,0-2-1 0,0 0 0 0,-2-6 1 16,1 1-1-16,-2-4-1 0,1 3 0 0,-2-3 0 15,-1-5 0-15,0 3-1 0,-1-4 0 0,-2 3-1 16,1-1 1-16,0-1-1 0,-2 0 2 0,-1 1-3 16,1 1 2-16,1 2-2 0,-2 1 0 0,1-1 0 15,1 3-1-15,2 5-2 0,0-2-1 0,1 6 0 16,0 0-2-16,0 0 1 0,0 0 0 16,0 0-1-16,9 11 1 0,-6-3 2 0,2-1 0 15,3 2 1-15,0-1 1 0,0 1 0 0,0-3 1 16,2 0 0-16,1-1 0 0,-1-1 1 0,0 0 0 15,1-3 0-15,-1-1 1 0,-1-1 1 0,-1-1 0 16,1-4 1-16,-3 1-1 0,1-1 1 16,0-3 1-16,-4 1-1 0,1-2 1 0,0-2-1 15,-2 1-1-15,-2-1 2 0,1-2-2 0,-1 1-1 16,-1 0 0-16,-1 0 1 0,-1 1-2 0,0 1 0 16,-2-3 1-16,1 4 0 0,0 1-1 0,-1 0 1 15,2 2 9-15,-1-2-1 0,-1 2 7 0,2 2-4 16,3 5-1-16,0 0 1 0,0 0 0 0,0 0-2 15,0 0-6-15,0 0-3 0,0 0-2 0,0 1 0 16,8 19 0-16,-2-14 0 0,-1 1 0 0,2 3 0 16,1-4 0-16,2 2 0 0,1 0 0 0,-1-2 1 15,0 1 0-15,-1-2 1 0,1 1-1 16,0-5 2-16,1 0 0 0,-1 0 0 0,-4-1 1 16,0-1 0-16,2-1 1 0,-3-3 0 0,0 0 0 15,-2-1 1-15,-1-2 0 0,-2 1-1 16,2-2 2-16,-1-1-2 0,-1 3 0 0,-2-5 0 15,-1 2-1-15,-2 0-2 0,2 1 0 0,-2-1 1 16,-1 3-1-16,-2-3-1 0,2 0 0 0,2 4-1 16,1 0 1-16,-1 0 2 0,-1 1-2 0,1 0-1 15,3 1 0-15,-1 2-2 0,0-1 0 0,2 3 0 16,0 0-5-16,0 0 2 0,0 0-1 0,0 0 1 16,0 0 1-16,0 0 1 0,5 15 1 0,0-6 0 15,1 2 1-15,1-1 0 0,0-2 1 16,3 7 0-16,-3-3 0 0,1-1 0 0,2 2 0 15,-1 0 0-15,3 0 0 0,0 0 0 0,1 1 0 16,0 1 0-16,2-2 0 0,1 2 0 16,1 2 0-16,0 1 0 0,2 0 0 0,-1 2 0 15,-1-2 0-15,2 3 1 0,-1 0-1 0,-1 0 1 16,-3 1-1-16,0 1 1 0,-2 0 0 0,-2 1 0 16,-1-1 1-16,-3 2 0 0,-2 1-1 0,-3 1 2 15,-1-4 1-15,-4 4-1 0,-1-2 1 0,-3 1 1 16,-2-1-1-16,-3-4 3 0,0-3-1 0,-2-1 0 15,0-1-1-15,-1-3 3 0,-1-2-2 0,-4-4 2 16,0-2 0-16,0-4-1 0,1-1 2 0,0-3-1 16,2-2 0-16,2-6 0 0,0-5-2 0,2-2 1 15,3-1 0-15,-1-4 2 0,2-1 1 0,0-5 5 16,0 1-3-16,3-2 0 0,2 1 5 16,4-3-7-16,-1 1 2 0,2-1-4 15,5 2-6-15,2-2-2 0,2 2 0 0,1 1 0 16,0 0-2-16,1 1-3 0,2 5-11 0,-1 0-8 15,3 1-9-15,1 6-136 0,0 4 150 0,2 6-46 16,5 1 65-16</inkml:trace>
  <inkml:trace contextRef="#ctx0" brushRef="#br0" timeOffset="30145.251">16344 17007 1431 0,'-10'-4'200'0,"4"3"-197"0,6 1 86 16,0 0 189-16,4-2-220 0,5 2-31 0,6 0-7 15,3 0 11-15,6 0 1 0,4-1-3 0,4 0 21 16,2-1-3-16,5-2-1 0,3 1 22 0,5 1-19 16,0-1-2-16,2 2 2 0,1-4-23 0,-2 2-7 15,3 1-5-15,1-3 0 0,-2 0-10 0,0 1-2 16,0-1-11-16,-5 0-6 0,2-2-10 0,-4 4-92 16,-1-1-46-16,-5 0-26 0,-1 4-120 0,-5 2 6 15,-3 3-95-15</inkml:trace>
  <inkml:trace contextRef="#ctx0" brushRef="#br0" timeOffset="30450.666">16410 17269 2208 0,'20'-3'82'15,"5"-1"8"-15,2 0-7 0,6 3 3 0,4-5-9 16,0 1-2-16,0-1 1 0,5 1-15 16,-1 0-5-16,0 0 1 0,0-1-19 0,0 0-13 0,1-3-3 15,0 4 0-15,1-4-14 0,-3 2-2 16,0 2-2-16,0-1-2 0,-2 1-2 0,-1-1-11 15,-4 3-23-15,-2 1-8 0,-2 1-25 0,-7 1-265 16,-5 0 290-16,-11-4-89 0,-3 0 133 0</inkml:trace>
  <inkml:trace contextRef="#ctx0" brushRef="#br0" timeOffset="31283.877">8651 8814 557 0,'-11'4'344'0,"1"2"-71"0,0 4-16 0,3 3 46 15,-1 4-205-15,0 4-4 0,2 3-7 0,2 5-18 16,-2 3-4-16,2 6 1 0,0 4-24 0,3 6-7 16,-3 3-5-16,4 3 0 0,0 4-10 0,5 3-7 15,-1-5-1-15,0-1 2 0,1-2-8 16,1-4 1-16,-1-2 0 0,2-4-2 0,-1-3 3 16,-1-2-2-16,2-2-11 0,-3-6-9 0,4-2-8 15,-4-5-92-15,-1-6-49 0,-2-4-31 16,-1-4-121-16,-1-7 6 0,-6-5-100 0</inkml:trace>
  <inkml:trace contextRef="#ctx0" brushRef="#br0" timeOffset="31597.194">8355 8897 1623 0,'2'10'104'16,"-2"1"1"-16,2 4 1 0,-1 3-6 0,0 2-19 16,-1 7 8-16,0 3-12 0,0 3-4 0,0 4-7 15,-1 8-5-15,0 2-5 0,1 1-9 0,1 3-1 16,1-1 2-16,1 3-11 0,3-6-1 16,-1 0-4-16,2-2 2 0,2-3-3 0,0-2 0 15,-1-1-2-15,5-1-1 0,-2-3 0 0,2 0-9 16,1-3-1-16,-1-2 1 0,1-5-10 0,1-1 2 15,-2-3-2-15,0-7-1 0,-2 0 0 0,-3-2-12 16,1-3-17-16,-3-2-2 0,-3-5-23 0,-3-2-95 16,0 0-70-16,0 0-72 0,0 0-137 0,-8 0 11 15,-2-10-143-15</inkml:trace>
  <inkml:trace contextRef="#ctx0" brushRef="#br0" timeOffset="32585.976">1993 7414 1335 0,'-3'-7'93'0,"-1"-1"-2"0,-1 0-11 0,2 0-4 16,3 2-8-16,-2-1-2 0,0-2-9 0,0 3-5 16,-1 1-2-16,2 0 3 0,1-1-10 0,0 1-6 15,1-1-2-15,3 1 1 0,-2 0-7 0,3-2 6 16,3-1-1-16,1 1-3 0,0-3 7 0,1-2-7 16,1 0 3-16,4-2 0 0,0-2-7 15,3-3-6-15,3 2-3 0,-2-3 0 0,3 3-8 16,1-3-1-16,0 2-3 0,-3 0 0 15,0 2-2-15,-2 3-13 0,-2-1-28 0,-3 2-8 16,-1 2-29-16,-4 2-232 0,-1 4 265 0,-3 1-89 16,-4 3 131-16</inkml:trace>
  <inkml:trace contextRef="#ctx0" brushRef="#br0" timeOffset="32757.052">1774 7012 1984 0,'-8'1'79'0,"1"0"-33"15,1 2-2-15,1 1 7 0,3-1-41 0,-1 1-2 16,3 0-27-16,4 1-22 0,1 0-14 0,4 1-306 16,2-1 326-16,2 0-93 0,3-3 131 0</inkml:trace>
  <inkml:trace contextRef="#ctx0" brushRef="#br0" timeOffset="32962.108">2408 6933 1794 0,'8'15'109'0,"0"3"-15"16,2 2-31-16,-1 1-6 0,1 2-4 0,0-2-37 15,-1 0-1-15,-1 2-6 0,2-2-1 16,0-3-3-16,-3-2-98 0,2-1-58 0,-3-3-31 16,-1-1-126-16,-2-2 8 0,2-4-130 0</inkml:trace>
  <inkml:trace contextRef="#ctx0" brushRef="#br0" timeOffset="33228.066">2303 6844 1857 0,'10'-8'113'15,"3"-1"10"-15,-1 0-43 0,2 4-10 16,0 0-12-16,4 4-1 0,-5-3-16 0,3 4-9 16,2 3-4-16,-5-2-2 0,1 4-12 0,-3 1-2 15,-3 0-2-15,-1 4 0 0,-1-1-3 0,-3 1 0 16,-3 0-1-16,-3 0 2 0,-3 1-1 0,-1 0-2 15,0 0 1-15,-4-1-9 0,1 0-2 0,-4-2-54 16,2 2-16-16,2-4 3 0,0 0-66 0,0-2-97 16,1-1-92-16,0 0 93 0,3-1 237 0,0-1-193 15</inkml:trace>
  <inkml:trace contextRef="#ctx0" brushRef="#br0" timeOffset="33652.508">2548 6755 1504 0,'0'-12'112'0,"0"1"10"0,0 1-38 0,-3 3-3 0,3-3-12 0,0 2-4 16,-1 5-6-16,0-2-15 0,1 5 0 15,0 0-1-15,0 0-17 0,0 0-4 0,1 0-4 16,16 8-1-16,-11 0-5 0,2-1-3 0,2 3-1 15,-2 0 0-15,2 1-4 0,3-1 1 0,-4-1-2 16,4-1-1-16,-2-2 1 0,1 2 1 16,1-5 0-16,-2-1-1 0,0-2 1 0,-3 0-1 15,1-3 2-15,-3-2-1 0,0 0 0 0,-2-3 0 16,0-2-1-16,-1 1 1 0,-1-4-1 0,-2 2 1 16,0-3-1-16,-2 0 0 0,1 1 0 0,-2-1 1 15,-1 3-1-15,-1-1 1 0,0 1-1 0,-1 1 0 16,1-3 0-16,-1 6-1 0,0 0-1 0,2 0-1 15,-1 5 0-15,1-2 0 0,0 3-2 0,2 1-1 16,1 5-1-16,1-1 1 0,0 1-1 0,1 2 2 16,1 0-1-16,5 2 0 0,0 0 2 0,2-1 0 15,1 1 0-15,2-4 1 0,1 1-1 16,2-1 0-16,1-2 0 0,0 0-7 0,0-3-2 16,0 0-58-16,0-3-18 0,-1-2 1 15,-1-2-71-15,-3 0-175 0,0-4 250 0,-4 0-110 0,0-2 191 16</inkml:trace>
  <inkml:trace contextRef="#ctx0" brushRef="#br0" timeOffset="33863.706">2608 6194 1418 0,'-4'4'136'0,"6"2"7"15,-1 0-46-15,5 5-20 0,3 3-13 0,2 2-7 16,-1 0-21-16,3 1-8 0,5 5-5 15,0-3-2-15,2 1-9 0,1-2-1 16,1 1-2-16,3-1 0 0,1 2-3 0,-1-4 1 16,0-1 2-16,-1 1-2 0,-1 0 1 0,-1 0-22 15,-2-4-26-15,-5-1-6 0,-3-2-37 0,-3-1-218 16,-2 1 255-16,-6 0-92 0,-4-6 139 0</inkml:trace>
  <inkml:trace contextRef="#ctx0" brushRef="#br0" timeOffset="34052.913">2591 6431 1823 0,'10'-9'85'16,"0"3"-33"-16,2 0-16 0,-1 0-10 0,4 0-7 0,-2-1-17 15,3 1-2-15,1 1-17 0,-1 0-7 16,0 0-13-16,0 0-98 0,1 2-43 0,-1-1-15 15,0 0-125-15,-1 4 5 0,-2-2-81 0</inkml:trace>
  <inkml:trace contextRef="#ctx0" brushRef="#br0" timeOffset="34709.49">3119 6333 1603 0,'7'-8'132'0,"2"0"6"0,0 1-55 0,3-2-16 16,3-2-14-16,0-2 0 0,1-1-21 0,1 1-10 15,0-5-6-15,0 3 0 0,2 2-12 0,-2-4-13 16,0 2-40-16,1 1-12 0,-2-1-35 16,0 3 3-16,-3 0-48 0</inkml:trace>
  <inkml:trace contextRef="#ctx0" brushRef="#br0" timeOffset="34937.836">3437 5981 2018 0,'14'0'115'0,"1"1"9"15,-2 4-51-15,-2 0-14 0,0 3-10 16,-1 2 0-16,-2 3-17 0,-3-1-7 0,-2 4-7 16,1 0-1-16,-3 0-9 0,0 2-1 15,-1-1 0-15,-1 1-8 0,-1-3-2 0,-3 0-56 0,4-1-19 16,-3-1 0-16,1-3-69 0,1-5-206 15,0-2 271-15,2-3-106 0,0 0 189 0</inkml:trace>
  <inkml:trace contextRef="#ctx0" brushRef="#br0" timeOffset="35294.772">3825 5847 844 0,'0'0'227'15,"0"0"-26"-15,0-1-1 0,0 0-30 0,0 0-57 16,13-23 5-16,-8 20-47 0,1-5-18 0,0 1-15 16,2 0-4-16,-1 0-24 0,2-3-3 0,-2 2-2 15,3 2 0-15,-2 0-5 0,0-1-32 16,1 5-35-16,1-4-6 0,-2 6-52 0,0 1 5 15,-2 0-54-15</inkml:trace>
  <inkml:trace contextRef="#ctx0" brushRef="#br0" timeOffset="35558.274">3897 6116 1184 0,'8'-3'81'0,"-2"-4"82"0,4 2-97 0,-3-2 166 15,4-2-70-15,0 2-58 0,-1-4-8 0,0 0 2 16,1 1-69-16,-2-1-5 0,2 1-14 0,1 0-15 15,0 0-11-15,2 3 1 0,2-2-13 0</inkml:trace>
  <inkml:trace contextRef="#ctx0" brushRef="#br0" timeOffset="37252.063">3994 5395 443 0,'-9'-10'251'0,"2"2"-32"0,-1 5-8 0,2-2 13 16,2 5-122-16,-1-2-3 0,0 2-19 0,5 7-23 16,0-3-10-16,2 4-2 0,1 2-30 0,2 1-3 15,3 2-4-15,2 2 4 0,1 1-6 0,0-3-1 16,2-1-1-16,2-1 0 0,0-1 1 16,0-6 1-16,1-1 2 0,1-3-3 0,0-3 4 15,1-4 1-15,-1-1 0 0,-1-6-1 16,-1-1 2-16,0 1-1 0,-6-2-1 0,-1-3 1 15,1 2 0-15,-5 1-3 0,-1-1 2 0,-1 0-1 16,-2 4-1-16,0-2 0 0,-2 2 0 0,-2-1-1 16,-1 0 1-16,0 2-3 0,-1 0 1 0,-1 1 0 15,-1-1-1-15,2 3 1 0,0 1 2 0,2 2-2 16,-1 0 5-16,5 6-2 0,0 0 0 0,0 0 2 16,0 0-2-16,0 6 3 0,4 1-2 15,1 3 0-15,2 3 2 0,1-1 1 0,0 3-2 16,1 0 1-16,3 3-1 0,1-1-2 0,-2 2 0 15,2 3 1-15,1 2-3 0,0-2 0 16,-1 5 0-16,0 1 1 0,-1 1-1 0,-1 0 0 16,0 1 1-16,-2-2-1 0,-2-1 1 0,-1-1-2 15,-1 0-15-15,-1-4-5 0,-2-4-11 0,0-2-90 16,-1-5-53-16,-1-5-30 0,0-6-124 0,0 0 7 16,-4-5-100-16</inkml:trace>
  <inkml:trace contextRef="#ctx0" brushRef="#br0" timeOffset="38270.463">4403 5242 939 0,'8'-2'128'0,"0"0"-8"15,2-1 1-15,1-5-40 0,-1 3-2 0,1-3 13 16,0-1-51-16,0-1-4 0,3 0-11 0,-8-3-2 15,2 1-6-15,-5 0-3 0,1-1 0 0,-4 1-1 16,-1 2-4-16,-4-1-1 0,-1 1-2 0,1 3 1 16,-4 1-3-16,0 1-1 0,0 2-1 0,0 2 0 15,-1 1-2-15,0 4-2 0,-1 1 0 0,0 5 0 16,2 1-1-16,1 3-1 0,0 2-1 16,1 2 0-16,3 3-1 0,4 0 2 15,0-2-1-15,3 1 1 0,2 0 0 0,2-4 1 0,2 0 0 16,2-2 0-16,1-3 1 0,3-1 0 15,1-6-4-15,1-1-3 0,2-3-3 0,2-3-6 16,0-4 2-16,-2-6 1 0,2-4-7 0,-1-2 8 16,-1-2 1-16,-2-5 3 0,0 0 9 0,-3-2 0 15,1-1 3-15,-3 1-1 0,-2 1 3 0,-2 1 3 16,0-1 2-16,-3 3-2 0,-3 3 5 0,-2 1 1 16,-2 1 0-16,-2 5 0 0,-3-2 0 0,-2 5-3 15,0 4 1-15,-2-2 1 0,-1 4-5 0,2 5 2 16,0 4-1-16,-1-1 1 0,0 7 2 0,1 0-1 15,1 5-4-15,3 3 2 0,1-1-3 16,0 2-2-16,3 2-2 0,2-2 2 0,2-1-4 16,3 1 0-16,-1-4 0 0,3-2 0 0,1-1 0 15,1 0 2-15,-1-5-1 0,2 0 0 16,-1-2 2-16,-1-3 0 0,2-1 1 0,-1-2 1 16,-1-2 0-16,0-4 1 0,-2 1 0 0,-1-4 0 15,1-3 1-15,-2 0-2 0,0-1 0 0,-2-1 1 16,0 1-2-16,0-2 0 0,-1-1 0 0,-1 4-1 15,0-3 0-15,-3 1 1 0,2 1 0 0,-2 3 0 16,-1-3-1-16,0 5 3 0,0-1 4 0,1 4 0 16,0 0 4-16,3 6-2 0,0 0-1 15,0 0 2-15,0 0-1 0,0 0-2 0,0 0-4 0,6 11-2 16,-1-6-2-16,2 1 0 0,0 0 0 16,0 0 0-16,2-3 0 0,1 0 2 0,1 1 0 15,0-4 0-15,0 0 1 0,0-2 1 0,-1-3 0 16,0 1 2-16,0-5-2 0,-3 2 1 15,-1 0 0-15,1-3 0 0,-2-3-1 0,-3 2 0 16,0 1-1-16,0-1 0 0,-2 1-1 0,0-1-2 16,0 0 2-16,0 0-2 0,-2 4-1 0,1-4 0 15,0 2-1-15,1 0 0 0,1 2 0 0,0 1 0 16,1 1-1-16,1 0 0 0,0 2-1 0,1 1-1 16,1 1 0-16,-1 1 0 0,1 0-1 0,2 3-1 15,0 0 1-15,0 2 1 0,2 1-1 0,-2 0 3 16,3 2-1-16,0 0 1 0,1 2 1 0,0-4 0 15,-2 0 1-15,2-1 0 0,-1 2 0 0,1-4 0 16,0 0 2-16,-6-5-1 0,4 2 0 0,-6-3 2 16,6 0 0-16,-5-4 0 0,-1-2 2 15,-1-1-3-15,-2-1 1 0,2 3 0 0,-2-8-2 16,0 1 0-16,-2 0 0 0,2-2 0 16,0 2-1-16,-2-4 0 0,1 3 1 0,0-3-2 15,1 3 1-15,0-4-1 0,0 3 0 0,-1 1 0 16,1 1 0-16,1-1-1 0,4 2 1 0,0 3 1 15,1 2 1-15,1 3 5 0,2 1 2 0,1 3 0 16,-1 1 8-16,0-1 2 0,0 6 1 0,1 2-1 16,-1 2 3-16,-1 3-5 0,-2 1 0 0,2 4 0 15,-1 1-5-15,-3 3-1 0,-2 2-2 0,-2 2 0 16,-1 0 0-16,-4 1-19 0,0 1-28 16,-3-3-10-16,-1 5-33 0,0-4 3 0,-1 3-41 15</inkml:trace>
  <inkml:trace contextRef="#ctx0" brushRef="#br0" timeOffset="40840.683">4138 5760 873 0,'0'6'152'16,"1"4"-150"-16,0 1 110 0,2 1 86 0,2 2-108 15,-3 2 10-15,5 2-37 0,-1 1-2 0,2 1-1 16,0 2-44-16,3-4-4 0,-3 1-5 0,2-1-2 15,0 0-4-15,1-4 2 0,-1 1-5 0,1-4-5 16,0 0-1-16,-1-4-35 0,0-1-19 16,0-4-9-16,-3 1-47 0,1-3 2 0,-2-3-34 15</inkml:trace>
  <inkml:trace contextRef="#ctx0" brushRef="#br0" timeOffset="41403.914">4221 5953 879 0,'0'0'105'0,"0"0"-11"0,0 0 1 0,13-11-36 15,-7 5 1-15,2 0 12 0,2-3-49 0,-2 1-5 16,2 2-7-16,0-4 1 0,1 1-7 0,-1 2 0 16,1-1-3-16,-1 1 1 0,-1-2 0 15,-2 3-23-15,0-4-7 0,-2 2 1 0,-1-1-25 16,-3 1 2-16,1 1-1 0,-2-2-9 0,-3 3 7 15,-2 0 18-15,0 1 7 0,-1 0 1 0,-1 2 21 16,-2-1 12-16,0-1 12 0,1 1 1 16,-1 2 17-16,2 0 12 0,-1-1 1 0,1 3 5 15,2 1 11-15,0 1 2 0,1 1-1 0,1 3-1 16,0 0 1-16,2 3-7 0,1 0 1 0,0 0 1 16,1 3-9-16,3 0-9 0,1 3-5 0,1-2 0 15,1 3-12-15,2 0-3 0,1-1-4 0,0 1-2 16,1 0-5-16,0-2-4 0,0 1 0 0,1-2 0 15,1-2-6-15,0 3-1 0,0-7-12 0,-1 2-3 16,0 0-8-16,1-6-36 0,-2 0-5 16,-1-3 3-16,0 0-41 0,-2-3 16 0,0 0 6 0,-1-6-6 15,0 1 25-15,-2-3 22 0,0-2 8 16,1 0 2-16,-2-1 26 0,0 0 0 0,-1-3 2 16,1 1 2-16,-3 0-1 0,2 0 1 15,-2 2 2-15,-1-3 0 0,-1 3 3 0,1 1 18 16,0 0 2-16,-3 2-1 0,1 1 20 0,-1 4 5 15,3 0 6-15,-1 2 4 0,1 4 3 0,0 0-7 16,0 0-1-16,0 0 2 0,0 0-10 0,0 0-2 16,1 0-3-16,13 14-3 0,-8-8-3 0,0 3-8 15,4 1-3-15,-2-2 1 0,0 1-11 0,2-2-4 16,1 2-4-16,-2-4 1 0,2 0-6 0,0-2-4 16,-2 1-17-16,2-3-7 0,-2-1-14 0,-2 3-124 15,0-3-106-15,3-4 115 0,-2 2 156 0,-1-6-156 16</inkml:trace>
  <inkml:trace contextRef="#ctx0" brushRef="#br0" timeOffset="41557.787">4537 5692 1270 0,'0'0'125'0,"0"0"-10"15,0 0-1-15,0 0-43 0,0 0-9 0,0 1 12 16,0 0-53-16,0 1-6 0,0-1-45 0,9 15-28 15,-1-15-24-15,3-2 2 0,-1-5-47 0</inkml:trace>
  <inkml:trace contextRef="#ctx0" brushRef="#br0" timeOffset="41778.731">4641 5407 1260 0,'3'5'153'0,"1"2"-5"0,-2 1 0 0,2-1-37 16,2 4-7-16,-1 1 16 0,2 2-51 0,2 2-16 15,0 0-13-15,2 4-1 0,2 1-19 0,0 0-3 16,0-3-4-16,2 1-6 0,-2-2-4 0,1-1-63 16,-2 0-27-16,-1-4-3 0,-1 2-77 0,-2-4-162 15,-2 0 248-15,-4 0-126 0,1-3 208 16</inkml:trace>
  <inkml:trace contextRef="#ctx0" brushRef="#br0" timeOffset="41946.941">4599 5639 953 0,'3'-10'175'0,"3"1"-13"15,0 1-2-15,0-2-37 0,3-1-30 0,2 1 1 16,-1 0-45-16,2-1-12 0,1 1-15 0,0-1-5 15,2 1-15-15,1 3-6 0,0-3-31 0,0 1-14 16,1 0-26-16,0 3 4 0,-1 1-39 16</inkml:trace>
  <inkml:trace contextRef="#ctx0" brushRef="#br0" timeOffset="42304.857">5081 5296 1097 0,'-4'1'161'0,"-1"0"-158"0,-1 2 90 15,0-1 30-15,-1 4-17 0,4 2-21 0,-6 2-16 16,0 1-8-16,-2 1-7 0,3 0-19 0,-1 2-4 16,0 5-2-16,3-6 3 0,-2 2-7 0,4 2-5 15,0-4-1-15,4-1-1 0,3 0-5 16,2-2 0-16,1-3-1 0,1 0 1 0,2 0 0 15,0-6-1-15,3 2 0 0,1-2-1 0,-3-1 0 16,4-1 3-16,-3-2 2 0,3 0-1 16,-2 0 4-16,1 1 6 0,-3-1 1 0,-2-1 1 15,0 4 5-15,1 0 1 0,-2 4 1 0,-3 0 0 16,0 3-1-16,-3-1-6 0,-1 4-2 0,-1 3 2 16,-3-1-9-16,-2 4-4 0,-4-2-3 0,3 2-1 15,-3 0-6-15,2 1-8 0,-3-1-16 0,4-4-3 16,-3 1-18-16,3-2-77 0,-1-1-44 0,-2-5-23 15,7 2-104-15,-6-7 5 0,4 0-77 0</inkml:trace>
  <inkml:trace contextRef="#ctx0" brushRef="#br0" timeOffset="65940.657">25460 3313 468 0,'16'-7'248'0,"-1"2"-27"16,-2-1-7-16,1-1 28 0,-4 0-114 0,-4 3-19 15,-1-1 12-15,-4 1-26 0,-3 0-11 0,-3 1-2 16,-4 1-31-16,-2 2-6 0,-3 0-8 0,-3 1-1 16,-1 3-9-16,-3 1-7 0,0 0-2 0,-3 0 0 15,1 1-8-15,-1 0-3 0,3 3 0 0,2-6-1 16,0 3-2-16,7 2-2 0,2-1 0 0,5-2-1 16,4 3-1-16,4-2 1 0,4-1-1 15,4 1 0-15,2 0 1 0,6 0 2 0,0 0 1 16,6 3-1-16,0-3 2 0,2 4-1 0,1 0 1 15,1 1 0-15,-1 0-1 0,-1 0 1 0,0 2-1 16,-2-1 2-16,-4 0 0 0,-4 2 3 16,-3 1 0-16,-2-3-1 0,-3 0 3 0,-3 1 3 15,-6-1-1-15,-5 0 1 0,3 1 1 0,-7-2-3 16,-3-1 0-16,-6 0 1 0,-1-1-4 0,-7-2-2 16,1-1-1-16,-3-1-1 0,-3-2-1 0,-2-1-3 15,3 0 0-15,-1-2-1 0,1 1-1 0,1-1-16 16,2-2-12-16,3 1-2 0,1-1-22 0,4-3-62 15,1 2-36-15,5 1-16 0,2-2-82 0,5 1 5 16,6 3-60-16</inkml:trace>
  <inkml:trace contextRef="#ctx0" brushRef="#br0" timeOffset="66972.969">25992 3513 881 0,'-5'-12'180'16,"-4"-1"-179"-16,0 7 119 0,1-4 117 16,-5 0-131-16,1 4-42 0,-2 3-26 0,-2 0 6 15,-1 3 7-15,-1 1-33 0,-2 4 5 0,0 3-3 16,0 0-3-16,2 3 6 0,2 4-11 0,4-1 0 15,0 3 1-15,5-2-12 0,5 0 0 16,2 1-1-16,3 0-2 0,3-3-1 0,3-2 1 0,2 1 0 16,2-5 0-16,0 2 1 0,2-7 1 15,0 1 0-15,0-2 0 0,-1-1 1 0,1-3 0 16,-3 0 2-16,2-4 0 0,0 1 0 0,-5-4 1 16,1-1 1-16,-1 0 0 0,0-1 1 0,-4-3 1 15,0 3 0-15,-3-2 0 0,-2 2 1 0,1 1 2 16,-2 1 1-16,-1 0 2 0,-2 3 1 0,-1 0 5 15,0 2-2-15,0 4 0 0,1 1 4 0,-1 0-7 16,2 3-1-16,1 3 0 0,1 1-9 0,1 2-2 16,3 2-1-16,3-1-1 0,1 1-2 15,3-2-1-15,2 2-1 0,3-3 1 0,1 1 0 16,3-3 0-16,5 2-2 0,-1-5 1 0,-2 1-1 16,3-4-1-16,-4 0 0 0,4-5 0 15,0-1-3-15,0-3 5 0,-5-2-1 0,4-2 1 16,-1 0 3-16,-2-3 1 0,3-1 0 0,-5 1 2 15,0-3 1-15,-5-2-1 0,1 0 0 0,-3-1 0 16,-2 0-1-16,-3-1-1 0,0-1 0 0,-2-1-1 16,-3 2-1-16,0 0 2 0,-1 0-1 0,-4 2 0 15,-1 0 2-15,1 4 1 0,-4-3 1 16,1 7-1-16,-3-2 3 0,4 6-2 0,-4-1 0 16,1 7 0-16,1-1 0 0,-1 5-1 0,2 4 0 15,-3 1-2-15,1 2 1 0,-1 3 0 0,3 2 0 16,-3 4-1-16,2 0 1 0,0 3-2 0,0-2 0 15,5 4 1-15,0 2-1 0,1-2 0 0,1 0 0 16,1 3-1-16,1-3 2 0,1 0-1 16,2-1 1-16,5 0-1 0,-2 0-1 0,3 0 0 15,0-4-1-15,3 1 0 0,2-2 1 0,2-2-3 16,2 1-10-16,-3-4-2 0,2-2-7 0,2-2-19 16,-1 0 5-16,0-6 1 0,0-1-17 0,-1 0 22 15,1-4 2-15,-2-2-1 0,1-1 27 0,-2-3 1 16,0-1 4-16,0-1 2 0,-2-1 1 0,-2-1 4 15,-1 0 0-15,-3 1 1 0,0-2 3 0,-3 2 11 16,-3-1 0-16,-2 3-2 0,0-1 11 0,-2 1-6 16,-1 2 1-16,-1 0 2 0,2 3-7 15,-4 1-2-15,1 2-3 0,-3 0-1 0,4 3-4 16,-1 1-5-16,0 3 1 0,0 2-1 0,-1 0-6 16,6 3 0-16,0 1-1 0,2 1-1 15,2 0-1-15,2 1 1 0,3 0 0 0,2-1 0 16,0 1 0-16,-1-2-1 0,2 0 1 0,0 0 1 15,2-3 0-15,-2-1 0 0,3 0 0 0,0-2 0 16,0-1 0-16,3-2 1 0,-3-1 1 0,1-1-1 16,-2-2 1-16,0-4 2 0,0-1-1 0,-3 0 1 15,-2-3 2-15,-1-1 1 0,0 1-1 0,-3-5 2 16,-2 0 0-16,0 1 0 0,-3-2 0 0,-1 1 0 16,-2-2 0-16,-3 3-1 0,-3-1 0 0,-1 5-1 15,-1 0 0-15,-3 3-2 0,-1 0-1 16,-1 4 2-16,0 3-3 0,0 1-3 0,0 1-1 15,0 3-1-15,1 3-2 0,2 2-3 0,2 2-4 16,0 2-9-16,4 2-3 0,-1 0-71 0,3 2-44 16,4 0-17-16,0 1-96 0,1-2 5 15,1 1-79-15</inkml:trace>
  <inkml:trace contextRef="#ctx0" brushRef="#br0" timeOffset="67929.28">26903 3392 490 0,'3'11'81'0,"1"-2"-1"0,-2 1 1 16,2 1 7-16,1-1-48 0,0 1-2 15,-1-1-1-15,3 0-10 0,0 1-9 0,-1-1-6 16,2-3-9-16,-1 0 1 0,0 2 2 0,1-5 2 15,-2 2 3-15,0-5 32 0,0-1 3 0,-1 0-4 16,0 0 33-16,0-5-8 0,-1 0 2 0,1-2 8 16,-3-1-16-16,2-3-11 0,-3-2-4 0,2 0-1 15,-2 1-14-15,-1-3 2 0,0 2 0 0,-1-2-1 16,-1 1 3-16,1 2-3 0,1 0 0 0,0-1 0 16,0 3-3-16,1 1-5 0,2 1-2 15,-1 1 0-15,2-1-7 0,0 3-3 0,-1 3-1 16,2-2-2-16,-1 2-4 0,1 3-1 0,0 0-1 15,1 3 0-15,-1 1-2 0,0 2 0 0,1 3-1 16,-1-1 0-16,1 4 0 0,-1 0 0 16,-1-1 0-16,0 0 0 0,-1 2 0 0,2-2 0 15,-1 1 0-15,0-1 1 0,-1-1-1 0,2 0 0 16,0-1 0-16,0-3-1 0,1 0 0 0,-2-2 0 16,1-4-1-16,0 0 1 0,2-1 0 0,-2-2 1 15,0-3 2-15,0-2 0 0,0-1 1 0,1-2 2 16,-2-1 0-16,0-2 0 0,1 1 1 0,2-1-1 15,-3-1 1-15,2 0 1 0,1 2-1 0,-3-1 9 16,0 0 1-16,1 3-1 0,-3-1 8 0,-2 3-4 16,1 0 1-16,-1 1 2 0,0 2-6 15,0 5-4-15,0 0-4 0,0 0 1 0,0 0-6 16,0 0-1-16,0 0 0 0,0 1-1 16,-2 20-1-16,3-15 0 0,1 3 0 0,2-1 0 15,1 2-1-15,3 0 0 0,-2-2 1 0,4 1 0 16,-2-1 0-16,2-2 0 0,0 1 0 0,2-2 0 15,-1 0 2-15,-1-3 1 0,1-2 0 0,-1 0 0 16,-1 0 1-16,-2-7 1 0,1 1 0 0,-2-1 1 16,-1-2 0-16,0-1 0 0,-2-2 0 0,-1-2-1 15,0 2 1-15,-1-1 0 0,1 0 0 0,-2-3 1 16,0 4-1-16,-2-1 11 0,1 2-2 0,-1-1-2 16,-1 2 8-16,2 3-4 0,-2-1 2 15,1 5 1-15,1-4-7 0,1 7-3 0,0 0-4 16,0 0 4-16,0 0-7 0,0 0-1 0,0 0-1 15,2 13-1-15,1-7 0 0,2 4-1 0,1 2 1 16,1 2-1-16,1 1 1 0,-1 3 0 0,2 1 0 16,-1 2 0-16,1 2 0 0,1 3 0 15,-3-1 0-15,2-1 0 0,-2 5 0 0,1-1 0 16,-3 4 0-16,1-4 0 0,-3 3 0 0,1 0 0 16,-3-1 1-16,1-1-1 0,-2 1 0 0,-2-3 0 15,0 0 1-15,-3 0-1 0,-1-2 2 0,-3 0-1 16,-1-3 0-16,0 0 1 0,-2-1 0 0,-3-4 0 15,0 1 1-15,-2-6-1 0,1-1 2 0,-2-1 1 16,0-4 1-16,0-3-1 0,2-1 2 16,1-2 2-16,0-5-1 0,4 0 1 0,1-3 1 15,4-4 4-15,1 1 3 0,3-2 0 0,0-1 5 16,2-3-1-16,3 1 0 0,2-1 1 0,2-1-2 16,2-1-7-16,1-1-2 0,2 3 0 15,2-3-8-15,0 4-3 0,3-1-2 0,-1 2-4 16,0-2-3-16,1 2-67 0,-1 2-37 0,0 2-23 15,-1 3-84-15,-3-2 5 0,-1 2-83 0</inkml:trace>
  <inkml:trace contextRef="#ctx0" brushRef="#br0" timeOffset="68527.818">25703 4964 501 0,'5'-19'551'0,"-3"5"-151"0,1 4-70 16,0 6-174-16,1 0 158 0,0 9-278 15,-2 6-13-15,1 8-5 0,0 11-7 0,0 11-6 16,3 11-4-16,-3 11 0 0,-1 8 0 0,-3 17 0 16,0 11 0-16,-2 13 6 0,-4 9-6 15,-1 20 0-15,-3 6 1 0,0 19 0 0,-1 6 1 0,-2 14 1 16,1 7-3-16,-2 10 1 0,2 7 4 0,-3 2 0 15,2 5 1-15,-2 0 2 0,1 0 0 0,0 2 0 16,1-5 0-16,3 2-3 0,0-3 1 16,4-2 0-16,1-3-4 0,2-3 2 0,1-2 1 15,2-8-1-15,1-2 4 0,0-8 0 0,0-5-1 16,0-10 1-16,-1-9 0 0,0-3-11 16,0-15-14-16,-1-12-5 0,2-8-20 0,0-19-132 0,-1-11-103 15,1-10 116-15,3-9 163 0,-2-15-158 16</inkml:trace>
  <inkml:trace contextRef="#ctx0" brushRef="#br0" timeOffset="69445.191">25575 5031 1131 0,'8'-7'146'16,"2"4"-144"-16,4-2 61 0,-2-1 149 0,4-1-175 16,3 1-10-16,5-2-8 0,3-2 0 0,4 0 7 15,3-1-9-15,4-2 12 0,2 1-7 0,5 1-4 16,3 1 11-16,-2-2-11 0,1 1 3 0,1 1 1 15,1-3-12-15,0 4-2 0,-1 1-3 0,1-2 2 16,-3 2-3-16,3 3 9 0,-4-4 5 0,-2 2-1 16,-2 2 12-16,-4-1 10 0,-4 1 2 15,-4 5 1-15,-2 0 9 0,-7-2-6 0,-3 4-1 16,-2 3 1-16,-4 2-9 0,-5 3-4 0,0 1-5 16,-6 3 1-16,0 2-6 0,-5 3-3 15,2 5-4-15,-4 5 0 0,0 5-6 0,0 4-3 16,-2 5-1-16,0 6 1 0,-2 3-5 0,0 6 0 15,-2 2-1-15,-2 5 0 0,-1 3 0 0,-3 5 0 16,1 2 0-16,-1 4 0 0,1 0-1 0,0 5 1 16,1 4 0-16,2 1 0 0,1-1 0 0,1 1 1 15,1 4 0-15,1 4 1 0,1-2-1 0,1 3 1 16,-1 4 8-16,2 1 1 0,-1 5 5 0,0 6 16 16,-2 0 0-16,2 4 0 0,-4 1 17 0,1 4-9 15,-2 0-2-15,1 2 2 0,-1-4-12 0,1 4-3 16,0-2-2-16,3-2-2 0,0-1-5 15,3-1-2-15,2 1 0 0,3-4 0 0,-1 1-5 16,2-2 1-16,1 3-2 0,0-3 1 0,0 0-2 16,-4-2-1-16,2 2 0 0,-2 1 1 0,0-6-3 15,-2 0 0-15,-2 1 0 0,-1-4-1 16,-1 3 0-16,3-3-2 0,-4 2 0 0,1-7 0 16,-3 4 0-16,3 0-1 0,-2-3-1 0,2-7 0 15,0 0 0-15,1-5-10 0,0 1-4 0,0-6 1 16,2-5-11-16,-2-4-14 0,3-3-10 15,0-4-5-15,2-3-18 0,-1-4-75 0,0-4-36 0,0-10-30 16,3 1-92-16,-3-8 4 0,1-3-82 0</inkml:trace>
  <inkml:trace contextRef="#ctx0" brushRef="#br0" timeOffset="69794.794">25604 11854 1967 0,'21'-7'60'0,"8"-2"-14"16,0 1 0-16,3-2 0 0,2 0-31 0,3-2-4 15,2-2-1-15,1 1-24 0,-2-2-41 0,2 0-22 16,-1 0-46-16,-1 3 4 0,-2-4-58 0</inkml:trace>
  <inkml:trace contextRef="#ctx0" brushRef="#br0" timeOffset="79902.273">25941 5378 219 0,'-27'3'50'0,"3"1"18"0,1-4 1 0,2 0-27 15,1 2 36-15,7-1 9 0,0-1-29 0,6 2-16 16,7-2-9-16,0 0-1 0,0-7-19 0,11 0-4 16,4-2-1-16,7-4-3 0,4-6-2 0,9 0-2 15,4-4 2-15,7 0-1 0,2-7 0 0,5 2 0 16,1-3 0-16,-1 0-1 0,0 4 0 15,-3-3 0-15,-2 3 0 0,-5 4 0 0,-5 2 0 16,-6 6 0-16,-5 0 0 0,-6 8 0 16,-5-2 1-16,-8 8-1 0,-8 1 0 0,-8 5-1 15,-5 4 0-15,-9 5 0 0,-6 4-1 0,-9 4 0 16,-1 4-1-16,-5 1 2 0,-1 4 4 0,-6 0 1 16,0-2 4-16,0-2 8 0,1-1-1 0,2-3 0 15,3-3 8-15,4 0-6 0,3-5 0 0,9-1-1 16,4-2-8-16,8-2-1 0,5-2-1 0,6-1-1 15,5-4-2-15,9-1 1 0,4-2-1 0,8-5 0 16,5 0 1-16,6-4-1 0,7-1-1 16,4-2 1-16,4-1-1 0,1-1 0 0,0 1 0 15,0 1-2-15,-2-3 1 0,-7 4-1 0,-2 2 0 16,-7 2 0-16,-6 5-1 0,-6 2-1 0,-6 0-1 16,-8 6 1-16,-4 1-2 0,-8 4 1 15,-5 3 1-15,-6 1-2 0,-4 2 3 0,-8 0-1 16,0 3 1-16,-1 1 0 0,-2 0 0 0,-1 1 3 15,-2 0 2-15,0 1 0 0,1-1 4 0,5-3 0 16,1 1 0-16,2-1 1 0,4-3-1 0,6 1-2 16,6-5-1-16,7-1 1 0,4-3-3 0,5-4 0 15,7-2 1-15,6-2 0 0,4-2 0 0,5-6 0 16,5 1 0-16,2-6 0 0,3 2-2 0,0-1-1 16,-1 0 0-16,-1-1 0 0,-1 3-2 15,-6 3 0-15,-1 0 0 0,-6 4 0 0,-4 2 0 16,-6 2-2-16,-4 3 0 0,-6 4 1 15,-5 5-1-15,-7 4 0 0,-6 2 1 0,-5 4-1 16,-2 2 1-16,-3 3 1 0,-4-3 0 0,1 1 0 16,-2-2 0-16,1-3 3 0,1 2 1 0,2-5-1 15,2-2 4-15,2-2-2 0,5 0 1 0,3-1 1 16,4-2-2-16,6-4-1 0,4-1 1 0,4 2-1 16,4-7-1-16,6-1 2 0,2 0 0 15,6 0-2-15,4-5 2 0,3 0-1 0,1-1-1 16,0 0 1-16,2-1-2 0,1 3-1 0,-2-4-1 15,-3 3 1-15,-4 2-1 0,-4 0-1 0,-3 2-1 16,-3 5 1-16,-5-1-1 0,-6 4 1 0,-4 0-1 16,-5 5 1-16,-4-1 0 0,-4 3 4 15,0 0-3-15,-7 2 1 0,0-3 2 0,-1 3 1 16,-1 0 2-16,1-1 0 0,1 1 0 0,0-1-1 16,2-1 1-16,2-1 2 0,4 1-2 0,5-2-1 15,1-1-1-15,5-1 0 0,3 0-1 0,4-3 0 16,4-1 1-16,4-1-1 0,5 0 1 0,4-3 1 15,3-2-1-15,3-2 1 0,2-1-1 0,0 0-2 16,1-3 0-16,-1 2 1 0,-1-2-3 0,-2 4 1 16,-6-1-1-16,-1 3 0 0,-4 3 0 15,-5 4 0-15,-3-1 0 0,-7 5-1 16,-3 2 0-16,-7 4 1 0,-3-1-1 0,-5 2 1 0,0 3 1 16,-6-2-1-16,2 3 2 0,-3-2-1 0,-1 0 1 15,4-3 1-15,-1 0-1 0,2-2 0 16,0 0 2-16,7-3-1 0,0 2 0 0,7-3 0 15,1-1-1-15,3-3 1 0,4 2 0 0,2 1-1 16,5-7 2-16,5 5-1 0,3-7 0 0,3 1 1 16,3 1-1-16,5-2-1 0,-1 0 0 0,2-1 0 15,-1 3-2-15,1-3 0 0,-1 2 0 0,-6 3 0 16,-3-1-1-16,-1 1 0 0,-2 2 0 16,-6 3 1-16,0-1-1 0,-5 6 2 0,-2-1-16 15,-4 6-26-15,-4 5-9 0,-8 3 2 0,-5-1-31 16</inkml:trace>
  <inkml:trace contextRef="#ctx1" brushRef="#br0">3640 16958 0,'0'0'16,"0"0"-16,0 0 16,0 0-1,0 0-15</inkml:trace>
  <inkml:trace contextRef="#ctx0" brushRef="#br1" timeOffset="90828.207">25841 7127 99 0,'-39'6'15'16,"0"0"-15"-16,8 3 16 0,-1-4-29 0,3 2 41 16,2-3-1-16,3 2-7 0,7-1-5 0,3-3 0 15,2 3-8-15,2-4-2 0,10-1-1 0,0 0 1 16,1 0-2-16,9-1 0 0,3-4-1 0,5 0 0 15,4 0 0-15,7-2 0 0,2 0-1 0,3-1 0 16,-2 1 0-16,4-2-1 0,0 1 0 16,-2 0 0-16,0 1 0 0,-5 1 11 0,-3-1 5 0,-5 5-1 15,-2-3 13-15,-5 3 5 0,-3 0 6 16,-4 2 3-16,-7 0 6 0,0 0-5 0,-3 9-3 16,-5-4 0-16,-2 2-5 0,-5 1-5 15,0 0-5-15,-1 3 0 0,0-1-7 0,0 1-3 16,0-1 0-16,2 0-1 0,2-1-2 0,3-2-3 15,1 1 1-15,4-3-1 0,2 1-1 0,2-4 0 16,5 2 1-16,3-3-2 0,2-1 2 0,5 0-1 16,3-2-2-16,3-3 2 0,4-3-2 0,2 0-3 15,0-2 0-15,-1-3 1 0,1 2-4 0,-2-1 0 16,-3 1 0-16,-5 1 0 0,-2 3 0 16,-9 0 1-16,2 4 4 0,-8 3 0 0,0 0 5 0,-5 7 5 15,-2 1 1-15,-3 3-1 0,-4 2 7 16,-1 2-3-16,-2 1 1 0,-2 3-1 15,2-3-2-15,2 2-1 0,-1-4-1 0,2-1 0 16,0 0-2-16,4-4-2 0,0 1 0 0,3-1 0 16,1-3-2-16,1 0-2 0,2-2 4 0,3-4 0 15,0 0 0-15,0 0 0 0,15 5-1 0,-4-9 0 16,3 2 1-16,4-1-1 0,3 2-5 0,1 0 1 16,-1-2-3-16,0 2 0 0,-1 1-3 0,-5 1 1 15,-3 3-2-15,-2-1-1 0,-5 4-1 16,-4-2 1-16,-1 4-2 0,-6 2 2 0,-2 0 5 15,-4 0 1-15,0 1 5 0,-6-1 8 0,-1 2 0 16,-3-1 0-16,1-1 10 0,1-1-9 16,0 1 0-16,4-4-1 0,0 2-8 0,5 0-1 15,3 1 0-15,4-4-2 0,1 1-1 0,5 2 4 16,3-3 0-16,4 0-1 0,3 2 3 0,5-4-2 16,0 0 0-16,2-1 1 0,2 0-2 0,1 0-2 15,-1-2-1-15,-2 1 1 0,-1 0-2 0,-3 0-2 16,-2-1 0-16,-2 2-1 0,-2 1 0 0,-4-1-2 15,-4 1 0-15,-1 1-2 0,-4 1 0 16,-3 4 0-16,-2 0 0 0,-5 2 0 0,-4 1 0 16,-4 3 4-16,-1 1 1 0,-3 4-1 0,-1-4 4 15,1 3 0-15,-2 1 1 0,4-4 0 0,2 0-1 16,3-1-1-16,3-1 0 0,4 0 0 16,1-1-1-16,3-3 0 0,2 0 1 0,2-1 0 15,2 1 0-15,2-3 1 0,0 2 0 0,2-2-1 16,1-1 1-16,1 0-1 0,-1 0 0 0,1 1 0 15,1-3-2-15,-3 4 0 0,2-4 0 0,-3 2-1 16,2 3 0-16,-2-4-1 0,-1 3 0 0,0-1 0 16,-3-1 0-16,0 3-1 0,-2-2 0 0,0 1 0 15,-2-1 0-15,-1 0 0 0,1 0 0 0,1 2 1 16,-1-3 0-16,2-1 1 0,3 0 1 16,2 0 1-16,0 0 1 0,4-1 1 0,2 0 1 15,2 0-1-15,4-3 2 0,0 1-2 16,3-1 0-16,2 2 0 0,0-4-1 0,1 1-1 15,-1 2-1-15,-1-1 1 0,-1 3-2 0,-3-1 0 16,-3 1-1-16,-6 1 0 0,0 3 0 0,-4 2-1 16,-6-1 1-16,-2 1 0 0,-3-1 0 0,-2 3 2 15,-2-2 2-15,0 2 0 0,-3-2 2 0,2 0 2 16,-1 0 0-16,1 0 0 0,2 0 2 0,1-1-4 16,1 1 1-16,2-1-2 0,1 0-2 15,3 0 0-15,2-2 0 0,2 2-2 0,2-2 1 16,4-1 1-16,0 2 0 0,5-3 1 0,0-1 0 0,6 1 0 15,0-1 0-15,0-3 0 0,4 2 0 0,0 1-1 16,1-4 0-16,0 3-1 0,0 2 0 16,-2-3-2-16,0 1 0 0,-3 1 1 0,-2-1-1 15,-4 3-1-15,-1 0 0 0,-6-1 0 16,-1 0 1-16,-2 1 0 0,-4 2 3 0,-2 0 0 16,0-2 2-16,-2 3 1 0,-2-1 0 0,-2 0 0 15,2 0 1-15,-2 0-1 0,0 1-1 0,0-1 0 16,1 3-2-16,0-3 0 0,2 4-1 0,0-6 1 15,1 3-1-15,4-1 0 0,1 1 2 0,3-2-2 16,2 0 2-16,3-1 0 0,3 0 2 0,4-2 0 16,0 2 1-16,2-5-1 0,2 0-1 15,0 1 1-15,1-2-1 0,-1 2-1 0,-1-2-1 16,2-1-1-16,-4 0-1 0,0 1 0 0,-1 2 0 16,-1-1-1-16,-3 0 0 0,-1 2 0 0,-3-1 0 15,-2 2 0-15,0 0 1 0,-2 3 1 0,-3-3 0 16,0 4-1-16,-1 1 2 0,-1 2 0 15,0-1 0-15,-1 3 2 0,0 2-1 0,0 2-35 16,-2 4-96-16,-2 3 78 0,-2 2 49 0,-1-2-46 16</inkml:trace>
  <inkml:trace contextRef="#ctx0" brushRef="#br2" timeOffset="96387.29">25918 9566 430 0,'-8'-9'52'0,"-5"4"-51"0,-2 4 18 0,-1-3 27 0,-4 3-20 15,-1 2-22-15,-4 3 0 0,-1 2-3 16,1-1 0-16,0 0-1 0,3 1 1 0,-1 0-1 16,6 1 0-16,1-5 0 0,4 3 0 0,4-1 1 15,5-2 0-15,-2 1 0 0,5-1 2 0,5 1 0 16,2-2 2-16,0-1 0 0,7 0-1 0,1 0 0 15,3 0 1-15,5-1-2 0,2-3 0 16,-1 1-1-16,2 1 0 0,3 1-1 0,-4-3 0 16,0 3 0-16,-3 0 2 0,-3-1 0 0,-6 2 11 15,-2 0-2-15,-5 3-1 0,-4-2 10 0,-5 3-6 16,-4 1 2-16,-8 1 2 0,-2 0-9 0,-7 4 0 16,-2 0-1-16,-5 1 0 0,3 0-1 0,-3 1-2 15,2 2 0-15,3-1 1 0,2 2-2 0,5-4 0 16,2 2 1-16,5 0 0 0,2 1 0 15,5-1-1-15,2 0 1 0,1-2 1 0,2-1-2 16,5-2 6-16,2 0-4 0,4-2 1 16,-2-1 4-16,5-4-3 0,3-1 1 0,6 0-1 15,-2-1-2-15,2-3 0 0,2 0 2 0,-2 2 1 16,1 1 2-16,-2-3 21 0,-5 2 1 0,-3 0-2 16,-2 2 21-16,-5 0-16 0,-1 0 3 0,-6 0 7 15,0 0-19-15,0 0-2 0,-4 13-6 0,-5-6-4 16,-2-2-2-16,-4 4-4 0,-1-1-2 15,0 3 2-15,1 0-6 0,-1-2-1 0,1 5 0 16,4-6 0-16,4 3 0 0,2-1 0 0,4 1 0 16,3-1 0-16,3 0 1 0,5-1 0 15,2-1 1-15,3 0-1 0,1-1 1 0,4 1 0 16,0-2-1-16,1-3 0 0,-1 2 0 0,1 0-1 16,0 2-1-16,-1-4 1 0,-1 2-1 0,-3 1-2 15,-1 2-1-15,-6-3 0 0,-1 2-1 0,-5-1 0 16,-3 2 0-16,-4 0-1 0,-4 0 1 0,-5 0 1 15,-3 0 1-15,-3 3 2 0,-1-1 0 0,-1-2 1 16,0 2 0-16,0 1 1 0,2 0 0 0,1 2 0 16,2 0-1-16,4 2 1 0,1-3-2 0,2 3 1 15,3 0 1-15,2 0-1 0,2 1 1 0,1-1-1 16,-1 1 0-16,1-1 1 0,1-1-2 16,3 1 0-16,-2-1-1 0,0-2 1 15,2 2-1-15,-2-3 0 0,3 0 1 0,-1 0-1 0,1-1 1 16,1 0 0-16,1 0 0 0,1 1-1 15,2-3 2-15,0 1-2 0,1 2 0 0,-1-1 1 16,1-3-2-16,-1 3 0 0,-2-1 1 0,0-1-1 16,-1 1 1-16,-3 1-1 0,0-5 0 0,-1 2 0 15,1 1 0-15,-1 0 0 0,1 1 2 0,0 0-2 16,2-2 1-16,2 2 1 0,1 1-1 0,1-1 1 16,2 1-1-16,0-2 2 0,0 0-3 0,3 1 2 15,-2 1-1-15,-2-3 0 0,1 2 0 16,-1-1 0-16,-1 2-1 0,-3 0 0 0,0-2 0 15,-2 0 1-15,1 2-1 0,-3-1 1 0,0 2-1 16,-3-4 1-16,0 3-1 0,-3 1 1 16,-1 0 0-16,-5 0 0 0,1 1 0 0,-6 0 0 15,-1-1 0-15,-3 1 1 0,-2 1-1 0,0-1 2 16,-2 3-1-16,-2-4 0 0,1 1 1 0,1 1-1 16,2-1 1-16,2-1 0 0,0 0-2 0,6 0 0 15,1 0 0-15,3 0 2 0,1-1-2 0,3 1 2 16,1-3 0-16,3 0 0 0,1 2 1 0,0-1-2 15,0-3 1-15,1 2 1 0,4 0-2 16,0-2 0-16,3 2 1 0,0 0-1 0,2-3 2 0,4 3 0 16,-1-1 0-16,5 1-1 15,-2 0 1-15,0-3-1 0,1 4 0 0,-2-1 0 16,-2 1-2-16,-1 0 2 0,-4 1-2 0,-2-1 1 16,-2 0-1-16,-4 2 1 0,-2-2-1 0,-3 1 1 15,-3 0-1-15,-2-1 0 0,-1 1-1 0,-2 1 2 16,-2 2-2-16,0-2 0 0,-1 1 0 0,0 2 0 15,0-1-1-15,0 2-1 0,0 0 6 0,2 1-1 16,1 0 3-16,0 0-1 0,4 0 1 16,0 0 1-16,3-1 1 0,1 1 0 0,2-1-4 15,2 0 0-15,2 1-1 0,2-3 2 0,0 3 0 16,2-1 0-16,0 1 1 0,0 3-16 0,-1-3-75 16,1 3-65-16,-5 4-61 0,0-3 7 15,2-3-117-15</inkml:trace>
  <inkml:trace contextRef="#ctx0" brushRef="#br2" timeOffset="202222.017">9470 8691 476 0,'16'-18'33'0,"-1"-1"17"15,-2 4-32-15,0-1 62 0,2 3-31 0,-4 2-10 16,0 2-4-16,-1 3 0 0,-3 1-10 0,0 2 5 16,-7 3-2-16,0 0-2 0,0 0 6 0,1 8-9 15,-7-1-1-15,-4 4-1 0,-1 4-9 0,-3 5-6 16,-2 2 0-16,-1 5 0 0,-1 2-5 0,4 3 0 16,-2 0-1-16,2 0 1 0,3-3 1 0,4-1 1 15,0-3-1-15,6-1 0 0,1-3 2 0,4-4 2 16,2-1 1-16,5-1-1 0,1 0 4 15,4-2 0-15,3-2 3 0,2-3-1 0,2-1 2 16,5 2-1-16,-3-5-1 0,3-1 0 16,-1-1-1-16,1 1-59 0,-2-3-32 0,0 0-10 15,-6-5-75-15,1 4 6 0,1 0-68 0</inkml:trace>
  <inkml:trace contextRef="#ctx0" brushRef="#br2" timeOffset="202398.208">9262 8970 515 0,'-9'-9'52'15,"7"6"-11"-15,3-2-1 0,0-1-7 0,4-2-16 16,5 6-2-16,0-7-10 0,6 5-2 16,0-2 1-16,1 1-2 0,4 1-1 0,0 3 1 15,3 1-67-15,-2 0 46 0,4 4 19 0,-4-4-19 16</inkml:trace>
  <inkml:trace contextRef="#ctx0" brushRef="#br2" timeOffset="202750.001">9770 9096 637 0,'-2'-4'26'0,"4"0"-7"0,7 2-1 15,1-4-2-15,1 1-7 0,4 1-6 16,3-3-2-16,5 1 33 0,0-1-1 0,1 2-6 16,-1-2 29-16,2 3-17 0,-1 1 3 0,-1 0 16 15,1 3-29-15,-3 1-9 0,-1 2-6 0,-3 3-1 16,-1 1-11-16,-6 3 0 0,-3 3 0 0,-6 1 0 16,-2 1 0-16,-8 4 1 0,-3-2 0 0,-8 4 1 15,-2 1 1-15,-4 0 2 0,-2 2 3 0,-2-2 2 16,1 2 5-16,0-2 9 0,1-1 1 0,2-4-1 15,0-1 14-15,8-4-2 0,0-2 2 0,6-2-3 16,2-2 0-16,3-4-6 0,7-2-2 16,0 0 1-16,7 8-8 0,4-8-2 0,3 0-2 15,3-3-1-15,2 3-3 0,2 0-1 0,2 0-58 16,-3 4-43-16,-1-2-37 0,-2 0 4 16,-3-2-77-16</inkml:trace>
  <inkml:trace contextRef="#ctx0" brushRef="#br2" timeOffset="210342.305">12815 4162 446 0,'0'0'87'0,"0"0"-85"15,0 0 91-15,0 0 18 0,-1 0-18 0,-14 10 19 16,14 0-23-16,-2 0 5 0,-2 2 3 15,-1 0-30-15,3 7-3 0,-2-3-4 0,0 2 0 16,2 5-6-16,-2 1-4 0,0 2-3 0,2 4 2 16,0 2-8-16,1 2-2 0,0 2-3 0,2 4 3 15,-2 2-7-15,1 0-6 0,2 3-2 0,0 1 1 16,0-1-9-16,3 2-2 0,-3 1-1 16,2 2 0-16,1 0-3 0,-1 3 4 0,0-2-2 0,0 3-1 15,0-3 4-15,-1-2-6 0,1 1 2 16,2-2-1-16,0-1-4 0,0-1-2 0,0 3 1 15,1-1-2-15,0-1 0 0,1-1-1 16,4 3-1-16,-2-3 1 0,-2 0-2 0,1-1 2 16,2 0-1-16,-4-2 1 0,0 2 0 0,0 0-1 15,-3 2 1-15,0 1 0 0,0 4-1 0,1-1 1 16,-3-1-1-16,1 0 1 0,1 0-1 0,-2 0 2 16,0-2-1-16,0 0 0 0,-1 3 0 0,0-5-1 15,-1 4 0-15,1 3 1 0,0-5-2 0,0 1 1 16,0 2 1-16,0-1-1 0,0 1 0 0,1-2 0 15,-1 2 1-15,-1 0 0 0,0 3-1 0,1-1 9 16,0 1 8-16,-3-2-5 0,1-5 13 0,0 2-9 16,0 1 1-16,2-1 6 0,-2-3-10 0,-1 0 1 15,0 3-9-15,3 0-1 0,0 2-1 0,-3-2 1 16,2 1-1-16,-3-4 0 0,3 2 0 16,-1-2-1-16,-1 1 0 0,-2 1 1 0,1 1-1 15,0-2 0-15,0 2-1 0,0 3 0 16,2-5 0-16,-1 4 0 0,1-4 0 0,-2-2 0 15,3 2 1-15,0 2-1 0,-3-3 0 0,3 2 1 16,-2 2-2-16,-2-1 2 0,5-1-1 0,0 1 0 16,-1 0 1-16,-1-1 0 0,2-3 0 0,-3 0 4 15,2 2-1-15,0-2 18 0,-2 2-5 0,1 0-3 16,-2 0 14-16,4 1-12 0,-4-1 3 0,3-1 4 16,0-1-17-16,1 3 0 0,-3-5-2 0,0 1 2 15,0 1-1-15,-1 0-2 0,2 0 1 0,0 1 0 16,-2-3-1-16,-1 0-1 0,4-2 1 0,-1 0-3 15,2-3 1-15,-1 0 1 0,1-3 0 16,-2 3-1-16,2 3 1 0,0 0 0 0,-4-1-2 16,3 2 4-16,0 3-3 0,-2-2 0 0,1 0-1 15,-1-4 1-15,-1 1-1 0,2-2 1 0,2-2-1 16,-3 2 0-16,-1-2 0 0,1 5 1 0,-1-1 0 16,1 2-1-16,0-1 0 0,-3-1 1 15,2 2 2-15,1-2-1 0,-1-2 0 0,0 1 3 16,1-5-2-16,-2 0 1 0,1 0 1 0,1 1-1 15,0 3 0-15,-1 1 0 0,-1 0-2 0,1 3 0 16,1-2-3-16,-1 1 3 0,-1-2-3 0,3 1 1 16,-1-5-1-16,1-2 0 0,-1 0 0 0,1-3 1 15,0-2-1-15,0 2-1 0,1 1 1 0,-2 3 1 16,1 1-1-16,-2 2 0 0,2 2 0 16,0 1 1-16,0 0-1 0,0 0 1 0,-2-2-1 0,1-3 0 15,1-2 0-15,-2-3 1 0,2 0-1 0,-1 2 0 16,0 1 0-16,0-3 1 0,1 4-1 15,-1 1 1-15,1 3-1 0,-1-1 0 16,1 0 1-16,-1 0 0 0,1 1 0 0,1-4 1 16,-2 2 0-16,2-4 0 0,0 1 1 0,-1-3 0 15,2 0 1-15,-1 1 5 0,1-4 1 0,-1 4-3 16,1-3 5-16,0 5-3 0,0-2 0 0,0 2 1 16,0 2-5-16,0-2-2 0,0 1-1 0,-1 0 1 15,1 1-1-15,-2-1-1 0,2 0 0 0,0-2 0 16,-1 0 0-16,0-1 0 0,0-1-1 15,0 0 0-15,-2-2 0 0,1 1 0 0,0 0 1 16,0 0-1-16,-1-1 0 0,1 3 0 0,1-3 0 16,-2 3 1-16,2-2 0 0,0-1-2 0,-2 0 2 15,3 1-1-15,0 0 0 0,-1-2-1 0,1 1 0 16,0 0 0-16,0-3 0 0,1 1 1 16,-1-4-1-16,2 0 0 0,-2 0 0 0,2 0 1 0,-2 2 0 15,0-2-1-15,1-1 0 0,-1 2 1 16,0 0 0-16,1 0 0 0,-1-1 0 0,0 2 0 15,0-1-1-15,0 1 1 0,2-1 0 0,-1 2 1 16,0-1 0-16,0 0 0 0,1 3 0 0,0-5 11 16,-2 2-3-16,1-3-2 0,1 0 8 0,-2 0-6 15,1-2 0-15,-1 1 4 0,0-1-10 0,0-1-1 16,0 2 0-16,0 1-1 0,0-4-1 0,0 2 1 16,0-3 0-16,0 2-1 0,0-4 1 0,1 0-1 15,-1 0 1-15,1 0 0 0,-1-3-1 16,2 0 0-16,-2-3-1 0,1 2 0 0,-1-1 0 15,0 0-2-15,1-2-19 0,-1-1-3 16,0-1-14-16,0-5-90 0,0 0-82 0,0 0-75 16,9-6-142-16,-8-3 9 0,-1-1-152 0</inkml:trace>
  <inkml:trace contextRef="#ctx0" brushRef="#br2" timeOffset="212177.291">12323 14954 1043 0,'-4'-13'71'0,"2"2"22"0,-2 5-61 16,0 0 215-16,-1 3-176 0,3 3 2 0,-3 5-9 15,-1 6 7-15,1 6-2 0,-3 3-10 16,2 5-6-16,1 10-1 0,-1 0-14 0,0 7-2 16,2-1-3-16,3 2 0 0,1 1-6 0,1-4-3 15,5 0-3-15,-2-6 1 0,3-2-6 0,2-6-4 16,2 0-1-16,2-6 0 0,0-4-5 0,3-5-1 16,0-4 1-16,4-3 0 0,0-4 0 0,1-2-32 15,-3-5-23-15,1-2-5 0,-3-4-43 16,-1-2-254-16,-3 1 297 0,-2 0-109 0,-3-2 164 0</inkml:trace>
  <inkml:trace contextRef="#ctx0" brushRef="#br2" timeOffset="212338.105">12225 15299 1531 0,'11'-7'28'0,"2"2"-10"15,2-5 0-15,-1 4 2 0,1-4-18 0,1 2-11 16,1-3-1-16,2 0-247 0,1 0 241 0,2 1-56 16,-2 0 74-16</inkml:trace>
  <inkml:trace contextRef="#ctx0" brushRef="#br2" timeOffset="212496.348">12647 15326 1313 0,'4'21'91'0,"2"3"41"16,-1 0-77-16,0 1 161 0,1 3-86 0,0 6-34 16,-1-3-4-16,0 4 2 0,1-3-44 0,-1 3-14 15,0-2-10-15,-1-1-8 0,0-1-18 0,-1-2-167 16,1-2 158-16,1-4-36 0,0-1 46 0</inkml:trace>
  <inkml:trace contextRef="#ctx0" brushRef="#br2" timeOffset="213397.92">10594 9004 652 0,'-12'0'124'0,"2"0"-122"0,4 0 99 0,-1 0 52 15,7 0-36-15,0 0-13 0,0 0-12 0,0 0-3 16,0 0 0-16,14 3-18 0,-1-3-7 0,0 0-3 15,6-1 1-15,0-1-10 0,4 1 2 16,1-2-3-16,7 0 0 0,1 3-1 0,3-2-10 16,3 0 0-16,2 1 1 0,1-3-12 0,8 3-3 15,-3 0-1-15,5 0-1 0,-3-2-2 0,4 3-5 16,0 0 1-16,2 0 0 0,-1-1-4 0,1 1-1 16,1 0-1-16,0 0 0 0,1 0-2 0,-1 0 16 15,-2 0-3-15,0 0-4 0,2 0 13 0,-2 0-10 16,0-2 3-16,-3-1 6 0,5 2-15 0,-4-3 1 15,3-1-1-15,-3 2 2 0,0-1 2 0,-3-2 6 16,0 1 1-16,-1 0-2 0,0 0 8 0,0 0-7 16,-2 1 1-16,0-1-1 0,-1 0-6 15,-2 0 0-15,-4 0-12 0,-1 2 3 16,-2-1-4-16,-3 0 1 0,-6 2-1 0,-3-1-2 16,0 3 1-16,-6 2-41 0,-2-1-44 0,-3 4-22 15,0-1-68-15,1 0 7 0,-2 1-79 0</inkml:trace>
  <inkml:trace contextRef="#ctx0" brushRef="#br2" timeOffset="-204969.726">12735 11053 212 0,'-3'0'-9'0,"3"0"10"16,0 0 2-16,0 0-14 0,0 0 30 0,0 0 6 15,0 0-13-15,0 0 0 0,0 0-3 0,13-4 1 16,-5 4-3-16,1 0-2 0,0-3 0 0,2 3 0 16,0-2-2-16,2 1 0 0,2 1-1 0,-1-4 1 15,1 4 1-15,3-1 2 0,1-2-1 16,0 1 2-16,1-1 1 0,1 2 0 0,-1-4 1 15,3 3-1-15,1-1 1 0,-1-2-3 0,2 4 0 16,1-1-1-16,1 2-1 0,2-2-2 0,-1 1-1 16,1 1 1-16,1 0-1 0,3-1-1 15,-1-2 0-15,3 3 0 0,-2-1 0 0,0 0 0 16,4 1 0-16,0-1 0 0,-1 1 0 0,2 0 7 16,-1 0 9-16,3 0-2 0,-1 1 11 0,0 0-1 15,1 0 2-15,1 2 2 0,1-2 1 0,0 0-6 16,0 1-6-16,-1-1-2 0,1-1-6 0,1 2-1 15,0 0-2-15,1 1-1 0,1 0-1 0,-1-1-2 16,2 4 0-16,-1-3 1 0,2 0-2 16,-1 2 1-16,1-2-1 0,-3-2 1 0,2 2 0 0,1 2 1 15,-1-4 1-15,3-1 0 0,-2 1 1 16,1 3 0-16,0-4 2 0,1 2 0 0,1 1 0 16,-1-3 0-16,0 1-1 0,1 1-1 15,0-2 0-15,2 2 0 0,1 0-2 0,-1 2 0 16,1-3 0-16,-1-1-1 0,1 0 0 0,1 0 0 15,-1 0 0-15,3 0 0 0,-3-1 0 0,1 1 0 16,2 0 1-16,-1-3-1 0,1 0 0 0,-1 1 0 16,3 1 0-16,-1 0-1 0,0 0 0 0,-1-3 2 15,0 0-2-15,3 2 1 0,-1 2-1 0,0-4 0 16,-1 0 0-16,1 1 1 0,0-2-2 16,0 0 1-16,2 2 1 0,-2-4-2 0,3 3 1 15,-1-1 0-15,1 2-1 0,-2-4 0 16,1 1 1-16,2 4-1 0,-4-6 0 0,2 1 0 0,-2 0 0 15,2-1 0-15,1 3 0 0,0-2-1 16,0 1 1-16,0-2 0 0,-2 2 0 0,4 0 0 16,-2 1 0-16,-3 0-1 0,-2-1 1 0,2 1 0 15,-1 0 0-15,1 1 0 0,0 1 0 0,-1-4 0 16,2 3 0-16,-2 1 0 0,-3-3 0 0,3 2 0 16,0-1 0-16,-1-1 0 0,0 2 0 0,-1-1 0 15,2 2 0-15,0-2 0 0,0 1 1 0,-2 2-1 16,-1-3 1-16,1 1-1 0,-2 2 1 0,2-3-1 15,-3 1 0-15,-1 1 0 0,3 0 0 0,-2-1 1 16,-2 2-1-16,2 0 0 0,-4-1 0 16,4 0 0-16,-1 1 1 0,-1-1-1 0,1 3 0 15,1-1-1-15,-2-1 1 0,1 2 0 16,2-2 0-16,-4 2 0 0,1-1 0 0,-1 0 0 16,0-2-1-16,-1 2 1 0,0 0 0 0,-1-3 0 15,-1 3 0-15,0 0 1 0,-2-1 0 0,3 1-1 16,-5-1 2-16,1 2-1 0,-2-4 0 0,1 0-1 15,0 2 0-15,0-1 0 0,0 0 0 0,-4-1 0 16,5 2 0-16,0 2 0 0,-1-4 0 0,-1 1 0 16,1 2 0-16,-1-1 0 0,-2-1 0 0,-1 0 0 15,2-1 0-15,-1 0 0 0,-1 3 1 16,1-4-1-16,-3 1 0 0,-1 3 1 0,4-3-1 16,-2 2 1-16,-2-1 0 0,0 1-1 0,-1 1 1 15,1-3 0-15,2 2 0 0,-1-2-1 0,-2 3 2 16,1-4-2-16,-1 1 1 0,0 1-1 15,0 2 0-15,-2-2 1 0,-1 0-1 0,1 1 1 16,-1 0-1-16,0 1 0 0,3 1 1 0,-1-4 0 16,-1 3-1-16,0 0 1 0,-1-2-1 0,2 2 1 15,0 0 0-15,0-3 0 0,-2 2 0 0,0 1 0 16,2-1-1-16,0 1 1 0,-1 0-1 0,-2 1 0 16,0-3 0-16,-2 3 0 0,0 0 0 0,0 0-1 15,-1 0-60-15,-2 4 41 0,-1 0 20 16,0 2-18-16</inkml:trace>
  <inkml:trace contextRef="#ctx0" brushRef="#br2" timeOffset="-203888.719">9393 11065 356 0,'-2'-12'150'0,"1"2"-19"16,0 2-6-16,0 0-3 0,1 8-75 0,0 0 9 15,0 0-29-15,0 0-8 0,-10 7-9 16,4 4-4-16,1 3-8 0,-3 7-2 0,-2-2 0 16,2 9 1-16,-3 1-1 0,0 2 2 0,-3 1-1 15,7 6 0-15,-2-2 1 0,4-1 2 0,1-1 0 16,3 0-1-16,1-2 1 0,7-6 1 15,3-2 2-15,-1-3-1 0,1-1 0 0,1-5 1 16,1-2 0-16,2-2 0 0,-1-2 0 0,0-3 1 16,-1 0-1-16,3-2 0 0,-1-3 0 0,0-1-25 15,1-1-29-15,-1-4-7 0,-1-1-43 0,1-1 4 16,-2-3-44-16</inkml:trace>
  <inkml:trace contextRef="#ctx0" brushRef="#br2" timeOffset="-203675.369">9288 11338 1006 0,'6'-12'71'0,"3"3"-27"0,-1-1-31 0,3 1 63 15,2 0-41-15,1 2-14 0,2 1-2 0,3 0 0 16,-1 1-16-16,2 0-1 0,1 2-20 0,0-2-8 15,1 2-14-15,1 1-110 0,-2 1 130 0,-2 1-45 16,2 0 65-16</inkml:trace>
  <inkml:trace contextRef="#ctx0" brushRef="#br2" timeOffset="-203204.628">9834 11454 201 0,'-5'0'142'0,"0"2"-25"0,0-1 0 0,-2-1-19 15,1 1-39-15,0 3-4 0,1-3-25 0,0-1-8 16,-1 0-7-16,1 0-2 0,5 0-9 0,0 0-1 16,0 0-2-16,0 0 2 0,0 0-1 0,0 0 0 15,1 0 0-15,0 0 0 0,0-1 2 0,1-1 17 16,26-11-2-16,-21 12-4 0,2 1 15 0,0 1-13 15,-1 3 1-15,3 1 9 0,-2 2-20 0,-1-2-2 16,0 4-5-16,0 1 3 0,-1 1-3 0,-1 0 1 16,-1 0 1-16,-1-1-2 0,-1-1 4 15,-1 1-3-15,-1-1 5 0,-1-1-3 16,1-3 0-16,-1 2-1 0,0-2 0 0,0 0 0 16,3 0 0-16,-1 1 0 0,-1-3-1 0,4 0 0 15,-1 0 1-15,1 0-2 0,1 1 1 0,1 2-1 16,0-3 0-16,0 2 0 0,0 2 0 0,1 2-1 15,-1-1 1-15,1 2 4 0,-2 1 18 0,0 3-6 16,0 1 16-16,-2-3-4 0,0 3 5 0,-3-2 4 16,0 2 2-16,-2-1-1 0,-4-1-14 15,-5 0 1-15,-1-1-2 0,-4-1-4 0,-2 2-4 16,-7-2-1-16,1 0-5 0,-3-1-2 0,-2-1-3 16,1 1 1-16,-1-2-5 0,4-1-82 0,0 1-98 15,8-5 98-15,-1 0 83 0,7-3-81 16</inkml:trace>
  <inkml:trace contextRef="#ctx0" brushRef="#br2" timeOffset="-186435.605">18600 6003 708 0,'-5'-4'48'0,"2"3"82"0,0-2-62 0,-1 1 124 16,4 2-39-16,0 0-19 0,0 0 4 15,0 0 10-15,0 0-29 0,0 0-17 0,0 0-6 16,0 0-1-16,0 0-19 0,2 0-12 0,15 12-4 16,-11-4-1-16,0 2-12 0,3 1-7 0,1 2-7 15,2 6 1-15,2-2-10 0,2 4-4 0,0 0-4 16,1 2 0-16,1 1-5 0,1 0-4 0,2 1 0 16,1-3 1-16,-1 1-4 0,1-5-1 15,-2-2-2-15,0 0-6 0,-2-4-4 0,-2-3-80 16,0-3-31-16,-2 2-6 0,-4-5-98 0,3 1 6 15,-1 0-70-15</inkml:trace>
  <inkml:trace contextRef="#ctx0" brushRef="#br2" timeOffset="-186107.588">18969 5945 1311 0,'1'-3'106'0,"-1"3"17"16,0 0 1-16,0 0 2 0,0 0-32 0,-6 11 8 15,1-1 4-15,-2 4-6 0,1 3-19 0,-6 5-8 16,-1 3-9-16,-4 3-5 0,-2 4 0 15,-1 3 1-15,-2-2-8 0,1 3-3 0,-2-1-4 16,2 2 3-16,0-4-7 0,1-2-9 0,2-2-3 16,2-1 1-16,1-6-12 0,2 1-6 0,2-6-2 15,3-4-1-15,3 2-7 0,0-8 0 0,2-2-2 16,3-5 0-16,0 0 0 0,0 0-51 16,0 0-39-16,-2-7-12 0,3-1-70 0,4 1 5 15,-1-2-72-15</inkml:trace>
  <inkml:trace contextRef="#ctx0" brushRef="#br2" timeOffset="-184561.146">11273 6164 556 0,'-4'3'306'0,"7"1"-50"15,0 0-10-15,0 1 38 0,0 2-195 0,4 1-13 16,3 2 3-16,1 2-18 0,1 4-14 16,-1 1-8-16,0-1-20 0,3 1-3 0,-1-1-2 15,1 2 1-15,-2-3-6 0,1 0-1 0,-2-3-2 16,0-1 0-16,0-2-3 0,0-2-34 15,0 3-36-15,0-5-13 0,-1 1-53 0,0-3 3 16,0 2-58-16</inkml:trace>
  <inkml:trace contextRef="#ctx0" brushRef="#br2" timeOffset="-184341.038">11285 6453 1461 0,'8'-11'151'0,"0"-3"-1"0,1 1 1 16,-2-2-40-16,3 0-1 0,0-3 20 15,1-1-55-15,0 1-13 0,2-2-14 0,-1-2-4 16,1 0-16-16,1-2-8 0,0 1-4 0,2 0-3 16,0 1-8-16,-2 1-65 0,3 4-73 0,-1 1-58 15,-2 2-105-15,-3 8 10 0,-2 1-142 0</inkml:trace>
  <inkml:trace contextRef="#ctx0" brushRef="#br2" timeOffset="-183550.269">10980 12954 534 0,'0'0'272'0,"0"0"-58"0,0 0-10 0,2 0 60 0,-1 0-170 16,20 5-24-16,-11-2 29 0,0 5-23 16,2-1 3-16,2 4 1 0,-1 2-29 0,4 0-11 15,1 1-4-15,-1 1-1 0,3 1-14 0,-2-2-3 16,3 4-4-16,-2-6-2 0,-3 2-5 0,-1-2-16 15,-4-2-32-15,2 2-7 0,-3-1-35 0,-3-1-219 16,-2 0 258-16,2 1-92 0,-1 1 137 0</inkml:trace>
  <inkml:trace contextRef="#ctx0" brushRef="#br2" timeOffset="-183344.57">11011 13171 1382 0,'4'-5'177'16,"1"-1"-174"-16,0-3 109 0,1-1 47 0,1-1-26 15,1-1-19-15,2-2-30 0,1 1 9 0,1-5 0 16,-1 2-35-16,2 0-18 0,-1-1-4 0,0 1-2 16,1-1-19-16,-1-2-10 0,2 2-43 0,-3-3-25 15,0 2-34-15,2 2 4 0,1 2-54 0</inkml:trace>
  <inkml:trace contextRef="#ctx0" brushRef="#br2" timeOffset="-182369.852">16938 13376 575 0,'0'0'299'0,"0"0"-69"15,0 0-12-15,0 1 63 0,9 13-208 16,-7-7-21-16,5-1 26 0,-1 3-18 0,1 2-2 15,1 1-3-15,-1 0-20 0,0 6-10 0,2-5-3 16,5 5 0-16,-3-1-11 0,-1-1-3 0,-1 0-3 16,1-2-1-16,0-1-3 0,-2-2-38 15,-2 2-23-15,-1-4-4 0,-2 0-50 0,-1 2-134 16,-1-1 193-16,-1-3-92 0,0 6 147 0</inkml:trace>
  <inkml:trace contextRef="#ctx0" brushRef="#br2" timeOffset="-182168.319">16919 13619 1343 0,'2'-10'171'0,"4"-2"-167"0,-1-2 101 16,-1-1 39-16,4-3-26 0,1-1-3 0,1-1-21 16,1-2 2-16,1 0-2 0,-2-1-26 15,3 3-18-15,0 0-6 0,-3 3 2 0,-1-2-22 16,1 6-6-16,-3-1-5 0,0 3-2 15,0 1-7-15,-4 2-11 0,2 3-23 0,-5 5-11 16,0 0-24-16,0 0-241 0,3 8 268 0,-6 7-86 16,1 0 125-16</inkml:trace>
  <inkml:trace contextRef="#ctx0" brushRef="#br2" timeOffset="-177013.668">18762 5734 351 0,'-4'-11'24'15,"2"3"36"-15,-1 1-22 0,-2-2 29 16,1 2 15-16,0-3-15 0,-3 3 3 0,1 2 14 16,-1-4-24-16,-2 5-4 0,-1-3-5 0,-1 3-2 15,0 4-5-15,-1-1-6 0,-2 1-1 0,1 0 1 16,-2 1-7-16,0 3 2 0,1 3 0 0,1-1-1 16,-1 3 2-16,2 1 2 0,-2 2 1 0,2 4 0 15,1 0 2-15,-4 3-6 0,3-2-2 0,-1 4 0 16,0 0-7-16,3 4-4 0,0-2-1 15,-2 2 0-15,3 1-3 0,2 2-2 0,-1-1 1 16,3 4 0-16,2 3-1 0,-2-6 0 0,2 3-2 16,1 1 0-16,1 1-1 0,3-2 0 0,1 2 1 15,-1-2-1-15,3 1 0 0,0-3-1 0,0-1 1 16,5 0 0-16,-2-1-2 0,0-1 0 16,0-1 0-16,2-2 0 0,3 2 0 0,-1 1 0 15,2-2-1-15,-1 0 1 0,3 0-1 0,0-1 2 16,3 1 0-16,-1-2-1 0,-1-1 2 0,3 0 2 15,-1-4 0-15,0 0 0 0,1-2 1 0,0 0-1 16,0-3-1-16,-1-2 1 0,1 0-3 0,1-1-1 16,-1-5 0-16,1 0 2 0,0-3-1 0,0 1 5 15,0-4-2-15,-3 1 0 0,0-6 4 0,0-1-4 16,-2 1 0-16,1-4-1 0,-1 0-5 0,-1-3 0 16,1-1-1-16,4 1 0 0,-2-1-1 15,-1 0 0-15,1-1 0 0,-1 1 2 0,2 0-1 0,-2 1 1 16,-1-1 1-16,-1 1-1 15,0-2 3-15,-2 3-2 0,1-2 1 0,-1-1-1 16,0 1 1-16,-1 1-1 0,2 2-2 0,-3-5 0 16,1 2-1-16,-1 1-1 0,-1 2 2 0,-1-4-2 15,-1 1 0-15,0 2 1 0,-2-3-1 0,0 2 1 16,-1-1 1-16,-1-1-1 0,-2-1 0 0,-1 0 0 16,2-2 0-16,-2-1 3 0,0-1 1 0,-1-2-2 15,0-1 4-15,-1 0 0 0,-1-1 0 0,-2-1 1 16,2-1-1-16,-3 0 0 0,0 0 1 15,-3-2 0-15,2 2-1 0,-1 1 1 0,-1 3-1 16,-2-1 0-16,1 3 0 0,-3 2-1 0,0-1-2 0,-2 0 1 16,1 2-2-16,-2-1-2 15,-1 1 0-15,-1-2 1 0,-2 2-2 0,1-1-1 16,-1 3 1-16,1-1-1 0,-2 1 0 0,-1 2 0 16,1-1 0-16,2 4-1 0,-2 1 0 0,2 2 0 15,0-2 1-15,0 2-1 0,-1 2 0 0,1 0-2 16,-2 1 1-16,-1-1 0 0,0 1 0 0,-1 0-1 15,-2 1 0-15,2 2 0 0,0-3 0 0,2 1 0 16,2 3-1-16,-1 0-1 0,2 1-1 0,1 0 0 16,1 0-3-16,0 2-6 0,1 2-3 0,0 1-71 15,0 0-26-15,2 3-10 0,0 2-86 0,2 3 4 16,2-1-63-16</inkml:trace>
  <inkml:trace contextRef="#ctx0" brushRef="#br2" timeOffset="-142910.414">16645 17455 300 0,'0'0'101'0,"0"0"-13"0,0 0 15 0,0 0-8 16,0 0 0-16,0 0 6 0,0 0-15 0,1 0-1 15,0 0-6-15,-1 0-2 0,1 0-4 0,1 0-19 16,-1 0-5-16,0 0 3 0,0 0-23 0,-1 0-45 16,2 1-141-16,-1 0 104 0,0 0 54 0,-1 0-61 15</inkml:trace>
  <inkml:trace contextRef="#ctx0" brushRef="#br2" timeOffset="-142073.205">8006 9513 581 0,'-5'-4'263'0,"2"4"-156"0,3 0-30 0,0 0 81 16,0 0-331-16</inkml:trace>
  <inkml:trace contextRef="#ctx0" brushRef="#br2" timeOffset="-139152.903">12401 16571 1056 0,'0'0'72'0,"0"0"32"0,1 0-72 16,0 0 217-16,0 0-169 0,0 0-2 0,25-7-14 15,-21-1-1-15,1 2-3 0,-2-5-4 16,0-3-2-16,0 1-3 0,0-2-5 0,0 2-8 16,0-5-4-16,1 2 3 0,-1 0-14 0,0 3-5 15,1-1-5-15,-1 2 0 0,1 2-9 0,-1 0 1 16,1 5-2-16,-2-1-1 0,1 3 0 0,0 3-2 16,-1 2 1-16,1 1 1 0,0 5-2 0,1 0 0 15,-1 2 1-15,-1 1 1 0,2 2 0 0,0-2 2 16,0 1 0-16,0-1 0 0,1 0 2 0,-1-1-1 15,1-1 0-15,-1-2 0 0,1 1 0 0,-1-2-4 16,-1 0-4-16,0-2-13 0,-1-2-7 0,-3-2-98 16,0 0-50-16,0 0-17 0,0 0-131 0,0 0 6 15,0 0-94-15</inkml:trace>
  <inkml:trace contextRef="#ctx0" brushRef="#br2" timeOffset="-138993.672">12478 16195 1566 0,'-2'-12'135'0,"1"2"-131"16,2 3 15-16,-1-2 19 0,1 4 3 0,1-3-37 15,1 5-4-15,1-2 0 0,-1 2-3 0,2 1-3 16,0 2-78-16,1 3-56 0,2 4-24 16,-1-1-107-16,2 2 9 0,-1 2-111 0</inkml:trace>
  <inkml:trace contextRef="#ctx0" brushRef="#br2" timeOffset="-138629.715">12737 16381 1322 0,'6'-7'94'0,"6"-1"-38"0,-1 2-32 0,-4-4 93 16,5 0-59-16,0-1 13 0,-3-1-4 0,3 1-4 15,-4-3 12-15,1 0-21 0,-1-3-1 0,0 1 2 16,-4 3-27-16,-2-3-7 0,0 2-5 15,-3-1-2-15,-2-1-7 0,-6 4-3 0,0 0-1 16,-1 3-1-16,1 2-2 0,-3 1-1 0,0 1-2 16,-3 5-1-16,3 0-1 0,2 5-2 0,-1 1 0 15,0 5-1-15,1 0-1 0,4 4-2 0,1 3 1 16,2 2 0-16,1 1-1 0,2 1 2 16,2 3-1-16,3 3 1 0,2 2 3 0,1 1 8 15,2-1 1-15,-1 4-1 0,1 0 9 0,-1 6 4 16,1-4 3-16,0-2 0 0,-1 1 4 0,-1-3-3 15,-1-1-1-15,-1-4 2 0,0 0-4 0,-4-6-3 16,-2-1-1-16,-1-3 1 0,-1-1-3 0,-6 0 0 16,0-4-2-16,-3-1 1 0,-3-3-1 0,2-1-33 15,-3-4-23-15,0-2-5 0,-1 0-46 0,-1-2-197 16,2-4 246-16,-1 1-99 0,1-3 150 0</inkml:trace>
  <inkml:trace contextRef="#ctx0" brushRef="#br2" timeOffset="-138032.155">13109 16195 1046 0,'5'-6'132'0,"-2"1"-22"16,2 2 1-16,1 2-11 0,-1 1-7 0,0 3-18 15,1 4-8-15,-1 2-15 0,2 3-3 0,-3 1 6 16,0 1-22-16,1 1-8 0,1 0-5 0,0 1-2 16,-1-4-10-16,3 2 0 0,-1-3-1 15,-1 0-1-15,3-1 0 0,0-3 0 0,2 2-2 16,-1-7-9-16,-2 2-2 0,3-3-47 0,-2-1-2 15,1-5 8-15,1 0-52 0,-1-3 31 0,-2-2-7 16,-1-3-3-16,0 1 35 0,-3-6 16 0,1 2 9 16,-2-4 4-16,-3 1 17 0,0 1 3 15,0-3 5-15,0 1 4 0,0 0 4 0,0 3 18 0,0 3 0 16,0 1 0-16,0 4 19 0,0 4-8 16,0 5 2-16,0 0 2 0,-7 8-11 0,6 4-6 15,-2 7-4-15,-2 0 0 0,3 5-7 0,-4 3-7 16,1 2-2-16,1 2-1 0,0 1-6 0,-1 2-1 15,3-1-2-15,2 0 0 0,-2 1-1 0,2-2 0 16,1 1-1-16,0-2-3 0,3 0-2 0,-2-4-115 16,2 1-71-16,0-6 95 0,2-2 95 0,1-4-97 15</inkml:trace>
  <inkml:trace contextRef="#ctx0" brushRef="#br2" timeOffset="-136823.996">13434 16482 1250 0,'0'0'26'0,"0"0"-7"0,2 0 0 15,-1 0 31-15,0 0-9 0,25-10-4 0,-19 7 29 16,0-2-4-16,0-1 1 0,0-2 9 0,1 2-13 16,-2-4-20-16,0 3-4 0,0-4-2 15,-1 1-21-15,-1 0-1 0,-2-1-4 0,0 0 0 16,-2 0-1-16,0 1-3 0,-3 2-1 0,-1 0 1 15,0 0-3-15,-1 5-3 0,0 3-1 0,-4 2 0 16,2 4-2-16,-2 2 0 0,0 3-1 0,2 2 0 16,1 5 1-16,0 1 0 0,1-3 2 0,2 7-1 15,2-2 2-15,1 1 2 0,2 0 1 0,3-4-1 16,0 3 1-16,4-3 3 0,1-1-1 0,1-1 0 16,0-4 1-16,1-1 2 0,1-3-1 0,-1-3-1 15,0-1 2-15,1-4 0 0,-2-2 1 0,1-1-1 16,-1-5 1-16,-1-2-1 0,-1-1 1 0,-1-1 0 15,0-3-1-15,-2 1 0 0,0-3-1 0,-1 1 1 16,-1-2 0-16,-1 2 1 0,1-3 2 16,-3 3 1-16,2-2 4 0,-1 3 0 0,1 0 0 15,-1 1 1-15,0 1 1 0,0 3-4 0,0 0 0 16,1 4-3-16,1 0-3 0,-2 1-2 0,1 4-2 16,-1 1 1-16,2 0-2 0,-2 2-2 0,2 3 0 15,-2 4 0-15,3-1-1 0,0 2 0 0,0 2 1 16,0 1 0-16,-1-1 1 0,2 2 1 0,0-1-1 15,3 3 0-15,-4-3 1 0,1 0 1 16,3 2-1-16,-2-4 0 0,2 1 0 0,-5-2-1 16,4-1-2-16,-3-2-8 0,1-2-3 0,0-1-23 15,-2-2 2-15,1-2 2 0,0-3-25 0,2-2 20 16,-2-1-6-16,2-2 5 0,0-3 20 0,1-1 7 16,-2-3 4-16,2 0 2 0,-2 0 7 0,-1 1 2 15,-3-2 2-15,-2 0-1 0,0 0 2 0,-2-1 1 16,1 5 2-16,-4-3 2 0,-3 3 3 0,-1 0 6 15,5 5-4-15,-2 1 0 0,-2 1 6 0,2 5-10 16,-3 0 1-16,1 4-1 0,-2 5-10 0,4 2 0 16,-5 0-2-16,1 1 0 0,1 2-1 0,3 3 0 15,0-3 0-15,6 3 1 0,0-1-1 0,1-2 1 16,3 0 0-16,4 0 0 0,0-2 0 16,0-1 1-16,2-1 1 0,-5-2-1 0,5-1 1 15,1-4 0-15,-1-1 1 0,-3-2 0 0,7-1-1 16,-4-2 4-16,0-4-3 0,2-1 0 15,-1 1 1-15,-2-4 1 0,-1-1 0 0,0 1 1 16,-3-2-2-16,-1-2 0 0,-2 2 1 0,-1-1 1 16,0 2-2-16,-1 0 1 0,2 2 1 0,-2 0 1 15,0 2 2-15,0 2 4 0,0 6-3 0,0 0 0 16,0 0 3-16,0 0-6 0,0 0 1 0,0 0-1 16,8 14-7-16,-4-6 0 0,0 2 0 0,2-1 0 15,0 1 0-15,3 0 1 0,-1 1 0 0,3-1-1 16,-1-2 1-16,3 3 0 0,-2-4 2 0,0-1-2 15,0-1 1-15,0-2 1 0,-1-1 1 0,-1-2-2 16,0 0 3-16,0-5-1 0,-2-1 1 0,1-2 0 16,-2-2-1-16,-1 0 1 0,0-2-1 0,-1-2 1 15,-2 0-1-15,-1 1-1 0,1-3 0 0,-2 0-1 16,0 4 0-16,0-4-1 0,0 4 0 0,0-1-1 16,0 3 1-16,1 2-1 0,0-1 0 15,2 3 0-15,-2 0-2 0,1 5-1 0,1-2-1 16,-1 3 0-16,2 4-2 0,1 1 2 0,-2 2 0 15,1 3-1-15,0 2 1 0,1 1 2 16,0 0 0-16,-2 2 1 0,1 0 1 0,2-2 0 16,0 2 0-16,2-1 1 0,-1 2-1 0,1-5 0 15,-1 0 1-15,3-2 0 0,-1 1 1 0,-3-4 0 16,1-1 0-16,1-2 1 0,-1-3 0 0,0-2 1 16,2-1-1-16,-3-2 1 0,2-3 0 0,-1-2-1 15,0-1 0-15,0-3-1 0,-2 1 0 0,1 0 1 16,0-1-2-16,0-1 0 0,0 0 1 0,3-1-2 15,1 4 1-15,-2-2 0 0,3 3-1 0,1 0 0 16,-1 2 0-16,0 3 8 0,1 4 2 0,-1-2 8 16,-1 3 0-16,1 1-1 0,-1 6 13 0,-1 0-3 15,-1 1 4-15,0 3-9 0,-2 1 2 0,-2 2-1 16,-1 1-2-16,-3 4 0 0,0-5-2 0,-3 2-1 16,-4 1-2-16,-2-1 0 0,-1 0-2 0,-4 1-3 15,-1-3-1-15,-2 1 1 0,-3-1-4 16,1 0-10-16,2-1-52 0,0-2-23 0,0-1-41 15,-2-1 4-15,-5-4-64 0</inkml:trace>
  <inkml:trace contextRef="#ctx0" brushRef="#br2" timeOffset="-134948.996">12483 14760 551 0,'0'0'105'0,"0"0"-103"0,0 0 65 16,0 0 39-16,0 0-10 0,-10 16-40 0,10-6-11 15,-1-3-1-15,1 4-2 0,0 0-8 0,4 1 4 16,-2-3-3-16,2 1-3 0,1 0 7 0,2-2-8 16,1 0-2-16,-1-2-2 0,3 1-9 0,0-2-3 15,0-3-2-15,2 0 0 0,-1-2-5 16,1-1 0-16,0-1 0 0,-1-3-1 0,-1-1 0 0,1-3-1 15,-3 0 0-15,0 2-1 0,0-4 0 16,0 1-1-16,-1 0-1 0,-2-2 1 0,0 2-1 16,-1 1-1-16,1 2-1 0,-2-3 1 0,2 1 0 15,-2 2 27-15,-2 1-1 0,3 6-7 16,-4 0 26-16,0 0-13 0,0 0 2 0,5 11 10 16,-5-5-21-16,-3 6-10 0,3 3-3 0,-1 1 0 15,1 4-10-15,1-1 1 0,2 6-2 0,0-1-9 16,3 2 0-16,4 0-286 0,1 1 278 0,7-4-65 15,1-4 83-15</inkml:trace>
  <inkml:trace contextRef="#ctx0" brushRef="#br2" timeOffset="-134194.45">14662 15960 1537 0,'-16'-1'92'0,"2"1"-16"0,1 1 0 0,-1 1-15 16,2 3-15-16,2 2 6 0,1 2-23 15,4 2 11-15,3 0-4 0,2 1-1 0,2 2 9 16,7 1-14-16,2 1 0 0,4-2 2 0,4 2-16 16,4 0-5-16,2-1-2 0,2-1-2 15,1-2-3-15,1 1-1 0,0-4 1 0,-2 0-1 16,0-2 0-16,-1 3 0 0,0-5 0 0,-4 3 1 15,1-3-1-15,-2 1 11 0,-3-1 2 0,-2 2-3 16,-2 0 11-16,-4 0-4 0,-4 1 4 0,-4 1 5 16,-2 1-5-16,-5 2 4 0,-3 2-4 0,-6-1 0 15,-1 1 3-15,-3 4-7 0,-2-3-1 0,-3 5 1 16,0-3-8-16,1 3-4 0,1 1-1 0,0-3-1 16,2 1-2-16,0 1-2 0,2-3 0 15,2 0 0-15,1-2-1 0,3 0-16 0,1-3-22 16,5-1-5-16,1-2-29 0,4-2-130 0,0-2-108 15,7-4 115-15,-1-1 197 0,4-3-186 0</inkml:trace>
  <inkml:trace contextRef="#ctx0" brushRef="#br2" timeOffset="-133561.839">15197 16104 1024 0,'0'-14'71'0,"3"2"42"15,-2 3-65-15,3-1 144 0,-2 4-75 16,0 3-8-16,1 3-2 0,0 2 0 0,-2 4-14 15,-1 5-17-15,0 4-5 0,0 1 1 0,-1 4-24 16,-1 2-13-16,1 1-7 0,1-1 0 16,0 2-17-16,3-1-2 0,2 0-2 0,1-1 0 15,2-5-3-15,0 2 0 0,3-3 1 0,1 0 0 16,2-3 0-16,-2-2 0 0,2-1-13 0,-1-5-5 16,2 1-8-16,0-6-68 0,1 0-12 0,-1-7 1 15,0-2-77-15,-1-2-41 0,2-1-6 0,-2-4-2 16,0 2-33-16,-1-3 74 0,-3 0 13 0,0-4-12 15,-3 1 93-15,1-1 60 0,-3-3 40 0,-2 2 12 16,0-2 74-16,-1 3 51 0,0 0 3 0,-2 3 6 16,1 5 49-16,-2 2-28 0,-2 3-5 0,-2 6 6 15,0 2-39-15,-2 10-16 0,-1 1-11 16,-2 5 1-16,-1 4-24 0,0 5-7 0,0 5-6 16,1 0-1-16,-1-1-12 0,1 5-16 0,-1-2-5 15,3-1 2-15,4 2-20 0,0 1-8 0,0 2-5 16,3 4 1-16,-1 0-9 0,-1 1-50 0,3 1-82 15,3-4-96-15,-2 3-93 0,0-9 10 0,-1 0-165 16</inkml:trace>
  <inkml:trace contextRef="#ctx0" brushRef="#br2" timeOffset="-132679.353">13658 15835 571 0,'15'-13'361'0,"2"-2"-77"0,1-1-14 0,1-2 39 15,3-4-214-15,1-4 6 0,3-5-20 0,1-2 0 16,2-4-4-16,2-4 0 0,1-4-3 0,0 1-9 15,1-2-6-15,2 1 2 0,-2 0-15 0,2 0-12 16,-2-2-4-16,1-3 0 0,1-1-14 0,0-2-5 16,-1 1-2-16,-1-4-1 0,-1 3-4 0,2 4 3 15,-2 2 0-15,-4 5-1 0,1 5 4 0,-2 5-1 16,-4 2-1-16,-2 6 3 0,-2 1-3 16,-5 4-2-16,-1 1-1 0,-5 5-1 0,-1 2-2 15,-2 0 0-15,-4 4-2 0,-1 3 1 0,0 4-1 16,0 0-2-16,0 0-1 0,-19 1-1 0,11 4-1 15,-5 1 0-15,1 4 1 0,-5 1-1 0,-1-1 2 16,-1 1 1-16,-1 1 0 0,-1-1 1 0,1-2 1 16,0 2 0-16,1-4 0 0,0 1 1 15,2 0 0-15,1-3 0 0,1-1 1 0,2-1 0 16,0 0 1-16,3-2 0 0,2-1 0 0,2-1-1 16,1-2 1-16,5-1-1 0,-3 0-1 0,4-2 1 15,1-1-2-15,5-2 0 0,2 2 0 0,1-2 0 16,1 0-1-16,2-2 0 0,3 0 0 0,0 0-1 15,4 0 0-15,-1-1 1 0,0-3 0 0,3 2-1 16,-1 1 1-16,3 0 0 0,-1 1 0 0,1 1-1 16,-4 2 1-16,0 1-2 0,-1 1 9 0,-1 3-2 15,-1 3 4-15,-4 3-3 0,1 2 0 16,-4 5 3-16,1 2-1 0,-4 4 0 0,-1 2-6 16,-1 3-1-16,-1 2 1 0,-2 0 0 0,-2 1 0 15,0-2 0-15,-3 1 1 0,-1-1-2 0,-1 2-18 16,-1 0-16-16,-3 2-14 0,2 3-329 0,-1 0 343 15,0 3-94-15,-2 1 130 0</inkml:trace>
  <inkml:trace contextRef="#ctx0" brushRef="#br2" timeOffset="-127949.667">5920 8663 1221 0,'3'2'178'15,"2"12"-175"-15,-2 4 86 0,2 1 147 0,0 8-164 16,-2 5-38-16,1 3-11 0,-2 4-2 0,0 3 0 16,-2 0-14-16,0 0 2 0,-2 1-1 0,1 0 0 0,-3-3 2 15,2 0-16-15,0-3-32 0,0-1-12 16,1-2-33-16,0-4-224 0,0-4 266 0,-2-3-98 0,2-4 141 15</inkml:trace>
  <inkml:trace contextRef="#ctx0" brushRef="#br2" timeOffset="-127770.337">5831 9127 1105 0,'13'-13'134'0,"2"5"-131"0,2-2 48 16,1 0 66-16,1 1-52 0,4 3-48 15,0 0-5-15,-1-3-2 0,2 6-2 0,-3 0-5 0,0-2-12 16,1 4-30-16,-2 0-18 0,-2-2-28 0,-2 2 3 16,4 1-44-16</inkml:trace>
  <inkml:trace contextRef="#ctx0" brushRef="#br2" timeOffset="-127615.368">6179 8776 1103 0,'0'14'134'0,"-3"6"-131"0,1-1 55 16,-1 2 58-16,0 5-47 0,-1 3-37 0,3 3-9 15,-3 0-3-15,0 2-1 0,1-2-11 0,-1 5 1 16,-1-2-2-16,1-1-19 0,2 2-1 0,-1-2-232 16,1-1 231-16,2-6-57 0,5 1 73 0</inkml:trace>
  <inkml:trace contextRef="#ctx0" brushRef="#br2" timeOffset="-127414.53">6420 9106 1454 0,'4'3'114'0,"0"7"-15"0,1 0-1 0,-1-1-28 15,-1 2-12-15,0 4-2 0,-1-2-33 0,-2 4-4 16,0 2-6-16,0 1-3 0,-1 1-6 0,-2-3-34 15,1 1-10-15,-2-3 0 0,2 0-39 0,-2-3-56 16,0 0-20-16,2-5-19 0,-2-3-57 0,2 0 2 16,-1-4-38-16</inkml:trace>
  <inkml:trace contextRef="#ctx0" brushRef="#br2" timeOffset="-127252.645">6358 9033 871 0,'1'-14'203'0,"0"3"-21"0,0-1-1 0,-1 1-35 15,3 2-22-15,-2 3-7 0,0 1-44 0,0 1-27 16,-1 4-8-16,0 0-2 0,0 0-31 0,0 0 0 16,2 2-45-16,-1-1-32 0,15 20-26 0,-11-13 3 15,0-3-56-15</inkml:trace>
  <inkml:trace contextRef="#ctx0" brushRef="#br2" timeOffset="-127062.551">6668 8560 1683 0,'0'11'67'0,"2"5"-12"0,-2 4-1 0,2 5-15 0,1 2-8 16,-1 6-6-16,1 6-15 0,3-1 0 0,-1 4-3 15,1 0 0-15,-1 0-2 0,-3-2 2 0,2-1-2 16,-2-1 0-16,0 0 1 0,0-2-128 0,-2-2-69 15,3 2 98-15,-2-1 95 0,3-3-97 0</inkml:trace>
  <inkml:trace contextRef="#ctx0" brushRef="#br2" timeOffset="-126900.572">6564 9003 1499 0,'12'-13'107'0,"3"4"-87"0,3-2-17 16,0 0 46-16,-1 1-39 0,1 1-4 0,2 2-6 0,0 2-17 16,0 0-6-16,-1-2-146 0,0 4-39 0,1 3 82 15,-3 0 128-15,1 0-130 0</inkml:trace>
  <inkml:trace contextRef="#ctx0" brushRef="#br2" timeOffset="-126556.112">7124 8964 1228 0,'-2'-9'108'0,"1"3"-9"15,-2-1 0-15,-1 2-25 0,-4 1-14 0,0 4 4 16,-2 0-33-16,-2 5-7 0,-3 1-7 0,-2 1-2 15,2 3-8-15,-1 1 24 0,1 1-5 0,3 0-2 16,0 0 20-16,5 1-8 0,3 0 5 0,3-1 5 16,1 3-14-16,6-2 4 0,3-1 3 0,1 0-2 15,2-1 5-15,2 2 2 0,2-1 0 0,1 2 4 16,-1-3 0-16,0 1-3 0,-2 0-2 0,-3-1 0 16,-1 3-4-16,-3-2-7 0,-2 1-2 0,-4-2 1 15,-1 2-9-15,-4 0-4 0,-3-1-1 0,-2-1-1 16,-3 0-5-16,-3-1-18 0,-1-1-26 0,0-4-14 15,0 1-32-15,3-4-326 0,0 0 358 0,1-4-113 16,1-4 163-16</inkml:trace>
  <inkml:trace contextRef="#ctx1" brushRef="#br2" timeOffset="-212285.392">12402 15915 0,'0'0'16</inkml:trace>
  <inkml:trace contextRef="#ctx0" brushRef="#br2" timeOffset="-124585.518">7316 8655 224 0,'-2'-3'18'0,"-2"-1"19"0,0 1 2 0,1 1-12 15,-1 0 45-15,1 0-3 0,3 2 0 0,0 0 2 16,0 0-7-16,0 0 2 0,0 0-4 0,0 0-8 15,0 0-1-15,0 0-1 0,0 0-12 0,5 13-11 16,3-10-1-16,0 4 0 0,1-3-13 0,2 4-4 16,4-3-1-16,0 3 0 0,2-1-3 0,2 1-1 15,0 1-1-15,2-1-1 0,-1 0-1 0,3 1 1 16,0-2-1-16,0 3 0 0,-2-4 0 0,1 0 0 16,0 0 0-16,-1 0 1 0,-1-1-1 0,-3 0 4 15,1-1 9-15,-3 0 1 0,-2 1 9 0,-2 0 2 16,-1 1 0-16,-1 0 3 0,-4 1 5 0,1 3 11 15,-5 1-7-15,-1 3-8 0,0-1 9 0,-7 5-9 16,-4-3 4-16,-2 4 3 0,1 4-14 0,-5-1-3 16,-4 2 2-16,-2 1-1 0,-2 2-3 0,0 3-2 15,0 2-2-15,-1-2 0 0,-2 0-4 0,1 1-2 16,2 0-1-16,2-3 0 0,3 1-4 0,1-3 0 16,3-3-1-16,3-1-1 0,2-1-2 0,2-6-127 15,3-1-122-15,5-3 134 0,1-4 117 0,2-7-118 16</inkml:trace>
  <inkml:trace contextRef="#ctx0" brushRef="#br2" timeOffset="-123551.84">8164 8647 1138 0,'16'-19'99'0,"0"-2"-9"16,1 4-1-16,2 0-16 0,-2 1-13 0,3 3 0 15,-4 1-20-15,1 1-1 0,-1 5-2 0,-1 0-4 16,-3 2-1-16,-2 5-4 0,0 2-1 0,-3 3 2 16,-1 0-5-16,-2 5-6 0,-1 3-4 0,-2 0 1 0,-1 6-6 15,0-1 5-15,-4 3 11 0,0 2-5 0,0 4 12 16,-1-1-5-16,-2 1 2 0,1-1 4 0,0 0-4 16,1 2 0-16,0-6-10 0,2-1-1 0,-1 1-2 15,1-7-3-15,2-2 0 0,1 3-1 0,0-6-4 16,0-4 0-16,1 0-2 0,2 1 1 0,2-3-2 15,0 0-59-15,1-4-33 0,0-1-7 0,1 0-75 16,3-4 4-16,0-3-65 0</inkml:trace>
  <inkml:trace contextRef="#ctx0" brushRef="#br2" timeOffset="-123281.431">8676 8510 1130 0,'-8'5'89'16,"1"-3"-7"-16,-2 6-1 0,1-2-10 0,-1 4-18 16,-2 1 2-16,1 1-13 0,0 3 16 0,4 2-4 15,-4-1-8-15,4 3 16 0,2-2-14 0,1 1 2 16,3 2 7-16,0-1-20 0,3-1-2 16,2 2-3-16,4-3 1 0,0 3-1 0,0-2 3 15,0-2-2-15,1 3-1 0,-3-4 3 0,-2-3-9 16,0 2 1-16,-4-4-1 0,1 1-10 0,-2-3-2 15,-5-2-4-15,-3 1-20 0,1-2-6 0,-4-2-254 16,-3 0 253-16,-3-3-63 0,-2-8 82 0</inkml:trace>
  <inkml:trace contextRef="#ctx0" brushRef="#br2" timeOffset="-123135.802">8534 8497 1684 0,'20'-13'158'0,"-1"1"-154"16,0-1 33-16,-1 1 32 0,3-1-12 0,-2 2-38 16,2 2-7-16,-4-1-1 0,3 0-1 15,-2 1-7-15,5 2-107 0,-4-1-105 0,4 5 112 16,2-4 99-16,-4-2-98 0</inkml:trace>
  <inkml:trace contextRef="#ctx0" brushRef="#br2" timeOffset="-121740.055">9131 8129 355 0,'15'-13'332'0,"-2"1"-86"0,5-7-41 0,3 0-99 16,2-4 83-16,5-1-142 0,6-3-21 0,7-5-8 15,5-4-3-15,7-6-1 0,4-4-10 0,7-1 8 16,5-1 0-16,5-7-2 0,4-1 8 0,5 1-7 15,-2-3 2-15,3 1 3 0,4 0-8 16,1 0-2-16,-3 2-2 0,-2 3 0 0,-3-1-2 0,-2 5 0 16,-3 1 2-16,-11 3-1 0,-3 4 0 15,-12 7 0-15,-4 2-2 0,-10 3-12 0,-7 4-4 16,-10 6-100-16,-4 2-50 0,-9 6 71 16,-6 1 95-16,-5 3-96 0</inkml:trace>
  <inkml:trace contextRef="#ctx0" brushRef="#br2" timeOffset="-121563.02">10619 6800 688 0,'22'-4'159'0,"3"-1"-15"15,2 3 1-15,0-2-33 0,4 4-10 0,0 0 3 16,0 1-42-16,0 4-2 0,-3 5-4 16,0 2-6-16,-4 2-3 0,-6 4-6 0,-3 3-3 15,-8 5 3-15,-3 3-9 0,-5 5-8 0,-5 1-2 16,-7 4 0-16,-3 3-8 0,-3 4-46 0,-4 2-60 15,-6 0-32-15,0 1-78 0,-9 7 7 16,-3-4-101-16</inkml:trace>
  <inkml:trace contextRef="#ctx0" brushRef="#br2" timeOffset="-121005.069">7973 8643 467 0,'-15'7'79'0,"2"0"-78"0,0-2 68 16,-1-2 32-16,3 2-25 0,0 1 14 0,1-2 11 16,3 2 2-16,1-6 1 0,2 3 9 0,4-3-9 15,0 0-5-15,0 0 5 0,4-14-18 0,3 4-16 16,3 0-9-16,2-3-1 0,3-1-23 0,1-4-11 16,3-1-4-16,2-1 1 0,-2-1-14 0,2 3-2 15,-2 1-1-15,-2-2-1 0,-2 4-3 0,-5 3-1 16,0 2-1-16,-4 9-1 0,-6 1-2 0,3 2 4 15,-3 8 1-15,-3 8-2 0,-2 1 5 0,-1 12-4 16,-4 2 2-16,0 8 3 16,3 5-5-16,-5 1 2 0,4 3-1 0,0 2-6 0,2 0 1 15,4-4-195-15,2 4 188 0,2-7-42 16,-1 1 53-16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02:52.0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3732 9667 80 0,'0'0'1'0,"0"0"-1"16,0 1-1-16,0 0-29 0,1 22 42 0,1-16-5 15,0 4 0-15,1-3 2 0,-1 0 1 16,2 2 2-16,-1-1 14 0,1 1 2 0,1-4-2 16,-1 1 17-16,1-1-10 0,2 1 2 0,0-1 1 15,2 0-11-15,2-1-6 0,2 0-2 0,0-2-3 16,2 2-6-16,3-3 1 0,2-1-2 0,4 0 2 16,0-1-1-16,2 0 1 0,3-2 0 0,0-2 0 15,3 1 1-15,2-1-2 0,-1 2 1 0,0-3-1 16,1 2 0-16,0 1-3 0,1 2 0 15,0 0 0-15,0 0-1 0,-1 3-1 0,1-1 1 16,0 3-1-16,2-1 1 0,-3 0-1 0,2 1 0 16,-2-2 2-16,2 1-1 0,-1 0 4 0,-1-2-2 15,1 3 0-15,-1 0 4 0,0 0-2 16,-1 1-1-16,-1 2 1 0,0-1-3 0,1 2-2 16,0-3 1-16,-1 1 0 0,-3 1-2 0,1-5 12 15,2 2 12-15,0 0-5 0,1-1 18 0,-2-2-6 16,2 2 3-16,1-4 9 0,2 0-7 0,2 0 20 15,-2-6-12-15,2 1-4 0,0-4 15 0,3 1-18 16,-2-3 0-16,0-2 8 0,2-2-26 0,1 2-2 16,2-4-6-16,-4 2 0 0,1-1-6 0,-1 0 0 15,0 1-1-15,1 0 2 0,-4 1-3 16,-1 3 2-16,0 0 0 0,-3 1 1 0,-1 3 1 16,-1-3 3-16,-3 1 0 0,-1 5-5 15,0-1 2-15,-4 0-116 0,-5 3 107 0,2 2-24 16,-2 3 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26:0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18165 7942 387 0,'3'-21'190'16,"1"5"-29"-16,-2 3-7 0,1 0 2 0,1 2-99 15,-2 5 10-15,1 4-32 0,0 3-10 0,0 4-5 16,-1 1-1-16,2 5-11 0,-2 6 4 0,2 4 2 16,0 3 0-16,0 0 6 0,0 10-5 15,1-1 1-15,2 6-1 0,0 6-5 0,0 3-1 16,2 1-2-16,1 1-1 0,0 3-2 0,0-3 0 16,1 3-1-16,-1-4 0 0,2-1-1 0,0-1 0 15,-1 2 2-15,2-2-2 0,-2-2 1 0,0 0 1 16,1-4 0-16,-3-4 1 0,1 0 1 0,-3-10 0 15,2 1 0-15,-3-7 2 0,-2-2 1 0,1-5 2 16,-3-3 1-16,1-1 2 0,-3-4 2 16,0-6 5-16,0 0-1 0,0 0-1 0,-10-9 4 15,3-4-2-15,3-3-1 0,-5-7 0 16,2-2-5-16,-1-8-2 0,-1-3-1 0,0-6 1 16,0-1-5-16,-1-5 0 0,0-3-2 0,4 2 1 15,-3-4-2-15,1-1-2 0,0-2 1 0,2-1-1 16,0-1-1-16,1 3 0 0,-1-1-1 0,-1 2-1 15,-1 1 0-15,3 6 0 0,-2 4 0 0,1 7 0 16,-2 2 1-16,2 3 3 0,1 4 0 0,-1 3-1 16,1-1 4-16,0 4-4 0,0 2 1 0,1 4 2 15,2 0-5-15,0 4-1 0,0 2 0 16,2 3-2-16,0 6-1 0,0 0-1 0,0 0-1 16,0 0 1-16,2 0-2 0,17 1 3 0,-9 4 0 15,4 0-1-15,0 1 4 0,4-1-1 0,3 2 1 16,5-3 0-16,1 3-1 0,4-4 1 15,3 1 0-15,6 0 0 0,3-3 0 0,5 1 0 16,0 0-1-16,6-1 1 0,6-1-1 0,1-1 0 16,5-1 0-16,4 0 0 0,3-2-1 0,2 1 1 15,5-1 0-15,2-1-1 0,3 0 2 0,4 0-2 16,-1 0 2-16,3 1-1 0,0 0 0 0,4-3 1 16,1 0-1-16,3 0 0 0,-1-1 1 0,2 2 0 15,4-3 0-15,1 1 1 0,1-1 0 0,1 2 0 16,-3 0 0-16,0-4 1 0,0 3-1 0,3-1 0 15,-5 2 0-15,-2-3 0 0,-1-1 0 0,1 0 0 16,-2 0 0-16,-2-1 0 0,-1 3 0 16,2-3-1-16,-4 1 0 0,2 0 2 15,-3 1-2-15,-2 2 2 0,-1-1 1 0,-3-1-2 16,-2 0 1-16,-1 2-2 0,-4-1 2 0,-4 0-1 16,-2 1-1-16,-2 0 0 0,-4 2 0 0,-6 1 0 15,0 2 0-15,-4 0 1 0,-4-2-1 0,-4 5 0 16,-2-2-1-16,-5 2 1 0,-4 0-1 0,-3 0 1 15,-6 2 0-15,-2 3 0 0,-4-1 0 0,-5 3 0 16,-2 1 1-16,0 0-1 0,-2 2 0 16,-3 2 0-16,0 3 0 0,-4 1-1 0,1 3-1 15,-2 3 0-15,-1 4-1 0,0 1 2 0,-3 4 0 16,-2 2-1-16,-1 2 2 0,1 1 2 0,-4-2 0 16,1 2-1-16,-1-2 2 0,0 1-1 0,1 1 1 15,1 0 0-15,2 2-2 0,-1 3-1 16,2 4 1-16,2 5 0 0,1-2 0 0,-1 1-1 15,1 2 1-15,-2-2 0 0,2-1 0 0,0-2 2 16,2-2-1-16,1 0 0 0,-2 0 1 0,3 3 1 16,-1-1 0-16,2 1-1 0,1-1 1 0,-2-2-1 15,-2-2 1-15,1-3 1 0,0-4-1 0,2-4 1 16,-3-2 1-16,2-4 1 0,0 0 1 0,-1-3-8 16,1-1-32-16,-3-1-16 0,-3-1-27 15,-2-1 3-15,-5 1-44 0</inkml:trace>
  <inkml:trace contextRef="#ctx0" brushRef="#br0" timeOffset="651.36">18520 9061 568 0,'-9'-1'25'0,"-1"1"-5"0,4 0 1 0,-1 0-5 16,2-2-7-16,5 2 2 0,0 0-7 16,0 0 0-16,0 0 9 0,0 0 3 0,0 0 6 15,0 0 29-15,0 0 1 0,15 3 0 16,-2-3 31-16,5 0-6 0,5 1 0 0,5-1 2 15,7 2-11-15,6-1-15 0,6 0-3 0,8 0 0 16,7 1-18-16,8-2-7 0,5 0-6 0,9 2 1 16,3-1-10-16,8-1 1 0,1 0-6 0,6 0 0 15,3-1-2-15,2 2 0 0,6-1 5 0,1-1 1 16,5-1 1-16,2 0 4 0,2 2 0 0,4-2 1 16,3 1 4-16,3-2-4 0,0 3-3 0,1 0-1 15,0-1-6-15,4-1 0 0,-3 0-2 16,-1 2 0-16,1 0-1 0,-5 0 0 0,1 0 5 15,-3 0 5-15,0 0 1 0,-4 0 13 16,-2-1 0-16,-2 1 0 0,-2-2 15 0,-3 2-8 0,-3 0 1 16,-3-2-5-16,-3 2-7 0,-6-1-6 15,-4 1-2-15,-8 0 1 0,-5 0-8 0,-8 0 3 16,-6 0-3-16,-9 0-1 0,-4-1 2 0,-8 1-2 16,-5 0 1-16,-10 0-6 0,-3 0-3 0,-8 0-85 15,-6 0-59-15,-9 1-44 0,-6 5-120 0,-4 3 10 16,-7-3-129-16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03:14.60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21448 3328 262 0,'0'0'88'0,"0"0"8"15,0 0 1-15,0 0-14 0,0 0 26 0,0 0 2 16,0-1-10-16,1 0 7 0,11-19-6 0,-4 11 0 16,-2 3 3-16,0-1-11 0,4 2-2 0,1-5 0 15,3 2-14-15,0 1-5 0,4-3-5 0,1 0 1 16,4-1-9-16,4-1-2 0,2-1-3 0,5-3 3 16,1-1-6-16,6-1-1 0,5-2-3 0,3 0 2 15,3-2-5-15,7 0-6 0,4-2-1 16,7 2-1-16,3 1-7 0,6-1-7 0,1-2 0 15,7 3-1-15,3 3-6 0,2-2-4 0,5 2-2 16,-1 2 0-16,1-2-5 0,3 2 1 0,3 5 0 16,-1 0 0-16,-3 0 1 0,1 2 2 0,-3 4-2 15,-2 2 2-15,-1 0 1 0,-8 2 6 16,-2 5-1-16,-5 1 0 0,-1 1 5 0,-4 3 2 16,-5 0 2-16,-5 4 1 0,-1-1 1 0,-4 3 0 0,-2 0 0 15,-5 1 2-15,-5 2-1 0,-5 2 1 16,-5 0-1-16,-3 1-1 0,-1 0 1 0,-3 1-3 15,0 0 2-15,-4 0-2 0,-1-2-4 0,4 2-3 16,-3-3-1-16,-3 0 1 0,-2-2-5 0,0-4-3 16,-2-1-4-16,-2-2 1 0,-1-1-5 0,0-8-13 15,-2 2-18-15,-3-5-7 0,-1-1-24 0,-4-6-131 16,-1-3-121-16,-5-4 129 0,0-5 187 0,-6 1-180 16</inkml:trace>
  <inkml:trace contextRef="#ctx0" brushRef="#br0" timeOffset="3174.474">7992 10014 496 0,'0'0'90'0,"0"0"-89"0,0 0 71 0,0 0 33 16,0 0-15-16,0 0-11 0,0 0 1 15,0 0-3-15,0 0 2 0,0 0-3 0,-1 0 1 16,0 0-3-16,0 0 5 0,-30-5-5 0,22 6 3 16,-2 1-4-16,-3 2 1 0,1-1-3 0,-4 0-4 15,-3 2-3-15,-4-1 2 0,-2 1-11 0,-3 2-8 16,-2 2-4-16,-5-4 2 0,-2 2-13 0,-6 2-2 16,-2-2 2-16,-3 1-1 0,-1 2-2 0,0-4 1 15,-3 0 0-15,0 3 1 0,1-4 0 0,-1 1-2 16,0-5-2-16,1 1 1 0,-1 1-5 0,0-3-1 15,-2 0-1-15,5-1 0 0,-2-2-2 0,4 1-1 16,1-2 1-16,3-1-2 0,0 0-1 0,1-2-1 16,3 2 0-16,0-1 1 0,2-4-3 0,1-1-1 15,2 1-3-15,2-4 2 0,2 2-2 0,5 0-3 16,-1-5-1-16,4 1-1 0,0 3-2 0,5-3-1 16,1 0-1-16,-1 3 1 0,1-3-1 0,1 2 0 15,1 0 0-15,3 3-1 0,0 0 0 16,2 3-31-16,-1 2-36 0,4 1-8 0,1 4-49 15,4 2 3-15,-1 4-53 0</inkml:trace>
  <inkml:trace contextRef="#ctx0" brushRef="#br0" timeOffset="6045.033">22030 4514 281 0,'2'0'91'0,"-2"0"4"0,0 0-2 0,0 0-8 16,0 0-1-16,0 0-1 0,0 0-13 0,0 0-14 16,4 12-6-16,-9-5 2 0,-1 1-20 0,-1-1 2 15,0 3-3-15,0 0 1 0,-4 0-1 0,1 2 2 16,-2 0 0-16,-3 1 1 0,-1-1 1 0,4 4 1 16,-7-1 0-16,1 0 0 0,-1 2 1 0,-2 0-5 15,0 1 0-15,-1 4 0 0,-2-4-6 0,-1 5-3 16,-1 0-2-16,-1 4 2 0,-3-1-6 15,0 4-1-15,1-1 1 0,0 3 0 0,-3 0-3 0,3 2 0 16,-2-5 1-16,-1 2-2 0,3 1 0 0,1 0 1 16,0-2-3-16,-1-2 2 0,5-1-2 15,-1 1 2-15,1-4 0 0,3 1 0 0,-1-3 1 16,2 0 0-16,2 1 0 0,-1-2-1 0,1-3 0 16,1 2-2-16,1 0-1 0,-2 2 0 0,2-3-2 15,-1 1-1-15,2 0 0 0,2 1 0 0,-1 1-1 16,1-3 0-16,-2 0 2 0,1 0-1 15,1-3 2-15,0 2 1 0,1-2-1 0,-2-2 1 16,1 1 0-16,0-2-1 0,2 1 0 0,-1-2 0 16,1-1-3-16,-1-1 0 0,-1 1 0 0,3-1-1 15,0 0 0-15,1-4 0 0,-1 0-2 0,1 1 3 16,2 0-2-16,1-1 0 0,-2-1 0 0,2 0 0 16,0-1 1-16,1-3-1 0,-1-1 1 0,2 0 1 15,-1 0 1-15,1 0 2 0,1-4-1 0,0-1 1 16,1 3 1-16,-1-3-1 0,2 1-1 0,0 1 1 15,1-4-2-15,-1 2-2 0,1-2-1 0,0 3 1 16,1-2-2-16,-1 1 0 0,1-1 0 0,-1 1-1 16,1-2 0-16,0-1 0 0,-1 1 0 0,2-3 0 15,-1 0 0-15,0 2-1 0,2-2 0 16,-1 1 1-16,-1-2-1 0,3 2 0 0,-1 1 0 0,-1-1-1 16,2 2 1-16,-1-3 0 0,1 1 0 15,0 3-1-15,-1-3 1 0,1 2-1 0,0 1 2 16,1-2-1-16,0 1 1 0,-2 2 0 0,1 1 2 15,1-2-1-15,-1 2 2 0,-2 0-1 0,2 1 0 16,-2 2 1-16,-2 1-1 0,0 0 0 0,0 0 0 16,0 0-1-16,0 0 0 0,0 0 1 0,0 1-2 15,0 0 0-15,0 21 1 0,-2-14 0 16,-2 3-1-16,1-4 1 0,-2 5-1 0,0-1-1 16,0 1 0-16,1 2 2 0,-1-2-3 0,0 1 1 15,0 0 1-15,2 2-2 0,-1-1 1 0,-1-1 0 16,1-1 1-16,1-1-1 0,-1-1 1 0,1-3-2 15,0 3-1-15,0-2 1 0,2-1-1 0,0-1 1 16,-1 2-1-16,2-3 0 0,0 2 1 0,0-2 2 16,0 1 0-16,2-5 0 0,0 3 1 0,1 0-1 15,-1-1-1-15,2-3 2 0,0 0-3 0,-1 0 3 16,2 0 0-16,0 0-1 0,0 0 2 0,1 0-1 16,0 0 3-16,2 0 0 0,-1 0 0 0,1-1 2 15,0-1 0-15,2 1 0 0,-1-3 3 0,1 3-1 16,1-3 0-16,-1-1 1 0,1 1-2 0,1 2 2 15,-1-3 0-15,1 0 0 0,2 0 1 0,0-1 0 16,-2 0 0-16,1 1 0 0,-1 2-1 0,0-3 0 16,2-1-1-16,-3 2 0 0,0 1-1 0,-1-3-1 15,-2 4 0-15,1-3 0 0,1 1-2 0,-3 0-1 16,-1 3 1-16,2-3-1 0,-5 1-1 16,4 0-1-16,-4 1 0 0,2-1 0 0,-2 1-1 15,-1 1-3-15,2 0-17 0,-3 0-6 0,-1 2-13 0,0 0-133 16,0 0-142-16,0 0 144 0,1-2 171 15,1 1-169-15</inkml:trace>
  <inkml:trace contextRef="#ctx0" brushRef="#br0" timeOffset="9572.728">6277 2637 301 0,'-6'7'80'16,"-1"3"0"-16,1 1-2 0,-1 3 6 0,0 0-7 15,-3 4-9-15,-1 2 7 0,-1 3-7 16,1 2 4-16,-7 7 1 0,0-1-7 0,-1 7 9 16,-2 7-5-16,-2 3 1 0,-2 6 7 0,-2 5-7 15,-2 7-2-15,-5 5 1 0,1 7-10 0,-3 8-10 16,0 5-3-16,-3 6 1 0,1 6-13 0,-2 10-5 16,1 0-3-16,-1 7-1 0,2 2-7 0,0 5-1 15,-2-2 1-15,3 7-1 0,0-2 0 0,1 2 0 16,2-1-1-16,3 1 1 0,-1 4-1 0,4-4-3 15,3 2 1-15,3-2-1 0,1-1-3 0,5 0-1 16,1-3-1-16,4-3 3 0,2-3-1 0,0-5-6 16,6-1 1-16,2-7 1 0,2-4-4 0,0 2 1 15,4 0 1-15,4-8-5 0,0-9 1 0,4 5 1 16,0 1 0-16,5 2 1 0,0-6-1 0,4-3-1 16,1-6 1-16,1 6-1 0,1 3 0 0,1 1 1 15,1-4-1-15,-1-7 0 0,-1 0 1 0,0 4 0 16,-1 2 1-16,-1-6 3 0,0 0 0 15,-3-2 13-15,3 0-2 0,-1 0-3 0,1-2 12 0,0-4-8 16,0-1 2-16,2-9 2 0,3 0-11 0,0-2-2 16,1-3-2-16,2-1 2 0,-1-1-4 15,4-4 3-15,0 0-1 0,1-3-1 0,-2-1 2 16,-2-10-3-16,1-2 2 0,0-6 1 16,-1-1-2-16,0-7 5 0,-1 0-2 0,2 0-2 15,2-1 6-15,2 0-6 0,1 0 3 0,1-3 2 16,0 1-4-16,3-4 5 0,1 0-3 0,-1-4-1 15,-2-2 5-15,1-8-3 0,-1-2 1 0,2-6-2 16,2-3-2-16,2-3-3 0,-1-5 2 0,4-4 0 16,-1-1-1-16,0-1-2 0,-2-2 0 0,1-3 1 15,-1 3-1-15,-4-4 1 0,1-2-1 0,-2-3-2 16,1-6 3-16,-2-5 1 0,2-5-1 0,-3-2 0 16,-2-3 2-16,1-3 0 0,-1 1 0 0,-6 3 1 15,3 3-1-15,-8-3 0 0,-1-3 0 0,1-1 0 16,-3-3-1-16,-1-4 0 0,-1-1 1 0,0-5-2 15,-1 0 1-15,2 2 0 0,-1 1-1 0,-3-1 2 16,0-3-2-16,-1-3 1 0,-1 1 0 16,-1-2 0-16,-1-3 1 0,0 1 1 0,-1-5 1 0,-1-8 0 15,-1 1 1-15,-1 5 1 0,-2-5-1 0,-1-7 1 16,-1-1-1-16,0-6-1 0,0-1 0 0,-1 7 1 16,-1-5-3-16,2-1 2 0,0 0 0 15,-1 4-1-15,0 0 1 0,-1 0 0 0,1 0 0 0,-3 4 1 16,-1 3-1-16,-2 1 2 0,-3-5 0 15,-3 1 0-15,-1 0 0 0,-4 2-1 16,-2 0 2-16,-2-3-1 0,-3-7-1 0,1 1-3 0,-1 1-1 16,-1-1 1-16,-1-3-3 0,2-4 0 15,-1 0-3-15,3 6 1 0,-1 2 0 0,2 0 0 16,1-1 0-16,1 7-1 0,4 5 0 0,-5 3 2 0,2 4 0 16,-1 4-1-16,-2 1 2 0,-1 4 0 15,-3 2 0-15,-4 4 1 0,-2 2 0 0,-2 2-1 16,-1 3 0-16,-3 2 0 0,1 2-1 0,-1 0-1 15,1-1 0-15,0 3 0 0,-3-1-1 0,6 1-1 16,-1 1 0-16,-1 3 0 0,0 4-1 0,2-1 0 16,-3 3 0-16,0 7-1 0,0-1 2 0,-3 2 0 15,1 4-1-15,-1 3 1 0,0 1-1 0,1 3 1 16,-1 5-2-16,3 5 1 0,-1 0 0 0,3 6-2 16,1 4-1-16,0 3 2 0,1 3-2 0,0 2-1 15,1 4-1-15,-2 5 0 0,1 2-2 0,-3 4-3 16,3 5-2-16,-2 7-8 0,2 1-4 0,-1 6-41 15,2 3-7-15,1 5-2 0,1 3-45 16,1 4-101-16,2 5-120 0,2 4 120 0,-1 1 224 16,-4 13-182-16</inkml:trace>
  <inkml:trace contextRef="#ctx0" brushRef="#br0" timeOffset="11850.529">17038 6523 462 0,'-6'2'215'0,"1"1"-54"16,0 5-9-16,-1 3 29 0,1 4-150 15,1 8 2-15,-2 5-11 0,1 7-6 0,-1 2 0 16,-1 6 0-16,-1 4-8 0,1 4 13 0,-2 2-2 16,-2 3-1-16,3 4 11 0,3 3-9 0,-2 1 4 15,5 0 4-15,2 1-11 0,-1-2 6 0,1 0-4 16,3-6-1-16,0-4 5 0,2-2-5 0,-1-2 1 15,2-3 2-15,-1-4-6 0,2 1-2 0,0-5 0 16,1-4-1-16,0-1-1 0,-3-6-3 16,3-3-15-16,-5-5-7 0,0-2-13 0,-2-5-101 15,0-3-48-15,-1-3 69 0,0-6 108 0,0 0-115 16</inkml:trace>
  <inkml:trace contextRef="#ctx0" brushRef="#br0" timeOffset="12642.69">16801 6649 809 0,'20'-6'11'0,"1"1"2"0,-1-1 0 0,6 0 0 15,1-1696-4-15,6 3391 1 0,0-1695 0 16,4 1-1-16,5-2 12 0,2 2-4 0,4-4 9 16,-1 3 4-16,-2-1-1 0,3-2 3 0,2 1 6 15,2 1-2-15,1-2-7 0,1 0-3 0,1 1-4 16,1 1-6-16,2 0 0 0,0-2 0 0,0 3-6 16,2-2-3-16,1 4 0 0,2-4-2 15,0 3-2-15,2-2 1 0,0 1-2 0,2 1 0 16,1 1 0-16,-2-3-1 0,0-1 1 0,-1 2-1 15,-1 0 0-15,1 1 1 0,-2-1-1 0,-1 1 0 16,-1 0 1-16,-2-1 0 0,-2 0 2 0,-2 1-1 16,0-2-1-16,0 0-1 0,-3 0 1 0,-1-2 1 15,-1 3-1-15,1-3 1 0,-2 2-3 0,-1-1 1 16,3 0 1-16,1-1-1 0,-3 0 0 0,2 2 0 16,-2-2-1-16,0 2 0 0,2 1 0 0,-2 0 0 15,-1 0 0-15,-1 1 0 0,3 0 0 0,-2 2 0 16,1-2 0-16,0 2 0 0,1 0 0 0,-3-1 0 15,-1 2 0-15,0-1 0 0,-4 2 0 16,-1 0 0-16,-2 1 0 0,1-1 0 0,-3 1 0 16,1-3 0-16,0 3 0 0,0 0 0 0,0 3 0 0,-3-2 0 15,0 1 0-15,-2 2 0 0,-2 2 0 16,-4-1 1-16,-2 1 1 0,-1-1 6 0,-3 3 0 16,0 2-2-16,-1-3 7 0,-1 2-4 0,-1 1 3 15,-1-1 1-15,1 1-4 0,-3 1 8 0,-1 2 1 16,0 0-2-16,1 1 9 0,-3 4 0 0,0-2 4 15,1 4 3-15,-2 1 0 0,0 1 4 0,0 4-2 16,-2 1 0-16,-3 3 3 0,1 2-7 0,-3 1 0 16,0 4-1-16,-2 2-7 0,-3-1-3 0,0 0 0 15,-3 0 0-15,-1 1-3 0,-5-2 2 16,4 1-1-16,-6 0 1 0,2 2 0 0,-1 2 2 16,-2 1 0-16,3 2 0 0,1 1 2 0,1 0-1 15,-2-2 0-15,4-3 2 0,-1 0-2 0,1-4 2 16,-1-3-2-16,-1-1-1 0,3-1 2 0,1 2-4 15,-1-1 0-15,3 0-1 0,0 2-4 0,-1 1-3 16,0-3-1-16,3 2 1 0,-2-1-4 0,1-3 0 16,-2 0-1-16,-1-5-1 0,0 0 1 0,2-3-2 15,-3-2 1-15,4-1-1 0,-1 0-1 0,0-2-1 16,0-1 1-16,2 2-6 0,0-3-1 0,-1 0-90 16,1-1-60-16,0-2-31 0,0 3-123 0,-4-3 10 15,-1-1-120-15</inkml:trace>
  <inkml:trace contextRef="#ctx0" brushRef="#br0" timeOffset="13171.714">17089 8116 566 0,'17'-12'274'16,"4"2"-80"-16,4 1-15 0,3-2 58 0,7 3-226 16,7 0-3-16,2-2 7 0,8 3 15 0,6 3 6 15,6-3 0-15,4 3 18 0,6 3 2 0,2-4-1 16,12 1 4-16,4 4-2 0,7 3-17 0,5-1-5 15,4 3-1-15,6 0-20 0,4 2 1 0,2 3 7 16,0 0-3-16,2-4 6 0,-1 2-1 0,0 2 0 16,-3-7 3-16,2 5 1 0,-3-7 0 15,0 1-5-15,-7 1-1 0,-3-1 1 0,-1-2 0 16,-1 3-1-16,-5-3-1 0,-5 0 0 0,-7-3-5 16,-6 3-1-16,0-1 0 0,-4 0-6 0,-9-2-2 15,-8 2 1-15,-4 1-1 0,-5 0-2 0,-6 0-14 16,-7 0-45-16,-12 0-21 0,-6 1-39 0,-11 2 3 15,-7 2-61-15</inkml:trace>
  <inkml:trace contextRef="#ctx0" brushRef="#br0" timeOffset="14429.348">5073 6273 430 0,'-26'1'187'0,"3"3"-45"0,-2 1-7 0,-2-1 23 16,1 4-127-16,-1 3 5 0,-1 0-12 0,2 4 5 16,-3 5 2-16,2 0-1 0,1 6 5 0,0 2 6 15,0 2-2-15,1 4 2 0,2 3 4 0,5 6-8 16,1 0-2-16,1 3 3 0,3 1-10 0,6 0 1 15,2-1-2-15,4 0 0 0,1-1 0 16,5-1-1-16,2 1 0 0,7-3-1 0,0 0-1 0,5 0-4 16,3 2 0-16,4-6 0 0,4 3-3 15,-1-7-2-15,4-3 1 0,5-2-3 0,-3-5 1 16,2-1 0-16,3-4 0 0,-2-5 1 0,0-2 1 16,1-4 0-16,-1-2 1 0,0-1 0 0,0-4 2 15,2-1 5-15,-3-7 1 0,1-2-1 0,-1-2 6 16,1-4-1-16,-2-4 0 0,1 0 1 0,-4-3-2 15,-2-7-2-15,-1 1 1 0,-3-4 1 16,-1-2-2-16,-1-1 4 0,-2-1 0 0,-2-4 1 16,1 2 5-16,0-1-5 0,-2 0 1 0,0 1-1 15,-3-1-5-15,-5-1 0 0,0-1-1 0,-4 1-1 16,-3-2-1-16,-4 1 1 0,-1 0 0 0,-2 3-1 16,-3 0 1-16,-4 5-2 0,-3 0-3 0,-2 4 1 15,-3 0-4-15,1 5-1 0,-4 0-3 0,-2 1 0 16,0 1-3-16,0 1-2 0,-2 1 0 0,1 0-1 15,-1 2-2-15,-1-1-2 0,-1 2-1 0,-2 2 1 16,1-1-3-16,-2 3 0 0,0 1 0 0,0 3-1 16,-1 2 0-16,-1-1-1 0,0 3 1 0,2 2 0 15,0 3-1-15,2 0 1 0,3 2 0 0,-1 3 0 16,3-2 0-16,2 3-1 0,-1-1 0 16,4 5 1-16,-1-1-1 0,-1 2 1 0,0-2 0 0,2 2-1 15,-3 0 2-15,2 0 0 0,2 0 1 16,-3-1-1-16,1 0 1 0,3-2 0 0,0 2 0 15,1-5-1-15,1 3 1 0,3-2 0 0,-1 0 0 16,4-1-1-16,-1 0 1 0,2-1 0 0,0-1 0 16,2 0 0-16,0-1 0 0,4-2 0 15,0 0 0-15,0 0 0 0,0 0 0 0,0 0 0 0,0 0 0 16,0 0 0-16,0 0-1 0,0 0 0 16,0 0 0-16,0 0 0 0,0 0-1 0,0 0-13 15,0 0-17-15,0 0-3 0,0 0-22 0,0 0-67 16,0 0-29-16,0 0-15 0,0 1-85 0,11 13 4 15,-7-5-49-15</inkml:trace>
  <inkml:trace contextRef="#ctx0" brushRef="#br0" timeOffset="18200.436">7087 7467 556 0,'-19'-15'89'0,"2"4"-88"0,-3 4 74 16,0-4 40-16,1 6-23 0,-1 2-16 0,-2 2-9 16,0 1 2-16,-3 4 8 0,0 0-17 0,-2 7 3 15,-1-3-3-15,-2 7-2 0,-2 1-1 0,5 5-6 16,-4 1-1-16,1 4 3 0,1 5-11 0,-1 2-1 15,3 3-1-15,0 2-1 0,1 3-2 0,-1 1-3 16,1 0 0-16,1 5 2 0,1-1-3 0,0 4-1 16,1 0 0-16,0 4 0 0,4 0 0 0,1 3-4 15,4 0-1-15,1-2-2 0,3 3-4 0,4-7-6 16,4 2-2-16,3-5 0 0,3-1-8 0,3-2 2 16,3-1-2-16,5-1 0 0,1-5 1 0,5-1 0 15,1 0 3-15,4-6 0 0,1-2 2 0,4-3 4 16,0-3-1-16,2-1 1 0,2-2 4 0,-1-4 1 15,2-3 0-15,1-4 0 0,0 1 1 0,1-2 0 16,2-2 0-16,-1-2 1 0,1-3-1 16,2-1 5-16,0-1-4 0,-2-4 1 0,-1 0 2 15,-4-6-4-15,1-1 0 0,-1-3 2 0,-1-3-5 16,0-3 7-16,-5-4 2 0,1-2-1 0,-1-3 7 16,1-3 1-16,-2-2 1 0,2-1 3 0,-5-4-1 15,-2 0-3-15,0-4-3 0,0-1 3 0,-2-1-5 16,-2-1-2-16,1-5-2 0,-3-2 0 15,-1 1-3-15,-3-7-3 0,0 2 0 0,0 2-1 16,-6-1-4-16,-2 0 0 0,-1 3-3 0,-4-2 3 16,0 3-4-16,-4 4 1 0,-3-2-1 0,-6 4 0 15,0 1 1-15,-2 6-4 0,-6 1 2 0,-5 6-1 16,-5 4-2-16,-2 3-2 0,-4 6-1 0,-4 4-2 16,-2 4-2-16,-3 1-4 0,-3 6 0 0,-2 4-1 15,-3 1-5-15,-1 2 0 0,-2 4-3 0,-1 4-3 16,-1 1-3-16,3 6-29 0,-1 4-14 0,6 3-3 15,1 2-38-15,3 7-134 0,3 5-186 0,2 6 176 16,5 4 252-16,0 6-222 0</inkml:trace>
  <inkml:trace contextRef="#ctx0" brushRef="#br0" timeOffset="19416.33">19274 10627 585 0,'-22'-16'337'0,"-2"2"-74"0,1 1-14 0,-1 0 48 15,-2 5-226-15,-1-2-4 0,-2 5-5 0,0 2-5 16,-3 1-7-16,1 2-2 0,-2 5-8 0,-2 2 2 16,-2 3 0-16,-1 3 0 0,-1 3-1 0,-2 5-6 15,-3 2 1-15,-2 7 2 0,-1 2-7 16,3 3-1-16,-2 4-2 0,-63 99 37 15,80-88-46-15,0-4 0 0,1 6-8 0,1 1-2 16,5 0-2-16,-3-1 3 0,13 7-5 0,3-2 0 16,2 1-1-16,3 1 1 0,3-5-1 15,3 3 2-15,6 0-1 0,1 0-1 0,4-1 1 16,3 0 0-16,1-1 0 0,5 2 0 0,0-3 0 16,3-3 1-16,-1-2 0 0,3-3 0 0,0-4 1 15,4-1 0-15,1-2 1 0,1 1 0 16,2-1 1-16,2-1 0 0,3-1 0 0,2-2 2 0,-2-3 0 15,3-4 11-15,-5-3-2 0,1-4-2 0,-1-4 10 16,0-3-4-16,-2-4 2 0,-3-4 1 16,2-1-5-16,-3-5 0 0,2 0 0 0,0-6 0 15,0-1 1-15,-2-1 4 0,3-6-1 0,-2-2-1 16,0-2 3-16,1-4-1 0,-2-3 0 0,0-4 3 16,0 1-3-16,-1-3 4 0,0-1-2 0,-1 4 1 15,0-4 3-15,0 2 0 0,-1 2-1 0,0-2-1 16,-3 4-1-16,1 0-3 0,44-69 48 15,-53 61-52-15,-1-3-3 16,-1 1 1-16,1-4-1 0,-5 2-1 0,-2 1 1 16,-1-1-3-16,-5 0-2 0,-1 2-1 0,-1 3 1 15,-2-2-3-15,0 1-1 0,-2-1-2 0,-1 0 0 16,-1 1-2-16,-2-2-2 0,-3-6-1 0,1 1 1 16,-2 1-3-16,-1 0 2 0,-2 2-2 0,1 1 0 15,0 4 0-15,-3-2-1 0,0 6 0 0,0 0 1 16,-1 0-2-16,0-1 1 0,-2 2-1 15,-3 2 0-15,-2-4 1 0,0 3-1 0,-2 0 0 16,1 2 0-16,-2 2-1 0,2 0-1 0,0 6 0 16,0-3 1-16,1 7-1 0,-5-3-1 0,4 3-1 15,-3 2 1-15,0 2-1 0,-4 0 0 0,1-1-1 16,-1 5 0-16,2-1 0 0,1 5-2 0,0-3 1 16,3 3-2-16,2 1 0 0,1-1-27 15,2 2-12-15,-2-1-2 0,6 2-31 0,2 2-66 16,1 1-40-16,2 1-35 0,3 1-81 0,4 5 4 0,2-1-68 15</inkml:trace>
  <inkml:trace contextRef="#ctx0" brushRef="#br0" timeOffset="21655.652">21243 12068 651 0,'7'-1'356'0,"4"-1"-104"0,2-2-17 0,1 1 84 16,5 1-278-16,4-2-15 0,3-1 21 0,4 1-20 15,2-3 5-15,3 2 6 0,0-2-25 0,4-1-3 16,-1 2-2-16,-1-3-3 0,1 3-2 0,-1-1-3 16,-2 4-1-16,-3-3-2 0,-1 4-3 0,-3 0-45 15,-2 2-19-15,-5 0-5 0,-1 2-52 0,-4 1 3 16,-3 3-43-16</inkml:trace>
  <inkml:trace contextRef="#ctx0" brushRef="#br0" timeOffset="21937.852">21360 12322 2035 0,'7'-1'58'0,"7"-2"-9"16,1 2 0-16,1-3 25 0,2 2-38 0,3-3-4 15,2 0 22-15,2 0-9 0,1 0 8 0,2 0-3 16,-3 2-8-16,4 1 1 0,0-1-2 0,1 3-3 16,0 0 1-16,-3 0-8 0,1 0-1 0,-1 1 2 15,-1 1-12-15,-2-2-2 0,-1 2-8 0,-2-2 2 16,-1 0-6-16,-4 0-3 0,-1 0-3 0,-3 0-8 15,-3 0-6-15,-4 1-110 0,-5-1-94 0,0 0 105 16,-8 11 115-16,-3-1-112 0</inkml:trace>
  <inkml:trace contextRef="#ctx0" brushRef="#br0" timeOffset="25102.809">23884 1333 806 0,'0'0'78'0,"0"0"-16"15,0 0-1-15,0 0 11 0,0 0-23 16,0 0-4-16,0 0-5 0,0 0-4 0,-7 15-5 16,4-7 5-16,0 4-3 0,-1 1 6 0,0 6 0 15,-1-3 3-15,2 5-2 0,-3 2-2 0,1 3 1 16,-2 2-8-16,1-1 3 0,-1 3-4 16,1-2-8-16,-2 2-5 0,1 0-3 0,-1-1 1 15,0 1-8-15,0-3-1 0,1-1-1 0,1 1 0 0,-2-1-2 16,2-1 0-16,1-2-1 0,-1-1 1 15,1 1-1-15,0-2 1 0,2 0-2 0,-4-3 1 16,3 1-1-16,-3-3-9 0,1 0-16 0,0-3-4 16,-1 0-19-16,-4-2-76 0,3 0-24 0,-1-3-13 15,1 2-91-15,0-2 4 0,1-2-53 0</inkml:trace>
  <inkml:trace contextRef="#ctx0" brushRef="#br0" timeOffset="25391.97">23499 1997 274 0,'0'0'87'15,"0"0"2"-15,0 0-1 0,0 0 6 0,2 0-21 16,-1 0-2-16,0 0 5 0,0 0-4 0,1 0-5 16,-1 0-3-16,28 13-5 0,-20-5-5 0,-4 0-3 15,1 3 1-15,2 1-7 0,-5 0-3 0,3 0 1 16,1 6 0-16,-4-4-4 0,2 2 5 0,1 2 3 15,-3-5 0-15,2 3 6 0,2 0-2 0,-2-3-2 16,4-2 2-16,1 1-5 0,2-2-10 16,-1-4-3-16,5 1 0 0,-2-3-12 0,3 1-5 15,1-4-3-15,1-4-1 0,-1-2-5 0,1-3 0 16,2 2-5-16,0-2-11 0,0-2-4 0,-1-4-114 16,-1 2-60-16,2 1 84 0,0-2 105 0,-3 1-108 15</inkml:trace>
  <inkml:trace contextRef="#ctx0" brushRef="#br0" timeOffset="28836.724">8703 10149 351 0,'4'-11'74'15,"1"3"-72"-15,0 0 68 0,-2 2 6 16,0 0 19-16,-3 6-11 0,0 0-20 0,0 0-4 16,0 0 4-16,-6 2-25 0,1 6-4 0,-3 3-7 15,-2 2-3-15,-1 4-6 0,-2 4-2 0,-3 1 0 16,0 2-1-16,-2 4-3 0,0-3 2 0,-1 3 2 16,2 0 3-16,0-3 2 0,3 1-4 0,3-3 0 15,0-3 2-15,4-1-2 0,-1-5-5 0,6 0 1 16,0-3-6-16,2-3-1 0,4-4 3 0,2-1-1 15,4 0 0-15,3-3 2 0,5-5 0 16,2-1-1-16,2-5 3 0,5 0-2 0,3-3 2 16,2-3-1-16,4-3 0 0,2 2 0 0,0-4-1 15,3 1 0-15,4 0 1 0,0 0-3 0,3 3 4 16,-1-1-1-16,1 3-2 0,0-2 4 0,0 4-5 16,2 1 2-16,-1 1 0 0,0 2-5 0,-1 0-1 15,0 3-1-15,2 1 0 0,-1 1-1 0,1 2 1 16,-1 1 1-16,-2 0-2 0,0 2 3 0,0 2-1 15,-2 1 1-15,0 4 3 0,-2 0 0 0,-4 3-5 16,-2 1 1-16,-2 5 0 0,-4 0-2 0,-4 4 3 16,-4 1 0-16,-4 0-6 0,-4 3 7 0,-6 1-1 15,-1 2 0-15,-7 2 1 0,-1-4-2 0,-5 3 1 16,-2-1-1-16,-4-3 1 0,-2 0-1 16,0-2-1-16,-2-1 0 0,1-2 1 0,1-1-1 15,-1 1 1-15,2-7-1 0,1 0 0 0,1-1 1 0,1-4-1 16,1-1 0-16,3-4 0 0,0 1-1 15,5-3 0-15,0 0-1 0,0 0 0 0,0 0-2 16,2-13 2-16,4 8 0 0,3-3 1 0,3-3 1 16,3-2 6-16,0 0-1 0,5 0 0 0,2-1 5 15,3 0-4-15,-1-2 1 0,3 0-1 0,2 2-5 16,2 1 1-16,-1-1-1 0,3 2 3 16,0-4 0-16,1 1 7 0,2 3-1 0,2 1-1 15,2-2 8-15,2 1-4 0,3 1 3 0,2 0-1 16,0 1-4-16,1 0 2 0,-1 1-2 0,1 2 0 15,0-2 1-15,2 3 0 0,-5 0 4 0,5 1 0 16,-2 1 2-16,3 1 2 0,-2-2 2 0,0 0 1 16,1 0 4-16,-2-1-3 0,1-1-1 0,-1 1 0 15,-1 0-3-15,0 0-2 0,0 0-1 0,-2 1-1 16,90-16 39 0,-97 13-39-16,-2-1-1 0,2 2 0 0,0 0-1 15,-4 2 0-15,-6-4-2 0,2 2-5 0,-4 1-1 16,-3-1-2-16,2 2-1 0,-4-2-1 0,-4 2-1 15,-1-1-1-15,-2 1-19 0,-4 2-25 0,-3-1-12 16,-2 3-33-16,-5 1-327 0,0 0 363 0,-10 7-117 16,0 1 168-16</inkml:trace>
  <inkml:trace contextRef="#ctx0" brushRef="#br0" timeOffset="31100.766">24507 4393 637 0,'-3'1'107'0,"-1"5"-105"0,4 4 76 16,-1 0 53-16,0 2-44 0,2 3-17 0,4 6-23 16,0 2 0-16,3 2 4 0,2 3-28 0,2 6 18 15,3 0-4-15,3 6-5 0,0-1 17 0,5 4-5 16,0 1 3-16,3 4 4 0,1-1-9 0,2 1-5 16,2 5-3-16,1-3-1 0,3 5-6 0,-1-1 4 15,2-2 0-15,-1 1 1 0,0 1 4 0,2-5 2 16,-3 1 1-16,-2-1 1 0,-1-2 0 0,-3-1 1 15,2-1-1-15,-2-3-1 0,-1-1-1 0,-2-4-4 16,0 1 1-16,-1-6 1 0,0-1-4 0,-1-1 1 16,-2-4-1-16,-4-2-1 0,1-1 1 15,-1-2-1-15,-2-2-1 0,0-1-1 0,-2-1-3 16,-1-4-4-16,1 1 1 0,-3-3 0 0,1 0-5 16,-1-1 0-16,-3-1-1 0,2-3 1 15,-3 1-1-15,1 1-2 0,-2-5-1 0,-1 1 0 16,1 2-2-16,-4-3-3 0,1-1 0 0,-2-2 1 15,0 0-3-15,0 0-1 0,0 0-2 0,0 0-1 16,0 0-2-16,-1 0-48 0,-17 1-25 0,8-4-5 16,0-1-60-16,-1-3-176 0,-1 2 245 0,0-3-110 15,3 2 178-15</inkml:trace>
  <inkml:trace contextRef="#ctx0" brushRef="#br0" timeOffset="31443.606">25695 5768 1151 0,'3'9'80'0,"-2"0"-16"0,-1 2-42 15,0 1 141-15,0 2-114 0,-4 2-5 0,0 0-9 16,-3 3 5-16,2 2-9 0,-2-1 1 15,-3 2 0-15,0 1-3 0,-1-1 4 0,1 1-2 16,-2-1 0-16,0 2 1 0,-4-2-1 0,1 0 6 16,-1 2 1-16,-4-3-2 0,2-2 7 0,-5 0 7 15,2-1 0-15,-1-3 3 0,1 1 5 0,0-5-6 16,0 1-3-16,1-5 1 0,1-1-10 0,0-2-4 16,1-2-3-16,0 2-1 0,2-4-5 0,0 1-7 15,2-1-1-15,-1-5-1 0,0 3-7 0,3-3-3 16,-2 2-3-16,3-4 1 0,0 1-5 0,1 0-15 15,4-1-30-15,0 1-11 0,1-1-33 0,0 1-340 16,5-4 377-16,5-1-120 0,1 1 174 0</inkml:trace>
  <inkml:trace contextRef="#ctx0" brushRef="#br0" timeOffset="33890.97">26765 6365 429 0,'48'-13'164'0,"4"2"-32"16,4-2-5-16,-1-1 28 0,4 0-107 0,6 1-8 16,1 0 12-16,4 1-1 0,6 1 1 0,0 0-9 15,-1 0 2-15,8 2-6 0,0 3 1 0,2 1-1 16,0 1-8-16,3 3-4 0,-1 1 0 0,5 4-2 16,0 2-3-16,1 2-2 0,-5 2-4 0,-1 1 2 15,2 3-4-15,2 2-4 0,-3 0-1 0,-7 1-1 16,-5 1-4-16,0-1 22 0,-4-1-2 0,-2 2-3 15,-9-3 20-15,-4-1-5 0,-3-1 5 0,-4-2 7 16,-2-1-9-16,-4 0-4 0,-4 1-1 0,-7-3 0 16,0 2-4-16,-7-4-5 0,-5 0-2 0,-6 0 1 15,-1 0-6-15,-5-2 0 0,-2 1-2 16,-6-4 0-16,-1 0-2 0,-4 1-32 0,-3-1-28 16,-2-1-4-16,-3 0-48 0,-1 0-229 0,-1 2 277 15,0 4-108-15,2-2 159 0</inkml:trace>
  <inkml:trace contextRef="#ctx0" brushRef="#br0" timeOffset="37260.674">24484 10739 895 0,'-9'-16'143'0,"1"-1"-140"0,1 1 95 16,-2-1 96-16,-1-1-103 0,-1 0-7 0,-2 2-21 16,0-2 0-16,-6 2 4 0,1-1-25 0,-4 0 9 15,-4 1-1-15,-2 1-5 0,-2 1 11 0,-2 2-2 16,-4 0 3-16,-4 1 3 0,-2 1-4 0,-3 1-1 16,-1 2-4-16,-3 2 1 0,-2 2-4 0,-2-2-7 15,1 5-2-15,-2 4-1 0,3-1-9 0,2 5-5 16,-2 0-3-16,3 3 0 0,0 2-7 0,1 3 2 15,2-1-1-15,0 2 0 0,0 6 1 0,-4 0-2 16,5 3 1-16,1 5 2 0,2 3-1 0,0 3 2 16,0 7-1-16,1 1 0 0,1 5 2 0,2 1 1 15,0-3-1-15,3 7 0 0,1-2-2 0,3 0-2 16,6 1 0-16,4 2 0 0,3-2-4 0,3 3 0 16,7-1-2-16,3 1 0 0,1-1-2 0,6 1 3 15,4-1-1-15,3 1 1 0,4 0 1 0,1-2 1 16,6 3 1-16,2-2 2 0,5-1 0 0,4 0 2 15,1-6-1-15,4-1 1 0,2-1 0 16,3 0-2-16,1-5-1 0,4 1 0 16,0 0-3-16,1-2-1 0,5 0 2 0,-1-4-1 15,0-3 0-15,0-2 4 0,-4-1 0 0,1-9 2 0,0-3 3 16,-1-2-3-16,-1-1-1 0,0-6 3 16,0-1-4-16,1-3-3 0,-1-4-1 0,-2-2-1 15,-2 0-2-15,1-6 2 0,-1-1 0 0,-1-1-1 16,0-3 2-16,-1-1 1 0,1-4 1 0,0 0-1 15,-1-3 2-15,-1 1-2 0,-2-5 2 0,-2-4 0 16,-1 3 0-16,-2-3 2 0,-3-2-1 0,-4 0 1 16,-2-4 2-16,-1 0-1 0,-2 2 0 0,-2-2-1 15,0-2 0-15,-2 0-4 0,0-5 1 0,1-3-1 16,0-3-4-16,3-1-2 0,-4-4 0 0,1-4 0 16,-1 4-3-16,0-4 1 0,-1 2-1 0,-1-1 0 15,-3-2-1-15,-1 1 1 0,-2 2-1 0,-3 1 1 16,-2-3-1-16,-3-1 0 0,-1 5 0 0,-5 5 1 15,-1 1-2-15,-5 2 0 0,-3-1-1 16,-3 2 0-16,-3 2-1 0,-2-3-4 0,0 3 0 16,-4 0-3-16,0 1-4 0,1 4-19 0,1 0-7 15,-1 6-1-15,0-2-24 0,0 2-49 0,-5 5-27 16,2 3-13-16,-3 1-62 0,-4 1-329 0,-1 7 432 16,-3 2-162-16,-4 0 275 0</inkml:trace>
  <inkml:trace contextRef="#ctx0" brushRef="#br0" timeOffset="38108.836">8655 4811 702 0,'-5'4'89'16,"0"1"-87"-16,4 2 54 0,-3 4 71 0,4 5-83 16,0 3 0-16,-1 3-17 0,1 6 4 0,-1 4 9 15,2 9-22-15,-1 1 8 0,0 5-4 16,0 5-3-16,-1 4 8 0,1 5-2 0,0 4 3 16,0 7 2-16,0 3-3 0,-2 3 6 0,0 3 0 15,-3 2-2-15,2 3 6 0,0 1-6 0,-2 1-1 16,0-1 3-16,1-3-9 0,-1-2-1 0,0 1-4 15,4-3 0-15,-1-1-4 0,-2-7-3 0,3-2 1 16,-1-2 0-16,1-3-3 0,1-2-3 16,0-1 0-16,0-7-1 0,0-4-3 0,3-3-20 0,-2-2-33 15,4-7-16-15,-1-4-39 0,3-11 4 0,-1-3-49 16</inkml:trace>
  <inkml:trace contextRef="#ctx0" brushRef="#br0" timeOffset="38748.572">8642 5037 1063 0,'12'-5'71'0,"4"0"-23"0,3 1 0 0,1 0 3 16,5-3-33-16,3 3-9 0,1-2 2 0,3 1-6 16,1-2 3-16,0-1 1 0,1 2-6 0,-2-1 3 15,0 1 5-15,-3 0-1 0,1 1 5 16,-3 3 3-16,0-1 0 0,0 3 1 0,-2 0 3 16,-3 0 0-16,-1 0-4 0,0 5 0 0,0-3-2 15,-2 5-3-15,-3-3 0 0,-2 6 2 0,1 1-3 16,-2 0 4-16,0 5 1 0,0 4-2 0,-4 1 5 15,0 6-3-15,0 3 0 0,-1 4 2 0,-2 1-5 16,2 4-2-16,-3 2-2 0,-1 6 0 16,-3 2-2-16,0 4-2 0,-1 3 1 0,0 1-1 15,-2 1 0-15,0 2 2 0,1 2 4 0,-1-3 0 16,-1 0 6-16,1-1 12 0,-1 0-1 0,1 1 0 16,-1 2 12-16,0-4-6 0,0-1 3 0,-1-1 1 15,2 0-7-15,-1-3-3 0,1-3-2 0,0-2 0 16,-1-2-3-16,1-2-5 0,-1 0-2 0,1-4-1 15,-2 1-5-15,3-6 0 0,-3 0-3 0,2-7 1 16,0-2-1-16,-1-2-1 0,-1-4 1 0,1-1 0 16,-3-4 0-16,0-1 0 0,2 0 0 0,-3-2 1 15,-3-2-1-15,3 1 1 0,-4 0-1 0,0-2 0 16,2-1-1-16,-3 2 0 0,-1-7 0 16,1 3 0-16,-2-1 0 0,0-4-1 0,-3 1 0 0,-2-1 1 15,-1 0 0-15,-2 0 0 0,0 0 4 0,-4 0 0 16,0 0 3-16,-1 4 6 0,-2 3 0 15,1-1 1-15,-2 4 6 0,-1 1-1 0,-1 2-2 16,3 3 0-16,-3-2-3 0,2 2-7 0,2 2 0 16,-1-1-1-16,2-1-8 0,2 0-2 0,4 1-1 15,1-4-2-15,1 0-2 0,3-3-45 0,0-1-51 16,6-6-24-16,3-1-72 0,-1-4 6 0,2-5-85 16</inkml:trace>
  <inkml:trace contextRef="#ctx0" brushRef="#br0" timeOffset="39177.702">8407 3849 1016 0,'-6'9'131'0,"-2"3"-13"15,2 2 1-15,-3 5 13 0,0 2-52 0,-3 7-11 16,0 4 11-16,-1 3-29 0,0 4-4 0,0 3-2 16,-1 3-34-16,3-1-2 0,0 1-2 0,0-7-2 15,1 0-3-15,1-3-3 0,1-5-16 0,0-4-6 16,3 0-14-16,-2-10-86 0,4 2-23 0,2-10-2 15,1 1-103-15,3-7 4 0,0 0-50 0</inkml:trace>
  <inkml:trace contextRef="#ctx0" brushRef="#br0" timeOffset="39362.926">8227 4163 507 0,'-6'-12'150'16,"3"3"-1"-16,1 2 0 0,2 1-15 0,-2 1-7 15,2 5 4-15,0 0-24 0,0 0-13 0,10 8-8 16,-7 3-2-16,2 2-20 0,1 4-13 0,-1 3-5 15,2 1 2-15,2 2-19 0,-2 2-7 0,3 0-5 16,2-1 0-16,-1 2-9 0,2-4-2 16,-2 1-1-16,4 0-1 0,-3-4-2 0,2 0-89 15,-1 0-61-15,1-3-27 0,-3-1-119 0,0-4 8 16,-1-1-123-16</inkml:trace>
  <inkml:trace contextRef="#ctx0" brushRef="#br0" timeOffset="39543.325">8501 4257 1141 0,'0'5'158'0,"0"1"-155"0,0 1 96 15,0 2 39-15,0 3-41 0,0 2-2 0,1 2-33 16,1 3 1-16,0 0-4 0,-1 5-38 0,0-1-5 16,1 2-4-16,0 0 2 0,0-1-8 0,-1-2-14 15,1 2-34-15,-1-6-8 0,0 0-33 0,0-4-176 16,2-1 219-16,-2-6-86 0,2-2 127 0</inkml:trace>
  <inkml:trace contextRef="#ctx0" brushRef="#br0" timeOffset="39832.912">8768 3995 604 0,'3'-8'148'0,"-2"0"-1"16,-1 5 0-16,-1 0-32 0,0 2-23 0,-3 2 8 15,-1 2-42-15,-4 5-15 0,2 3-12 0,-4 1-9 16,1 2-16-16,0 2 12 0,-1 0 5 0,0 2-2 16,2-2 14-16,3 0 7 0,-1-1 3 0,2-1 3 15,1-3 6-15,0 1-9 0,6 0-1 0,-1 0 3 16,2-2-10-16,1 1-1 0,4-1-4 0,-1-1-1 16,2 1-2-16,-1-1-9 0,2 0-1 0,1 0 1 15,-1-3-10-15,2 3-3 0,1 0-1 0,0 1-1 16,1-2-2-16,-1 0-2 15,-1 0-11-15,-1 0-12 0,0 1-8 0,-1-2-168 0,-2 0 179 16,1-2-52-16,-2 3 71 0</inkml:trace>
  <inkml:trace contextRef="#ctx0" brushRef="#br0" timeOffset="40027.495">8942 3836 958 0,'-2'6'165'0,"2"4"-162"0,-1 1 114 16,-1 2 73-16,2 4-78 0,0 3-20 0,0 2-38 15,-1 4 5-15,1 1-5 0,-1 3-42 0,1-1-2 16,0 2-3-16,0 0 0 0,0-3-3 0,0 2-11 16,0-3-35-16,1-2-15 0,2-3-31 0,-1-2 2 15,-1-1-45-15</inkml:trace>
  <inkml:trace contextRef="#ctx0" brushRef="#br0" timeOffset="40179.53">8897 4161 894 0,'-3'-8'165'0,"2"2"-162"0,1 1 125 16,-1-2 59-16,2-1-56 0,0 2-20 0,3 0-45 16,1 0-2-16,0-1 0 0,1-1-52 15,3 1-4-15,-2 1-3 0,3-1-3 16,1 0-3-16,0 1-48 0,1 0-37 0,2 3-14 15,0-1-65-15,-1 3 5 0,-1 0-68 0</inkml:trace>
  <inkml:trace contextRef="#ctx0" brushRef="#br0" timeOffset="40528.203">9098 4242 680 0,'-6'-1'162'0,"3"-2"-160"0,3 0 133 0,-2-2 82 0,3 0-68 15,1 0-32-15,1-2-21 0,0 0-1 0,2 1-2 16,0 0-26-16,2 2-8 0,-1 2-6 0,-1-2 4 16,1 4-14-16,-1 0-12 0,1 5-5 0,-4-2-2 15,-2 2-14-15,3 2-2 0,-2 3 0 0,2 1-1 16,-6-1-2-16,3 1 1 0,-4 1 0 16,4 1 1-16,0-1-1 0,-1-2 2 0,-1 0-2 15,0 1 2-15,2-4 0 0,0 1-1 16,0 0 2-16,0-2-1 0,0 2 0 0,3 0 0 0,1-3 2 15,-1 1 0-15,0-2 0 0,0 1 7 0,1 0 2 16,0-1 1-16,1 2 7 0,-3-2 7 0,6 2 3 16,-7-2 1-16,3 2 8 0,-1 1-1 15,-3-1 1-15,3 3-1 0,-3-2-1 0,-1 1-8 16,-7-1-4-16,6 3 1 0,-6-1-12 0,-2-1-6 16,-1 2-7-16,-3-2-8 0,-1 0-12 0,0 1-169 15,-2-2 168-15,-6-1-42 0,2-2 56 0</inkml:trace>
  <inkml:trace contextRef="#ctx0" brushRef="#br0" timeOffset="45553.644">8498 3032 541 0,'-15'21'311'0,"2"6"-101"16,-1 0 6-16,-1-1 24 0,-1 5-199 0,0 2 8 16,1 2-21-16,-1 1 5 0,2-3-29 0,-1 1 1 15,1 0-4-15,3-3-61 0,-1-3-57 0,4-3-24 16,0-3-91-16,4-2 7 0,3-8-100 0</inkml:trace>
  <inkml:trace contextRef="#ctx0" brushRef="#br0" timeOffset="45733.5">8251 3240 1157 0,'0'-5'149'0,"0"3"-145"0,0 2 85 0,0 0 24 0,0 0-17 16,13 5-5-16,-8 0-25 0,1 1 0 15,1 4-4-15,1 0-30 0,0 0-7 0,2 2-5 16,0 2 3-16,0 0-11 0,2 2-2 0,1-1-5 16,-1-1-1-16,0 2-3 0,1-3-79 0,-1 1-46 15,-1-2-17-15,1 1-102 0,-2-4 7 0,0 1-96 16</inkml:trace>
  <inkml:trace contextRef="#ctx0" brushRef="#br0" timeOffset="45898.655">8540 3335 1141 0,'0'2'151'0,"-1"1"-148"0,0 5 84 15,-1-3 26-15,1 5-27 0,1 1-5 0,-1 1-32 16,-2 0-1-16,2 2-6 0,0 1-34 0,0-3-4 16,0 3-6-16,1-2-20 0,-2 0-8 0,2-3-221 15,0-1 230-15,0-1-62 0,0-2 84 0</inkml:trace>
  <inkml:trace contextRef="#ctx0" brushRef="#br0" timeOffset="46232.821">8543 3153 675 0,'0'0'167'0,"0"0"-15"0,0 0 0 15,0 0-7-15,1 0-49 0,0 0 0 16,0 0-15-16,23-11-16 0,-17 11-6 0,2 0-6 16,1 0-17-16,1 0-3 0,0 0-2 0,1 1-1 15,2-1-3-15,-1 0-4 0,3 1 1 0,-1-1 2 16,0 0-4-16,2 0 3 0,-2 0-3 0,2 0 1 16,-1 0 3-16,-1 0-3 0,-1 1 1 0,-1 2-1 15,-2 1-3-15,-1 0 5 0,-1 4-1 0,-4-2 0 16,-3 3 4-16,1 2-4 0,-4-1-2 0,-3 4 1 15,-4 1-6-15,-3 0-5 0,0 2 0 0,-2 2-1 16,-1 2-6-16,-2-3-2 0,-1 3-3 0,2-2 1 16,-1-1-3-16,5 0-52 0,1-2-23 15,0-4-4-15,3-1-61 0,0-5-170 0,4 2 242 0,3-8-113 16,0 0 183-16</inkml:trace>
  <inkml:trace contextRef="#ctx0" brushRef="#br0" timeOffset="46479.023">8866 2901 995 0,'0'0'159'0,"0"-2"-10"0,0 0 0 0,0 1 1 15,1 1-64-15,0 0-4 0,14 5-3 0,-12 5-10 16,-1 5-11-16,-1 3-8 0,0 3-12 0,-1 4-8 15,0 2-1-15,0 1 3 0,0 2-9 0,-1-2-7 16,1 1-4-16,0-3-2 0,0 0-6 0,3-5-3 16,-1-3-1-16,2 2-14 0,1-7-4 0,2 0-149 15,-1-3-99-15,3-3 126 0,0-5 142 0,-1 0-143 16</inkml:trace>
  <inkml:trace contextRef="#ctx0" brushRef="#br0" timeOffset="46668.854">8744 3052 1097 0,'5'1'113'0,"-3"-1"3"0,2-1-1 16,1-1-11-16,2 1-36 0,2-4 1 0,1 2-11 0,1-2-18 16,2 0-13-16,2-2-9 0,1 1-17 15,1 0 3-15,-1 0-7 0,2 0-19 0,-1 0-2 0,1 1-135 16,1 1-51-16,-2 2 87 0,-1 0 125 15,-1 2-132-15</inkml:trace>
  <inkml:trace contextRef="#ctx0" brushRef="#br0" timeOffset="46964.778">9069 3296 815 0,'0'0'150'0,"0"0"-1"15,0-1-1-15,0-1-3 0,0 1-55 0,2 0 3 16,12-29-8-16,-6 20-4 0,-2 3-12 0,-1-4-11 16,0 0-4-16,-1-1-13 0,-1-1 1 0,2 0 8 15,-1 2-17-15,-2-1-1 0,0 0-7 16,0 5-4-16,2-2-2 0,-1 5-7 0,1 1-1 15,-1 0 1-15,-1 3-10 0,-1 3-1 0,3 3-1 0,-2 2-1 16,0 1-2-16,-1 2-1 0,0 4-30 16,0-1-15-16,1 0-19 0,0 4 2 0,1-4-34 15</inkml:trace>
  <inkml:trace contextRef="#ctx0" brushRef="#br0" timeOffset="47149.782">9042 3433 847 0,'0'0'217'0,"0"0"-19"0,0 0 0 0,1-1 3 15,17-15-78-15,-5 9-4 0,0 1-4 0,3-2-31 16,-2-2-15-16,3-3-4 0,1 2-37 0,2 0-9 16,1-1-4-16,-5-2-8 0,2 3-9 0,0-2-214 15,4 3 204-15,0 1-46 0,-1 2 59 0</inkml:trace>
  <inkml:trace contextRef="#ctx0" brushRef="#br0" timeOffset="51689.554">25837 15868 393 0,'31'6'170'0,"7"4"-36"0,7 2-8 0,-2 1 13 15,4 3-102-15,7-4 8 0,7 3-19 0,3 1 2 16,4 0-1-16,3-3 0 0,1 0 2 0,8-2 4 16,1 0 0-16,5-1 2 0,-1-2 2 0,4 0-3 15,-1-2 0-15,5-2 1 0,4 2-5 0,1-1-2 16,2 1-2-16,-3-5 1 0,3 2-2 0,3-1-3 16,0 2 0-16,-2-3-1 0,1 0-1 0,-1-1 1 15,-3-1 0-15,2-3 1 0,-2 2 2 0,-2-3 6 16,-1-5 3-16,-1 0 2 0,-2 0 7 0,-2-1 6 15,0-1 1-15,-4-3 0 0,-3-1 5 0,1-1-6 16,-5 0-1-16,-5 1 0 0,-2-4-8 0,-3 3-3 16,-1-3-3-16,-6 0 1 0,-3 3-5 0,1-2-3 15,-2 4-1-15,-4-3 0 0,1 2-5 16,-3 0-6-16,-3 0 0 0,-3 2 0 16,0-1-7-16,-2 3-2 0,-5-1-2 0,-4-1 1 15,-2 2-3-15,-6-1-1 0,-3 1 0 0,0 2-3 16,-2-1-2-16,-8 0-38 0,-2 1-19 0,-4 1-3 15,-6 3-48-15,-2-1-183 0,-5 3 237 0,-21-2-96 16,-8-3 156-16</inkml:trace>
  <inkml:trace contextRef="#ctx0" brushRef="#br0" timeOffset="53755.16">12499 4167 496 0,'-5'-11'69'16,"-1"0"-68"-16,1 1 68 0,-1 0 34 0,-1-1-42 16,-2 1 15-16,-1 3-23 0,0-3 12 0,-2 2 14 15,0 1-33-15,-2 3 12 0,2 1-6 0,-2 3 0 16,0 0 10-16,1 3-6 0,-2 5 2 0,0-2 0 16,2 5-8-16,-1 4-6 0,-1-2-1 0,2 6 1 15,0 2-7-15,0 3-6 0,1 4-3 0,0 5-1 16,1 0-7-16,0 3-5 0,1 3-3 15,2 6 1-15,0-1-7 0,3 4-1 0,3 3-1 16,1-3 1-16,1 0-2 0,2 3 4 0,3-3 0 16,2 0 1-16,3 1 2 0,1 1 1 0,1-5 2 15,2 2 0-15,2 0 0 0,2-1-1 16,-1-4 2-16,4-3-1 0,2-3-1 0,1 0 1 16,4-5 3-16,-1-3-1 0,4-3 3 0,1-1-4 15,3-3 1-15,1 0 7 0,-2-5-4 0,3-1 7 16,0-3-5-16,-1-4-1 0,-3-4 7 0,3-1 2 15,-3-3 2-15,1-6-7 0,-2 0 2 0,-1-5-1 16,-2 0 1-16,1-5 2 0,2 2-4 0,-5-2 1 16,1-4 0-16,0 2 1 0,-1-2 1 0,-3-2 2 15,1 0 0-15,0-4-1 0,-3-1 3 0,0 0-2 16,-1-4 1-16,-5-3-1 0,0 1-2 0,-1-2 3 16,-3 0-2-16,-1-2 1 0,-3-2 0 15,-4 2-4-15,-3-1 0 0,1 0 1 0,-2-2-6 16,0 1-3-16,-5 0-2 0,0 0 1 15,0-1-5-15,-2-1 0 0,0 1-1 0,-2 3 1 16,-1 2-1-16,-1-2 1 0,-1 6 0 0,-2 0 0 16,-2 2 0-16,-1 5-2 0,-1 3 1 0,0-3-2 15,-3 5-1-15,0-2-1 0,0 0-2 0,-1 0 0 16,-2 1 0-16,2 1-2 0,0-1-1 0,-1 2 2 16,0 2-2-16,0 3 0 0,1 2 0 15,1-1 0-15,2 3 0 0,3 2-2 0,-1 2 2 16,3 3-2-16,2 1 1 0,0-2-1 0,-2 3 1 15,3 0-2-15,-6 0 2 0,-1 4 0 0,4-3-1 16,-6 0 1-16,3 2 0 0,1 2 0 0,1-4-1 16,-2 2 2-16,3 0-1 0,0 2 0 0,1-4 1 15,2 3-1-15,0 0 1 0,-2 0-1 16,3-3 1-16,-1 2-1 0,3 0 0 0,0 1 1 16,1-3-1-16,-1 0 0 0,1 2 1 0,2-2-1 15,-1 0 1-15,1 2-1 0,0-2 1 0,0-1 0 16,0 0 0-16,1 0-1 0,2 0 1 0,-2 0-1 15,4 0 1-15,0 0-1 0,0 0 1 0,-1 0-2 16,0 0 1-16,0 0 0 0,-1 0-1 0,1 0 1 16,1 0-2-16,-1 0-1 0,1 0 0 0,0-1-25 15,0-2-15-15,0 2-2 0,0 0-31 16,0-1-82-16,0 1-47 0,0 0-36 0,0 0-105 16,1-1 7-16,16-30-87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04:47.4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6058 2158 928 0,'-4'-12'160'0,"2"2"-157"0,0 3 119 16,-1-2 96-16,0 5-115 0,3 4 11 0,0 0-35 16,0 0 1-16,-2 9 3 0,3 2-42 0,0 6 0 15,0 4-7-15,2 10-2 0,-2 5-2 0,3 5-8 16,1 9-1-16,0 3 1 0,-2 8-9 0,0-2-2 15,3 5 0-15,-2 3-1 0,-1-2-1 0,2 1-3 16,-1-6-2-16,-1-3 1 0,0-4-5 0,0-6-70 16,-1-4-43-16,3-11-13 0,0-5-92 0,0-6 6 15,-1-6-84-15</inkml:trace>
  <inkml:trace contextRef="#ctx0" brushRef="#br0" timeOffset="215.015">5944 2801 814 0,'8'-6'205'0,"2"2"-27"15,2-2 0-15,0 1-9 0,3 1-67 0,0-2-11 16,3 5-12-16,3-3-10 0,-3-3-12 0,4 5-6 16,-1-3-15-16,2 2-12 0,-1-2 0 0,2-1 3 15,-1-3-15-15,-1 3-2 0,3 1-5 0,-1-2-9 16,-1 1-5-16,-2-4-100 0,0 2-52 0,-1-3-23 15,-2 1-133-15,-2-1 10 0,-2-2-110 16</inkml:trace>
  <inkml:trace contextRef="#ctx0" brushRef="#br0" timeOffset="427.966">6387 2211 1125 0,'-1'16'125'0,"-2"4"-3"0,3 0 0 0,-1 1-30 16,0 5-9-16,1 3 16 0,0 4-40 0,0 0 6 16,1 5-16-16,0 2-4 0,1 0 3 0,-2 2-15 15,1 3-1-15,0-1 1 0,-1 2-18 0,0-1-2 16,0 1-3-16,-1-3-3 16,1 0-3-16,-1-4-86 0,-1-4-60 0,2-5-31 0,2-3-116 15,0-10 8-15,1-4-123 0</inkml:trace>
  <inkml:trace contextRef="#ctx0" brushRef="#br0" timeOffset="646.052">6635 2712 1105 0,'1'20'135'0,"1"-4"-2"16,-1 4-1-16,1 3-38 0,-2-1 1 15,0 3 19-15,0 0-53 0,0 3-12 0,0-1-12 16,3 2-1-16,-2-5-13 0,0 0-8 0,3-2-18 16,1-5-18-16,0-1-17 0,0-3-226 15,-2-3 240-15,5-7-69 0,2-1 94 0</inkml:trace>
  <inkml:trace contextRef="#ctx0" brushRef="#br0" timeOffset="916.053">6612 2488 1215 0,'-2'5'166'0,"2"0"-162"0,-1 1 87 16,1 0 22-16,0 1 1 0,3 2-19 16,0-3 2-16,-1 0-16 0,0-1-6 0,1 1-2 15,0-2-4-15,-3-4 1 0,0 0 1 16,2 0-8-16,-1 0-10 0,0 0-2 0,0 0-2 15,15-10-13-15,-13 2-7 0,0-1-5 0,-1-2 1 16,-5-4-10-16,1 3-3 0,2-1 1 0,-3 0-3 16,1 1-2-16,-3-1-3 0,-3 3-2 0,2 2 1 15,0 3-4-15,-1 0-27 0,-3 4-16 0,0 2-1 16,1 5-34-16,1 4-82 0,0 1-54 0,1 1-32 16,3 4-104-16,0 2 4 0,4-5-87 0</inkml:trace>
  <inkml:trace contextRef="#ctx0" brushRef="#br0" timeOffset="1181.099">6895 2140 1467 0,'0'0'127'0,"0"0"-10"0,0 0 0 0,0 0-48 16,-3 12 6-16,3 1 22 0,0 1-66 0,0 7 1 16,0 4-11-16,0 6-1 0,1 5 0 0,1 6-8 15,1 3 0-15,2 5-2 0,0 1-7 0,0-3 2 16,1 1-2-16,1-4-2 0,-1 0 3 16,2-3-45-16,-1-7-44 0,1-3-19 15,-1-3-70-15,2-4 5 0,-2-1-77 0</inkml:trace>
  <inkml:trace contextRef="#ctx0" brushRef="#br0" timeOffset="1424.064">7067 2073 1048 0,'0'0'157'15,"5"11"-3"-15,-3-1-1 0,3 3-38 0,0 3-11 16,1 3 10-16,1 4-44 0,-2 5 0 0,2 5-16 16,-1 7-7-16,1 0 1 0,-2 6-14 15,2 3-1-15,-1 2-2 0,0 1-14 0,0-7-2 16,-2 1-4-16,-1-8-3 0,2-1-3 0,4-3-29 16,-3-6-37-16,2-4-10 0,-1-2-52 0,0-5 5 15,3 3-58-15</inkml:trace>
  <inkml:trace contextRef="#ctx0" brushRef="#br0" timeOffset="1636.766">6826 2537 1249 0,'8'-4'87'0,"0"3"34"0,4 0-85 0,-1-3 177 15,2 1-124-15,2-1-41 0,1 0 5 0,4-3 9 16,1 2-54-16,1-4-2 0,1 3-21 0,2-1-11 16,0-2-15-16,-1 2-221 0,2 0 236 0,0 1-68 15,3 0 96-15</inkml:trace>
  <inkml:trace contextRef="#ctx0" brushRef="#br0" timeOffset="2495.462">7345 2770 1179 0,'4'-2'194'0,"1"1"-8"0,-1-3-1 0,1-1-47 16,1 0-14-16,2-4 20 0,-1-3-65 0,2 1-8 16,-1-4-19-16,0-1-5 0,0-4-11 0,0 2-10 15,-3-3-3-15,0-3-2 0,-2 3-11 0,-1-1 0 16,-2 1-2-16,0 4 0 0,-3-1-1 0,-2 4 0 15,0 4-2-15,-1 4 2 0,-1 5-1 0,-1 4-3 16,1 5 0-16,-2 7 0 0,3-1-2 0,-1 7-1 16,0 2-1-16,4 1 0 0,-1 3-1 15,2-2 0-15,0 2 0 0,2-2 0 0,2 0 1 16,0-3 0-16,2-1-1 0,2 1 0 16,-1-2 0-16,4-4 2 0,-2 0-1 0,3-3-1 15,1-3 1-15,0-1 0 0,1-3 1 0,-1-5-1 16,2-1 0-16,-1-1 1 0,0-6 0 0,-2-3 0 15,1-1 0-15,1-4 2 0,-3-2 0 0,0-3 1 16,-2 1 0-16,0 0-1 0,-1-4 1 0,-3 1 1 16,1-1-1-16,-4-2 0 0,1 3 0 0,-1 0 0 15,0-4 1-15,-1 2-1 0,-1 3-1 0,-2 4 1 16,2-1-1-16,0 6 1 0,-3 1-1 0,2 6 0 16,-2 0 1-16,-1 5-2 0,1 5 1 15,0 0 0-15,0 3-2 0,0 3-1 0,2 0 0 16,1 0 0-16,1 0 0 0,2-2-2 0,1 1 0 15,5-2 1-15,1 0-1 0,1-5 1 0,3 1-1 16,2 0 1-16,-1-3 1 0,2-1 0 16,-1-1 1-16,0-2-1 0,-1 1 1 0,0-2 0 15,-2 2 0-15,1-4 0 0,-3 2 0 0,1-4 0 16,0 5 0-16,-1 0 0 0,1 0 0 0,-4 1 0 16,0 2 1-16,0 3 0 0,-2 0 1 15,-2 5-1-15,1-1 0 0,-2 4 0 0,-1 2 1 0,0 0-2 16,0 3 0-16,0 0 0 0,0 3 0 0,-1-3 0 15,1 2 0-15,1-3 0 0,0-1 0 0,2-1 0 16,-1-2 0-16,4-2 0 0,1-1-1 0,1-4 0 16,0-1 1-16,0 1-1 0,2-4 1 0,-1-5 0 15,1 1-1-15,-3-1 1 0,2-5 0 16,-2 2 1-16,0-4-1 0,0-1 1 0,-1-3 1 16,0 0-1-16,-1-1 1 0,-1-3-1 0,-1 1 0 15,0-2 0-15,-1 4 0 0,-1-1-1 16,1 1 0-16,-1 0 1 0,0 4-1 0,0 0 0 15,1 2 1-15,0 3-1 0,1 1 0 0,0 1 0 16,1 4-1-16,2 1-1 0,0 1 1 0,2 1-1 16,0 2 0-16,2 4 0 0,1 0 1 0,2 2-1 15,-1 2 1-15,2 1 0 0,-1 2 0 16,-1 0 1-16,2 3 0 0,-3 1 0 0,0-1 2 16,-2 2-1-16,-2 2 1 0,-3-3 2 0,0 1 0 0,-4 1-2 15,-2-2 3-15,-2 2 1 0,-5-2 2 16,-1 1-1-16,-5-3 3 0,-1 1 0 0,-4 0-2 15,-1-3 2-15,1-2-1 0,-3-1-4 0,0-2-20 16,-1-5-10-16,2-3-16 0,4-2-170 16,0-4-122-16,9-3 143 0,2-3 194 0,7-1-197 15</inkml:trace>
  <inkml:trace contextRef="#ctx0" brushRef="#br0" timeOffset="2987.86">8651 2453 1443 0,'-6'14'108'0,"-1"2"4"0,2 4 0 0,0-4-27 15,1 6-8-15,3 0 13 0,1 3-37 0,0-2-14 16,3 1-10-16,2-3-5 0,2-2-14 15,1-3-2-15,1-1-1 0,1-4 0 0,1-5-2 16,1-1 0-16,3-1 1 0,-1-4-1 0,-1-4 1 16,3-3 1-16,-1-4 2 0,-2-1 3 0,1-1 1 15,-3-7 17-15,-3 1 1 0,-2-2-3 16,-1-3 18-16,-4 2-7 0,-2 1 2 0,-4 0 2 16,-1-1-9-16,-3 1-9 0,-2 2-4 0,-3 6 0 15,2-1-10-15,-3 7-4 0,0 2-3 0,1 5 0 16,-3 1-3-16,0 9-4 0,0 1-1 0,1 5 0 15,0 3-3-15,0 3-23 0,1 0-20 16,3-1-5-16,2 1-33 0,4-1-157 0,4-1 201 16,2-5-80-16,3-4 124 0</inkml:trace>
  <inkml:trace contextRef="#ctx0" brushRef="#br0" timeOffset="3186.804">8837 2094 1315 0,'-7'0'155'0,"1"3"-6"0,1 3-1 0,0 2-17 15,1 1-45-15,1 2 2 0,-1 5-23 0,1 2-16 16,2 4-17-16,1 6-7 0,0 0-17 0,3 6-2 16,-1 0-1-16,3 6-2 0,2 1-3 0,3-2-113 15,1 1-100-15,1-3 112 0,0-3 103 16,1-2-102-16</inkml:trace>
  <inkml:trace contextRef="#ctx0" brushRef="#br0" timeOffset="3564.384">9196 2357 1554 0,'0'-11'215'16,"-1"2"-211"-16,-1 4 110 0,-1-1 27 0,-4 5-16 15,-4 1-24-15,0 5-33 0,0 5-15 0,-3 6-10 16,-3 1-35-16,1 6-4 0,-2 5 0 0,2 1-1 16,4 2-3-16,1 2 0 0,1-1 0 15,5-1-1-15,1 0-1 0,4-5 0 0,3-4 0 16,3-3 0-16,1-3-1 0,5-5 1 0,0-2-1 16,0-7-1-16,4-2 1 0,-1-4 1 15,1-3-1-15,-2-2 1 0,0-4 1 0,-2-3 0 16,-1 0 1-16,-3-5 0 0,-1 0 1 0,0 0 1 15,-3-1 0-15,1-1 0 0,-2 1 1 0,-2 4 1 16,1-3 1-16,0 5 0 0,-1 2 1 0,-1 3 11 16,0 1-2-16,-2 5-2 0,2 5 10 0,0 0-9 15,0 0 1-15,-5 9 3 0,4-2-11 0,1 5-3 16,0 1-2-16,1 3 0 0,0 0-2 0,3 1 0 16,2 0-4-16,-1-1-10 0,2-2-2 0,2-2-97 15,1-3-39-15,1-3-10 0,4 0-122 0,1-6 8 16,0-2-86-16</inkml:trace>
  <inkml:trace contextRef="#ctx0" brushRef="#br0" timeOffset="3795.417">9342 1884 2172 0,'4'25'79'0,"-1"5"17"16,2 2-59-16,3 4-7 0,-1 4-11 16,2 0-5-16,-2 3-8 0,3 1-1 0,0 1 0 15,-1 0-1-15,-1 1-1 0,2-3-1 0,-1-1-26 16,-1-1-13-16,1 0-17 0,0-8-191 16,-2-2 215-16,-1-4-68 0,0-4 99 0</inkml:trace>
  <inkml:trace contextRef="#ctx0" brushRef="#br0" timeOffset="3982.757">9151 2167 1307 0,'16'-7'119'0,"4"-1"-11"0,-1 2-1 0,2 0-23 16,4-4-33-16,0 1 2 0,2 4-26 15,1-2-38-15,2 1-67 0,-1 2-26 0,3 3-69 16,-1 1 5-16,0 2-82 0</inkml:trace>
  <inkml:trace contextRef="#ctx0" brushRef="#br0" timeOffset="4344.48">9848 2394 1475 0,'-1'-26'186'0,"-2"-1"-182"0,-1 1 83 0,1 0 27 15,-2 3-27-15,-3-1-8 0,-1 3-26 0,-1 5-8 16,0 6-11-16,-3 1-26 0,2 9-2 0,-1 1 0 16,-2 9 1-16,1 1-3 0,2 7 4 15,0 4-3-15,-2 6 0 0,3-3 3 0,2 6-4 16,0-1 0-16,7 0 1 0,0-2-5 0,1-2 0 15,0-3 0-15,7-5 0 0,-2-1 0 0,5-6-2 16,-1-2 1-16,1-6 0 0,3 0 0 0,0-3 0 16,0-3 1-16,-1-4 0 0,3-1 0 0,-2 0 1 15,-1-1 10-15,0-2 6 0,-2 1 6 0,1 2 32 16,2 0-1-16,0 1-6 0,0 3 36 0,-1-1-18 16,3 3 1-16,-2 2 1 0,2 0-23 0,1 3-14 15,0 1-4-15,1 1 1 0,2 1-15 0,-2-3-4 16,2 2-2-16,0 0-5 0,1-4-2 15,1-1-129-15,1 0-159 0,2-3 158 0,5-3 133 16,0 1-132-16</inkml:trace>
  <inkml:trace contextRef="#ctx0" brushRef="#br0" timeOffset="19537.415">5267 14220 1003 0,'1'-3'68'0,"3"-4"1"15,2 8-63-15,1 1 204 0,5 5-185 0,0 2 9 16,3 5-17-16,3 3-1 0,1 4 7 0,2 4 13 15,1 2 0-15,1 1 1 0,2 1 9 0,0 4-9 16,1-2-2-16,-1-1 3 0,1-1-15 16,2-5-3-16,-4-1 0 0,2-4-2 15,1-2-2-15,-1-7 4 0,0 0 0 0,1-8-1 0,0-1 5 16,-1-2-40-16,1-5-28 0,1-5-8 16,-4-4-55-16,0-5 3 0,-2-2-53 15</inkml:trace>
  <inkml:trace contextRef="#ctx0" brushRef="#br0" timeOffset="19979.473">5250 14645 408 0,'1'18'115'0,"0"-1"-7"0,2 1 0 15,0 3 2-15,1-2 4 0,2 2-12 0,3 1 5 16,2-1-2-16,2 0-6 0,6 0 5 16,-1-3-9-16,6 0-17 0,2-1-2 0,2-2 0 15,1-3-19-15,3-5-11 0,0 0-3 0,-1-7 1 16,-2-2-12-16,2-4-2 0,0-1-4 0,-3-7-2 15,1-1-2-15,-3 1-5 0,-2-4-38 0,-2 1-19 16,1 0-29-16,-7 1 3 0,-2 2-46 0</inkml:trace>
  <inkml:trace contextRef="#ctx0" brushRef="#br0" timeOffset="21598.626">15875 9021 1178 0,'12'-7'80'0,"4"1"13"0,3 6-79 0,2 1 250 16,1 6-222-16,4 4-8 0,1 4-14 0,0 4 0 15,0 6-10-15,-3 3-1 0,-3 6-2 0,-3 5 0 16,-2 2-1-16,-5 0-1 0,-2 2 2 0,-3-3 1 16,-3 0-1-16,-3-1 2 0,0-4-2 15,-7-2-9-15,0-2-1 0,-4 0-126 0,-2-4-42 16,-3-1 76-16,0-1 97 0,2-4-102 0</inkml:trace>
  <inkml:trace contextRef="#ctx0" brushRef="#br0" timeOffset="21781.282">16234 9043 1408 0,'29'17'79'0,"1"3"-11"0,-2 2-1 0,-2 3-13 16,-1 3-12-16,-5 8-4 0,-2 0-15 0,-8 3-2 16,0 2-3-16,-9-1-1 0,-1 5-3 15,-7-7 0-15,-1 2 1 0,-5-5 0 0,-3 4-1 16,-3-1-50-16,-5 0-95 0,-5 7 83 16,-5-5 49-16,-3 0-51 0</inkml:trace>
  <inkml:trace contextRef="#ctx0" brushRef="#br0" timeOffset="49037.195">19391 13652 567 0,'2'-2'312'0,"7"-3"-86"16,3 1-16-16,6 0 50 0,3 3-227 0,8-3 6 15,6 3-9-15,6 0 13 0,5 1 1 0,5-3-2 16,2 3 12-16,5 2-16 0,-1-4-1 0,3 2 3 16,2-1-21-16,1 2 0 0,1-1-5 0,-2 0-1 15,1 0-2-15,0 2 0 0,-2-1-12 0,-3-1-9 16,-3 0-9-16,-4 1-98 0,0-1-45 0,-5 0-16 16,-4 0-127-16,-7-1 5 0,0-2-86 0</inkml:trace>
  <inkml:trace contextRef="#ctx0" brushRef="#br0" timeOffset="49263.291">19569 13778 1441 0,'13'-3'83'0,"9"2"-13"0,6 1-1 0,1-1-15 15,6-1 3-15,12 2-14 0,1 0-12 0,2-2-4 16,5 1-2-16,0-1 2 0,2-1-7 0,-4 3-3 16,0-4-1-16,-5 3 0 0,0-1-3 0,-2 0 0 15,-3 2-61-15,0 2-30 0,-1 1-36 0,5 4 4 16,0 0-71-16</inkml:trace>
  <inkml:trace contextRef="#ctx0" brushRef="#br0" timeOffset="49954.418">24839 15705 632 0,'18'-7'365'0,"5"-1"-101"16,8 5-19-16,2-5 57 0,5 3-285 0,9-2 8 15,4 1-18-15,4 2-1 0,5-1-2 0,-4 0-1 16,1-1-1-16,-3 6 1 0,-1-1 0 0,-3-2 0 16,-5 3 0-16,-4 3-19 0,-4-2-42 0,-1 1-13 15,-2 3-44-15,-3 1 5 0,-1 1-58 0</inkml:trace>
  <inkml:trace contextRef="#ctx0" brushRef="#br0" timeOffset="50119.825">25093 15907 1470 0,'12'-11'152'0,"4"3"-149"0,5 3 37 15,2-3 113-15,12 5-133 0,2 0-19 0,7 3 1 0,5 0-1 16,7 0-1-16,3 0 1 0,0 0-71 0,4 4-44 16,-1-3-31-16,1 4-94 0,-3-1 6 15,-1 1-98-15</inkml:trace>
  <inkml:trace contextRef="#ctx0" brushRef="#br0" timeOffset="50813.532">30053 15778 1271 0,'1'-10'168'0,"4"4"-166"0,4 0 59 0,3 2 89 16,9-1-55-16,3 3-92 0,4 2-2 0,4-2 3 16,9-1-1-16,4 1-1 0,4 2 2 0,-1-2 0 15,0 2 0-15,1 0 2 0,2-1-2 0,-1 2 0 16,-2 0 2-16,-2 4-3 0,-1-4 0 16,0 4-1-16,0 1-19 0,-2-2-2 0,-4 1-198 15,1 1 202-15,-6 3-52 0,-3-3 68 0</inkml:trace>
  <inkml:trace contextRef="#ctx0" brushRef="#br0" timeOffset="51002.979">30151 15864 1764 0,'19'-6'55'0,"2"2"-15"0,5 1 0 0,4-1-16 15,-1 3 5-15,12-3-20 0,2 3-7 0,1-3 0 16,4 3 1-16,2 1-1 0,0-1 2 0,-4 1-70 16,-1 1-163-16,-3 4 138 0,-1 2 93 0,-2-2-90 15</inkml:trace>
  <inkml:trace contextRef="#ctx0" brushRef="#br0" timeOffset="76393.356">18670 13477 189 0,'0'0'-58'0,"0"0"16"0,0 0 4 16,2 0-12-16,-1 0 50 0,0 0 0 0,0 0 0 16,1-3 0-16,-1 2 0 0,0 0 0 0,2 0 0 15,-1-1 0-15,36-12 0 0,-30 10 0 0,-1 1 0 16,0 2 0-16,0-1 0 0</inkml:trace>
  <inkml:trace contextRef="#ctx0" brushRef="#br0" timeOffset="77358.562">18558 13555 315 0,'16'-8'71'0,"0"-3"-6"15,-1 1-2-15,1-1 3 0,1-1-4 0,-1-1-5 16,0 1 1-16,-1 0-2 0,0-2 0 0,-3 1 3 16,0 0-4-16,-5 1-10 0,-1 0-3 0,-2-1 2 15,-3 1-12-15,-1 1-9 0,-1-2-2 0,-3 2-1 16,-2 0-10-16,0 3 0 0,-3-1-1 0,-1 3-3 15,-1 1 2-15,0 2-3 0,-1 3 1 0,-2 2-2 16,1 3-1-16,-1 1-1 0,-1 2-1 0,3 5 1 16,-2 0-2-16,3 5 1 0,0-1 0 0,2 4-1 15,2 0 1-15,2 0 1 0,1 0-1 16,3-1 0-16,2-2 1 0,2 1 1 0,3-5 0 16,1-1-1-16,2-1 1 0,3-2 0 0,2-1 0 15,1-5 1-15,0 3-1 0,2-5-1 0,0-1 0 16,3 1 0-16,0-2-1 0,1-3-34 15,-2 1-29-15,2-5-7 0,2 3-50 0,-1-5 4 16,-1 0-49-16</inkml:trace>
  <inkml:trace contextRef="#ctx0" brushRef="#br0" timeOffset="77503.011">19115 13288 484 0,'5'-2'33'0,"-4"2"43"15,-1 0-43-15,0 0 99 0,0 0-49 0,-1 11 1 16,-3-1-8-16,-2 1-3 0,-3 1-3 0,0 4-11 15,0 3-5-15,0 2-1 0,0-2-17 0,2 2-11 16,-3 0-5-16,3 1 3 0,2-1-16 0,-2 0-2 16,3-2-25-16,-5-2-16 0,3 2-17 0,-4-4 2 15,2-1-31-15</inkml:trace>
  <inkml:trace contextRef="#ctx0" brushRef="#br0" timeOffset="77697.728">18872 13387 796 0,'9'-6'86'15,"1"4"-84"-15,0 2 28 0,1 0 20 0,-2 2 2 16,3 0-30-16,1 3 3 0,-2 1 0 0,4 2-2 16,-3 0 2-16,3 3-6 0,-1-3-1 0,4 2 1 15,-1 1-7-15,-1 0-4 0,0 2-3 0,-1-1-11 16,1-1-5-16,-4 0 1 0,1 1-10 0</inkml:trace>
  <inkml:trace contextRef="#ctx0" brushRef="#br0" timeOffset="78049.915">19221 13267 689 0,'0'0'97'0,"0"0"-95"0,0 0 44 16,0 0 59-16,5 6-35 0,-3 4-42 0,1 3 0 16,-2-1-2-16,1 4 1 0,1 2 0 0,-1 3-6 15,-1-1-2-15,2 4-2 0,-1 0-7 0,1-3-1 16,-1 4-2-16,1-5 0 0,-2 1-3 0,0-3-7 16,0 1-36-16,1-3-11 0,-2-4-29 0,0-2 2 15,0 0-41-15</inkml:trace>
  <inkml:trace contextRef="#ctx0" brushRef="#br0" timeOffset="78281.555">19144 13251 507 0,'6'-13'34'0,"2"-4"33"0,-1 5-42 0,2 2 136 15,1 0-103-15,0 4 9 0,1-1-6 0,0 4 1 16,1 2 7-16,0 1-2 0,1 1-3 0,-1 2-1 15,0 3-5-15,0 0-17 0,-1 3-2 0,-1 1 1 16,-3 2-19-16,-3 2-3 0,-2-2-4 0,-1 5-1 16,-1-2-4-16,-5 1 0 0,-2 1-1 0,-4-2 0 15,0 1-2-15,-3-1-31 0,1 0-40 0,-2-3-17 16,0-1-55-16,1-1 5 0,2-1-64 0</inkml:trace>
  <inkml:trace contextRef="#ctx0" brushRef="#br0" timeOffset="78521.016">19456 12671 967 0,'-3'4'68'0,"-2"5"-47"0,-1 3-20 16,-2 4 72-16,0 5-70 0,-1 7 0 0,-1 8-3 15,-4 6 0-15,1 4-1 0,2 1 0 16,-3 2 1-16,3-1-1 0,2 3 1 0,2-5 0 16,3 0 1-16,4-1 0 0,4-6 0 0,5 2-91 15,3-4 85-15,5 0-17 0,6-4 22 0</inkml:trace>
  <inkml:trace contextRef="#ctx0" brushRef="#br0" timeOffset="78784.3">20356 12638 1048 0,'0'-6'54'0,"2"6"-10"0,3 3-1 0,0-1 13 16,1 4-18-16,2 6-5 0,-1 3 11 0,0 7 6 15,3 2 0-15,-2 3 2 0,0 5 3 16,2 7-16-16,-1 3-1 0,1 1 1 0,0 2-18 16,-3 2-4-16,-1-3-4 0,0 2-1 0,-1-1-4 15,-3 1-48-15,-2-1-63 0,-3 1-46 16,-3 3-84-16,-4-4 7 0,-5 0-115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06:38.4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19714 2584 477 0,'-6'1'264'0,"1"0"-14"0,1-1693 0 15,2 3389-73-15,-1-1693-79 0,3 1-4 0,2 1-9 16,4 2-5-16,1 1-3 0,3 4-26 16,4-1-1-16,3 4-5 0,2 0-4 0,3 3 2 15,1 3-8-15,4 0-10 0,0 0-5 0,4 2-2 16,0 3-11-16,0-1-2 0,0 1-1 0,1 3 0 16,1-3 0-16,-3 1 0 0,2 3 0 0,-2-3-1 15,-2 2 1-15,-1 0-1 0,0-5-7 0,-2 1-7 16,-3-2-6-16,1-2-60 0,-3-1-15 0,0-2 1 15,-5-2-71-15,-2 0-101 0,-2-5 185 0,1 1-94 16,-1 0 172-16</inkml:trace>
  <inkml:trace contextRef="#ctx0" brushRef="#br0" timeOffset="305.388">20371 2983 796 0,'0'0'72'16,"0"0"5"-16,-2 0-1 0,1 0 20 0,1 0-27 16,-10 22-6-16,13-14 20 0,-1 7-4 0,1-1 4 15,3 3-8-15,-1 2-4 0,1 0-6 0,-1 2 1 16,1 1 5-16,-1-1-10 0,2 2-5 16,-3-2-5-16,-1 0-2 0,0 1-7 0,0-2-6 15,0 2 0-15,-3-4-1 0,-1 1-7 0,-1 0-2 16,-1-2-1-16,-2 1 0 0,-1-4-3 0,-3 0 3 15,-2-1-3-15,0-2 0 0,-2 0 1 0,-2-2-7 16,-2-1 0-16,-1 0 0 0,0-2-7 0,-2-1-2 16,0 0-3-16,-1-2 1 0,2 0-3 0,-2 1-27 15,2-4-24-15,1 0-2 0,0 0-27 0,4-2 7 16,2 0-56-16</inkml:trace>
  <inkml:trace contextRef="#ctx0" brushRef="#br0" timeOffset="2133.688">14808 2706 272 0,'-12'4'81'0,"4"-2"3"15,5 2-1-15,0 1-8 0,1 2 7 0,2 0 0 16,4 1-11-16,7 0-2 0,-1 0 1 0,9 2-2 16,-2-1-4-16,9-3 5 0,2 1-2 0,7-2 1 15,0-1 1-15,5-2-11 0,2 0-3 16,1-2 2-16,3 1-16 0,-2-1-6 0,-1-3-4 16,2 2-1-16,-2 0-8 0,-1-3 1 0,0-1-1 15,0 2 0-15,0-4 2 0,-2 2-7 0,1-2 0 16,-3 1 1-16,-1-1-8 0,-1 0-2 0,-2 2-4 15,-4 3-5-15,0-4-6 0,-4 3-139 0,-3 2 137 16,-3 1-33-16,-5 1 42 0</inkml:trace>
  <inkml:trace contextRef="#ctx0" brushRef="#br0" timeOffset="3365.416">2027 3628 763 0,'0'0'20'0,"14"10"2"0,-7-5-9 15,4 2-1-15,-1 0 1 0,2 3-1 0,-1 0 7 16,7 0 1-16,-1-3 1 0,5 2 4 16,-1 0-3-16,5-4 1 0,2 1 3 0,3-4-7 15,3 2-2-15,5 0-3 0,1-3-7 0,0-1 1 16,3-1 0-16,6-4 1 0,-1 0 1 0,2-3-31 15,2 0-27-15,1 0-9 0,0-3-46 0,5 1 4 16,0-2-50-16</inkml:trace>
  <inkml:trace contextRef="#ctx0" brushRef="#br0" timeOffset="4033.082">4477 3643 57 0,'0'0'59'16,"0"0"-5"-16,0 0 0 0,0 0-1 0,0 0-3 16,0 0-1-16,0 0-4 0,2 0-1 0,-1 0 2 15,19 11 0-15,-12-6-2 0,2 1-5 0,-1-4-2 16,3 2 1-16,3 2-6 0,3-2-5 0,1 2-3 16,1-4 1-16,2 2-8 0,2 1 1 0,5-4 2 15,3 2-1-15,0-1 1 0,3 0 0 16,3-1-1-16,0-1 2 0,4-3-3 0,-1-2-2 15,2 0-3-15,0-1 1 0,0-1-5 0,0-4 0 16,1 1-1-16,-2-1 0 0,-2-2 0 0,2 4 0 16,-4-4-1-16,-1 2 0 0,-1 1 1 0,-4 2-147 15,-1-2 135-15,-4 1-28 0,-3 2 33 0</inkml:trace>
  <inkml:trace contextRef="#ctx0" brushRef="#br0" timeOffset="5434.493">20928 7308 560 0,'15'-5'319'15,"4"1"-66"-15,-1 1-14 0,3-5 34 0,4 2-217 16,4 0 2-16,2-1-18 0,6 0-10 0,0-1-11 16,3-1-2-16,0 3-12 0,2 0 0 0,-2-2-1 15,-2 2-1-15,-1 3 0 0,0-1-15 0,-4 1-61 16,2 1-40-16,1 2-52 0,1 1 6 0,0 0-87 16</inkml:trace>
  <inkml:trace contextRef="#ctx0" brushRef="#br0" timeOffset="6047.427">22352 7424 957 0,'26'-7'66'0,"6"0"35"16,1 0-72-16,-1 2 188 0,5-1-149 0,3 2-26 15,2-2-1-15,1 1 7 0,0-2-35 0,-1 2-1 16,1 0-6-16,0 0 0 0,-1-2-3 0,-3 3 0 16,0-1-1-16,-2 4-1 0,-1-2-1 0,1 2-67 15,-2 0-29-15,-1 1 0 0,1 0-79 0,-2 2 5 16,-1 1-65-16</inkml:trace>
  <inkml:trace contextRef="#ctx0" brushRef="#br0" timeOffset="6455.861">23582 7352 1062 0,'30'-6'144'0,"3"4"-141"0,4 1 85 0,-1-6 18 15,4 4 1-15,0-2-18 0,-1 0-30 0,2 1-2 16,-5-2-3-16,0 1-34 0,-3-1-2 0,-3 1-8 16,-3-1-2-16,-1 1-5 0,-4 4-73 15,-2-4-96-15,1 5 93 0,-3 0 74 0,-4-2-76 16</inkml:trace>
  <inkml:trace contextRef="#ctx0" brushRef="#br0" timeOffset="7269.677">21287 7578 284 0,'0'0'93'0,"0"0"5"0,0 0 0 0,0 0-7 16,0 0 9-16,0 0-4 0,0 0-4 0,-1 0-4 16,0 0-3-16,-18 10-2 0,13-1-7 0,-3 1-11 15,1 1-6-15,-2 2 1 0,-1 2-16 0,0 2-12 16,-2 3-6-16,1-1 3 0,0 0-16 0,-1 1-8 15,2 2 2-15,1-3-2 0,1-1-2 0,0 1-14 16,0-4-2-16,2 2-76 0,1-1-1 0,-3-2 3 16,2 0-43-16</inkml:trace>
  <inkml:trace contextRef="#ctx0" brushRef="#br0" timeOffset="7493.44">20989 7866 663 0,'-2'7'48'0,"0"2"1"0,1 1 1 15,1-2-5-15,-3 3 11 0,2-1 9 16,1 0-6-16,1 0 21 0,2 1-4 0,3-1-1 0,0-4 20 16,0 2-15-16,5-2-3 0,3-1 1 15,2 0-20-15,1-5-13 0,2 0-6 0,1 0-1 16,0 0-17-16,3-5-4 0,-4 0-5 0,0-1-2 15,-1-1-7-15,0 1-144 0,-3 0 135 0,-3 2-29 16,-1 1 36-16</inkml:trace>
  <inkml:trace contextRef="#ctx0" brushRef="#br0" timeOffset="8012.06">19714 8521 538 0,'-3'4'186'0,"-4"-2"-50"15,0 2-1-15,0 3 15 0,-1 4-101 0,0 4-13 16,-2 4 7-16,0 0-15 0,-1 7 9 0,0 1-4 16,-1 4-11-16,3 1 13 0,1-3-4 0,1 1-1 15,4-1 12-15,2-1-14 0,1-4 0 0,5-3 2 16,2 2-17-16,3-7-1 0,1 1-3 0,3-4-1 15,0-2-1-15,3-1-2 0,0-2-1 0,2-3-5 16,-2-3-3-16,3 1-155 0,-1-3 150 0,0-1-34 16,-2 0 44-16</inkml:trace>
  <inkml:trace contextRef="#ctx0" brushRef="#br0" timeOffset="8192.112">19576 8743 985 0,'12'-7'69'0,"2"3"-51"15,3-1-15-15,-1-1 50 0,3 1-47 0,3 1-3 16,0 0 0-16,4-2 0 0,-1 1-3 0,1 2-49 16,1-1-54-16,-3 1 55 0,4 2 49 0,-1 0-47 15</inkml:trace>
  <inkml:trace contextRef="#ctx0" brushRef="#br0" timeOffset="9536.648">19965 8884 441 0,'7'0'61'0,"5"-2"-59"16,1 0 40-16,2 1 6 0,-1-6-8 0,1 3 11 15,5-5-2-15,-3 2 10 0,-1-3-7 0,0-1 1 0,-1 1 6 16,-1-4 1-16,-3 2 1 0,0-2 5 16,-4 1-1-16,-1-1-36 0,-2-1 13 0,-1 2-17 15,-3 0-3-15,-3 1-5 0,-2 0-1 16,-2 1-7-16,-3 2-5 0,-2 3 1 0,-2 0-1 16,2 2-4-16,-3 4 0 0,3 0-1 0,-5 2 0 15,4 5-1-15,1 0-2 0,2 2 1 0,0 3-1 16,1 0 1-16,3 5-1 0,0-2 1 0,2 4-1 15,3-2 1-15,-2 2 2 0,3-2-1 0,3 1 0 16,-1 0 2-16,2-1-1 0,3-1 1 0,2-4 0 16,2 2 0-16,2-2 0 0,0-2 1 0,2-4 0 15,1 2 1-15,1-5 1 0,-2 0-1 0,1 1 0 16,-1-3 1-16,0-2 0 0,-2-4 0 0,1 2 0 16,-1 1 0-16,-1-6-1 0,-1 2 1 0,0-4 0 15,-3-1-1-15,1 1-1 0,-2-1 0 0,0-1 1 16,-1-1 0-16,0 2-1 0,-1-1 0 0,0 1 0 15,1 0-1-15,-1-2 2 0,1 4-1 0,-1-4-1 16,1 3 0-16,-1 3 0 0,0-2 0 16,0 3 0-16,-1 0 0 0,1 2-2 0,-2 2 1 15,0 2 0-15,0 0 0 0,0 0-1 0,1 4 0 16,-1 2 1-16,1 0-1 0,-1 3 1 0,0-1-1 16,1 3 0-16,1 2 1 0,-3-2 1 0,3 1 0 15,-1 0-1-15,0 1 1 0,1-1 0 0,-2-1 0 16,2 0 1-16,0 0 0 0,3-1-1 15,-2 0 1-15,1-3 0 0,1 1 0 0,-2-2 4 0,0-3-4 16,1-2 0-16,-2 0 1 0,1-1-1 16,-1 0 0-16,-1-2 2 0,0-1-3 0,1-4-1 15,-3 4 2-15,3-5 0 0,-1 0 0 0,-2 1 1 16,3-8-2-16,0 4 1 0,0-3 0 0,-1 1-1 16,-1-2 1-16,-3-1 0 0,4 1 0 0,-1 0-1 15,-2-2 1-15,3 2 0 0,-3 2-1 0,2 0 0 16,2 0 0-16,2 4 0 0,-1-1-1 0,0 3 0 15,1 2 0-15,-3 0-1 0,2 2 1 0,-2 3 0 16,2 2-2-16,-1 0 2 0,-3 3-1 0,3 2 0 16,-1 3 0-16,1 1 0 0,-1 1 0 15,1 4 2-15,-2-3-1 0,1 2 1 0,-1 2 0 0,0-2-1 16,-2 1 1-16,3-1 1 0,-3 0-1 0,1-3 2 16,-2 0-1-16,1-2-1 0,0 0 1 15,-1-1 1-15,0-4-1 0,0 2 1 0,-1-6-1 0,1-1 1 16,0 0 1-16,0 0 0 0,0 0 0 0,0 0-2 15,0 0 2-15,0-1 0 0,-5-16-1 0,5 8-1 16,0 1 1-16,0-1-1 0,2 0 0 16,0-1 0-16,0 1 0 0,2 0-1 0,0-2 0 15,-1 1 0-15,1 1 0 0,1 1 0 0,-1 0 0 16,-1 1 0-16,2 3 0 0,-1-2 0 0,0 4 0 16,1 0 3-16,-1 2 6 0,-1 3 0 0,1 0 7 15,-1 2 1-15,-1 2-1 0,0 1 2 16,1 2 3-16,-2 0-5 0,-1 1-1 0,1 0-4 15,0 0-3-15,-1 0-2 0,0 0 1 0,0-1-3 16,0-2 0-16,0-1 1 0,0 3-2 0,0-6 1 16,0 3-1-16,0-4 0 0,0 0 1 0,0-3 1 15,0 0-1-15,0 0 1 0,0 0-1 0,0 0 1 16,0 0 0-16,0 0-1 0,0-1 1 0,0-16-2 16,0 8 0-16,0-2-1 0,1-1 1 0,2-1-1 15,-2 1 0-15,2 0-1 0,0-4 1 0,1 2 0 16,0-1-1-16,1 3-1 0,0-3 1 0,1 3-1 15,-1 1 0-15,0 0 0 0,1 3-2 0,0 0 1 16,-1 1-1-16,0 5 0 0,0-1 0 0,-2 3-1 16,1 3 0-16,0 4 2 0,-3-1-1 0,2 3-1 15,-2 2 2-15,0 0 0 0,0 2-1 0,1 0 2 16,0 0-1-16,0-1 1 0,3-1 0 16,0 0 0-16,0-1 0 0,1-3 0 0,2 2 2 0,0-4-1 15,0 1 1-15,0-3 0 0,1-1-1 16,1-2 1-16,-1 0 0 0,-1-1 0 0,1-2 0 15,-2-3 0-15,4 1 0 0,-3-2-1 0,-2-2 1 16,-1 2 0-16,0-4 0 0,1 0 0 0,-1-2-1 16,-1-2 1-16,-4 2 0 0,2-2 0 0,-1 1-1 15,1 2 1-15,0-3-1 0,-2 2 0 16,1 2-1-16,2 2 0 0,-1 2 0 0,-1-1 27 16,3 5-6-16,-4 3-5 0,0 0 22 0,0 0-6 15,0 0 5-15,0 0 8 0,4 16-15 0,-3-8-7 16,-1 5 3-16,1-1 1 0,3 3-8 0,-3 1-3 15,-1-1-2-15,0-1 0 0,4 2-3 0,-2-1-2 16,2-1-2-16,-1 1 1 0,0-4-3 0,1-1 0 16,3-2-1-16,0 0-7 0,-1-2-3 0,-3-1-123 15,6-3-100-15,2 1 116 0,2-6 115 0,0-1-116 16</inkml:trace>
  <inkml:trace contextRef="#ctx0" brushRef="#br0" timeOffset="9711.249">20974 8443 1258 0,'1'-5'87'0,"0"1"-9"15,-1 1-64-15,0 0 199 0,0 0-179 16,0 3-17-16,0 0 2 0,0 0 5 16,0 0-21-16,0 0-41 0,0 0-53 0,0 0-22 0,2 0-70 15,14 13 7-15,-6-2-81 0</inkml:trace>
  <inkml:trace contextRef="#ctx0" brushRef="#br0" timeOffset="10658.632">21190 8652 803 0,'2'10'50'0,"1"2"30"0,0-1-64 0,0 1 90 15,-1 1-59-15,0 0-15 0,-1 2-2 0,0 0 13 16,-1-3-27-16,0 2 30 0,-1-3-5 16,-2 0-6-16,2-1 27 0,0 1-14 0,0-4 2 15,-1 1 11-15,1-3-25 0,0 0-12 0,1-2-1 16,0-3 1-16,0 0-14 0,0 0-2 0,0 0 0 16,0 0-1-16,-1-13 0 0,2 4-2 0,0-1 0 15,2-2 0-15,-1-3-2 0,2 0 0 0,0-2 0 16,0 0 0-16,1-3-1 0,0 0-1 0,2 3 0 15,0-4 1-15,0 4-2 0,-1 1 0 0,2 2 0 16,-1 3-1-16,-1 0 0 0,2 2-1 0,-3 6 0 16,0-1 0-16,0 3-2 0,-2 2 0 0,1 4 1 15,-1 2 0-15,-2 3-1 0,1 5 1 0,-1-2 0 16,1 3 1-16,0 3 1 0,-1 2 0 0,2-3 0 16,1 1 0-16,1 2 1 0,-1-4 0 15,3 0 0-15,1 0 0 0,1 0 0 0,0-5 0 16,0-1 1-16,3 0-1 0,-1-1 2 0,1-6 0 15,-1 1-1-15,0-3 2 0,0-2-2 0,0-2 0 16,0-2 0-16,-1-3 2 0,-1-1-1 0,0-2 1 16,-2-1 3-16,-1-2-5 0,-1 0 3 0,-1-5-1 15,-2 2-1-15,1-3 1 0,-3 0-3 0,0 0 3 16,0-1-4-16,-3 2 3 0,-2 1-1 0,-1 2 0 16,-1 1-1-16,-3 4 0 0,1 2 0 0,1 2-2 15,-3 2 0-15,1 4 0 0,0 0-1 0,1 4 0 16,3 3 0-16,0 3 0 0,0 0-1 0,2 5 1 15,0-3 1-15,2 4 0 0,2 0 1 0,2-1 0 16,1 1 0-16,2 0 0 0,1-4 1 0,2 2 0 16,1-3 0-16,2-1 0 0,0 0 0 0,-1-5 1 15,2 1 0-15,-2-4 0 0,0-1 1 0,1-1-1 16,-2-1 1-16,1-3-1 0,-3-2 1 0,-1-1 0 16,-1-2-1-16,3 1 1 0,-2-2-1 15,-2-1 1-15,2 1-1 0,-3-1 0 0,1 3 0 16,0-2 0-16,-2 2 0 0,-2 2 1 15,0 1-2-15,-1 2 0 0,-1 2 0 0,2 1 0 0,-4 1-1 16,0 3 1-16,2 3 0 0,-1-2-1 16,2 3 0-16,1 1 0 0,3-1 1 0,-2-1 0 15,4 2 0-15,5-2 0 0,-1 0 0 0,3-3 0 16,2 1 1-16,1-1 1 0,0-1 0 0,1-3-1 16,0 0 0-16,3-2 2 0,-2-3-1 0,1-1 1 15,-2-4 0-15,2-1 1 0,-2-1-1 0,-1-3 1 16,-1 0 1-16,-1-3-1 0,-2 1 1 0,-1-4 0 15,-2-2-1-15,0 0 0 0,-5-1 0 0,1-3 0 16,-1 0-1-16,-2-2-1 0,-2-1-1 0,-1-2 1 16,-3-1-1-16,2 0-1 0,-4 1 0 0,1 2 0 15,-2 0 0-15,-1 4 0 0,-1 4-1 0,-1 3 0 16,0 5 0-16,-1 5 11 0,-1 5-3 0,1 4-2 16,0 5 8-16,-2 6-10 0,0 5 3 0,2 4 5 15,1 3-14-15,0 5 0 0,0 1-1 0,2 1 1 16,2 2 0-16,3 1 2 0,3 0 1 0,2-2-1 15,3 1 2-15,6 0 0 0,2 2 2 0,4-1-1 16,1 0 1-16,3 1 1 0,0-5-3 0,0 1-13 16,-1-3-2-16,0-3-172 0,-2-1 173 0,-3-3-44 15,-2-5 58-15</inkml:trace>
  <inkml:trace contextRef="#ctx0" brushRef="#br0" timeOffset="11196.134">19965 9491 1500 0,'0'0'28'0,"0"0"-11"0,-4 16 1 0,4-5-1 16,1 2-12-16,-1 3-7 0,3 3 2 0,-1 1 0 15,-2 1 0-15,0-2 0 0,0 1 1 0,0-1-1 16,1-2 2-16,2-4-1 0,-2 2 1 0,0-4 0 16,3 0 0-16,-2-4 0 0,-2-1 0 0,0-6 2 15,0 0-1-15,0 0-1 0,10-6 2 0,-3-3-2 16,-1 0 1-16,0-3 0 0,2-4-2 16,1-1 2-16,-1-1 0 0,1-1 0 0,1 0 2 15,-1-2-1-15,0 0 1 0,2 0 2 0,0 3-1 16,2-1 18-16,1 4 2 0,-3-2-1 0,3 4 17 15,-3 3 8-15,0 1 1 0,0 5 2 0,0 2 3 16,-4 2-20-16,1 1-1 0,-1 8 3 16,-1-3-25-16,1 4-3 0,-4 1-5 0,1 1 0 15,0 6-4-15,-2-5-1 0,-1 3-31 0,2 0-7 16,-2 0-18-16,2 1-141 0,-1 0 170 0,2 0-62 16,-1-4 90-16</inkml:trace>
  <inkml:trace contextRef="#ctx0" brushRef="#br0" timeOffset="11511.646">20491 9551 518 0,'-3'6'36'0,"0"4"52"0,2-1-46 0,0 1 98 15,-4 1-48-15,5-4-15 0,1 4 9 16,2-3 15-16,0-1-24 0,1-1 12 0,2 0-4 15,2-4-2-15,4 0 11 0,-1-1-7 0,1-1 1 16,-2-3 1-16,4 0-11 0,2-3-11 0,-1 1-3 16,-2-5 0-16,1 0-15 0,-3 0-7 0,-1-2-5 15,0 0 1-15,-3-2-11 0,-4-1-7 0,-1 2-2 16,-2-1 1-16,-1 2-8 0,-7 0-3 0,2-1-1 16,-5 3-1-16,0 3-2 0,-4 1-3 15,-2-2-1-15,0 5 0 0,-3-2-3 0,5 5 0 16,-5 3-1-16,1 1-1 0,1 1-1 0,2 5 0 15,0 0-3-15,1 1-16 0,3 2-5 0,1 4-91 16,5-5-47-16,3 4-32 0,2 1-126 0,4-1 8 16,4 3-98-16</inkml:trace>
  <inkml:trace contextRef="#ctx0" brushRef="#br0" timeOffset="11840.401">20805 9489 906 0,'-6'2'62'0,"1"1"21"15,0-1-64-15,1 0 216 0,2 2-195 16,0 3-15-16,2 1 2 0,2-4 10 0,1 3-22 16,2-2 28-16,3 2-5 0,2-3-6 0,-1 2 24 15,4-5-12-15,2 2 5 0,1-3 13 0,1 0-20 16,3 0 12-16,-2-3-5 0,1-1-1 0,-1-2 9 15,-1-1-11-15,-1 1 2 0,-4-4 2 16,0 2-13-16,-6-3-9 0,1 5-3 0,-3-5-1 16,-4 0-9-16,0 0-2 0,-5 0-4 0,0 2 0 15,-3-2-3-15,-2 2-2 0,-1-1-2 0,-4 3 1 16,1 1-3-16,-3 3 0 0,1 1-3 0,-4 1 0 16,1 1-2-16,-1 2-2 0,0 2-25 0,3 3-4 15,1-1-17-15,1-1-101 0,4 2-68 0,3 0 82 16,2 2 142-16,5-7-145 0</inkml:trace>
  <inkml:trace contextRef="#ctx0" brushRef="#br0" timeOffset="12051.556">21001 9155 1398 0,'0'0'170'0,"0"0"-166"0,0 0 83 0,0 0 27 15,0 15-27-15,3-5-1 0,-1 2-27 0,-1 4-9 16,0-1-4-16,-1 5-31 0,3-2-3 0,-2 4-4 16,2-1 1-16,-2 0-4 0,0 0-3 0,2 1-18 15,-2-4-10-15,4 3-15 0,0-3-164 0,1-1 183 16,5 3-58-16,-1-3 81 0</inkml:trace>
  <inkml:trace contextRef="#ctx0" brushRef="#br0" timeOffset="12545.4">21205 9439 968 0,'8'-3'67'0,"3"0"18"16,0-1-63-16,1 0 203 0,1-2-178 0,1 1-14 16,0-1 5-16,0 0 11 0,0-3-19 0,-1 2 26 15,0-1-6-15,-1-2-4 0,-2 2 23 0,0-2-22 16,-2 1 4-16,0 2 5 0,-3-3-28 0,-2 0-8 15,-3 3-5-15,-1 1-2 0,-3-1-9 0,1 4-1 16,-7 1-2-16,0 2 0 0,-2 0-2 0,-2 3-1 16,2 4-2-16,-1 1 1 0,1 0-2 0,0 6 1 15,1-2 0-15,2 4-1 0,2 0 1 16,2 2 1-16,1-2 0 0,4-1 2 16,0 1 0-16,2-3-1 0,2-1 1 0,3 0 1 15,2-4-1-15,1 2 0 0,-1-5 1 0,3-1-1 16,0-1 0-16,-1-1 1 0,0-1 1 0,2-2-1 15,-1-1 1-15,1-3 1 0,-1-1 0 0,0 0 1 16,-1-3 1-16,2 1 0 0,-2-3 0 0,0 0 1 16,0 0 1-16,1-3 1 0,-2 0 17 0,-1 1-4 15,-1 0 12-15,2 0 6 0,3 1 1 0,-6 0 5 16,2 3 9-16,1 0 2 0,-3 2-8 0,5 2-1 16,-2 0 1-16,-1 5-7 0,-2 0-1 0,2 1 1 15,-2 3-8-15,-2 3-3 0,-1 4-1 0,-3 0 0 16,-1 0-3-16,-2 3-4 0,-3 1 0 0,-3 2 0 15,0-2-5-15,-3 1-2 0,-2-1-3 0,0-1 1 16,0 1-5-16,-2-4-2 0,1 0-2 0,1-1-9 16,-3 1-4-16,1-2-107 0,2 1-76 15,-4 1-80-15,-1 0-155 0,0 1 13 0,-2 2-172 16</inkml:trace>
  <inkml:trace contextRef="#ctx0" brushRef="#br0" timeOffset="18660.186">11958 4701 341 0,'-9'-5'66'0,"4"3"-65"0,0 1 42 15,1-2 4-15,4 3 19 0,0 0-30 0,0 0-7 16,0 0-6-16,18 4-1 0,-6-2-9 0,4 2 10 16,3-3-2-16,3 2 0 0,4-1 7 0,4 3-8 15,6-4 1-15,5 3 1 0,3-2-11 0,7 1 13 16,3 1-3-16,7-3-3 0,3 0 11 0,6 2 4 16,3-3 1-16,7 1 3 0,4-1-1 0,5-1-6 15,0-1 0-15,5-1 3 0,4 1-9 0,3-4-4 16,2 1 0-16,0-2 1 0,0 2-5 0,2-2 1 15,1-1-3-15,-4 2 0 0,-2-3-2 0,-6 6-3 16,-4-5 0-16,-5 3 0 0,-1-3-3 0,-6 1 0 16,-5 1-2-16,-4 1-8 0,-5-1-1 0,-3 0-129 15,0 0 127-15,-3-2-31 0,-1 1 38 16</inkml:trace>
  <inkml:trace contextRef="#ctx0" brushRef="#br0" timeOffset="35161.265">22447 4510 369 0,'6'-3'59'0,"-3"-1"-58"0,-2 1 44 16,-1 1 10-16,0-1 3 0,-4-1-17 0,-2 2-15 15,-4-1 0-15,-1 2 2 0,-3 1-19 0,-4-3-1 16,-3 1-2-16,-5 1-2 0,-4 0-2 15,-2 1 6-15,-3 0 1 0,-5-1 1 0,-2 1 6 16,0-2 38-16,-1 1-14 0,-1 0-2 0,-1-2 26 16,0 0-22-16,-2 0 8 0,-1 1 10 0,-1 2-33 15,-2-1 0-15,3 1 1 0,-2 1 2 0,0 0 1 16,-1 1 1-16,0 1 1 0,3 2-2 16,-1-4 3-16,5 2 0 0,-5-1-1 0,5-1 2 15,2 1-3-15,3 1 0 0,2-3-6 0,2 3 1 16,5-2-4-16,2 0-6 0,2 0-1 0,4 1 1 15,1 0-7-15,1-1-2 0,2-1 3 0,2 3-1 16,0 1-1-16,-2-1-2 0,5 1-2 0,-1 5 2 16,2-3-3-16,0 5-3 0,2 1-1 0,-1 4 1 15,1 0-3-15,0 6-1 0,0 1 0 0,-1 3-1 16,1 2-1-16,-1-2 2 0,0 5-1 0,0-2 1 16,1 6 0-16,-1-2 2 0,0 2-1 0,2 2 0 15,-1-2 1-15,3 5 1 0,0 1 0 0,3-2 0 16,1-3 2-16,2 2 0 0,1-3 2 0,0-2-1 15,2-5 1-15,2 0 1 0,2-4 0 0,0 0 0 16,3-2 0-16,2 0 1 0,3-3 0 0,0-2 0 16,5 3 1-16,3-6-1 0,3 0 0 0,3-2 1 15,3 1-1-15,4-5-1 0,-2 1 0 16,5-5 0-16,3-1-1 0,2 1-1 0,4-1 0 16,1-2 0-16,1-1-2 0,3 1 2 0,4 0-2 15,-1 0 0-15,0 2 1 0,1-2 1 0,2-1-1 16,0 1 0-16,2 2 1 0,-1-1-2 0,0 2 1 15,-1-3 1-15,-3 2-2 0,-1-2 0 0,-4-1 2 16,-1 1-1-16,-2-1 2 0,-3-2 0 16,-3-1 0-16,-1-2 0 0,-1 0 1 0,-3-1 1 15,-1 0 1-15,-4-3 0 0,-3 1 2 0,-2-5 20 16,-3 2-4-16,0-2-1 0,-2-2 16 0,-4-6-4 16,-2 0-1-16,-6-1 7 0,3-4-11 0,-5-4-5 15,-1-2 3-15,-1-5 0 0,-2-1-4 0,-1-4-2 16,-2-4-1-16,2-1 0 0,1 2-2 0,-3-1-3 15,0 2-3-15,0 1 0 0,0 2-6 0,0 3-3 16,0 2-2-16,-1 3 1 0,-2-1-4 0,3 5-4 16,0-1-9-16,-2 3-18 0,-1 3-8 0,1 2-259 15,-1 5 271-15,0 5-73 0,-2 0 102 0</inkml:trace>
  <inkml:trace contextRef="#ctx0" brushRef="#br0" timeOffset="36462.783">25631 4330 278 0,'0'0'86'0,"0"0"3"0,0 0-1 0,0 0-15 16,0-1-7-16,0-1 4 0,0 1-22 0,0 1-8 15,-16-16-7-15,4 15-2 0,-2-2-12 0,-4 3-4 16,-3-1-3-16,-6 1 3 0,-5 0-7 0,-3 3-5 16,-6 0 0-16,-4 1-2 0,-2 0-1 15,-5-1 0-15,-5 1 0 0,-1 1-1 0,-1 0 1 16,-1-3 1-16,-3 2 1 0,-1 2 1 16,-2-3-1-16,1 0 2 0,-2 2 12 0,1-1 1 0,-2 1 10 15,-4-1 25-15,1 1 0 0,-1 1 0 0,3-2 29 16,-4 3-8-16,2-2-2 0,1 1 2 15,1 0-12-15,4 2-17 0,1 0-2 0,2-2-2 16,3 2-19-16,3 2-6 0,5 1-2 0,-1-3-3 16,4 6-5-16,1-2 0 0,4 2 2 0,2 1-1 15,1 1 3-15,2-3 0 0,2 3-2 0,6 3 1 16,1 1-2-16,5-2-3 0,1 3-3 0,1 1 0 16,4 2-3-16,-2-1-1 0,1 2 0 0,6 3-1 15,0-2 2-15,2 5-1 0,-1-1 2 0,5 2-1 16,-1 2 1-16,4 2-1 0,4 2 2 0,-2-3-1 15,1 1 1-15,1-3 1 0,2 0 0 16,1 1 0-16,2-6 0 0,1 1 2 0,0-3 0 0,4-1 0 16,-2-3 0-16,6-1 2 0,0 1-1 0,3-2 0 15,3-1 1-15,1-3 1 0,3 2 0 16,3-2 0-16,2 0 0 0,2-3 1 0,1-1 0 16,4-1 1-16,-2-2 2 0,4-2-5 0,-3-2 2 15,3 0 0-15,0-4-1 0,2-1-1 0,1 0 0 16,0 0-2-16,3 0 2 0,-1 0-1 0,4-1-1 15,1-1 1-15,1 2-1 0,1-2 0 0,-1 0 0 16,1 1-1-16,1-1 0 0,2 1 0 0,0 1 0 16,-1-4-1-16,1 3 1 0,1 0 0 15,1 1-1-15,-7-2 2 0,2 0-1 0,0 1 0 0,-1 1 1 16,-1-4 0-16,-1 2 0 0,-4-2 1 16,0-1 1-16,2 2-2 0,-4-2 2 0,-2-2 1 15,-6 3 1-15,1-5-2 0,-2 1 3 0,-4-3 3 16,0 0 14-16,-3-2-3 0,0-2 12 0,-2-2-1 15,1-2 0-15,-5-1 4 0,0-1 2 0,-2-2-1 16,-2-3-8-16,0-1-3 0,-3-3-2 0,-2-1 0 16,-1-1-2-16,-2 2-1 0,-1-3-2 0,0 1-5 15,-3 2-1-15,-1 0 2 0,-2 2-8 0,2 2-3 16,-2 1-1-16,-2-1 0 0,2 5-3 0,2 0-3 16,-2-1-4-16,0 5-13 0,1 1-4 0,1 0-131 15,1 2-91-15,3 4 113 0,0-3 135 0,0-2-134 16</inkml:trace>
  <inkml:trace contextRef="#ctx0" brushRef="#br0" timeOffset="37007.183">25535 4432 537 0,'10'-5'280'0,"4"-2"-79"0,4-3-77 0,5 0 87 15,6-1-180-15,7-1-13 0,3-3 2 16,7 1 3-16,-1-4-17 0,7 3 0 0,0 3-2 15,-1-3-2-15,-3 2 0 0,-3 2-2 0,1 3-33 16,-3-2-17-16,-3 1-23 0,-3 1 4 0,0-1-41 16</inkml:trace>
  <inkml:trace contextRef="#ctx0" brushRef="#br0" timeOffset="37197.981">26396 4065 552 0,'6'4'250'0,"1"4"-56"0,-1-2 1 0,1 5 11 15,2-2-126-15,-2 3-7 0,1-1-3 0,-2 3-25 16,-1 1-2-16,-4-2-4 0,-1 1-27 0,-1-2-3 16,-4 4-15-16,-4-1-18 0,-3-2-12 0,-1 1 2 15,-3 3-25-15</inkml:trace>
  <inkml:trace contextRef="#ctx0" brushRef="#br0" timeOffset="37762.972">26832 4189 1036 0,'7'-4'68'0,"2"1"2"0,-1-1-1 15,1-2-7-15,2 0-2 0,0-4-25 0,0-1 6 16,2-2 0-16,-3-1-29 0,1-2 18 0,0 1-2 15,-3-5-3-15,1 4 15 0,0-3-1 0,-3 5 6 16,1-5 6-16,-2 4-6 0,-1 3 0 16,0-2-2-16,-2 6 1 0,1-3-2 0,-2 5-10 15,-1 2-5-15,0 4 0 0,0 0-12 0,0 0-6 16,1 10-2-16,-2-3-3 0,1 3-4 0,1 2 0 16,0 1 0-16,3 1 0 0,1-1 0 0,4 0 2 15,0 0 2-15,4-2-1 0,-1 0 1 0,7-1 0 16,-1-2 1-16,2-3 0 0,1-1 1 0,-3-1-2 15,5-2-2-15,-1-2-5 0,1-4-5 0,-2 0-116 16,3-2-93-16,-3 3 107 0,1-5 112 0,-1 0-112 16</inkml:trace>
  <inkml:trace contextRef="#ctx0" brushRef="#br0" timeOffset="37927.36">26977 3747 1654 0,'-2'-7'70'0,"-2"0"-14"0,4 2 0 16,-1 0-4-16,0 1-23 0,1 4-14 0,0 0 0 15,0 0-13-15,0 0-45 0,1 0-24 0,0 0-39 16,21-2 3-16,-14 8-52 0</inkml:trace>
  <inkml:trace contextRef="#ctx0" brushRef="#br0" timeOffset="38260.475">27425 3830 944 0,'4'10'121'0,"-3"1"-4"16,-1 0 0-16,1 0-14 0,1 2-23 0,-2-1-4 15,1 0-14-15,-1 1-17 0,0-2-9 0,0 0-5 16,-1-1-17-16,-1 0-1 0,0-2-2 15,1-3-1-15,-1 1-1 0,2-6 1 0,0 0 0 16,0 0-1-16,0 0 1 0,0 0-1 0,-6-12 1 16,6 2-1-16,3 0 0 0,0-1-2 0,4-1-1 15,-2-1 0-15,1 0-2 0,1 2 1 0,2-3-3 16,-1 3 1-16,1 1-1 0,0 0-1 0,-2 3 2 16,2 2-1-16,-1 3 1 0,1-1 7 0,-2 3-6 15,0 3 0-15,-1 2 4 0,-1 1-2 16,-2 0-3-16,1 5 3 0,-1-1-7 0,-2 1-5 15,-1-1-19-15,0 2-13 0,0 0-19 0,-3 0-259 16,1-1 283-16,-3 0-83 0,-1 0 118 0</inkml:trace>
  <inkml:trace contextRef="#ctx0" brushRef="#br0" timeOffset="38459.723">27693 3453 1392 0,'0'-4'115'0,"0"4"-6"0,0 0 0 0,0 0-24 16,12 6-21-16,-8 4 9 0,0 3-33 0,1 6-11 15,0 2-10-15,-3 2-5 0,0 2-11 0,0 2-1 16,1 2-1-16,0-1 0 0,-1 0-1 0,0-2-68 16,0 3-51-16,-1-6-25 0,4 3-95 0,0 0 7 15,-2-1-103-15</inkml:trace>
  <inkml:trace contextRef="#ctx0" brushRef="#br0" timeOffset="38627.639">27526 3665 1236 0,'10'-10'139'15,"0"1"-136"-15,1 2 55 0,2-1 41 0,-1 0-35 16,3 2-28-16,3 0-18 0,-2 2 2 0,4-1-4 15,-3 1-18-15,2 3-96 0,-2 1-55 0,2 0 75 16,0 1 79-16,0 4-78 0</inkml:trace>
  <inkml:trace contextRef="#ctx0" brushRef="#br0" timeOffset="39100.733">27880 3882 578 0,'13'-4'40'0,"-2"-1"89"0,1 2-72 16,1-5 118-16,-1 1-36 0,0-1-38 0,-1-3-2 16,0 0 3-16,-1 0-48 0,-1 0 3 0,-2 1-7 15,0-1-6-15,-3 0-2 0,1 1-7 16,-3 4 1-16,-1-4 4 0,-1 3-13 0,-3 3-6 16,1-1-3-16,-2 2 1 0,1 2-9 0,-1 1-6 0,-1 1-1 15,0 6-1-15,1-1-5 0,1 0 0 16,-1 1-2-16,1 2 1 0,3 2 1 0,0 0 1 15,0-1-1-15,3 1 1 0,1-1 1 0,1 2 0 16,1 0 1-16,1-3 0 0,0 1 0 0,1-4 2 16,-1 2-1-16,2-3 1 0,0 1 0 0,-2-6 1 15,-1 1-1-15,2-1 0 0,-2 0 1 0,0-1-1 16,0-5 0-16,-1 1 0 0,-1-1 0 0,-1-1 0 16,1-2-1-16,0 0 1 0,-2-1-1 0,1-1 1 15,-1 0-1-15,1 0 1 0,2 3-1 0,-2-1 1 16,3-3 0-16,1 4 0 0,-2 0-1 0,1 2 0 15,-1 1 0-15,1 3 0 0,-4-3-1 0,4 5 4 16,-2 0 1-16,1 1-3 0,1 0 5 0,-3 2-4 16,2 2 2-16,-2-2 1 0,4 2-5 0,-3 3-1 15,0 0 0-15,1 0 0 0,-1-1 0 16,2 3 0-16,-1 0-2 0,2 1-1 0,-4-5 1 0,3 3-49 16,0 1-22-16,0-2-3 0,-1-1-59 15,1-1-139-15,3-1 210 0,-2 1-104 0,7-2 168 16</inkml:trace>
  <inkml:trace contextRef="#ctx0" brushRef="#br0" timeOffset="39948.579">28327 3710 606 0,'6'0'41'0,"0"0"70"0,1 0-73 0,-1 2 159 15,1-2-106-15,2 3-34 0,-4 1 2 0,1 1 7 16,1 1-44-16,-2 0-1 0,0 3-2 0,-1-2 0 15,0 3-2-15,-1-1 2 0,0 0-1 0,-1 0 0 16,-1-4 2-16,1 4-2 0,-2-2 0 0,0 0-2 16,0-4-1-16,-2 2 0 0,1-2 0 0,-1-2 0 15,2-1 0-15,0 0-2 0,0 0-1 0,0 0 0 16,0 0-3-16,0-1 0 0,-3-14-2 0,5 5 1 16,0 1-1-16,2-1-2 0,-2 1 1 15,3-1-1-15,0 1-1 0,0-3-1 0,0 2 1 0,0-1 1 16,1 0 0-16,0 0 4 0,0 1-1 15,1 2 0-15,-1 1 6 0,0 2 4 0,0 1-1 16,0 3-1-16,0 1 4 0,-1 1-8 0,1 2 1 16,-1 4 0-16,-1-2-8 0,2 5-2 0,-1-3 0 15,0 4-2-15,-1-3 0 0,1 4-1 0,1-2 1 16,1 2 0-16,0-1 0 0,1-1 0 16,2 1 1-16,0-1 0 0,1-1 0 0,0-2 1 15,0 0 1-15,0-4-1 0,0 2 1 0,-1-5 2 16,4 0 0-16,-6-4 1 0,2 1 0 0,-2-1 0 15,0-3 0-15,-4-2 1 0,2 2 0 0,-5-4-2 16,-1-2 1-16,0-2 0 0,-1 4-1 0,-2-4-2 16,-1 2 0-16,3-1 1 0,-4 2-2 0,0-3-1 15,-1 4-2-15,-1 0 1 0,2 0-1 0,-1 3-1 16,0 4 0-16,-1-1-3 0,1 3 0 0,3 2-1 16,-2 0 0-16,3 4 0 0,-1 2-1 0,0-1 0 15,1 3-1-15,2 1 2 0,0 0 0 0,2 1 1 16,1 1 1-16,0 0-1 0,2-2 3 0,1 2 0 15,0-1 1-15,3-3 0 0,-2 1 0 0,0-2 1 16,1-3 0-16,-1 0 1 0,-1 2-1 0,2-4 2 16,-1 0-2-16,-4-1 1 0,2 0 0 0,-3-1 0 15,3 1 2-15,-1-1-3 0,-2-2 2 0,-2 1-1 16,0 2 0-16,0 0 1 0,0 0-1 0,0 0-1 16,0 0-1-16,0 0 0 0,0 0 0 0,0 0 0 15,0 0-1-15,1 0 0 0,1 0 1 16,17 1 0-16,-9 3 0 0,1-3 0 0,2 2 1 15,1-3-1-15,4 2 1 0,-1-2 1 0,3 0 0 16,0-4 0-16,0 2 1 0,1-3 0 0,-1-1 1 16,0-4 2-16,-2 0-1 0,-2-1 0 0,-1-3 2 15,-1 2 0-15,-3-4 0 0,-1-3 1 0,-2 0 0 16,-1-2-2-16,-2-3 1 0,-2 0 0 16,-1-4-1-16,-2-1-1 0,0 0-1 0,-2 0 1 15,-1-1-1-15,-1-1-1 0,-2 3 2 0,0 3 1 16,-1 3 1-16,0 1 9 0,1 4-2 0,-2 2-3 15,2 4 9-15,0 6-9 0,0 4 2 0,-2-2-1 16,2 3-10-16,0 7-1 0,0 2-2 0,1 7 0 16,0 2-2-16,1 0 0 0,3 4 0 0,1 6 0 15,0-3 1-15,5 4 0 0,0 0 1 0,2 2 0 16,2-1 1-16,1 0-1 0,2 2-38 0,1-5-24 16,1 2-24-16,0-4 3 0,1-2-49 0</inkml:trace>
  <inkml:trace contextRef="#ctx0" brushRef="#br0" timeOffset="40842.16">29383 3461 1402 0,'0'0'99'0,"0"0"-66"16,0 0-21-16,0 0 57 0,1 8-45 0,3 0-12 16,1 3 3-16,-2 3 6 0,0 1-16 0,2 0 1 15,-1-1-3-15,1 4-1 0,0-5 1 0,-3 1 0 16,3-2 1-16,0-1 0 0,0-2 0 0,-1-4 2 16,1 1 1-16,0-4 0 0,0 1 2 0,1-3 2 15,-1-1 1-15,-2-4-1 0,2-1 3 0,-1-1-3 16,1-2 1-16,0-1 0 0,-1-4-2 0,-1 2-1 15,1-4 0-15,0 0 0 0,-2 1-1 0,1-4-2 16,-1 3 0-16,1-2-1 0,-1 3-2 16,-1 0 1-16,2 0 0 0,-1 4 0 15,1 0 1-15,0 5-1 0,0-1 0 0,-1 3 0 16,1-1-1-16,-1 5-3 0,1 1 0 0,0 4-1 16,1-1-3-16,0 3 1 0,1 2 0 0,0 1-1 15,1 2 2-15,1-1 0 0,-1 2 2 0,3 0-1 16,1-1 1-16,1 0 0 0,-1-3 1 0,3 1 0 15,1-1 1-15,0-2 1 0,0-1 0 0,1-2-1 16,-1-1 3-16,-1-3-1 0,1 0 2 0,-2-4-1 16,-1-2 1-16,0-2 1 0,1 1 0 0,-4-2 1 15,2 1-1-15,0-2 1 0,0 1-1 0,-4-1 3 16,0-1-1-16,-1 1 11 0,-4 2-2 0,2 2 0 16,-3-3 9-16,-3 3 0 0,1 1-1 0,-2 4 1 15,2-1-5-15,-3 0-8 0,1 2-1 0,0 2 1 16,2 1-12-16,2 2 2 0,0 1-1 0,2 0-2 15,1 0 1-15,4 3-1 0,-1-2 1 0,5 1 0 16,2 0-1-16,0 0 0 0,1-1 1 16,-1-1 1-16,2-1 0 0,1-1 2 0,0 0 0 15,0-3 0-15,-1 0 2 0,0-2 2 0,-1 0 0 16,-1-6 0-16,-2 3 2 0,-1-4 1 0,-1-1-1 16,-3 0 1-16,-2-2-1 0,-2-2 1 0,-1 0-1 15,-1-2 0-15,-3 1 0 0,-2-3-4 0,-1 2 1 16,-2 2 0-16,-2-2-4 0,-1 2-4 0,-1 1 3 15,-2 6-2-15,-1-1-1 0,-2 3-1 0,1-1 0 16,-2 4-3-16,-1 1 1 0,1 1-1 16,2 4-1-16,0 0 0 0,0 1-1 0,3 0 0 15,2 2-2-15,2 1 3 0,4 2-2 0,1 1 2 16,1 0-2-16,2-1 0 0,1 4 2 0,2-2-30 16,4 5-17-16,2-5-4 0,-1 1-37 0,7-1-94 15,-2 0-35-15,4-2-16 0,3-1-108 0,-1-3 5 16,0-1-61-16</inkml:trace>
  <inkml:trace contextRef="#ctx0" brushRef="#br0" timeOffset="41190.111">30062 3314 810 0,'-1'-7'54'0,"1"1"79"16,-2 5-93-16,2 1 211 0,0 0-149 0,0 0-28 15,0 0-4-15,0 0-1 0,-2 13-35 0,4-7-4 16,2 4 4-16,3 1 1 0,0-2-3 0,1 1-1 15,3 1-2-15,4 0 1 0,-1-1-1 16,3-3-5-16,0 2-3 0,2-2 0 0,-2-2-5 0,-1 1 1 16,1-4 1-16,-2-2-1 0,0 0 2 15,-3 0-1-15,-2-6 1 0,0 1-1 0,0-2-1 16,-3 1 1-16,-4-5-3 0,-2 1 1 0,-1 0-1 16,-2-2-4-16,-2 0 0 0,-6-1 1 0,0 1-5 15,-2-2-2-15,1 5-3 0,-4-5 2 16,-4 7-4-16,3-2-1 0,-2 3-2 0,0 1 0 15,2 4-2-15,-1 1-1 0,2 2 0 0,3-1 0 16,1 4-1-16,1-1-4 0,4 1 1 0,1 1-3 16,4 1-3-16,2-2-44 0,1 2-8 0,5-2 5 15,0 2-46-15,3-5-4 0,2 2-10 0,3-1-14 16,-3-3 3-16,2-3-13 0,3 1-7 0,-1-2-2 16,0-6-15-16,-2-1 2 0,1 0-18 0</inkml:trace>
  <inkml:trace contextRef="#ctx0" brushRef="#br0" timeOffset="41397.264">30327 3024 548 0,'-1'-28'101'16,"0"2"-8"-16,-4-1 15 0,-2 2-1 0,5 4-3 16,-4 3 14-16,3 3-18 0,1 3-4 0,-3 4 4 15,1 2-25-15,4 6-20 0,0 0-7 16,0 0-1-16,-5 9-24 0,4 1-5 0,1 3-2 16,3 5 1-16,-2 0-7 0,4 5-2 0,1 3 0 15,-1 2-1-15,2 0-1 0,2 3-2 0,-1 1 1 0,0-4-4 16,2 1 2-16,1 0 0 0,-1-3-2 15,1-1 1-15,-1-3 1 0,0 0-3 0,-1-2-12 16,0-2-9-16,0 1-8 0,-3-5-78 0,-1-1-18 16,0-2-5-16,-2-2-89 0,0-4 2 0,2 1-43 15</inkml:trace>
  <inkml:trace contextRef="#ctx0" brushRef="#br0" timeOffset="41863.923">30499 3200 1078 0,'8'1'60'0,"2"0"11"0,0-1-38 0,0 0-6 15,1-1-3-15,-1-2 5 0,0 2-4 0,-1-3 18 16,-1-2-2-16,-1 1-1 0,1 2 21 0,-3-3-10 16,0-1 3-16,-4-1-8 0,0 2-8 0,-1-4-10 15,0 0-3-15,-2 0 0 0,-3 0-12 0,1 1-5 16,-3 2-3-16,0 1 0 0,-1 1-5 0,-1 1-2 15,0 2-3-15,0 2 0 0,1 2-2 0,0 2-2 16,0 1 1-16,3 3-2 0,0 2 1 0,3 1 3 16,-1 2-1-16,3-1 0 0,2 0 3 0,1 2 1 15,2 0 2-15,1 0-2 0,1-1 3 16,1-1 0-16,1-2 0 0,1 0 2 0,0-2 0 16,-1-1 1-16,1-2 0 0,0 0 1 0,0-5 0 15,1 0 2-15,-2 0 1 0,1-4-1 0,-2 0 2 16,0-1-1-16,0-1 0 0,2-3 0 15,-2 2-1-15,0-3-1 0,-2-1 0 0,2 1 0 16,-1-2-1-16,3 2 2 0,-1 0 5 0,-2 0-1 16,0 2 4-16,-3-6 8 0,6 8 1 0,-1-2 2 0,-1 3 9 15,0-1 2-15,-1 4-3 0,1 1 2 16,0 1 0-16,1 3-7 0,-5 0-3 0,-1 3 0 16,0 3-10-16,-1-2-2 0,-2 2-4 0,-2 0 1 15,-2 3-5-15,-2-1 0 0,0 0-1 0,-2 0 0 16,0-1-1-16,-5 1-45 0,0 0-43 0,0 0-26 15,2 1-68-15,-5 3 6 0,-2 2-83 0</inkml:trace>
  <inkml:trace contextRef="#ctx0" brushRef="#br0" timeOffset="99953.88">7775 11004 631 0,'-2'9'43'0,"2"5"5"16,1 8-35-16,0 5 105 0,2 4-87 0,-1 19-8 16,3 11 0-16,1 9-1 0,0 5-10 0,1 14-3 15,0 14 3-15,2 9 4 0,-1 5 0 0,0 20 0 16,-1 4-4-16,-1 14 21 0,2 17 3 0,0 7 3 15,2 7-8-15,0 15-11 0,1 4 14 0,5 3 2 16,1 3 14-16,3 11-32 0,2-9 14 0,3 7-5 16,1-2 8-16,1-11 7 0,1 4-10 0,2-10-4 15,-2-6-3-15,2-5 1 0,1 0-5 0,-3-13 1 16,-1-3-1-16,1-1-1 0,-3-8 0 16,-2-7-154-16,-1 2 134 0,-6-23-22 0,-3-4 23 15</inkml:trace>
  <inkml:trace contextRef="#ctx0" brushRef="#br0" timeOffset="100745.932">7384 11213 899 0,'-5'-24'108'0,"1"4"-106"0,6 0 32 16,-1 0 108-16,8 3-138 0,4 3-5 0,7 1-2 15,4 3-2-15,10 1-2 0,3 3-1 0,12 1 1 16,5 0 0-16,11 1-1 0,6 1 2 0,13 3 3 16,10-2 1-16,11 0 0 0,7 2 3 0,13-1 0 15,4 2 1-15,13 3 0 0,7-3 0 0,6-2 0 16,4 2-1-16,11-1-1 0,3 0 1 0,6-1-2 15,4 1 9-15,6-4 10 0,2 1 4 16,6-1 14-16,0 1 1 0,2-3-1 0,0 2 23 16,1 1-12-16,-1-1 3 0,0 0-15 0,-4-1-5 15,-1-1-5-15,-2 6-6 0,-5-5 2 16,-2 3-8-16,-3 0-1 0,-5 1-2 0,-8-1-1 16,-3 2-1-16,-7 0-1 0,-6 0 1 0,-10 0-1 15,-7 0-1-15,-8 2 0 0,-5 1-1 0,-12 3 0 16,-5-3 0-16,-9 5 2 0,-7-1-4 0,-10 3 1 15,-5-1-1-15,-6 2-2 0,-3 1 0 0,-12 3 0 16,-2 1-4-16,-4 3-2 0,-5-1 1 0,-5 4-1 16,-3 3-3-16,-6 6-1 0,-4 2 1 0,-1 8-1 15,-6 3 0-15,-4 4 3 0,-2 5 2 16,-6 4 0-16,0 5 4 0,-3 3 4 0,-3 8 3 16,0 1-1-16,-4 4 5 0,-1 2-2 15,-1 8-2-15,-3 5 3 0,1 9-5 0,-2-1 0 16,-1-3-2-16,0 8 0 0,1 6 1 0,0 5 6 15,3 1 20-15,0-2-8 0,2 6 19 0,3 4-12 16,2 1 1-16,1 3 7 0,2-1-9 0,4 5-2 16,-2-2-14-16,4 6-3 0,-1 1-1 0,1-2-2 15,2 0-1-15,1 5 1 0,-1-1-2 0,3-4 2 16,0-1 0-16,2-1-1 0,1-3 3 0,0-4-1 16,2-2 0-16,0-7 1 0,2-1-1 0,0-3 1 15,3-2 0-15,-4-13 1 0,1-5 1 0,-1 1-1 16,-2-1-12-16,-2-6-10 0,-4-7-7 0,-3-3-148 15,-8-4 154-15,-1-2-44 0,-11-2 59 16</inkml:trace>
  <inkml:trace contextRef="#ctx0" brushRef="#br0" timeOffset="101183.21">9284 16638 692 0,'143'-5'73'0,"8"2"11"16,7 0 1-16,3-2 7 0,5 2-3 0,14-4 13 15,6 3-5-15,10-3-6 0,8-1 2 16,7 1-1-16,2-2-11 0,7 2-6 0,3 1-3 15,2-2 4-15,2 3-10 0,0 0-4 0,0 1-7 16,-2 1 1-16,2-1-8 0,-6 2-6 0,-1 2-3 16,-5-1 0-16,-5 1-10 0,-2 3-9 15,-8 2-1-15,-8 5-1 0,-7-1-11 0,-7 6-1 16,-8-1-30-16,-12 6-15 0,-7 2-19 0,-17-2 3 16,-4 6-34-16</inkml:trace>
  <inkml:trace contextRef="#ctx0" brushRef="#br0" timeOffset="102510.745">8704 11690 717 0,'-59'-12'401'0,"3"13"-127"0,7 12-22 0,-2 1 85 16,6 16-350-16,4 23 2 0,4 10-3 0,4 14 7 15,1 9 0-15,5 18-1 0,4 7 8 0,5 7 0 16,3 3-2-16,10 5 2 0,5 2-1 16,10-2-2-16,7 1 0 0,14-4-1 0,7-1 0 15,12-3-1-15,5-11 1 0,9-9 1 16,5-9 0-16,8-6 3 0,4-5 1 0,6-15 3 16,3-11 5-16,-3-13 21 0,6-7-1 0,2-14-4 15,-1-7 21-15,-1-18-6 0,-4-8 4 0,-2-17 6 16,-3-6-10-16,-5-8 3 0,-4-10-1 0,-6-12-1 15,-4-9 3-15,-10-8-7 0,-2-6-2 0,-8-12 2 16,-3-9-10-16,-7-10-5 0,-8-5-3 0,-10-7 0 16,-1-3-6-16,-11-1 0 0,-5-1 0 0,-15 0 1 15,-7 2 1-15,-9 7-1 0,-7 6-3 16,-14 11 1-16,-7 9 0 0,-10 10-9 0,-8 5-1 16,-8 18-1-16,-5 7-7 0,-4 14-3 15,-2 7-1-15,-1 14-3 0,-3 10 0 0,2 15-1 0,3 9 1 16,4 16-1-16,8 10 0 0,3 12-19 15,4 8-19-15,9 11-1 0,5 12-28 0,13 7-104 16,5 5-52-16,13 6 67 0,4 8 172 0,11 3-156 16</inkml:trace>
  <inkml:trace contextRef="#ctx0" brushRef="#br0" timeOffset="103417.641">10282 12772 1269 0,'64'-22'152'0,"13"0"-149"0,12-1 55 0,-1-5 28 16,17-1 2-16,10-3-50 0,13-5-8 16,11-5-11-16,7-6-3 0,10-2-10 0,5-2-1 15,11-1-1-15,4-3 1 0,4-2-2 0,6-3 2 16,0-2 12-16,4-1-1 0,-1-2 9 0,1-1 17 15,-2-1 2-15,-1 1-1 0,-5 4 20 0,-3 2-15 16,-6 3-5-16,-5 2 2 0,-4 4-18 0,-11 6-7 16,-9 0-3-16,-13 4-3 0,-10 6-6 0,-19 7-121 15,-8 6-171-15,-25 12 164 0,-15 5 123 0,-20 5-123 16</inkml:trace>
  <inkml:trace contextRef="#ctx0" brushRef="#br0" timeOffset="104401.296">12689 12109 1062 0,'-11'14'157'0,"-2"11"-154"0,0 10 73 16,0 3 128-16,-1 16-150 0,-1 7-16 0,0 11-13 15,-1 9-5-15,-1 16-3 0,1 10-15 0,-1 7-1 16,0 2-1-16,1 17 0 16,1 4-2-16,0 11 0 0,1 13-1 0,3-1 4 0,-1 5 0 15,3 17 17-15,1 0-1 0,-1 11-5 16,2 2 18-16,0 3-11 0,2 1 5 0,3 0 2 15,1-5-11-15,1-1 7 0,1-7 0 0,3-16 0 16,2-3 9-16,3-8-137 0,-2-12 111 0,2-10-12 16,-1-12 7-16</inkml:trace>
  <inkml:trace contextRef="#ctx0" brushRef="#br0" timeOffset="104834.067">12280 14456 730 0,'39'-11'424'0,"15"0"-121"16,13 0-23-16,8 0 83 0,13 0-353 0,20 0 2 15,11 1-7-15,17-2-1 0,7-1-2 16,13 0 1-16,5-3-2 0,8 2 0 0,5-1 1 16,5-3 1-16,4 3 0 0,3-1 2 0,-1 1-1 15,-2 0-20-15,-2 3 0 0,-5 0 2 0,-11-2-17 16</inkml:trace>
  <inkml:trace contextRef="#ctx0" brushRef="#br0" timeOffset="107165.083">9620 13905 716 0,'-15'-12'49'0,"4"-1"24"16,6 5-51-16,0-3 127 0,4 1-89 0,6 2 8 15,7 1-7-15,6 2-2 0,6-1 5 0,7 3-9 16,3 1 0-16,9 6 4 0,4 4-13 0,9 9-9 16,1 7-7-16,4 8-2 0,2 7-11 15,4 7-7-15,2 6-2 0,0 10 1 16,-1 3-8-16,-3 13-1 0,-2 7-1 0,-4 5 1 16,1 2-3-16,-12 11 23 0,-3 9 0 0,-6 3-6 15,-7-2 22-15,-9 3-1 0,-7 8 2 0,-7 2 11 16,-6-2-11-16,-7 1 19 0,-9 1-12 0,-14-4 1 15,-6 1 9-15,-10-9-19 0,-6-6 7 0,-13 1 3 16,-9-2-23-16,-5-12-3 0,-4-6 2 16,-7-8 0-16,0-2-2 0,0-6-7 0,0-5-62 15,0-14-54-15,2-4-46 0,6-13 5 0,6-9-92 16</inkml:trace>
  <inkml:trace contextRef="#ctx0" brushRef="#br0" timeOffset="109768.695">10688 15334 1174 0,'-15'-16'164'0,"3"3"-160"15,3 3 73-15,-1-2 29 0,5 6 11 0,2-1-65 16,3 7-15-16,0 0-8 0,1 7-4 0,5 3-14 16,3 2 18-16,-1 7 1 0,6 4-2 15,3 4 19-15,4 10-12 0,4 4 2 0,3 6 3 16,6 2-14-16,6 7-8 0,7 0-3 0,5 2-1 16,4 0-7-16,0 0 1 0,5-2 0 0,3-2 0 15,4-4 1-15,0-6 2 0,1-2 2 0,2-8-1 16,0-6 3-16,1-11-2 0,2-6 2 15,-3-15-1-15,-3-3-1 0,-3-14-19 0,-5-3-10 16,-5-8 0-16,-3-5-24 0,-3-3-43 0,-5-6-26 16,-4-5-17-16,-6-3-54 0,1-5 3 0,-3-6-42 15</inkml:trace>
  <inkml:trace contextRef="#ctx0" brushRef="#br0" timeOffset="194359.596">21983 11603 212 0,'5'-11'23'0,"1"1"28"15,0 4 35-15,-1-3-36 0,1 0 64 0,-2 2 2 16,1 1-3-16,0 1 2 0,-1 0-4 0,-4 1-10 15,3-1-3-15,0 3 1 0,1 1-16 0,-2 1-4 16,-2 0-5-16,0 0 2 0,0 0-8 0,-2 17-10 16,-3-8-4-16,0 3 1 0,-1 3-12 0,-2 1-13 15,1 3-2-15,-2 4-1 0,1-1-12 0,-2 1-3 16,0-1-3-16,1-2-1 0,-1 4-2 0,2-3-1 16,0 0-1-16,1-3 1 0,1-1-3 0,1 1-33 15,0-4-27-15,0-1-6 0,0-2-48 16,1-2-158-16,2-3 216 0,-2-3-98 0,0-3 152 15</inkml:trace>
  <inkml:trace contextRef="#ctx0" brushRef="#br0" timeOffset="194546.555">21887 11610 784 0,'0'-5'130'15,"0"5"-127"-15,0 0 101 0,0 0 36 0,0 0-10 16,0 0-9-16,1 0-9 0,13 6 0 0,-8 2-2 15,1 2-15-15,2 2-15 0,0-1-6 0,-1 1 2 16,3 2-22-16,3 0-11 0,1-2-7 0,-1 0 1 16,1 1-16-16,0-3-3 0,0 1-3 15,2 0-2-15,-3-1-6 0,2 1-59 0,-5 0-128 16,4 1 110-16,-2-1 71 0,0-1-72 0</inkml:trace>
  <inkml:trace contextRef="#ctx0" brushRef="#br0" timeOffset="197692.797">23171 11096 181 0,'8'-2'-28'0,"0"1"26"0,-2 0 3 0,1 0-18 15,0 1 71-15,-2 0-3 0,0 0-1 0,-1 0-5 16,-1 1-4-16,0-1 1 0,-3 0-7 16,0 0-6-16,0 0-3 0,0 0 1 0,0 0-8 15,0 0-2-15,0 0 0 0,0 0-1 0,0 0-2 16,-19 6 0-16,11-6-1 0,-4 1 0 16,-2-1 0-16,-1 2-2 0,-1-1-2 0,-3 0 1 15,0 0-3-15,-2 2 2 0,-3-3 2 0,2 0 0 16,-1 0 4-16,-3 0 6 0,-2 0 0 0,0 0-1 15,1 0 7-15,-1-1-3 0,-1 1 2 0,-2 0-1 16,2 0-3-16,-2 0 0 0,-2 0 0 0,2 3 1 16,-1-1-1-16,-3-2-2 0,1 0-1 15,-2 1 0-15,-1-1-2 0,0 0-5 0,0 0-1 16,-3 0 1-16,0-1-5 0,3 1 0 0,-3 0-2 16,2 0 0-16,1-2 0 0,-1 0-1 0,1 1-2 15,0 1 1-15,1 0-2 0,0 0-1 16,3 1 0-16,-2 3 1 0,2-4-1 0,3 0 1 15,1 1 2-15,1 1 0 0,0 1 3 0,2 0 8 16,0-1 1-16,-2-2-1 0,4 2 9 0,0 1-1 16,-1 1 1-16,0-4 1 0,2 2-2 0,0-2-3 15,0 2 2-15,5 1 0 0,-1-2-3 0,1 1 3 16,1 2 0-16,0-1-1 0,3 0 4 0,-1 2-2 16,0-4-1-16,2 4 0 0,-1-1-3 0,0-1-3 15,5 0-1-15,-1 3 1 0,0-2-5 0,2 3 0 16,1-2 0-16,1 3 1 0,0-2 0 15,1 3 1-15,-1-1 0 0,1 2 0 0,1-1 1 16,0 2 0-16,0 2-1 0,2 0 0 16,1-1 0-16,-2 2 0 0,2 4-1 0,0-2 0 15,0 3 1-15,1-1-1 0,0 2 0 0,0 1 0 16,0 1-1-16,0-3 0 0,1 2-1 0,0 1 0 16,0 1-2-16,1-4 0 0,-1 4-2 0,0-2 2 15,0 1-3-15,0 1 1 0,1 0-1 0,-2-1 0 16,1 0 1-16,1 4-2 0,1-1 1 0,1 3 0 15,-2 0-1-15,2 2-1 0,-1 0 0 16,1 1 0-16,1 1 0 0,-1 0 0 0,-1-2-1 0,1-2 1 16,0 2-1-16,0-2 0 0,-1 0 1 15,1 0-1-15,0 0 1 0,-2 0 0 0,2-1-1 16,-3 4 2-16,2-1-1 0,-2 2-1 0,1 3 1 16,1-1 1-16,-2 2-2 0,0-3 0 15,0-1 1-15,2-1-1 0,-1-1 0 0,2-2 0 16,-1-2 1-16,-1-1-2 0,0 2 1 0,2-3 0 15,2 4 0-15,-2-1 0 0,1 0 0 0,-3 2 0 16,2 1 0-16,1 2 1 0,-1-1-1 0,-3 4 1 16,0-2-1-16,-1 0 1 0,0 1 0 15,0-4 0-15,-3-1 0 0,-1-1 1 0,1-1-1 0,1-2 0 16,-4 0 0-16,5 1 0 0,-1-1 0 0,1-1 0 16,1-1 0-16,1 1 0 0,-1-2 0 15,2 0 0-15,1 2 0 0,-3-1 0 16,1 0 1-16,-1 1-2 0,0-1 1 0,2 0 0 0,-1-2 0 15,-1 0 0-15,2-3 0 0,0-1 0 16,0-2 1-16,1 0-1 0,-2 0 0 0,0-2 0 16,1 0-1-16,1-1 2 0,-2-1-2 0,0 0 0 15,-1-1 0-15,3 0 2 0,-1 0-2 0,1-4 1 16,-2 4 0-16,-1 0-1 0,3 0 2 0,-1-1-2 16,-1-1 1-16,2 2-2 0,-2-2 1 0,3 2 1 15,-2-2-1-15,2-1 0 0,-1 2 0 0,4-4 1 16,-2 2 0-16,0-2 1 0,2 0-1 0,-1 1 0 15,0-1 1-15,0-4-1 0,2 3 1 16,-2-2-1-16,1 2-1 0,0-3 1 0,0 1 0 16,0-1-1-16,4 0 0 0,2-1 2 15,-2 0-2-15,3 0 0 0,-1-1 1 0,3-2-1 16,3 2 0-16,0 0 1 0,0-3-2 0,2 0 0 16,-1 2 0-16,2 2 1 0,-1-5-1 0,0 3 1 15,0-1-1-15,0 2 0 0,1 1 0 0,0-1 0 16,2-3 1-16,-2 1 0 0,1 2-1 0,2 0 0 15,0 0 1-15,0 1 0 0,0-1-1 0,1-3 0 16,-1 3 0-16,2 1 0 0,0-2 0 0,-1 2 0 16,0 0 0-16,-2-1 0 0,1 1 0 0,1 1 1 15,-1 1-1-15,1-1 0 0,0 0 0 0,-2-1 1 16,5 4-1-16,-1-3 0 0,-2 0 0 16,0 0 0-16,0 1 1 0,1-1-1 15,-4 0 0-15,3 3 0 0,-2-4 0 0,-2 1 0 16,3 0 0-16,-1 1 0 0,1-1 0 0,-3 0 0 15,4 0 0-15,-3 2 1 0,2-2 0 0,0 0 0 16,1-1 0-16,-3 3 0 0,2-2 0 0,-3-1 0 16,4 1-1-16,-3-1 0 0,0 0 1 0,-2 0-1 15,-2 0 0-15,4-1 0 0,-3 0 1 0,1-1 0 16,-6 0 1-16,4 1-1 0,-2-2 0 0,-1 1 1 16,1-1 0-16,-4 2 0 0,0 0 0 15,0-3-1-15,-1 3 2 0,-1-2 1 0,0 0 1 16,-1-1 1-16,-1 0 2 0,-1 1 14 15,0-5-2-15,-1 2 0 0,0-3 12 0,-2 0-4 16,2 0 4-16,-2-3 1 0,-1 0-6 0,0 0-1 16,1-1-1-16,-1-5 0 0,0 0-3 0,-1-3-1 15,0-4-2-15,0-3 0 0,0-4-2 0,1-3-3 16,-3-2 0-16,1-1-1 0,1-2-3 0,-2 2 1 16,1 1 0-16,0 0-1 0,-2 1 0 0,0 2 1 15,1 1 0-15,-1-1 0 0,-1 0-1 0,-1-3-2 16,-1 0 0-16,0-3 0 0,-2-1-2 0,2-1 0 15,-4 1-3-15,3-3 2 0,-3 1-1 0,1 1 1 16,1 3-2-16,0-3 1 0,2 1-1 16,-1-1 1-16,0-4 0 0,2 2-1 0,-2-3 1 15,2 2-1-15,-2-1 2 0,0-1 0 0,-1 1 0 16,2 2 0-16,-2 0 1 0,0 3-1 0,0 1 1 16,-1-4 1-16,-1 1 1 0,1 0-2 15,-1-2 0-15,1 1-1 0,-2 1 0 0,1-3 2 16,-1 3-4-16,1 0 1 0,0 1-2 0,0 3 1 15,-1 2 0-15,2-3 0 0,-2 3-2 0,3 0 0 16,-1-3 0-16,2 4-1 0,3 1 0 0,-2-1 0 16,3 4-1-16,0 1-1 0,0 5 1 0,1 2 0 15,0 6 0-15,-1 2-3 0,1 5 2 16,3 2-2-16,-2 3 0 0,5 4-55 0,-1 2-40 16,2 5-10-16,0 4-73 0,2 5 5 0,0 6-74 15</inkml:trace>
  <inkml:trace contextRef="#ctx0" brushRef="#br0" timeOffset="198208.617">22827 11805 331 0,'1'-6'86'0,"2"1"-85"0,-1 1 79 16,1 1 45-16,0 0-19 0,0 2-21 0,1 1-1 16,-2 0-4-16,2 4 2 0,-3 3-6 0,-1 0-11 15,0 5-7-15,-3 2 0 0,0 4-16 0,-1 3-14 16,-2 2-2-16,-3 0 0 0,2 2-16 0,-1 1-2 16,1-3-3-16,0 1-12 0,0-6-4 0,3 3-120 15,-1-3 122-15,1-1-32 0,3 0 42 0</inkml:trace>
  <inkml:trace contextRef="#ctx0" brushRef="#br0" timeOffset="198404.951">22722 11931 718 0,'4'-1'85'16,"0"1"-83"-16,-1 0 40 0,2 0 23 0,0 2-4 15,3 1-16-15,-1 3-7 0,2-2 2 0,0 3-1 16,1-1-8-16,1 2-9 0,2 1-3 16,-1 1 1-16,3 0-11 0,-2 1-48 0,1 3-106 15,1-2 88-15,-3 0 58 0,-2 1-58 0</inkml:trace>
  <inkml:trace contextRef="#ctx0" brushRef="#br0" timeOffset="198737.885">22037 12924 1332 0,'-1'6'38'0,"1"2"-3"16,0 2 0-16,0 1 13 0,0 2-20 0,-4 3 0 16,2 0 8-16,0 3-10 0,-1-2-1 0,1 3 1 15,-3 1-13-15,0 0-3 0,2-4 0 0,1 2-2 16,-1 2-3-16,1-3-79 0,-2-1-53 0,-2-1-18 15,1 0-105-15,-1-2 8 0,-3 0-107 16</inkml:trace>
  <inkml:trace contextRef="#ctx0" brushRef="#br0" timeOffset="198950.356">21858 13022 903 0,'2'-9'109'0,"0"2"-107"0,1 3 49 15,0-2 19-15,1 3-1 0,2 2-19 0,2 1-6 16,-1 1-4-16,0 3-2 0,3 1-7 0,0 4-9 16,-1-3-3-16,2 4 3 0,1 1-12 0,-1 2-1 15,0 0-5-15,1 3-14 0,-4-3-5 0,2 3-173 16,-1 1 175-16,1 4-44 0,-4-6 58 16</inkml:trace>
  <inkml:trace contextRef="#ctx0" brushRef="#br0" timeOffset="199149.333">21893 13107 997 0,'-2'-3'98'0,"2"3"-22"16,0 0 0-16,0 0-24 0,0 0-10 15,0 0-17-15,14-7-18 0,-4 8 0 0,3 0-4 16,1 2-1-16,4-2-1 0,0 2-3 0,1-1-58 16,3 3-32-16,3-3-38 0,2 2 5 0,1-1-71 15</inkml:trace>
  <inkml:trace contextRef="#ctx0" brushRef="#br0" timeOffset="199399.616">22939 13007 1064 0,'-2'1'65'0,"-2"3"-11"0,2 6 1 16,-3-5 10-16,1 6-28 0,-1 0-5 15,0 4 8-15,-1 1-12 0,0-2-1 0,0 1 2 16,-2 0-16-16,5 0-2 0,-5-2-5 0,2 2-12 16,0-1-7-16,0-2-244 0,1 0 241 0,-1 2-58 15,-1 1 76-15</inkml:trace>
  <inkml:trace contextRef="#ctx0" brushRef="#br0" timeOffset="199564.166">22792 13086 832 0,'4'1'100'0,"2"3"-99"0,0-2 33 15,2 3 62-15,-1 1-52 0,3 0-39 0,0 3-2 16,1 2 0-16,0-3-1 0,0 3-1 0,0-1-181 16,-3 1 171-16,-2 0-39 0,-2-1 49 0</inkml:trace>
  <inkml:trace contextRef="#ctx0" brushRef="#br0" timeOffset="200031.384">21685 12310 392 0,'3'-5'117'0,"0"-1"-16"0,-2 2-12 16,1 0 6-16,-2 4-30 0,0 0-15 0,0 0 2 15,0 0-1-15,0 0-15 0,-3 11 4 0,0-1-6 16,1 3 1-16,-1 1 4 0,3 4-9 0,0 0 0 16,0 3-1-16,3-2-8 0,2 3 2 15,2-2 1-15,2-1 0 0,2 0 3 0,2-3 7 16,2-3 0-16,2-1-1 0,2-3 7 0,0-4 2 16,0 0-1-16,2-4-1 0,0-1 1 0,-1-3-8 15,0-2 1-15,-2-5 3 0,-2 0-9 0,-5-5-1 16,0 0-2-16,-4-7-1 0,-4 1-2 0,-3-2-4 15,-1-1-1-15,-5 1 0 0,-3 0-5 0,2 2-5 16,-5 1-2-16,-2 5 0 0,-2 0-5 0,-1 7-18 16,-1 0-45-16,2 6-25 0,-1 2-44 15,2 5 4-15,2 3-62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07:53.7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1215 1954 1485 0,'-13'18'83'0,"0"12"-18"16,-3-1 22-16,0 12-21 0,1 6 3 0,-1 10 3 16,-1 6-27-16,5 9-3 0,-3 7-4 0,4 5-1 15,0 5-5-15,5 6-2 0,-3 3-1 0,4-3 1 16,8-4-3-16,0-2 0 0,6-2-1 15,2-5 1-15,4-2-1 0,2-9-7 0,6-3-1 16,5-5-1-16,-4-5-7 0,6-10-5 0,1-3-1 16,2-11-2-16,3-3-3 0,0-6-12 0,1-7-19 15,-2-4-4-15,2-6-22 0,0-1-131 0,-3-4-113 16,-2-3 122-16,0-1 183 0,-4-6-176 0</inkml:trace>
  <inkml:trace contextRef="#ctx0" brushRef="#br0" timeOffset="459.213">980 1813 1441 0,'-13'33'41'15,"6"13"-5"-15,-4 8 14 0,1 15-18 0,2 5 6 16,-3 13 4-16,0 6-18 0,4 9 21 0,3 2-3 16,-1 6-2-16,4 3 22 0,5-4-11 0,1 0 3 15,5-1 2-15,1-1-14 0,3-5-10 0,1-6-4 16,6-4-1-16,1-7-11 0,2-6-4 0,2-8-3 15,1-8-1-15,4-2-4 0,0-13-2 16,3-3 0-16,-2-6-1 0,3-5 0 0,-1-7-99 16,1-3-87-16,2-6 97 0,1-4 90 0,-6-9-89 15</inkml:trace>
  <inkml:trace contextRef="#ctx0" brushRef="#br0" timeOffset="84680.724">16529 7593 447 0,'21'-15'97'0,"1"3"3"0,3-3 6 16,3 2-46-16,6-1 13 0,5-1-31 0,4 3-7 16,5-2 5-16,6 1 2 0,3-1-8 0,5-2 9 15,2 1-6-15,7 2 1 0,3-3 6 16,4 0-10-16,4 0-1 0,4-2 1 0,3 0-12 0,6-1-4 16,1 1-1-16,4-4-1 15,6 3-5-15,4-2-1 0,0 0-1 0,4 0 3 16,2 1-3-16,5 3 8 0,1-1 4 0,3 2-2 15,0 0 12-15,1 2-8 0,2 2 3 0,4-1 0 16,0 1-6-16,1 2-2 0,5 1-4 0,3 0-2 16,2 0-2-16,8 0-1 0,2 1-1 0,3 2 0 15,3-2-2-15,5 1 0 0,-1 3 2 0,3 2-1 16,-2 0 1-16,-4 2-1 0,-1 2-1 0,-7 0 1 16,-6 3-1-16,-6 2-3 0,-4 2 0 0,-9 1-1 15,-7 1-2-15,-9 1 1 0,-6 1-1 0,-7 3 0 16,0 0 0-16,-9-1-37 0,-4 3-58 15,-8 2-48-15,0 1-70 0,-8-2 6 0,-6 1-104 16</inkml:trace>
  <inkml:trace contextRef="#ctx0" brushRef="#br0" timeOffset="105667.162">26003 8845 184 0,'0'0'20'16,"0"0"-19"-16,0 0 17 0,0 0-11 0,10 13 22 16,-3-7 2-16,2 4 14 0,-1 0 8 0,2-1 0 15,0 3 13-15,2 1 4 0,-2-1-1 0,-1 1 4 16,4 2-1-16,0-2-11 0,0 2-3 0,2-1 2 16,4 2-15-16,0-4 4 0,4 2-3 0,1-2 0 15,1 0 2-15,5-1-3 0,0-2 1 0,2 1 1 16,1-5-4-16,2 1 0 0,2-2-1 15,2-2 1-15,0 2-1 0,2-4-2 0,-1 0 0 16,4-4-1-16,-1 0-2 0,0-2-2 0,-1 0-1 16,0-3 0-16,-1 0-4 0,-1-1-3 15,0 1-1-15,-2-1 0 0,-1-1-5 0,-4-1-2 16,-2 2-2-16,-5-1 0 0,-2 0-4 0,-2 0-3 16,-9 1-2-16,1-1 2 0,-4 1-5 0,-5 0-1 15,0 0-1-15,-3 1-1 0,1 2-1 0,-3-1-24 16,2 2-26-16,-2 1-10 0,0 5-38 0,0 0 4 15,-1 0-42-15</inkml:trace>
  <inkml:trace contextRef="#ctx0" brushRef="#br0" timeOffset="108945.679">29019 8769 551 0,'8'-9'107'16,"0"2"-105"-16,5 1 89 0,-1-2 35 0,9 1-20 15,1-1-13-15,4 3-29 0,2-3-4 0,6 2 5 16,2-2-36-16,3 1-2 0,3 2-2 0,-1-2-3 16,2 3 0-16,4-1 0 0,1 1-5 0,1 2 4 15,1-2-2-15,1 2-6 0,0-1-1 16,2 3-1-16,0-1-6 0,0 1-4 0,-1 0 4 0,-2 1-4 15,2 0-1-15,0 2-23 0,-3 1-27 16,-3-3-6-16,-4 1-38 0,-2 2 3 0,-1 0-39 16</inkml:trace>
  <inkml:trace contextRef="#ctx0" brushRef="#br0" timeOffset="109268.107">29011 8891 1064 0,'5'-1'75'15,"2"2"-48"-15,5-1-10 0,3 0 36 0,5 1-19 16,6 3-2-16,3 1-1 0,6-4 3 0,2 0-3 15,5-1 10-15,3 2 0 0,4-2-4 16,-1 0 11-16,1 0-4 0,2-2 0 0,2 1 5 16,-1 1-8-16,-1-1-11 0,0-2-4 0,1 3-1 15,0 0-14-15,-3 0-2 0,-1 0-2 0,-5 0-1 16,0 3-3-16,-3-2-1 0,-3 2-1 16,-6-1-6-16,-3 3-2 0,-6-4-109 0,-2 2-83 15,-5 4 99-15,-7-3 102 0,-4-1-102 0</inkml:trace>
  <inkml:trace contextRef="#ctx0" brushRef="#br0" timeOffset="110588.094">2839 10047 702 0,'85'-6'8'0,"1"0"1"0,1 0-3 0,-1 4 0 15,0-1-1-15,2-1 0 0,0 0 0 0,-4-2-1 16,-4 1 0-16,0-2 1 0,-2 1-1 0,-4 1-1 15,-2-2-1-15,-4 2 1 0,-4 1 0 0,-2 0-2 16,-4 1 1-16,-5 2-2 0,-1 1 0 0,-4 0 1 16,-3 1-17-16,-8 2-12 0,-5 2-10 15,-4-2 1-15,-6 5-21 0</inkml:trace>
  <inkml:trace contextRef="#ctx0" brushRef="#br0" timeOffset="110860.044">2934 10306 561 0,'15'-2'56'0,"9"0"1"15,6-3-8-15,7 2-10 0,7-1-2 0,3-2 0 16,6 1-13-16,4 0-5 0,1 0-4 15,4 0 2-15,2 1-7 0,-1 1-5 0,0 2 2 16,1-3-2-16,0 3-3 0,-1 1 2 16,1 0-2-16,-1 1-1 0,-2 3 2 0,3-2-7 15,-1 3-27-15,1 1-8 0,-1 0-24 0,-2 0 2 16,2 3-31-16</inkml:trace>
  <inkml:trace contextRef="#ctx0" brushRef="#br0" timeOffset="113439.507">13953 9883 9 0,'21'10'18'0,"1"-3"1"0,1 3 10 16,2 0 4-16,1 0 3 0,2 0 11 0,4 0 0 16,4 2-2-16,3-1 2 0,2-1-2 0,5 1-9 15,1-2-2-15,2-1-2 0,3 1-10 16,-2 1-4-16,1 0-2 0,5-4-2 16,0 2-3-16,4 1 0 0,0-2 1 0,3 3 0 15,2-1 1-15,2 0 1 0,3-3 2 0,2 1 0 16,-1 1 2-16,3-3-2 0,4 1 2 0,0-3 4 15,1 2 0-15,2-1 25 0,1-3-7 0,4 2-5 16,-1-3 23-16,0 0-20 0,2 0 6 0,0-3 3 16,1 2-25-16,2-4-2 0,0 3-3 0,-2-2 0 15,0-1-4-15,1 0 0 0,-1-1 1 16,-1 0 1-16,1-2 1 0,-2 1 12 0,-2-2-2 0,1-2-2 16,1 3 12-16,-1-2-13 0,-3-1 3 15,-1 1 1-15,-2-3-15 0,-2 3-2 0,-3 3-3 16,-3-3 0-16,-7-2-4 0,-1 1 0 0,-5 1-3 15,-5 1-8-15,-5 1-3 0,-3-2-94 16,-6 0-81-16,-6 0 92 0,-2-1 95 0,-8-1-96 16</inkml:trace>
  <inkml:trace contextRef="#ctx0" brushRef="#br0" timeOffset="138278.063">498 11863 125 0,'20'-12'1'0,"7"-1"0"0,3 2 1 0,2-1 0 0,7-2 0 15,-1 2 0-15,1 0 0 0,0 2 0 16,1-1 1-16,-4 0-1 0,-2 2 1 0,-2 0 0 16,-1 0-23-16,-4 1 8 0,-1 1-14 0,0-2 1 0,0 0-13 15</inkml:trace>
  <inkml:trace contextRef="#ctx0" brushRef="#br0" timeOffset="138425.777">1049 11509 182 0,'0'0'12'0,"1"0"-6"0,14 4-1 0,-9 3-1 15,3-3 1-15,-1 4-3 0,-4 2 0 0,2-1 0 16,-2 2 1-16,-1-1 0 0,-3 6 3 0,-4-2 1 15,-1 3-7-15,-5 1 3 0,-3 7 0 0,0 5-3 16</inkml:trace>
  <inkml:trace contextRef="#ctx0" brushRef="#br0" timeOffset="140310.234">756 13391 95 0,'23'-15'17'15,"2"-3"-1"-15,4 5-4 0,3-2-2 0,1-1 1 16,3-1-7-16,3-1 11 0,3 2 3 0,0-5 0 16,2-2 13-16,1 0-11 0,0-2 2 0,4-3 6 15,-1-1-10-15,-1 1-2 0,-1-2-3 0,2-1-8 16,-3 2 1-16,3 0 1 0,-2 1 1 0,-3 2-2 15,-2 1 2-15,1 3-42 0,-1 2-17 0,-6 3 19 16,0 2-49-16,-3 4 3 0,-6 4-28 0</inkml:trace>
  <inkml:trace contextRef="#ctx0" brushRef="#br0" timeOffset="140567.69">1740 12721 274 0,'21'-10'22'0,"2"2"-11"16,2 0-5-16,1 0 0 0,2 2 1 0,-2 2-5 15,0 2 2-15,-2 2 0 0,-1 0-1 0,-1 0 2 16,-6 1 0-16,-1 4 0 0,-4 2 0 0,-3 1 0 16,-4 2 3-16,1 1 1 0,-6 2-1 0,-3 3 5 0,-2 7-7 15,-3 0-34-15,-5 6-5 0,-4 3-28 16,0 3 3-16,-7 4-38 0</inkml:trace>
  <inkml:trace contextRef="#ctx0" brushRef="#br0" timeOffset="143183.942">22533 12666 253 0,'31'4'23'0,"3"-4"5"0,5 0 0 0,3 4-5 16,2-2 10-16,9 3 0 0,5-4-3 0,5 4 9 16,9 1 0-16,3-4-2 0,3 0 10 0,5 2-4 15,0 0 0-15,1-4 3 0,3 0-7 0,0 1-9 16,-3-1-3-16,0 0 0 0,-1 0-11 0,-3-1-3 16,0 1-1-16,0 0-1 0,-6-4-1 0,-3 1-1 15,-3 1 0-15,-3 1 0 0,-2-1 0 0,-4-1-2 16,-2-1-15-16,-5-1-10 0,-3 4-11 0,-1-4 2 15,-3 0-20-15</inkml:trace>
  <inkml:trace contextRef="#ctx0" brushRef="#br0" timeOffset="143631.674">25440 12729 286 0,'35'1'63'15,"0"1"4"-15,4-1 0 0,5 0-14 0,3 2 0 16,5-1 8-16,3-1-19 0,1 1-3 0,4-2 1 15,6 0-3-15,-5 0 0 0,2-2 13 0,-1-1-1 16,-2-5-3-16,0 2 15 0,-4 0-17 0,-1-2-3 16,-6 2 3-16,2-4-21 0,-9 3-3 0,-2 1-5 15,-3-3-2-15,0 4-5 0,-3-1-69 0,-2 0-67 16,-3 1 74-16,1 0 55 0,0-1-58 0</inkml:trace>
  <inkml:trace contextRef="#ctx0" brushRef="#br0" timeOffset="147484.713">427 15266 721 0,'17'-10'1'0,"7"0"19"16,4-2 12-16,7-2 1 0,-1-3 23 0,9-2 15 16,4-2 1-16,1-3 2 0,8-6 15 0,-1-3-26 15,2-2-6-15,1-1 1 0,2 1-30 0,1 0-9 16,1 1-4-16,3 0-2 0,-3 3-8 0,-1 7 1 15,0 0 1-15,-4 5-2 0,-3-1 2 16,-6 1 1-16,-2 1 0 0,-8 3-3 0,-2-1-1 16,-7 2-51-16,-4 2-19 0,-5 0 0 0,-6 3-62 15,-5 2 4-15,-3-2-43 0</inkml:trace>
  <inkml:trace contextRef="#ctx0" brushRef="#br0" timeOffset="147688.977">1511 14426 580 0,'16'-8'43'0,"0"3"9"0,3 4-6 0,2 0 2 15,1 1 6-15,3 2 7 0,-1 7 1 0,-1 0 3 16,-1 4 5-16,-4 2-12 0,0 2-4 0,-4 4 1 16,-1 0-16-16,-3 4-7 0,-3 0-4 0,-3-1-2 15,-4 0-9-15,-3-1 0 0,-4 1-3 0,-5-2 2 16,-2 2-3-16,-3 1-1 0,-1 0-4 0,-3 3-8 15,-1-1-4-15,-1 4-134 0,-3 4 130 16,-1 3-32-16,-4-1 41 0</inkml:trace>
  <inkml:trace contextRef="#ctx0" brushRef="#br0" timeOffset="152233.502">23224 14783 657 0,'35'-5'107'16,"1"3"-105"-16,4 2 66 0,2-5 63 0,3 3-58 15,5 0-8-15,6 1-1 0,2 0 0 16,5-4-1-16,2 0 0 0,4 4 4 0,4-5-2 15,1 3-1-15,2-1 3 0,2 0-6 0,1 1-5 16,1 2 1-16,3 0-11 0,-2-1-11 0,2 2-1 16,2-3 0-16,-1 1-13 0,4 2 1 0,-1 0-1 15,3 0-1-15,3 0 0 0,3 0-1 16,2 0 6-16,2 5 2 0,4-3 0 0,6-1 2 16,2 1-5-16,2 1 2 0,3 0 1 0,4 1-8 15,2-3-3-15,3 3-2 0,0 0-8 0,4 0 0 16,-3-2 0-16,0 2 1 0,0-2 0 0,-1 1 0 15,-2-1 2-15,-3 2-2 0,-1-3 2 0,-4-1-2 16,-5 0 1-16,-5 0-1 0,-5 0-1 0,-3-1-1 16,-7-3 0-16,-10 0 0 0,-4 1-1 0,-7-3-41 15,-7 2-38-15,-12-2-8 0,-6 2-61 0,-14-2 4 16,-7 1-61-16</inkml:trace>
  <inkml:trace contextRef="#ctx0" brushRef="#br0" timeOffset="152901.98">25330 14938 142 0,'2'-3'96'0,"-2"3"-6"16,0 0-1-16,0 0-14 0,0 0-1 0,0 0 2 15,0 0-16-15,0 0 12 0,0 0-3 16,0 0-3-16,-2 0 13 0,-13 19-6 0,11-9-3 0,-1 2 1 16,0 0-12-16,-1 4-14 0,-1 0-6 0,-1 2 2 15,-1 1-20-15,-1 0-4 0,2 1-4 16,-4 2 0-16,0-6-6 0,3 2 0 0,0-2 0 15,-1 0 0-15,2-2 0 0,0-2 0 0,-2-1 1 16,5-2 1-16,0-3 0 0,4 0 2 16,1-6 2-16,0 0-1 0,0 0 2 0,0 0-1 15,0-8-1-15,2-1 0 0,4-2-1 0,-3-4-3 16,5 0 0-16,0-4-1 0,2 0-2 0,-3-3-1 16,-1-2-1-16,5 0 1 0,-2-1-1 0,2 0 0 15,-2 2-1-15,1 1 2 0,0 0 0 0,2 1 1 16,-1 3 2-16,0 5-1 0,1 2 2 0,0 1 2 15,-1 2 1-15,1 7-1 0,-1-4 1 0,0 5-1 16,-1 3-2-16,1 0 2 0,0 4-4 0,2 0 0 16,-2 3 1-16,1 1-2 0,2 0 0 0,-2 0 1 15,2 2-1-15,0-1 1 0,0 0-1 0,-1 1 1 16,2-1-1-16,-2-1 0 0,-2 0 0 0,0-2-3 16,-3-1-10-16,-4-1-9 0,-1-1-10 15,-3-4-92-15,-3 2-32 0,-2-3-12 0,-2 0-112 16,-1-1 4-16,-3-1-71 0</inkml:trace>
  <inkml:trace contextRef="#ctx0" brushRef="#br0" timeOffset="153138.791">25390 14924 392 0,'-3'-5'190'0,"1"0"-25"16,2 4 0-16,0 1-45 0,0 0-12 0,0 0 0 16,0 0-49-16,0 0 12 0,-3 10-10 0,3-2-4 15,0 6 12-15,0 2 1 0,0 3 1 0,1 2-2 16,2 4 0-16,-1 0-8 0,2 1-1 0,0 4 3 15,2-6-10-15,0 3-5 0,0 1 0 0,2-6 0 16,-1 1-6-16,2-1-2 0,-1-2-3 0,1-1-1 16,1 0-4-16,0 0-10 0,1 1-1 0,-1 1 0 15,-1-2-11-15,3-1 4 16,-4 0-4-16,1-2-2 0,-3 0 3 0,0-5-51 0,-1 0-30 16,-1-3-6-16,-3 1-68 0,-2-2 3 0,-4-1-58 15</inkml:trace>
  <inkml:trace contextRef="#ctx0" brushRef="#br0" timeOffset="153404.486">25193 15910 1493 0,'5'-6'118'0,"0"2"-20"0,1 3 0 0,1 1-23 16,1 1-14-16,2 4-10 0,0 5-22 0,0 0-2 15,1 2-3-15,0 4-1 0,-1 3-3 0,1 3-5 16,-1 1-2-16,-2 2 1 0,0 3-6 0,-2 1-1 16,-1-1-2-16,-1-1-11 0,-1-2-2 0,-3-2-98 15,-2-3-29-15,-4-5-3 0,-3-2-116 0,-6-3 6 16,2 0-77-16</inkml:trace>
  <inkml:trace contextRef="#ctx0" brushRef="#br0" timeOffset="153743.535">25075 15928 1290 0,'21'-23'84'0,"2"1"-15"0,1 1-1 0,2 3-5 16,3 0-11-16,1 4 0 0,1 2-6 15,1 3 17-15,2 2-3 0,-3 1-1 0,1 6 15 16,-5-1-22-16,1 1-3 0,-5 2 2 0,-1 3-28 15,-3 1-7-15,-3 4-6 0,-4 2-1 16,-3-1-9-16,-6 4 0 0,-3 0 0 0,-5 1 0 16,-3 0 0-16,-7 1-4 0,-2-1-1 0,-5 2 0 15,-2-5-5-15,1 1 1 0,-3-2 2 0,1 1-3 16,-1-4 2-16,3 0 3 0,3-3 1 0,3-1 1 16,1 0 3-16,6-2 2 0,0-1-1 0,5-2 0 15,5 0 2-15,0 0 0 0,0 0-1 0,16-2 1 16,-5 2-2-16,4 0 4 0,2 2 2 0,2-1-1 15,2 4 5-15,0 1-1 0,0 2 2 0,-2 2-1 16,4 1 1-16,-2 1-3 0,1 3 0 0,0-2-2 16,1 1-2-16,1 1-3 0,-3 1 1 0,1-3 0 15,-3 1-2-15,-2 0-29 0,-1 2-46 16,-4-4-15-16,-3-1-53 0,-2 1 4 0,1 0-64 16</inkml:trace>
  <inkml:trace contextRef="#ctx0" brushRef="#br0" timeOffset="154333.792">25790 16110 1016 0,'15'-2'79'0,"1"1"-4"0,-1-2-1 0,1-1 6 15,0-1 5-15,0-1-9 0,-1-2 7 0,-1 1-21 16,-1-2 1-16,-2 1 3 0,-1-2-25 0,-2 1-11 15,-3-1-7-15,-2-1-2 0,-2 1-14 0,-2-1-1 16,-4 1-2-16,-1 2-1 0,-1 2-2 0,-3-2-1 16,0 3-1-16,-2 0-1 0,-1 4-2 0,1 2-3 15,-2 4-1-15,1 0 1 0,-1 3-3 0,2 4 3 16,0 1-1-16,3 6 1 0,0-2 2 0,3 2 3 16,2 3 1-16,3-4-1 0,2 3 2 15,6-1 4-15,-1 0-1 0,4-5-1 0,1 1 3 0,4-1 1 16,1-3 1-16,2-5 0 0,2 1 1 0,0-2-1 15,3-4 1-15,-1 0 1 0,2-2-1 0,2-2 1 16,-2 0 0-16,1-4 2 0,0-2 1 16,-3 0 20-16,1-5-3 0,-2-3-1 0,-2 0 17 15,-4-4-9-15,-1 0 3 0,0-3 4 0,-1 1-14 16,-3-1-6-16,-2-1-2 0,-1 3-1 16,-2-1-7-16,-1 4-1 0,-4 0-2 0,-4 3 1 15,-1 2-3-15,-2 3-2 0,-3 1-1 0,-1 4-1 16,0 2-2-16,1 3-4 0,-3 1-2 0,7 4-1 15,-1 4-4-15,1 2 2 0,3 1-2 0,0 4 1 16,1 3 1-16,2 2 1 0,0 2 3 0,3 0 0 16,-1 3 1-16,4 0 1 0,2 3 0 0,4-2 1 15,-1 1 0-15,3-3 0 0,1-1 1 0,1 1-1 16,1-1 1-16,0-1-1 0,-2 4 0 0,-1-2-1 16,-5 1-1-16,1 2 2 0,-2-2 1 15,-3 1-1-15,-3 0 3 0,-2-2-1 0,-1-3 2 16,-3-3 1-16,1-3-1 0,-4-4 0 0,-3-1 0 15,-1-2 0-15,-1-5 0 0,-4-3-11 16,0-2-12-16,0-3-6 0,0-4-17 0,0-3-109 0,1 0-82 16,4-2 93-16,-4-1 142 0,4-2-136 15</inkml:trace>
  <inkml:trace contextRef="#ctx0" brushRef="#br0" timeOffset="155357.157">26415 16229 948 0,'12'-8'113'0,"-1"-2"-22"0,-1-2-1 0,-1 0-20 16,-2 0-10-16,-1-4-3 0,-1 2-21 0,-2 0 10 16,-1-5-4-16,-1 3 0 0,1 0 10 0,-1 1-13 15,-1 0-4-15,1 1 1 0,2 0-15 0,-2 3-4 16,2 1-2-16,1 3-2 0,2-1-4 0,2 5-1 15,0-2-1-15,1 2 1 0,0 3-1 0,1 1-4 16,1 4 0-16,-1 0 0 0,-1 3-2 0,0 3-1 16,0 1 0-16,1 2-1 0,-3 2 0 15,0 0 0-15,-3 1 1 0,1 2-2 0,1 0 1 16,-2-3 1-16,0 2 1 0,-4-5-1 0,3 1 2 16,1-2 1-16,2 0 0 0,-1-3 0 0,-1 0 1 15,-1-6 1-15,4 6-1 0,0-8 1 16,2 2 0-16,-2-3 0 0,2-1 1 0,-1-2-1 15,2-3 1-15,3 1 0 0,-4-7-1 0,1 1 1 16,-1-5-1-16,1 1 0 0,0 0-1 0,-2-5 1 16,0 0-1-16,-2-1-1 0,0 3 0 0,-1-4 0 15,-1 3 0-15,-3 2-1 0,0-2-1 0,0 5 1 16,-1 3-2-16,-1 1 4 0,-3 1 0 0,1 4-2 16,-2 4 4-16,-1 1-3 0,1 1 0 15,-1 5 2-15,-2 2-4 0,2 3 0 0,2 1-1 0,1 4 0 16,0 0 0-16,3 3-1 0,0-1 1 15,4 2 0-15,2-2 0 0,3 1 0 0,-1 1 1 0,2-4 1 16,2 1-1-16,2-5 2 0,1 1-1 16,1-2 2-16,-1 0 1 0,2-6-2 0,0 1 1 15,0-5 0-15,1 0-1 0,0 1 3 0,0-5-1 16,0-2-4-16,1-1 5 0,-2-1 0 0,-1-4 0 16,0 0 0-16,-1-2 0 0,0-3-1 0,-2 3 0 15,-3-7 1-15,1 1-1 0,-4-2-1 16,1 3 0-16,-6-3 0 0,1 1-1 0,-1 3-1 15,-1-3 0-15,-1 7 1 0,-2-4-2 0,1 6 4 16,1 3 1-16,3-2 0 0,-1 2 3 0,-2 4-2 16,3 0 0-16,2 1 1 0,3 2-2 0,-2 1-4 15,1 1-1-15,0 6 0 0,2-3-2 0,0 5 0 16,0 1 0-16,-1 1-2 0,0 1 2 0,4 3-1 16,-2 3 2-16,0-1-1 0,0 1 0 0,1 3 0 15,-1-2 0-15,-3-1 1 0,0 3 0 0,-3-2 0 16,-3-3 0-16,-2-1 0 0,-1-1 1 15,-5-1 2-15,0 0-1 0,-3-4 0 16,-1-2 1-16,0 2 1 0,1-5-1 0,0-1 0 0,-1 1-1 16,4-1 2-16,-2-3 0 0,4 0 0 0,3-2 0 15,-3-3-1-15,2 2 1 0,7-1 1 16,2-3-2-16,2-2-1 0,3 2-1 0,0-5 1 16,2 0-1-16,6-1 0 0,-1-1-1 0,-2-3 0 15,0-1 1-15,2 1-1 0,-3-4 0 0,1 3 0 16,-2-1 0-16,-1-2 0 0,-2 3 0 0,-1 2 0 15,-2-3 0-15,0 6 1 0,-3-1-1 0,-2 3 0 16,1 0 0-16,-1 0 0 0,-2 5 0 0,1 1-1 16,-1 2 0-16,2-1-2 0,-1 4 1 0,2 0 0 15,0 4-1-15,1 0-1 0,1 1 1 0,1 2 0 16,1 3 1-16,0 1-1 0,1 1 1 0,0 3-1 16,2 3 2-16,0-2 1 0,0 2-1 0,-2 3 0 15,0-4 1-15,-1 2 0 0,0-1 1 0,-3 1 0 16,-1-1 0-16,-1-4 1 0,-5-2 1 15,-1 1-1-15,-4-2 1 0,-1-3-1 0,-3-1 1 16,0-1-1-16,-4-4 0 0,2-1-3 0,0 1-16 16,-1-4-4-16,1 0-14 0,2-2-69 0,1-2-18 15,1-1-4-15,2-1-85 0,3-2 3 0,0-1-39 16</inkml:trace>
  <inkml:trace contextRef="#ctx0" brushRef="#br0" timeOffset="155544.403">27642 15910 378 0,'13'4'251'0,"-3"-3"-57"0,-4 2 1 0,2 4-17 16,-1-1-56-16,-1 4-14 0,-1 0-18 0,-3 3 13 15,3 2-8-15,-1 2 4 0,-1 3 8 0,0-2-23 16,-2 2-7-16,0 0 0 0,1-2-32 0,0 1-14 16,-2-1-4-16,4-3-1 0,-2-1-17 0,-3-2-5 15,1-2-26-15,2-3-12 0,1 0-20 0,-2-2-211 16,-1-5 236-16,0 0-76 0,0 0 106 0</inkml:trace>
  <inkml:trace contextRef="#ctx0" brushRef="#br0" timeOffset="155717.138">27746 15751 1425 0,'1'-18'110'0,"2"6"-24"15,-1-3 0-15,-1 2 2 0,1 0-15 0,0 3-15 16,1 3 2-16,-3 0-16 0,2 3-3 0,-1 4 9 15,-1 0-24-15,0 0-10 0,0 0-6 0,8 12-4 16,-7-2-10-16,3 3-32 0,-4-2-29 0,0 2-2 16,0 2-46-16,1 2-113 0,1-1 173 0,0 3-86 15,2-2 139-15</inkml:trace>
  <inkml:trace contextRef="#ctx0" brushRef="#br0" timeOffset="155966">27958 16159 1120 0,'16'9'108'16,"0"-2"-3"-16,3-4-1 0,-2 0 4 0,3 0-13 16,0-3-1-16,-2-4 0 0,2 0-14 0,1-3-5 15,-4-2 1-15,0 1-19 0,-2-6-13 0,-5-1-4 16,-3-3-1-16,0 1-16 0,-7-3-2 16,-3 1-3-16,-3-2 2 0,-5 0-3 0,-2 3 2 15,1 2-3-15,-4 3-2 0,-1 1 2 0,1 5-8 16,-3-1-1-16,2 6-1 0,0 2-9 0,1 2-1 15,1 4 0-15,1 3-1 0,2 2 0 0,0 0 0 16,2 3-5-16,2 1-14 0,2 2-3 0,2-1-114 16,3 1-63-16,1-1 86 0,1 0 119 0,3-1-119 15</inkml:trace>
  <inkml:trace contextRef="#ctx0" brushRef="#br0" timeOffset="156306.883">28355 15974 1586 0,'9'5'41'0,"1"2"-9"0,1 3 0 0,0 1 25 16,-2 2-6-16,1 3-10 0,1 1 25 0,-3 0-13 16,1 1 1-16,-2 1 11 0,1-3-22 15,-3 2-12-15,0-6-7 0,-3 0-1 0,1-2-15 16,-2-4-1-16,-1 2 0 0,0-5 0 0,0 0 0 15,0-3-1-15,0 0 0 0,0 0 0 0,-7-11 1 16,5 0-3-16,2 0 1 0,0-4-1 16,3-1-2-16,0-3 2 0,1 2-1 0,2-4-1 15,2 1 2-15,2 0 0 0,-1 3 0 0,1-3 1 16,3 4 0-16,-1 0 9 0,0 3 4 0,2 3-2 16,-1 1 10-16,0 3-2 0,-1 1-1 0,0 5 4 15,-2 0-6-15,0 4-6 0,1 0-5 0,-2 3-1 16,0 3-8-16,-2 0 0 0,-2 5-3 0,1-2-21 15,-1 4-3-15,-2 1-342 0,-3 1 342 0,-7-5-83 16,-5-3 112-16</inkml:trace>
  <inkml:trace contextRef="#ctx0" brushRef="#br0" timeOffset="162932.757">20192 17382 1194 0,'-16'-6'23'0,"0"7"20"15,-3 1-8-15,-2 3-1 0,1 4 18 0,-6-1-2 16,4 7 2-16,0 4 3 0,0 4-5 0,-2 7-16 16,3 4-4-16,-1 8 1 0,1 0-18 15,6 4-5-15,-2 2 0 0,4-1-3 0,2-1-2 16,7-4 0-16,1-3 0 0,6-2-1 0,3-4 1 16,6-2 1-16,4-1 0 0,4-3 0 0,4-5 0 15,4-3 1-15,5-3 0 0,3-9 1 16,3 0-1-16,2-7 1 0,2-2-1 0,2-8 1 15,0-2-1-15,-1-5 0 0,-4-3 1 0,1-6-1 16,-1-1 1-16,-2-2 0 0,-2-3 1 0,-3-1-1 16,-4-2 1-16,-3-7 0 0,0 1 1 0,-6-4-1 15,-5-3 1-15,-2 0-1 0,-3 0 1 0,-5-4-1 16,0 4 0-16,-4 5 11 0,-1 3-1 0,-3 7-2 16,-2 3 10-16,-4 7-6 0,-3 3 1 0,-2 9 3 15,-1 4-10-15,-2 7-7 0,-1 2-1 16,-1 9-1-16,-1 5-6 0,-1 10-2 0,0 1 0 0,4 10-2 15,-4 5 2-15,4 6-1 0,1 5 2 16,1 2 0-16,5-1 1 0,6-2 1 0,3 1 1 16,1-6 0-16,8-2 2 0,3-8 0 0,1-1-1 15,4-3 0-15,1-2 1 0,4-5 0 0,5 0-1 16,3-2 0-16,-1-6-1 0,4-3 0 16,3-4 1-16,0-6 0 0,2-3 1 0,0-3 0 15,-1-5 0-15,-1-6 0 0,-1-1 2 0,0-3 0 16,-1-5 0-16,-3-2 1 0,-2-1-1 0,-3-2 2 15,-3 1 0-15,-5-3 1 0,-1 0-1 0,-4 1 1 16,-2 1 0-16,-5-2 2 0,-2 4 0 0,-2 2-1 16,-1 2 0-16,-5 4 0 0,-1 4 1 0,-5 3-4 15,-4 7 0-15,-1 5-4 0,0 6 0 0,-5 5-1 16,-4 3-2-16,1 6-1 0,-2 0-1 0,3 1 1 16,0 3 1-16,5 2-1 0,-1-5 2 0,8 4 0 15,2-1 0-15,6-4 0 0,1 2 1 16,2-4 0-16,4 1-3 0,3-6-1 0,1-1-1 0,3-4-15 15,0-1 2-15,4-4 2 0,-2-4-14 0,2-4 9 16,0 0 0-16,0-7-2 0,-2-1 12 16,1-4 5-16,0 1 2 0,-5-6 1 0,1 2 4 15,-2-1 1-15,-1-3 1 0,-1 0 0 0,0 0 1 16,-2 0-1-16,-1 3 1 0,-2 0 1 16,1 3 0-16,3 4 8 0,-4 2-4 0,-1 3 0 0,0 6 5 15,0 0-7-15,0 0 2 0,0 0 0 16,9 14-9-16,-6-4 0 0,2 0 0 0,1 2 0 15,1-2 0-15,5 2 2 0,1-3-1 0,4 1 0 16,-1-2 1-16,3 0 0 0,0-2 0 0,4-1 1 16,-4-4-1-16,2 0 0 0,0-1-1 0,-1-2 0 15,0-6 0-15,-2 3-6 0,1-3 1 0,-3-3 1 16,1 2-6-16,-2-2 4 0,-2 0-1 0,0-3-1 16,0 3 6-16,0-1 0 0,-3-2 1 0,1 2-1 15,-2-2 2-15,0 1-1 0,1 0 1 16,0 4-1-16,0-1-1 0,0 2 1 0,-2 2-2 15,2 2 1-15,1 3 0 0,0 1 0 0,0 4 1 16,3 2 1-16,0-1 0 0,-1 6 2 0,2 0 0 16,-3 1 1-16,2 3 1 0,-6-1 3 0,1-1-4 15,-4 3 2-15,-5 2-1 0,0-5-1 16,-4 3 1-16,-2 0 0 0,-4-1-2 0,-1 0 0 16,-4 0 0-16,2-3 1 0,-2-1-1 0,-2-1-1 15,1-5-3-15,-3 1-3 0,3-3-4 0,-1-3-32 16,1 0-12-16,0-5 3 0,0 0-40 0,5-3-38 15,-2 1-24-15,6-3-15 0,-2 0-46 0,6 2 1 16,-1-1-32-16</inkml:trace>
  <inkml:trace contextRef="#ctx0" brushRef="#br0" timeOffset="163317.8">21733 17858 1618 0,'11'-17'88'0,"-1"-2"-5"0,-1 1 4 16,1-2-15-16,0 0-1 0,-1 2 0 16,0-2-18-16,-2 3-12 0,0 1-6 0,1 2 0 15,-1 3-13-15,-1 1-8 0,0 3-2 0,2 2-1 16,-1 4-6-16,1 1 1 0,0 1-2 0,1 4-2 15,3 3 2-15,2 3-3 0,-1 3 1 0,3 3-2 16,0-2-1-16,1 5-1 0,-3-3 1 0,1 3-1 16,0 0 1-16,-3-2 1 0,-2 1 1 0,-1 0 0 15,-4-3 2-15,0 3 0 0,1-2 1 16,-6 0 1-16,-1-4 0 0,-6 0 0 0,-1 0 1 0,-3-3-1 16,0-1 1-16,-5-2-3 0,-4-4-6 15,3 0-4-15,-3-2-7 0,0-1-34 0,4-3-9 16,-1 1 1-16,-1-5-40 0,5-1-21 0,-1-2-14 15,4 2-6-15,2-3-22 0,3-4-79 0,1 1 162 16,2-1-74-16,2 3 150 0</inkml:trace>
  <inkml:trace contextRef="#ctx0" brushRef="#br0" timeOffset="163614.965">22427 17875 2496 0,'0'0'100'0,"0"0"-20"0,0 0 1 0,0 0-27 16,0 0-4-16,0 0 4 0,0 0-32 0,0 0-7 15,0 0-11-15,-1 0-16 0,0 0-10 0,0 0-222 16,-1 0 226-16,1 0-60 0,0 0 79 0</inkml:trace>
  <inkml:trace contextRef="#ctx0" brushRef="#br0" timeOffset="164010.297">23093 17855 1675 0,'35'-2'33'16,"7"1"-5"-16,6-2 1 0,3 2 9 0,4-1 0 15,2-2-3-15,2 3 7 0,0-2-12 0,2 2 0 16,-1-1 7-16,1 2-17 0,-4 0-9 16,-1-2-30-16,0 2-26 0,-4 2-24 0,-6-2 2 15,1 3-40-15</inkml:trace>
  <inkml:trace contextRef="#ctx0" brushRef="#br0" timeOffset="164211.301">24146 17772 1526 0,'12'12'79'0,"1"3"13"16,-2 2-3-16,-3-3 4 0,-2 2 8 0,1 0-22 15,-5-2-4-15,-3 4 2 0,-2-2-28 0,-5 2-14 16,-2-3-6-16,-2 1-5 0,-2 0-17 0,3 0-110 16,-3 0-95-16,-3-2 107 0,-3-1 92 0,2-2-96 15</inkml:trace>
  <inkml:trace contextRef="#ctx0" brushRef="#br0" timeOffset="165934.621">24859 17730 1687 0,'-1'-21'28'0,"2"1"-4"16,1-1 10-16,5 2 6 0,0 2-4 0,4 1 4 16,1 1 2-16,3 4-15 0,3 4-3 0,3 2 1 15,-2 4-19-15,5 1-4 0,-1 6-2 0,1 2 0 16,-2 5-2-16,2 5-1 0,-1 0 1 0,-1 3-2 15,-2 1 3-15,-1 1-1 0,-1 1 2 0,-2-1-1 16,-2-2 1-16,-2-1 0 0,-4 1 0 16,0-5 2-16,-2 1-1 0,-4-3 1 0,1-3 0 15,-3 0 0-15,0-1 1 0,-1-5 1 0,-2-2 0 16,-2-3-1-16,0 0 3 0,-2-5-2 0,1-2 1 16,1-3 0-16,0-1 0 0,0-5-1 0,0 0 0 15,4-3-1-15,-2 0 0 0,3 0 1 0,0-3-2 16,1 0 1-16,1 0-1 0,1-1-1 0,1 4 0 15,0-1 0-15,2 3-1 0,3 4-2 16,-1 2 0-16,2 4 0 0,2 3-2 0,1 4-3 16,2 3 3-16,-1 5 1 0,0 2-2 0,-1 2 3 15,0 3-1-15,0 4-2 0,-2-3 5 0,-1 3 0 16,0 2 0-16,-2-2 0 0,-1-1 0 0,-1 2 0 16,-1-4 0-16,-1-1 1 0,-2 0 0 0,2-3 0 15,-2-4 1-15,0-1-1 0,0 0 1 0,-1-4 3 16,1 1 0-16,-2-4-1 0,0 0 2 0,0 0 0 15,0 0-1-15,0-2 2 0,11-19-3 0,-9 9 0 16,1 0-1-16,0-2 0 0,2 1-1 0,0-3 0 16,0 1 0-16,0 0-1 0,1 0 0 15,2 0-1-15,-2 3 0 0,0 0 0 0,0 2 0 16,2 1-2-16,-3 3 1 0,1 6-2 0,-1 0 1 16,1 1 0-16,-1 5 0 0,1 3 1 0,0 2 0 15,0 1 0-15,3 4-1 0,0-2 2 16,0 1-1-16,2 2 0 0,-2-5 1 0,6 2 0 15,-4-2 0-15,6 1 0 0,-2-3 1 0,4-2 0 16,3 0 1-16,0-3 0 0,4 1 0 0,-1-5 1 16,2 3 0-16,-4-4 2 0,1-2-1 0,-2-1 0 15,-2-2 1-15,-2-1 21 0,-2-2-3 0,-2 1-4 16,-3-3 17-16,0-1-11 0,-4-2 9 0,-2 1 3 16,-1-1-15-16,-2-1 0 0,0 2 0 0,-4-3 0 15,0 1-1-15,-2 1 1 0,2 3-7 0,-2 0 6 16,0 4-4-16,-1 0-5 0,2 2-2 0,-2 3 0 15,1 1-6-15,-1 2-2 0,0 3 0 0,2 4-1 16,-1 1-1-16,0 1-2 0,3 1 1 0,0 3-1 16,1 0 1-16,3-1-1 0,1 1 1 15,2-1 0-15,3 1 0 0,0-2 1 0,2-2 0 16,1 0 0-16,2 1 2 0,0-5 4 0,2 0-5 16,0 1 1-16,4-2 2 0,-1-2-1 15,-1-3 1-15,1-1 0 0,-1 0-2 0,1-5 1 0,0 0 2 16,2-1 1-16,-5-2 0 0,3-1 2 15,-3-3-1-15,-1 0 2 0,-2 1 0 0,-2-1 3 16,-3-6 0-16,-6 1 0 0,-2-3 3 0,-2-1 1 16,-4 0-2-16,-2 3 0 0,-4-3 1 0,-2 0-7 15,1 4 0-15,-2 2 0 0,0 3-7 0,-1 3-1 16,-1 3-1-16,-2 5-1 0,2 1-1 0,1 3 0 16,-5 5-1-16,3 0 0 0,-3 5 0 0,1 1-1 15,4 0 2-15,1 2-2 0,1 1 0 0,5-1-30 16,2 3-14-16,4-3-3 0,1 0-35 0,4-3-81 15,3 1-69-15,2-2-35 0,0 1-114 0,1-3 6 16,-1-2-98-16</inkml:trace>
  <inkml:trace contextRef="#ctx0" brushRef="#br0" timeOffset="166435.88">26195 17652 1187 0,'0'0'66'0,"0"0"-16"0,1 0 2 16,15 6-1-16,-8 3-3 0,2-2 1 0,-3 4-5 16,4-1-7-16,0 1-5 0,5 2-1 15,0-2-11-15,3 0-7 0,1-3-2 0,2 2 6 16,0-4-10-16,4 1 0 0,-1-2 1 0,-1-2-2 16,3 0 2-16,-3-3 0 0,1 0 1 0,-4-6-1 15,-2 1 2-15,0-3 1 0,-4 1 11 0,-2-4 0 16,-3-3 9-16,-1 1 7 0,-4-2 2 0,0 0 1 15,-4-2 11-15,0 1 0 0,-1-2-4 0,-2 2-2 16,-2-1-2-16,-1 2-5 0,-1 3-4 16,0 1 2-16,1 2-9 0,1 4-10 0,0 0-2 0,4 5 0 15,0 0-13-15,0 0-1 0,-5 9-1 16,10 2-1-16,-2 1-2 0,2 3 0 0,0 4 1 16,3 2-1-16,2 1 0 0,-1 3-1 0,1-1 2 15,1 0 0-15,1 3-1 0,0-3 2 0,1 2-2 16,-3-1 2-16,-2 0 0 0,3-2 0 0,-1 3 1 15,-5 0 0-15,0-4 1 0,-5 0 0 16,0-1-1-16,-2-2 1 0,-3-1 0 0,-5-3 2 16,-3-1 0-16,-1-4-1 0,-1-2 2 0,2 0-1 15,-3-7 2-15,3 0 0 0,-2-1-1 0,2-4 2 16,-1-2-2-16,0-1 1 0,1-1 2 0,-4-3-1 16,3 1-1-16,-1-1 0 0,3 0-1 0,-1 0-2 15,2 0 1-15,3 0-1 0,-1 0-2 0,3 0-2 16,0 0-26-16,2 0-5 0,2-1-19 0,-1-1-130 15,3-1-102-15,0 3 115 0,0-2 171 0,3-8-175 16</inkml:trace>
  <inkml:trace contextRef="#ctx0" brushRef="#br0" timeOffset="166588.015">26539 17308 1443 0,'0'-5'82'0,"0"0"-38"15,0 5-18-15,0 0-2 0,0 0 0 0,0 0-17 16,0 0-43-16,0 1-78 0,-3 19-40 16,3-8-82-16,0 4 7 0,0-2-113 0</inkml:trace>
  <inkml:trace contextRef="#ctx0" brushRef="#br0" timeOffset="166923.471">26828 17716 1538 0,'4'9'96'0,"2"-2"0"0,1-1-3 0,1 3 8 16,0-3-9-16,3-1-19 0,1-1-8 0,0-1 2 16,2-1-27-16,-1 1-10 0,3-1-4 15,0-2 0-15,-1-2-13 0,1 1 2 0,-1-3 3 0,0-1 1 16,-2-1 4-16,0-1 2 0,-2-4-1 15,-2 1 0-15,-2-2 3 0,-1-1-5 0,-2-4-1 16,-4 1-5-16,-3-1-5 0,-1-1 6 0,-2 2-4 16,-2 0-1-16,-2 3 2 0,-1 2-4 0,-3 0-4 15,0 3 4-15,1 3-9 0,-2 4-1 16,-1-1-2-16,0 4 1 0,1 0-2 0,2 5-1 16,0 0 1-16,2 3-1 0,0 1 0 0,4 1 0 15,-1 2 0-15,5 1-8 0,0 1 0 0,3-1-65 16,0 2-20-16,5-2-1 0,0-1-75 0,4 0-205 15,-1 1 288-15,3-4-126 0,2 0 216 0</inkml:trace>
  <inkml:trace contextRef="#ctx0" brushRef="#br0" timeOffset="167758.077">27219 17725 1261 0,'-1'-9'96'0,"1"2"1"0,0-1-1 0,-1 2-20 16,-1 1-3-16,0 1 0 0,2 0-24 15,0 1-9-15,1-2-2 0,-1 1 0 0,0 2-10 16,1-2 4-16,1 1-2 0,0 0-1 0,-1 1 3 16,-1-3-2-16,4 1 1 0,-3 2 0 15,2-5-2-15,1 2 1 0,-1 0-1 0,0 1 0 16,2-3 1-16,-3 1-4 0,1 0 1 0,-1 0 0 15,0-2-5-15,1 1-2 0,-1 1-1 0,-2-2 0 16,2 2-4-16,-1-1-2 0,0 2-2 0,0-2 1 16,1 0-4-16,0 2 1 0,1 3-1 0,-3-4 0 15,0 1 0-15,2 4-1 0,-2 1 0 0,0 0 0 16,0 0-1-16,0 0 0 0,0-3 0 16,0 3-1-16,0 0-1 0,0 0-1 0,0 0-1 0,0 0 1 15,0 0-2-15,0 0-1 0,0 0 0 16,0 0 0-16,0 0 0 0,0 0 1 0,0 0-1 15,0 0 1-15,1 0 0 0,0 3 0 0,1-2 1 16,-1-1 0-16,0 1 0 0,0-1-1 0,1 1 1 16,-1-1 0-16,0 0 0 0,0 0 0 15,1 0 0-15,-1 0-1 0,0 0 1 0,0 0 0 16,1 0-1-16,-1 0 1 0,0 0-1 0,1 0 0 16,1 0-1-16,-1 0 1 0,1-1-1 0,-1 0 0 15,37-11 0-15,-39 12 0 0,1 0-1 0,0 0 1 16,0 0-1-16,0 0-1 0,2 0 1 0,-1 0 1 15,1 0-2-15,36 12 0 0,-34-8 0 0,0 4 0 16,0 1-1-16,-1 0 0 0,1 3 0 0,-1 1 0 16,-1 0 2-16,1 0-1 0,0 2 1 15,-1-1 1-15,1 1 0 0,0-3 0 0,1 0 1 0,0-1 0 16,0 0-1-16,1-1 2 0,-1-2-2 0,2-1 1 16,-1 2 0-16,0-7 1 0,2 2-1 0,-2 1-1 15,1-4 2-15,1 0 0 0,-2 2-1 0,3-2 0 16,-1-1 0-16,0 1 0 0,-1-1 0 0,0-1 0 15,2 0 0-15,-2-3 1 0,2 2-1 16,-2-5 1-16,0 2 0 0,-1-4 0 0,0 1 1 16,-2-2-1-16,2-2 0 0,-1 0 0 15,-2-1-1-15,-1-1 2 0,1-3-1 0,0 3-1 16,-1-1 1-16,3 0-1 0,-3 0 0 0,0 4 1 16,0 0-2-16,2 2 0 0,-3 2 0 0,3 2-1 15,-1 0 0-15,-3 5 5 0,0 0 2 0,0 0-4 16,0 0 7-16,0 0-5 0,8 14 0 0,-9-4 5 15,1 2-9-15,2 1 1 0,1 5-1 0,-2-3 0 16,-1 1 0-16,4 0 0 0,0 1 0 0,0-1 1 16,3-1 0-16,-4-3 1 0,1 0 0 0,5-2 0 15,-4-1 0-15,1 0-9 0,1-6-17 16,1 1-6-16,1-3-19 0,1-1-94 0,-2-5-49 16,-1-1-31-16,4 0-124 0,-5-6 7 0,-1-4-94 15</inkml:trace>
  <inkml:trace contextRef="#ctx0" brushRef="#br0" timeOffset="167901.02">27626 17273 1780 0,'-3'-5'62'0,"1"-1"12"16,1 4-10-16,1 2 0 0,0 0 6 0,0 0-30 16,0 0 1-16,0 0 2 0,0 0-34 0,0 0-9 15,0 0-48-15,0 0-24 0,1 1-34 0,19 11 4 16,-12-11-57-16</inkml:trace>
  <inkml:trace contextRef="#ctx0" brushRef="#br0" timeOffset="168119.261">27946 17049 1438 0,'0'0'101'0,"-8"11"-29"16,6 1-39-16,-3 3 133 0,1 2-96 0,-1 4 18 15,2 5-5-15,-1 1 8 0,0 0 9 0,3 3-32 16,1-2-4-16,0 2 5 0,3-2-39 16,1 1-8-16,3-2-4 0,0 1-6 0,0-1-6 15,3 0-36-15,-1-1-30 0,1-2-11 0,-2 0-51 16,-1-1 3-16,-1-4-54 0</inkml:trace>
  <inkml:trace contextRef="#ctx0" brushRef="#br0" timeOffset="168303.894">27798 17326 1771 0,'13'-4'32'0,"5"3"-3"15,0 0-3-15,2 2-10 0,0-1-4 0,1 4-1 16,0-3-11-16,0 5-91 0,0-1-57 0,0 5-20 15,-1-2-117-15,-2 4 8 0,-2 4-116 16</inkml:trace>
  <inkml:trace contextRef="#ctx0" brushRef="#br0" timeOffset="168811.453">28182 17654 1327 0,'7'-6'163'0,"-1"1"-35"0,1-5-10 15,-2 1-5-15,8-4 1 0,-7 1-16 0,5-3-18 16,0 0-7-16,0 0 1 0,-1-1-24 0,-1 0-2 16,1 2-9-16,-5 1 0 0,2 0-7 0,-3 4-9 15,1-1-1-15,-3 3 1 0,1 2-12 0,-3 5-5 16,0 0 0-16,0 0-1 0,0 0-5 0,0 0-1 16,3 11 0-16,-5-5-1 0,1 4-1 0,-1 1 2 15,2 1-1-15,2 2 1 0,-1 1 1 0,1-3 0 16,3 0 0-16,3 2 0 0,-1-2 1 0,0-1-1 15,3 1 3-15,-1-4-2 0,1 0 1 0,1-3 0 16,0-2 1-16,-1-2 0 0,0-1 1 0,0-1 0 16,-3-4-1-16,0-2 1 0,0-1-1 0,-3-1 0 15,0-5 0-15,-1 0-1 0,-1 1 0 16,-1-1 1-16,1-2 0 0,-1 1-1 0,-1-1 0 16,1 4 0-16,0-4 0 0,-1 4 0 15,2-2-1-15,-1 4-1 0,0 2-1 0,1 1 1 16,2 3-1-16,-1 0-2 0,2 4 0 0,-1 0 0 0,3 5-2 15,-1 1 1-15,1 3 0 0,3 2 0 16,-1 2-1-16,2 5 1 0,-1 1 3 0,2 5 1 16,-1 0 2-16,4 7 3 0,-3-1 1 0,1 3-1 15,-1-1 5-15,-3 0-3 0,2 0 0 0,-4-2 0 16,-1-3-3-16,-3-1 1 0,-2 1-1 0,-2-3 1 16,-4-3-1-16,1-2 3 0,-6 0 0 0,-3-1-1 15,0-3 2-15,-3-2-3 0,-3-2-1 0,-4-3-4 16,1-4-5-16,0-4-46 0,-3 0-23 0,2-1-4 15,-1-5-61-15,3-1-209 0,3 0 276 16,2-2-111-16,1-1 184 0</inkml:trace>
  <inkml:trace contextRef="#ctx0" brushRef="#br0" timeOffset="169203.421">29088 17419 2056 0,'4'8'53'0,"0"3"-1"0,1 2 14 0,1 3-19 15,2 2-2-15,1 3 1 0,0 0-21 0,2 2-8 16,1 2-3-16,1-1-2 0,0-2-7 0,-1-2 0 15,1 1 1-15,2-3 0 0,-2-2 0 0,-2-3 2 16,0-3 1-16,-1-4 1 0,3-1 2 0,0-5 2 16,1-2 0-16,-3-3 0 0,2-3 2 0,2-3 25 15,0-3-4-15,-1-2-3 0,-3-2 19 0,-1-3-13 16,-1 0 2-16,-2-3 11 0,-1 1-24 0,-1-1-7 16,-2 1-4-16,0 2-1 0,-2 1-8 15,-1 4-5-15,0-2-1 0,0 4 0 16,-1 2-3-16,1 3-4 0,0 0-11 0,0 3-5 15,1 4-9-15,2-1-60 0,1 3-13 0,3 4 2 0,-1-3-70 16,4 4-70-16,-2 3-68 0,2 1 72 16,1-1 239-16,0 3-182 0</inkml:trace>
  <inkml:trace contextRef="#ctx0" brushRef="#br0" timeOffset="169502.429">29630 17577 1246 0,'-3'11'112'0,"2"2"-16"16,1 2 27-16,1-1-19 0,4 1-1 0,3-2 4 16,-1 1-26-16,7-2-14 0,1-1-7 0,-2-4 3 15,3 1-17-15,4-4 5 0,-4-2-4 0,5-2-1 16,0-1 3-16,-3-5-9 0,2-2 2 0,1-2 2 16,-1-1-13-16,-4-1 1 0,1-5-2 15,-7-1-2-15,0-4 1 0,-5 0-8 0,-3 0 0 16,-3 0 1-16,-5-2-7 0,-5 2 0 0,-3 2-4 15,-2 4-3-15,-2-2 0 0,-4 4-5 0,-1 4 0 16,1 3 0-16,1 3-5 0,-1 3-2 0,2 1 0 16,-1 4 0-16,1 2-1 0,4 4-1 15,-1 1-1-15,4 1-10 0,-1 3-2 0,5 2-85 0,2 0-39 16,3 2-18-16,4 2-107 0,1-3 6 16,3 0-88-16</inkml:trace>
  <inkml:trace contextRef="#ctx0" brushRef="#br0" timeOffset="169741.39">30152 16935 1714 0,'0'-7'113'0,"1"-3"-16"0,-1 7 0 0,0 3 3 16,0 0-23-16,0 8-11 0,0 3 6 0,0 7-12 15,0 6-6-15,0 7 3 0,0 4-15 0,1 2-14 16,1 5-4-16,-1-1-3 0,0 0-13 16,1 3-2-16,3 1 0 0,0-5-2 0,1 2-1 15,2-2 0-15,2 1-10 0,-2-1-16 0,2-2-7 16,1-2-229-16,-3-2 238 0,-1-7-65 0,-4-5 88 16</inkml:trace>
  <inkml:trace contextRef="#ctx0" brushRef="#br0" timeOffset="169938.057">29957 17273 2155 0,'16'-2'89'15,"0"0"-24"-15,2 2-20 0,3-1-6 0,-1 1-2 16,4 1-23-16,-2 1-5 0,0 0-8 0,1 4-13 15,1-2-10-15,-2 3-166 0,-1-2-116 0,0 6 143 16,-1 2 165-16,-3 0-164 0</inkml:trace>
  <inkml:trace contextRef="#ctx0" brushRef="#br0" timeOffset="170257.939">30431 17606 2069 0,'19'-3'112'0,"0"-1"1"0,-2-4-18 0,0 1-26 16,-1 0-7-16,-3-2 2 0,0 0-33 0,-4 0-6 15,-2 0-6-15,-2-5-2 0,-2 3-8 0,-3 1-3 16,-3-3-2-16,-3 2 0 0,-4 2-4 0,-2-1-3 16,-3 4-1-16,-3 2 1 0,-2 2-3 0,-1 2 3 15,0 2 0-15,-1 3 0 0,1 3 4 0,0 0 2 16,5 3 1-16,2 2 0 0,4 0 2 0,3 6 4 15,1-4 0-15,7 2-1 0,4 1 4 16,5 1 0-16,2-1-1 0,5 0 2 0,2-2-2 16,6 0-2-16,1-4-1 0,-1-1 1 0,3-1-4 0,1-3-1 15,1 0-1-15,1-2-6 0,-2-1-2 16,1-2-148-16,-2-2-187 0,-3 0 186 0,-4-5 156 16,-6-3-156-16</inkml:trace>
  <inkml:trace contextRef="#ctx0" brushRef="#br0" timeOffset="171021.181">20012 18351 1376 0,'25'-2'97'0,"4"-3"-16"15,4 4-3-15,8 0 4 0,2 1 5 0,6 0-7 16,6 1-9-16,1 3-6 0,5 0-1 15,3-1-14-15,6 1-13 0,3 2-2 0,5 0-2 16,2 0-16-16,4-2-4 0,4 1-2 0,0 0 1 16,2 1-6-16,-1-1 0 0,1-3 0 0,0 2 0 15,2-4-1-15,-6 1 1 0,-1-1 0 0,-5-1 0 16,-2-4 0-16,-5 1 0 0,-3 2 0 0,-6-7-1 16,-6-1 0-16,-6 0-47 0,-4-2-27 0,-8 1-8 15,-6-3-59-15,-4 0 4 0,-7-4-56 0</inkml:trace>
  <inkml:trace contextRef="#ctx0" brushRef="#br0" timeOffset="171326.882">20822 18665 1711 0,'51'-4'94'0,"1"0"-14"0,6-3-5 16,3 2 1-16,5-5 8 0,0 0-11 0,2-1-14 15,-1-1-12-15,2 0 2 0,1 0-20 0,-1 0-6 16,-3-3-3-16,-5 4-3 0,-3-1-5 0,-5 1-6 15,-2-2 2-15,-7 2-6 0,-2 4-2 0,-8-3-68 16,-6 0-40-16,-3 2-29 0,-4 3-86 0,-4 1 5 16,-6 3-90-16</inkml:trace>
  <inkml:trace contextRef="#ctx0" brushRef="#br0" timeOffset="175665.749">18759 9442 885 0,'53'7'61'0,"2"-2"45"16,5 1-70-16,1-3 170 0,5 5-119 0,8-1-24 16,0-1-6-16,9 3 1 0,4-3-32 15,10 4-7-15,0 0-4 0,6 0-2 0,1-3-10 0,9 3-1 16,3 0 2-16,2 0 0 0,3-3-1 0,1-2 0 15,3 1 0-15,2-4 0 0,0-1 1 0,1-2 26 16,-1-6-2-16,-1 0-4 0,0-2 24 16,-1-2-7-16,-4-1 3 0,-4-2 8 0,-5-3-15 15,-2 2-9-15,-4-3-1 0,-7-2 0 0,-6 2-11 16,-6-6-4-16,-3 2-2 0,-10-3 1 16,-2-1-5-16,-7 0-2 0,-4 2-2 0,-9-1 0 15,-4 3-2-15,-5 0-45 0,-8 1-15 0,-4 3-3 16,-8 1-50-16,-5 4-132 0,-7-2 188 0,-6 6-89 15,-5 0 146-15</inkml:trace>
  <inkml:trace contextRef="#ctx0" brushRef="#br0" timeOffset="176111.872">19265 9880 1131 0,'38'2'162'0,"2"0"-31"0,4 3 1 0,6-1 1 16,4 1-80-16,9 2 0 0,3-1-7 0,7 2-14 15,3-2-8-15,12-1-2 0,2-3-16 0,7 3 1 16,0-4-2-16,6-2 0 0,1-4 0 0,6-1-1 16,2 0 0-16,-2-3 1 0,4 1-1 0,-1-6 2 15,2 1 8-15,-4-1 1 0,-2-1 6 0,-2-2 1 16,-1 0 0-16,-4-1 1 0,-4 1 4 0,-9-3-6 15,-3-1-4-15,-4 2-3 0,-1 0-5 0,-8-1-3 16,-7 1-1-16,-4 1 0 0,-5 0-2 0,-2 2-34 16,-4-4-14-16,-8 5-2 0,-5 0-39 0,-3 2-94 15,-5-3-57-15,-2 4 64 0,-1 0 175 0,-5-4-149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11:09.9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18170 171 836 0,'-21'0'60'0,"-3"0"14"0,-1 0-18 15,-4-1 7-15,-2-2 6 0,-4 1-23 0,-4 0 10 16,-3 0-2-16,-4-4 0 0,-2 1 10 0,-4 2 1 15,-6-5-1-15,-6-1 2 0,-1 3-4 16,-3-3-11-16,-2 2-3 0,-7 1 3 0,0-2-16 16,-6 3-4-16,0-2 0 0,1 1-1 0,-5 1-3 15,-2-1 1-15,-1 2-1 0,1 0-1 0,1-2 0 16,-1 1-4-16,0 0-2 0,-4 3 1 16,1 1-7-16,2-2-3 0,-1 1-1 0,-3-3 0 15,0 3-3-15,0 1-1 0,3 1 2 0,3 0 0 16,0-2 2-16,0 2 8 0,3 0-1 0,2 1-2 15,4 0 9-15,1 0-2 0,3 1 1 0,0 0 2 16,3 2-5-16,1-2 1 0,2 3 0 0,2-1 3 16,-1 1 0-16,7 2 2 0,-1-2-3 15,4 3 1-15,0-2 1 0,4 1-5 0,3 1-1 16,2-2 0-16,4 2-6 0,-2 1-1 0,3-3-1 16,6 3 0-16,2 1-1 0,0 0-1 0,5 1-1 15,2 0 0-15,0 1 0 0,6-1-2 0,3 3 0 16,0-1 1-16,4 1-2 0,3 1-1 0,0-2-1 15,5 3 2-15,3 0-3 0,-1 2 2 16,1 1-2-16,2 2 0 0,2 2 0 0,1 1 0 16,0 2 0-16,0 4-1 0,0-3 0 0,1 3 1 15,1-1 0-15,-2 3-1 0,0 4 2 0,0 2-1 16,0 4 2-16,-3 4-1 0,1 3 0 0,-3 7-1 16,0-3-1-16,1 1 2 0,-1-1-1 0,0 0 1 15,-1 0-2-15,1 0 1 0,-1-3 1 0,3 3 0 16,1-4 0-16,-1 4 0 0,2-4 0 0,1 0 1 15,0-4 0-15,3-4 0 0,3-2 0 16,-1-5 0-16,2-3 0 0,3-4 1 0,0 1-1 0,2-5 3 16,1-2 0-16,1-3 0 0,0-2 2 15,7-4 1-15,0-6 0 0,5-1 2 16,2-5-1-16,6-5-1 0,3-2-1 0,5-4 1 16,4-4-3-16,1-1-1 0,6 2-1 0,3-4-1 15,1 3-1-15,2-3-1 0,3 3-1 0,0 1 2 16,4-2-2-16,2 3 1 0,-4-2-1 0,5-1 0 15,0 1 1-15,4 1-2 0,-2 1 1 0,3-3 0 16,0 3-1-16,-1 2-1 0,1 0 1 0,3 1-1 16,-3 3 0-16,-1 0 1 0,-1 2 0 0,0 0 0 15,-3 1-1-15,1 1 1 0,3 1-1 0,-3 1 1 16,2 1-1-16,1 0 1 0,-2 1-2 16,-2 1 2-16,2 0-1 0,0 0 0 0,0 3 1 15,-2-1-1-15,-1 1 1 0,-2 1 0 16,-3-2 0-16,1 3 0 0,0-3 0 0,-1 3 1 15,-2-3 0-15,-2 0 0 0,1 0 1 0,-2-1 1 16,-1-1 0-16,-1 1 0 0,-3-3-1 0,-3 0 1 16,-3-1 0-16,-1-2 0 0,-3-1-1 0,4 0 0 15,-3-1 0-15,-2-2 1 0,3 0-1 0,-2 0 1 16,-1 2 1-16,-1-5-2 0,-3 0 2 0,-4-1 1 16,0-3 0-16,-6-2 2 0,-1 0 0 0,-1-5 3 15,-4-1 0-15,-2-3 0 0,0-1 3 0,-3-3-2 16,-2-2 1-16,0 0 0 0,-2-2-2 0,-2-4 0 15,-1-1-2-15,-4-4 1 0,-2-4-3 0,-3-5 1 16,1 0-2-16,-2-4 0 0,-3-4-2 0,-1 2 0 16,1 3 0-16,1-3-1 0,1 3-1 0,0 2-1 15,1 0 1-15,0 1 0 16,0 1-1-16,2 2 12 0,2 1-4 0,-1 4-1 0,0 1 8 16,1 6-8-16,1 3 1 0,-1 3 5 0,-1 4-13 15,1 3 0-15,0 1 0 0,-2 2-1 16,1 3-2-16,-1-1 0 0,1 5-1 0,-2 3-1 15,1 0-1-15,0 4-31 0,-1 4-27 0,3 2-7 16,-3 0-45-16,4 8-252 0,0 3 307 0,1 9-115 16,0 5 177-16</inkml:trace>
  <inkml:trace contextRef="#ctx0" brushRef="#br0" timeOffset="16190.915">19556 1543 1058 0,'16'-4'125'0,"-3"2"-4"0,0-2-11 16,1 0-11-16,-2 3-14 0,-6 0-2 0,0 1-16 15,-6 0-8-15,0 0-6 0,0 0-1 0,-6 10-13 16,-2-6-13-16,-6 3-3 0,-4-2 3 16,2 2-17-16,-5-2 0 0,-3 1-3 0,2 0-1 15,-4-1-1-15,0-1 0 0,1-2 2 0,3 0 0 16,-4-2 2-16,5 0 9 0,-1 0 2 0,2-2-1 15,6 0 10-15,0-2-1 0,4 4 1 0,2-3 1 16,1 0-1-16,4-1-3 0,-1 3-2 0,4 1-2 16,0 0-4-16,0 0-6 0,0 0 1 15,0 0 2-15,0 0-7 0,1 0 4 0,0 0-3 0,13 14 0 16,-12-6 3-16,0 3-3 0,-2 2 0 16,0-1-1-16,-3 4-4 0,1 3 0 0,-2 2 0 15,-1 2 1-15,-1-1-2 0,1 0 0 16,-1 3 0-16,1 1 1 0,0 0-1 0,0 0 3 15,1-4 1-15,3 0 0 0,1-1 3 0,0-1 2 16,4-1 0-16,1-2 1 0,2-1 2 0,3-1-3 16,1-2-1-16,0-3 0 0,3 0-3 0,1-1-1 15,1-3 0-15,1 0-2 0,0-4 0 0,3 0-2 16,-2-2 1-16,3 0-2 0,0 0 0 0,-1-4-24 16,-3-3-27-16,3 0-6 0,-3-3-38 0,1 2-143 15,-2-3 191-15,1 0-82 0,-2-3 129 0</inkml:trace>
  <inkml:trace contextRef="#ctx0" brushRef="#br0" timeOffset="16393.055">19305 1802 1741 0,'12'-5'84'0,"4"-3"-22"0,1 0 5 0,2 2 3 16,-1-3-31-16,0 2-13 0,1-1-3 0,0-2 1 16,-1 0-15-16,1 1-84 0,-2-2-110 0,2-1 104 15,2-1 82-15,1 1-82 0</inkml:trace>
  <inkml:trace contextRef="#ctx0" brushRef="#br0" timeOffset="16604.237">19566 1263 1972 0,'11'-18'48'0,"2"2"13"0,-4 0-48 0,1 2-4 16,1 1-15-16,-2 2-13 0,0 1-10 0,-3 3-165 15,1-2 175-15,1 9-51 0,-2-1 71 0</inkml:trace>
  <inkml:trace contextRef="#ctx0" brushRef="#br0" timeOffset="17149.513">19950 1450 834 0,'1'-6'131'0,"0"0"1"0,2 2 2 16,-3-2-17-16,0 2-7 0,0 4-2 15,0 0-23-15,0 0-6 0,0 0-5 0,0 0-1 16,-1 14-12-16,-2-3-9 0,1 3-3 0,-3 4 1 16,0 3-14-16,-1-1-6 0,1 4-3 0,0 1 1 15,0 3-10-15,0 0-1 0,2-2-1 0,2-1 1 16,1 1-3-16,1 1-2 0,4-2-1 0,0-1 1 15,3-5-3-15,0 2-2 0,0-3-2 0,0-5 1 16,5 2-4-16,3-6-2 0,-4-2-16 0,2-1-4 16,0-3-12-16,2-2-96 0,-1-1-60 15,1-3-34-15,-2 2-136 0,-3-4 9 0,0 2-113 16</inkml:trace>
  <inkml:trace contextRef="#ctx0" brushRef="#br0" timeOffset="17340.394">19835 1672 1765 0,'24'-7'55'0,"0"-1"4"0,1 1-30 0,3 0-4 15,-2 2-14-15,0-4-4 0,1 2-7 0,-1 2-126 16,0 0-115-16,1 4 127 0,-2-1 117 15,-3 2-117-15</inkml:trace>
  <inkml:trace contextRef="#ctx0" brushRef="#br0" timeOffset="18436.688">20463 1735 1589 0,'3'-21'83'0,"-2"4"1"0,0 3-7 15,0 1-9-15,-2 4-11 0,-6 1-8 0,-2 5-21 16,0 3 1-16,-4 3 3 0,0 1-25 0,-3 6-2 15,2 1-3-15,-2 3-1 0,1 3-1 0,2 3-3 16,0-1 1-16,3 4 0 0,1-2-1 0,3 0 0 16,2 1 0-16,3-2 0 0,1-2 1 0,1-2 1 15,3-3 0-15,1-2 0 0,1-4 0 0,2-2 1 16,0-2 0-16,2-3 0 0,3-3 0 0,-4-2 2 16,4-2-2-16,-3-3 2 0,1 0-1 0,-3-3 2 15,1 0 1-15,-3-3-1 0,0 3 1 16,-1-2-1-16,-1 1 1 0,2-1 1 0,-5 1-1 15,2 0 0-15,-1 4 1 0,1 0 1 0,-2 0 1 16,-1 4 5-16,0 6 0 0,0 0-1 16,0 0 6-16,0 0-6 0,1 11 1 0,-1-1 0 15,-2 0-7-15,1 4-3 0,1-2 0 0,-2-1-1 16,2 3-2-16,3-1-1 0,2 1-1 0,2-3 0 16,1 0 0-16,5-2-11 0,-2-1-2 0,6-4 1 15,0 0-12-15,3-2-11 0,3-2-4 0,1-6-1 16,2 1-11-16,0-5 3 0,0 0 0 0,1-2-1 15,-2-2 7-15,0-3 14 0,-4 1 5 16,-2-5 0-16,0 1 19 0,-3-2-1 0,-3-1 6 16,0-2 1-16,-2 0 1 0,0-3 4 0,-4-2 0 15,0 0-4-15,0-3 6 0,-3 1 1 0,-1 2 1 16,1-4 1-16,-4 3 1 0,1 6 13 16,-3-3 5-16,-2 5-1 0,-1 4 14 0,-2 3 1 15,1 5 1-15,-4 1 4 0,2 5-2 0,0 3-9 16,-1 2-5-16,-1 4 0 0,2 3-12 0,-1 3-6 15,-1 2-4-15,0 3 2 0,0 5-8 0,0 2 0 16,2 3 2-16,-1 3-2 0,1 0 2 0,-1 5 1 16,1-5-1-16,2 4 1 0,3-1-1 0,0-4-1 15,2 4 0-15,1-8 0 0,1 2-2 0,3 0-1 16,2-2 0-16,1-1 1 0,1-2-1 0,0 0 1 16,4-4-2-16,0 0 1 0,-1-1-1 0,4-4 0 15,-2-3-2-15,3-1 1 0,2-2-3 0,-2-3-2 16,1-2 1-16,2-2 1 0,-3-3-2 15,1-2 3-15,-2-1 1 0,-2-2-1 0,-2-2 4 16,-1-3 2-16,0 0 0 0,0 0 0 0,-1 2 0 16,-1-5 1-16,0 2 3 0,-2-1-4 15,2 1 2-15,0 2-2 0,-3 0 1 0,0-2 1 16,-3 2-4-16,1 3 3 0,-2-1-3 0,0 2 3 16,-1 0-1-16,-1 2 5 0,-2 2-1 0,1 6-1 15,-2-3 2-15,2 3 2 0,2 3-1 0,-2 1 1 16,0 2-1-16,2 3-5 0,1 2 1 0,2 1 1 15,-1 2-5-15,2-2-1 0,-3 2 1 0,3 0-1 16,1 4 0-16,-2-5 0 0,2 0 0 16,3 0 0-16,0 3 0 0,1-7 0 0,2 2 1 15,-1-2-1-15,2-2 0 0,1-3 2 0,0-1 0 16,-2-3 0-16,3 0 1 0,0-3 1 0,-1-2-2 16,-1-5 3-16,1 1-1 0,-1-3 2 15,0 0-1-15,1-1 1 0,-3-3 2 0,-3 1 1 16,0 1 2-16,-2-2-1 0,-1 0 2 0,-1 1-1 15,-3-3-1-15,-2 5 0 0,-3-2-1 0,-1 2 1 16,-1 0-3-16,-3 6 1 0,-1-1-1 0,-1 5-2 16,-2-2-1-16,-2 5 0 0,1 5-3 0,0 0-1 15,1 2-1-15,-1 4-2 0,2 0-2 0,1 0-3 16,2 2-4-16,3 0-8 0,-1-4-6 0,6 2-71 16,1 0-43-16,2-2-28 0,4 2-97 0,5 2 5 15,2 0-86-15</inkml:trace>
  <inkml:trace contextRef="#ctx0" brushRef="#br0" timeOffset="19260.586">21329 1620 1526 0,'-1'8'98'0,"0"-2"-31"0,1 0-1 0,0 3-4 15,0-3-37-15,2 4-5 0,1-1-4 0,0-2 1 16,2 2-8-16,1 0 0 0,2 1-2 0,-1 0 0 16,3-2-2-16,1 0-1 0,0 0 0 15,0-3 1-15,2-1-2 0,-1-2 1 0,0-2 0 16,0 0 0-16,0 0 1 0,0-3 0 0,1-2 1 16,-1 0 1-16,-1-1 1 0,-1-2 21 0,0 0-3 15,0-2-2-15,-2 0 19 0,-3-1-8 0,0 0 3 16,1 0 7-16,0 1-14 0,-1 0-5 15,-1 2-2-15,0-2 1 0,-2 1-8 0,2 3 5 16,-2 0-2-16,-2 1-1 0,0 0 3 0,0 5-3 16,0 0 1-16,0 0 1 0,0 0-4 0,0 0-5 15,-1 0-1-15,-11 15 1 0,11-7-7 0,-1 1-2 16,1 1 0-16,1-3-1 0,1 1-2 0,6 2 0 16,-1 0-1-16,1-4 1 0,1 2 0 15,1-2 0-15,3 1 0 0,0 0 1 0,1-3 0 0,-1-2 0 16,0-1 2-16,1-1-2 0,-1-2 2 0,2 1 1 15,-1-3-1-15,0-2 1 0,-2-2 1 16,0-1 0-16,1 1 2 0,-4-2-1 0,0 0 0 16,-2-1 2-16,-1 0-1 0,-2-1 1 15,-1 1-1-15,-2-3 1 0,0 2-1 0,-2-2-1 16,-2 2-1-16,-1 1-1 0,-3 0 0 0,-2 2-1 16,0 2-3-16,-2 3 0 0,0 2-1 0,-2 2-1 15,1 1-1-15,-2 4-2 0,1 1 1 0,4 3-1 16,-1 2-1-16,3 0-1 0,1 0 1 0,4 1 0 15,-1-1-1-15,4 0 1 0,4 2-2 0,-2-2 2 16,4 0 0-16,1-1-8 0,0-2-1 0,3 1 0 16,0 1-8-16,1-1 4 0,0-2 0 0,0 2-4 15,1-2 6-15,-1-1 6 0,1 2 1 16,-1 0 3-16,-1-4 5 0,-1 3 0 0,0 0 1 16,-2-1 1-16,0 1 0 0,-1 1 0 0,-3-1 0 15,1 0 0-15,0 2 1 0,-2 0 0 0,0 2-1 16,-1-1 0-16,-1 2 0 0,-1 3 0 0,-2 0 0 15,-1-1 0-15,-1 2 0 0,-1 3 0 16,-2-3 0-16,-1 1 0 0,-1 0 1 0,-1-1 1 16,0-1-1-16,0 0 1 0,0-4 0 0,-2-1 2 15,2-1 0-15,0-4 0 0,1 0 0 0,3-3 1 16,0-2 2-16,0-1 0 0,2 0 1 0,2-6 0 16,1 2-1-16,1-4 1 0,1 0 0 0,0-3-1 15,1-1-2-15,2-2 0 0,1-1-1 16,2-1-3-16,0 0 1 0,3 0 0 0,-1-2-2 0,3 4-3 15,0-2 0-15,2 1-1 0,-1 0-3 16,2 0-51-16,-1 4-18 0,1-2 0 0,-1 3-57 16,0 1-100-16,0 0-57 0,0 3 62 0,-2 1 230 15,0-1-185-15</inkml:trace>
  <inkml:trace contextRef="#ctx0" brushRef="#br0" timeOffset="19578.277">22026 1722 1117 0,'5'-2'135'0,"0"1"-24"0,4-3-5 0,-4 1-1 16,5 0-32-16,-2-2-7 0,1-1-1 0,1 2 1 15,2 0-9-15,-2-3-10 0,-3-1-3 0,1 0 0 16,-3 2-11-16,-3-4-8 0,-1 3-4 16,-1 1 0-16,-5-4-8 0,1 1-4 0,-4 2-1 15,-2 1-2-15,-1-1-3 0,0 4-3 0,-1 0 1 16,1 2-1-16,3 1-1 0,-4 3-2 0,1 0-1 15,1 3 0-15,0 3-1 0,0 0 4 0,3 1 0 16,-1-1 0-16,2 3 2 0,2 1 5 16,3-1 2-16,4 2 2 0,3 2 3 0,1-4 3 15,3 3-2-15,4-1 1 0,-3-2 1 0,6-2-2 16,-1 1-1-16,1-1 1 0,-1-3-4 0,4 0-1 16,-3-3-1-16,2-1 0 0,-1-1-2 0,0-2-2 15,-1 0-30-15,-3-2-21 0,-1-1-20 0,-2 2 2 16,0-2-40-16</inkml:trace>
  <inkml:trace contextRef="#ctx0" brushRef="#br0" timeOffset="21018.315">19599 1242 501 0,'0'0'82'0,"0"0"-3"0,0 1-10 0,-1 0-11 16,-15 18-8-16,11-14-4 0,-3 1-12 0,0-3-1 15,3 5-1-15,2-4 0 0,-2 1-2 0,2-2 2 16,-2 0 1-16,3-1 2 0,2-2 1 0,0 0 3 15,0 0-3-15,0 0 2 0,0 0 0 0,0 0 1 16,0 0-1-16,0-1-1 0,5-19-1 0,0 14-5 16,0-3 2-16,3 1 0 0,0-1-5 0,0 0-5 15,3 0 0-15,-1-1 0 0,4 2-4 0,-2 1 5 16,-1-4-3-16,0 0 1 0,0 2 4 16,-1 2-3-16,-1 0 0 0,-2 0 0 0,-2-2-5 15,-1 5-2-15,0 2 0 0,-4 2 0 16,0 0-2-16,0 0-3 0,0 0-1 0,0 0 1 15,-2 0-3-15,-17 10-2 0,10-2-2 0,-2 0-1 16,0 3-2-16,-1 2-1 0,-3 0 0 0,2 3 0 16,-1-1 0-16,1 0 0 0,-2 0 0 0,4-1 0 15,0-1 1-15,1 0 0 0,2 0 1 0,0-3-2 16,2-1 2-16,1-1-1 0,3-3 2 0,-1-2-1 16,3-3 0-16,0 0 2 0,0 0-1 0,0 0 0 15,0 0 1-15,2 0-2 0,14-7 1 0,-10 1 1 16,1-1-3-16,1-3 4 0,3-1-3 15,-3-1 0-15,2 0 2 0,1 1 0 0,0-4 3 16,-1 3 2-16,0 1-1 0,0 0 4 0,-3-2 1 16,0 2 0-16,0 4 3 0,-2-1-4 0,0 5 0 15,-3-2-1-15,-2 5-4 0,0 0-2 0,0 0 0 16,0 0-1-16,0 0-1 0,-8 12-1 16,0-4-1-16,-2 0 0 0,-2 2-1 0,1 2 0 15,-1-1 0-15,2 2 0 0,0 0 0 0,-1 0 0 16,0-1 0-16,3-1 0 0,2 0 0 15,-1-1 0-15,2-1 1 0,0-3 0 0,0 0 0 0,2-2 1 16,3-4 0-16,0 0-1 0,0 0 1 0,0 0 0 16,0 0 0-16,0 0-1 0,0 0 0 0,14-16 0 15,-7 8-1-15,1-2 2 0,0-1-2 0,2 0 2 16,0 0-1-16,3-1 1 0,-4-1-1 0,0 0 1 16,-2 2-1-16,1 0 2 0,-1 0-2 15,-2 1 1-15,0 4-1 0,-2-2 0 0,-1 2-1 16,-2 6 2-16,0 0 0 0,0 0-1 0,0 0 2 15,-10 5-2-15,0 0 0 0,0 2 1 16,-2 3-1-16,0 1-1 0,1 2 0 0,0-1 0 16,-2 0 0-16,2 1 0 0,2-1 0 0,0-1 0 15,1 0 1-15,2-1 0 0,-3-1 1 0,3-4-1 16,1 1 2-16,0-3 1 0,4 0-1 0,1-3 1 16,0 0 2-16,0 0-2 0,0 0 0 0,0 0 1 15,0 0-2-15,0 0 0 0,0-1 0 0,11-15-1 16,-6 9-1-16,-1 1 1 0,2-2-1 0,-1 0 0 15,1 2 0-15,0-1-1 0,-1 2 0 0,0-1 0 16,0 2 0-16,1 3-9 0,-2-4-24 16,0 2-9-16,-3 1-20 0,3 1-241 0,1 1 267 15,1 4-85-15,1 3 123 0</inkml:trace>
  <inkml:trace contextRef="#ctx0" brushRef="#br0" timeOffset="21772.576">19636 1232 819 0,'0'0'61'16,"-1"0"8"-16,-16 8-30 0,8-1-1 0,2 0-11 15,-4 3 0-15,1 2-2 0,-4 1-6 0,1 0-3 16,0 2-3-16,-1 1-7 0,3-1 11 0,-1 0 1 16,5-1-1-16,-4-1 9 0,6 0-2 15,-1-3 2-15,3 0 5 0,0-3-6 0,1 0 0 16,0-2-3-16,2-5 1 0,0 0-2 0,0 0-2 15,0 0-2-15,0 0 0 0,7-9-3 0,-4-1 2 16,3 0 0-16,3-1 0 0,3 0 3 0,-2-3 0 16,2 3 4-16,1-4 2 0,-1 2 2 0,3-2 5 15,-3 2 1-15,-1-1-1 0,-1-2 7 0,0 4-6 16,-1 0-1-16,-3 1 0 0,0 3-7 0,-2 2-6 16,0 3-2-16,-4 3 0 0,0 0-8 0,0 0 1 15,0 0-3-15,0 0 0 0,-13 6-1 16,4 3-3-16,1 1-1 0,-3 1 2 0,-2 1-4 15,1 3 0-15,0-1 0 0,-1 2 0 0,0-4 0 16,3 0 1-16,-1 1 0 0,2-2-1 16,3 0 2-16,0-1-1 0,1-2 0 0,1-3 2 15,3 0-2-15,0-1 2 0,1-4 2 0,0 0-1 16,0 0 2-16,0 0-2 0,0 0 2 0,0 0-1 16,8-14-1-16,-2 5 1 0,1 0 1 0,1-2-3 15,3 1 3-15,-1-2-3 0,1 0 2 0,3 0 1 16,-3 0-3-16,1-1 5 0,-1 2-3 15,-1 0 2-15,-1 0 2 0,-2 2-2 0,1 1-1 0,-5 0 2 16,2 2-4-16,-2 3-2 0,-2 0-2 16,-1 3-1-16,0 0-5 0,0 0-85 0,0 0-37 15,0 0-8-15,0 0-103 0,-10 15 6 0,10-6-85 16</inkml:trace>
  <inkml:trace contextRef="#ctx0" brushRef="#br0" timeOffset="22310.328">19598 1271 656 0,'-8'9'68'0,"0"1"10"16,-4 0-34-16,1 1 8 0,-2 0-5 0,0 0 1 16,2 0 7-16,-2 0 3 0,4 0 1 0,-4-1 1 15,6-2 2-15,-2 0-3 0,3 0-3 0,1-5 1 16,1 2-5-16,1-1-14 0,3-4-3 0,0 0 2 15,0 0-17-15,0 0-5 0,0 0-2 0,0 0-2 16,7-16-6-16,0 9 2 0,1-5 1 0,3 1-2 16,0 0 3-16,3-1 0 0,-3-3 4 15,4 1 2-15,-3 1 1 0,0 2 12 0,2-2-1 16,-6 2-2-16,1 1 13 0,-4 3-8 0,1 1 1 16,-3 0-1-16,-2 1-8 0,-1 5-7 15,0 0-1-15,0 0 1 0,-1 0-8 16,-18-1 0-16,11 4-1 0,-4 5 0 0,3-1 0 0,-1 4-3 0,-1-2 2 15,1 2-2-15,0 0 0 0,0-1 3 16,3 0 0-16,2 0 1 0,-2-3 2 0,1-1 2 16,4 2-2-16,-1-6 2 0,2 1-1 0,1-3-3 15,0 0-1-15,0 0 1 0,0 0-3 0,1 0-2 16,1 0 0-16,19-5 0 0,-14-2-1 0,3 3-33 16,1-4-29-16,1 2-8 0,-1 0-48 0,3 1 4 15,0 1-49-15</inkml:trace>
  <inkml:trace contextRef="#ctx0" brushRef="#br0" timeOffset="177704.387">5401 4612 90 0,'-3'-2'12'0,"-1"-2"-11"0,2 2 13 16,-2-1-27-16,1 1 40 0,3 2 4 0,0 0-2 15,0 0-2-15,0 0 0 0,0 0-2 0,0 0 2 16,0 0 0-16,0 0-1 0,0 0 1 0,0 0 0 16,0 0-2-16,0 0 2 0,0 1-3 0,2 0 1 15,12 13 1-15,-6-12 1 0,-1 2 1 0,2-3 1 16,1 2 0-16,1-1 0 0,1 1 0 0,2 0-2 15,-1-3 0-15,2 3-1 0,1-1-4 0,1 1-2 16,1 0-2-16,-1-1 1 0,1-1-5 0,1 1-3 16,2 1-1-16,0-1 0 0,1-1-5 0,0 1 0 15,1 0 1-15,0 1-1 0,0-1 0 0,1 2 2 16,-1-4 1-16,3 1 0 0,-1 0 2 0,0-1 2 16,0 0 0-16,1 0 0 0,0 0 1 0,1 0 0 15,1 0-1-15,-3 0 1 0,1 0-3 0,-1 0-1 16,0 0-1-16,-1-1 1 0,1 1-2 0,-3 0-1 15,2-1-1-15,-2 0 1 0,0 1-2 0,0-3 1 16,1 3 0-16,-1 0-1 0,-2 0 1 0,0 0 2 16,0 3 0-16,-1-2 0 0,-1-1 0 0,1 2 1 15,-1 0 1-15,1 0 0 0,-2-1 0 0,2 2-1 16,0-2 1-16,0-1 0 0,-2 0 0 0,2 0-1 16,-2 0 1-16,-1 0-1 0,4 0 1 0,-3 0-1 15,-1-4-1-15,1 2 0 0,2 1-1 0,-2-2 0 16,0 2-1-16,-1-3 1 0,0 3-2 0,0-2 1 15,2 1 0-15,-2 1-1 0,-2-2 1 0,1 0 0 16,1 0 0-16,-1 2-1 0,0-2 1 0,-1 2-1 16,-2-1-1-16,-1-1 2 0,0 3-2 0,-1-1 3 15,-1 1-2-15,-2-1-1 0,-1 0 2 0,0 1-1 16,-1-2 1-16,-2 2 2 0,-3 0-2 0,0 0 1 16,0 0 0-16,0 0 1 0,0 0 0 0,0 0 1 15,0-1 0-15,-2-1-2 0,1 0 2 0,0 1-1 16,-27-14 0-16,19 13 0 0,-1 2 0 0,-1-4-2 0,-1 3 1 15,-2 0-1-15,-2-1-1 0,-1 1 1 0,-2 1-2 16,0 0 0-16,-1 3 0 0,-2-2 1 16,-1 3-2-16,-1-2 0 0,0 1 1 0,2 1-2 15,-1 0 1-15,-1 1 0 0,-3 0 0 0,-1-2 0 0,1 1 3 16,-3 1-1-16,-1-1 3 0,0 2 1 0,-2-2 1 16,1 1 0-16,1 1 2 0,0-1 0 15,-1 1-3-15,5 0 1 0,-3 1-2 0,1 0-1 0,-1-5 0 16,2 5 0-16,-1-3-2 0,1 1-2 15,-2 0 1-15,-2-2 0 0,4-1-1 0,-2 4 1 0,1-3-2 16,-1 1 0-16,-1 1 1 0,3-2-1 0,-1 2 1 16,1 1 0-16,-3-2-1 0,2 2 1 0,-1-2-1 15,2-2 1-15,-3 0 0 0,2 1 1 0,2-3-2 16,0 0 2-16,0 0 0 0,0 0-1 0,-2 0 2 16,2 0-1-16,0 0 0 0,-2 0 0 0,-1 0 1 15,0-1-1-15,1-1 0 0,2 2-1 0,-2 0 0 0,1 0 1 16,1 0-1-16,-2 0-1 0,2 0 1 0,1 2-1 15,0-2 0-15,-1 0 0 0,0 0-1 0,-1 0 1 16,1 0-1-16,-2 0 0 0,0 0 0 16,-2 0 0-16,0 1 0 0,1 1 2 0,-2-1-1 15,1 3 0-15,2 0 2 0,-2 1 1 0,4 2-1 0,-3-3 1 16,2 3 0-16,-4-5 1 0,1 2 0 16,1-2-1-16,-3 2 0 0,1-3 0 0,-4-1-1 0,3 1 2 15,-2 1-2-15,3 1-1 0,0 1 1 0,-1-3 0 16,1 2-1-16,1-1 3 0,0-1-2 0,0 2 0 15,3-2 1-15,-2 0 0 0,2-1 2 0,-2 0 0 16,2 0-1-16,-1 0 1 0,2-1 2 0,0 1 0 16,0-4 1-16,2 1-1 0,1 0-1 0,3 2 2 15,0-4-2-15,1 3 0 0,1-2-1 0,2 3 0 16,1-4-1-16,1 1 0 0,1 2 0 0,1-2-2 16,2-1 0-16,1 1 1 0,0-1-2 0,3 0 2 15,0 1-2-15,0-1 0 0,2 0-2 0,1-2 3 16,0 5-2-16,3-3 0 0,-2 1-1 0,2 1 0 15,0-2-1-15,1 2 0 0,0 3-1 0,0 0 0 16,0 0 0-16,0 0-2 0,1 0 2 0,0-1-1 16,0 1 0-16,1-1-1 0,-1 1 1 0,1 0 0 15,1 0 0-15,-1 0 1 0,40-10-1 0,-34 12 0 16,0 0 1-16,2-1 0 0,-1-1 0 0,2 1 0 16,0 2-1-16,0-2 2 0,1-1-1 0,1 0 0 15,-1 0 0-15,3 2 1 0,0-1 0 0,1 2 0 16,-2 1 0-16,4-3 0 0,-1 0-1 0,3 0 2 15,1 2-1-15,1-3 0 0,0 2 1 0,0-2-1 16,2 0 1-16,2 0 0 0,-4 0 0 0,3-1 0 16,-1 0 0-16,1 0 0 0,1-2-1 0,0 2 0 15,0 0 1-15,0-3-1 0,2 3 1 0,0-1-1 16,1 1 1-16,0 1-1 0,1 0 1 0,2 0 0 16,-1-1 0-16,-2 0 0 0,1 1 0 0,1-4-1 15,1 3 0-15,-1 0 1 0,0-1 0 0,0 0 0 16,-1 1 0-16,4 1 0 0,-1-2 0 0,-2-1 0 15,0 0 0-15,0 1-1 0,-1 1 1 0,4 1 0 16,-3-2-1-16,1-1 0 0,-2 3 0 0,1 0 0 16,1 0 1-16,0-2 0 0,-1 0 0 0,0 1 0 15,0-2 0-15,1 2 0 0,1-1 0 0,1-2 0 0,-1 3 0 16,-1-2 0-16,3 3 0 0,-1 0 0 0,1-1-1 16,-3-3 1-16,0 3 0 0,1 0 0 0,-1-2-1 15,0 2 1-15,0 0 0 0,-1-5 0 0,1 3 0 16,2 2 2-16,-1-5 0 0,-1 2 0 0,1 2 1 15,1-2 2-15,-1 0-1 0,0 0 1 16,-3 1 1-16,2-1-2 0,0 2 1 0,-1-1 1 16,1-3-3-16,-1 2-1 0,-2 1 2 0,2-1-2 0,1 1 0 15,-1 2 0-15,-1-3 0 0,-2 3-1 0,1 1 1 0,-2 0 1 16,-1 0 0-16,0 1-1 0,-1 2 1 0,-1-1 3 16,1 2 0-16,-1 2 0 0,0-2 2 0,-2 3-70 15,1-2-75-15,2 3-49 0,3-1-108 0,3-4 9 16,0-3-138-16</inkml:trace>
  <inkml:trace contextRef="#ctx0" brushRef="#br0" timeOffset="179804.301">8791 3650 354 0,'17'-15'57'16,"3"2"-56"-16,3 0 39 0,0 1 12 0,7 0 6 16,2-2-16-16,5 0-10 0,3 3-4 0,4-1 2 15,0 1-12-15,6 0-2 0,-1 1 1 0,3-1 1 16,1 2 0-16,3-1 7 0,2 3-3 0,-1-2 1 16,4 2 7-16,2 1-1 0,0 1 8 0,2-1-3 15,2 1 3-15,1-3 5 0,-2 5-1 0,1-4 1 16,1 5 5-16,-2-2-12 0,1 4-2 0,-2 0-1 15,0 0-13-15,-3 3 3 0,0 0-2 16,-1 4-1-16,-6 0 3 0,1 3-5 0,-5-2 0 16,-1 2 2-16,-2 0-5 0,-1 1-3 0,-3-1 0 0,-2 3-1 15,1-2-2-15,-3 1 2 0,-2 0-1 16,-5 2 1-16,1-1 2 0,-3 1-1 0,-2 1-35 16,-2 0-24-16,2-2-21 0,2 0 2 0,-4-2-46 15</inkml:trace>
  <inkml:trace contextRef="#ctx0" brushRef="#br0" timeOffset="186593.08">15276 5568 397 0,'16'0'184'15,"4"0"-28"-15,0 0-6 0,3 0 14 0,3 2-87 16,6-1 0-16,2 1-10 0,6 0 2 0,6 1-4 15,7-1-1-15,8-1-2 0,3 1-7 16,5-2-3-16,6-1 1 0,4 0-11 0,4-2-11 16,1 2-3-16,1-3-2 0,1 2-13 0,0-1-1 15,1 3-3-15,-2-1 2 0,-2 0-4 0,-8 0 4 16,0-2 1-16,-2 0-1 0,-5-1 4 0,-4-1-4 16,-4-1 2-16,-3-2 0 0,-4 0-3 0,3 0-1 15,-7 0-3-15,-6-2 1 0,0 0-3 0,-2 0-93 16,-5 3-92-16,1-3 97 0,-3 2 85 0,-2 4-83 15</inkml:trace>
  <inkml:trace contextRef="#ctx0" brushRef="#br0" timeOffset="188081.829">24448 5589 821 0,'16'-3'117'0,"5"0"-115"0,4 2 80 0,-4-1 88 16,7 0-100-16,4-1 2 0,5-1-16 15,3 1 6-15,5 1 9 0,0-2-22 0,5 3 0 16,5 0-8-16,-1 1 1 0,2 0-3 0,0 5-4 15,1-4-2-15,1 3-1 0,0-1-6 0,1 2-3 16,-2 0-1-16,2 1 1 0,0-2-5 0,-3 0 1 16,-3 0-1-16,-2-1-1 0,-1 0 0 0,-1 0-1 15,-2-3-1-15,-5 0 1 0,0 0-3 0,-1 0-3 16,-3 0-1-16,-4-3 0 0,-4 0-4 0,-1 1-3 16,-6 1-3-16,-1-4-14 0,-1 2-5 0,-2-1-177 15,-4 4 180-15,1-3-46 0,-1 2 64 16</inkml:trace>
  <inkml:trace contextRef="#ctx0" brushRef="#br0" timeOffset="197976.935">3799 6575 56 0,'0'-5'-6'0,"0"2"6"16,0-4-9-16,0 2-29 0,1-1 41 16,0 1 3-16,-1-2 22 0,1 3 5 0,2-3-4 15,-2 1 27-15,3 0 2 0,-2 2 5 0,1-4 4 16,-2 5 0-16,0-3-3 0,2 2-4 0,-3 4-1 15,0 0-6-15,0 0-15 0,0 0-2 0,0 0 2 16,0 0-18-16,-9 12-5 0,4-3 0 0,-2 1-1 16,-1 1-4-16,0 4 0 0,-1-2-2 0,-1 4-1 15,0 2 0-15,0-1-1 0,2 2-3 16,0 1 1-16,2 0-3 0,0-1 1 0,2 1-1 16,3-1 0-16,0-1 1 0,1 0-1 0,1-4 0 15,3-1 0-15,0 0-1 0,3 0 2 0,-1-7 1 16,4 2 2-16,0-1 1 0,5 0 3 15,-1-3 0-15,3-2 1 0,1 2 4 0,3-5-5 16,2 1 1-16,5-1 0 0,0 0-4 0,0-1 2 16,2 0-1-16,1-5-2 0,3 2 3 0,2-1 1 15,1-2 1-15,0-4-2 0,3 0 2 0,3-2-2 16,1-2-2-16,4 2 3 0,3-3-4 0,-2 0-1 16,1 0-1-16,1 2 0 0,1-2-1 0,1 3-2 15,0-1 1-15,2 2 0 0,-4 1-1 0,3 1-1 16,-1 2 1-16,-3 3-1 0,1 3 0 15,-4-2 0-15,-2 4 0 0,-3 0 0 0,-1 3 1 16,-3-2 0-16,0 5 0 0,-3 1 0 0,-1 1 0 16,-1-1 0-16,-1 2 2 0,-4 1-1 15,2 1 1-15,-6 0 1 0,-1-1 1 0,-3 2-1 0,0-1 2 16,-2 0-1-16,-6-1 0 0,1 0 1 16,-3 1 0-16,1-1 0 0,-4 0 0 0,-1 1-1 15,-3-2 2-15,0-1-1 0,-1 0 0 0,0-1 0 16,-2 2 0-16,0-4 0 0,-4 0 0 0,3-3 0 15,-3 2 0-15,0 2 1 0,3-5 0 0,-3 2 0 16,2-1 1-16,-2-1-1 0,3 3 0 0,1-4 1 16,0 0-1-16,0 0-2 0,0 0-1 0,0 0 0 15,0 0-1-15,0 0 0 0,0 0-2 16,0 0 0-16,10-4 0 0,-3 1 0 0,4-1 0 16,2 0 0-16,-1-1-1 0,6-1 1 0,2 1 0 15,1-3 0-15,1-1 0 0,4 2 2 0,0-3 0 16,4 0-1-16,-1 1 2 0,2 2 0 15,1-3 0-15,3 1 1 0,1 1-3 0,-2 2 2 16,2-4 0-16,2 2 2 0,1 0 0 0,2 0 7 16,0 2 0-16,0 0-2 0,1-3 8 0,5 3-6 15,-2 1 2-15,1 1 1 0,0-1-7 0,-1 1 0 16,2-1-2-16,0 0 0 0,0 0-1 0,1 0 0 16,0 1 0-16,0-1 1 0,2 3-1 15,0-1 0-15,2 2 3 0,-3 0 1 0,1-2 1 16,0 3 13-16,1-1-3 0,-3 0-2 0,1 1 12 15,0 0-7-15,-3 0 2 0,5 0 1 0,-3 2-9 16,0 1-3-16,-1-2 1 0,1 1-1 16,2 1 0-16,-1-2-2 0,-1 0 0 0,1-1-2 0,2 0 0 15,0-1-2-15,-1-3 0 0,2 2 0 16,-4-2-3-16,-1-1 2 0,-1 2-1 0,-3-5-2 16,0 5 1-16,-2-5 1 0,-2 3-1 0,-4-1 1 15,2 2-1-15,-4-1 1 0,-1 0 1 0,-1 4-1 16,-4-2 1-16,1 0-15 0,-4 3-34 0,-1 0-17 15,-3 0-35-15,0 3 3 0,-4 1-49 0</inkml:trace>
  <inkml:trace contextRef="#ctx0" brushRef="#br0" timeOffset="210632.158">7829 7546 297 0,'4'-15'100'0,"-3"4"1"15,2-1-2-15,-2 1 3 0,0 5-6 0,-1-2-10 16,0 5 0-16,0 3-23 0,0 0 1 16,0 0 5-16,-5 3-29 0,3 5 5 0,-1 3-3 15,1 5-1-15,-2 2 4 0,1 5-6 0,-2 0-2 16,0 10 1-16,0 1-10 0,1 4-2 16,-1 4-3-16,1 3 0 0,1 6-5 0,-2 2-4 15,0-2-3-15,-1 2 2 0,-2 1-6 0,1-3-1 16,1 3 0-16,-2-6 0 0,2 0 0 0,0-3-1 15,2-4 2-15,2-4-2 0,1-4 0 0,-3-4-2 16,1-5-11-16,3-6-10 0,0 2-8 0,0-8-114 16,0-2-69-16,2-3 87 0,1-2 124 0,3-3-126 15</inkml:trace>
  <inkml:trace contextRef="#ctx0" brushRef="#br0" timeOffset="211720.314">7824 7452 171 0,'0'0'130'0,"0"0"-16"0,0 0 0 0,0 0-1 15,0 0-33-15,0 0-2 0,0-1-7 0,0 0-8 16,0 0 3-16,0 1-3 0,0 0-8 0,0 0-4 16,2 0-2-16,-1 0 0 0,0 0-6 0,28-4-6 15,-21 6-2-15,3-2-2 0,0 0-6 0,3 0-7 16,1-1 0-16,1 1 0 0,2 0-7 0,2 0-2 16,0 0-2-16,3 0-2 0,-1 0-2 0,2 0 0 15,-1 1-1-15,0-3 0 0,-2 1 0 16,2-3 1-16,2 2-1 0,-3-1 1 0,1 2 1 15,0-3-1-15,-3 2 0 0,4-1 1 16,-1 0 0-16,-2 1 2 0,-2-3 1 0,-1 0 0 16,1 2 3-16,-2-3 0 0,2-1 1 0,-3 4 1 15,-2-1 0-15,0-2 5 0,-2 1 0 0,-2-1 1 16,0 1 4-16,-2 4 0 0,-2-2 1 0,0 1 0 16,-2 0-1-16,-2 1-2 0,-2 1-1 0,0 0-1 15,0 0-3-15,0 0-1 0,0 0-2 0,0 0 1 16,0 0-3-16,0 1-1 0,-1 1-1 0,0-1 1 15,-1 0-3-15,1 2 4 0,-27 26-3 16,23-20 0-16,1-1 2 0,-1 2-4 0,1 0 1 16,0 4 0-16,-1-2-4 0,0 7-1 0,0-2-1 15,0 4 1-15,0 1 0 0,0 2 0 0,0 1-1 16,0 6 0-16,1-2 0 0,-1 2 0 0,0 2 0 16,2 0 0-16,-2 0-1 0,1 2 0 15,0-2 2-15,1-3-2 0,-2 0 0 0,1-1 1 16,0 0-1-16,1-2 1 0,-1 1 0 0,0 0 0 15,1 0-1-15,-1-1 1 0,0 0 0 0,0-1 0 16,2 1 0-16,-2-2 0 0,1-1 0 0,0 1 0 16,1-2 1-16,-1 1-2 0,1-3 2 0,1-3-1 15,-1 0 3-15,0-2-2 0,1-2 0 0,-1 0-1 16,1-2 0-16,0-2 2 0,0-2-3 0,1-1 2 16,-3-2-3-16,2 0 2 0,1-5 0 0,0 0 1 15,0 0-1-15,0 0 0 0,0 0 0 16,0 0 0-16,0 0 0 0,-1 0 0 0,-1 1 0 15,2 0-1-15,0 1 0 0,-1-1 0 16,0-1 0-16,0 0-1 0,0 1 1 0,-1 0-1 0,1 2 0 16,0-2 0-16,1-1 1 0,-1 1-1 15,1 0 1-15,-2 1 1 0,1-1-1 0,0 0 1 16,0 0 0-16,-1 2 4 0,1-2 7 0,0-1-2 16,0 1 9-16,-1 1 2 0,1 0 3 0,0 0 1 15,-1 2 6-15,-39 29 3 0,35-29-4 0,-5-3-1 16,2 2 3-16,-1 2-2 0,-2-3 0 0,-2 1 0 15,3 3-3-15,-7-6-2 0,-2 1 1 0,0-1-1 16,-3 0-1-16,-5 0-2 0,3 0-2 16,-5-5 1-16,-1 0-4 0,4 3-2 0,-1 2-1 15,2-4-1-15,-1 0-2 0,4 4-3 16,2-1-1-16,2 1 1 0,0 0-4 0,1 0-2 16,2-1 0-16,2 1 0 0,0 2-3 0,2 0 0 15,2-1 0-15,2 3 0 0,0-2-2 0,3 2-13 16,2-2-23-16,1 3-5 0,2-4-27 0,4 2-162 15,0-1 195-15,8 4-71 0,2 1 109 0</inkml:trace>
  <inkml:trace contextRef="#ctx0" brushRef="#br0" timeOffset="212942.916">2702 8401 852 0,'12'4'54'0,"6"0"-8"0,-1-1 10 0,6 2-1 16,2 1 1-16,0 2 0 0,3 0-2 0,4 2-4 15,-1 0 0-15,5 3 3 0,1 0-5 0,3-1 10 16,4 1-1-16,4-1-3 0,2-3 11 0,5 2-4 15,5-3-3-15,0-3 2 16,6 2-8-16,0-5-11 0,2 1-3 0,1-3 0 0,2 0-15 0,0-3-2 16,-2-1-2-16,-1 1 0 0,-2-2-4 15,-5 2-2-15,1-4-1 0,-5 3 0 0,-2-1-2 16,-5-2 0-16,-1 1-1 0,-5-3-1 16,1 2 1-16,-4-5-10 0,-3 4-24 0,-4-3-11 15,-4-2-25-15,2 1 3 0,-1 0-34 0</inkml:trace>
  <inkml:trace contextRef="#ctx0" brushRef="#br0" timeOffset="-201127.977">10605 9442 167 0,'-2'-3'39'16,"-1"2"-38"-16,3 1 41 0,0 0-20 0,0 0 51 16,0 0-12-16,19-13 0 0,-9 12-7 0,5-4 1 15,1 0-4-15,1 1-7 0,0-3-3 0,4 1 2 16,4 1-10-16,2-1-4 0,3 1-2 0,-2-1-2 16,3-1-4-16,3 1-7 0,1 1-1 15,1 0 0-15,-2 0-8 0,0 1-1 0,0-1 0 0,1 2 0 16,-1-3-2-16,0 2-2 0,-1 1 0 15,-1-4-3-15,-2 4-2 0,-1-5-76 0,-1 5-28 16,-2 1 49-16,-2-3 61 0,-1 4-61 0</inkml:trace>
  <inkml:trace contextRef="#ctx0" brushRef="#br0" timeOffset="-200849.834">10755 9546 388 0,'7'-1'26'16,"5"1"33"-16,2 0-34 0,1-1 59 0,5-1-21 15,1 0-7-15,2-3-4 0,5-1-2 16,1-2-12-16,2 4-10 0,2-5-3 0,3 3 2 15,1-2-15-15,0 0-4 0,1 0-1 0,-1 2-2 16,0-1-3-16,0 2-2 0,-4-4-35 0,1 2-31 16,-5 1-24-16,1 1 4 0,-2 0-51 0</inkml:trace>
  <inkml:trace contextRef="#ctx0" brushRef="#br0" timeOffset="-199800.841">13869 9434 366 0,'-48'4'69'0,"4"-2"-67"16,7 3 46-16,0 0 8 0,9 1 12 16,2-1-23-16,9 0-11 0,4 1-5 0,9-1 0 15,4 0-11-15,6-3 28 0,6 1 1 0,8-2-2 16,6 0 29-16,6 1-8 0,5-2 0 0,11 0 9 16,2-3-15-16,8 1-11 0,5-1-3 0,9-1-5 15,3-2-11-15,8 4-5 0,3-7-1 0,4 6-1 16,7-5-6-16,1 4-4 0,3-4-1 15,3 0 0-15,0 2-5 0,3 0-1 0,-1 1-1 16,1-2 1-16,0-1-1 0,0 2 1 0,-2 1-1 16,-2 1-1-16,1 0 1 0,-7 2 0 0,0-1-1 15,-6 3 0-15,-5 0-1 0,-7 0 0 0,-2 1 1 16,-7 1-1-16,-3 0 1 0,-6 0-9 0,-1 0-37 16,-7 1-20-16,-3 2-31 0,-2-1 3 15,-4-3-50-15</inkml:trace>
  <inkml:trace contextRef="#ctx0" brushRef="#br0" timeOffset="-192655.81">28184 10545 344 0,'28'-3'126'0,"3"-2"-23"0,1 2-3 16,4 1 2-16,-1 1-63 0,4-1 6 0,1 1-19 15,3 1-1-15,2 1-2 0,2-1-1 16,1 0-2-16,4 0 0 0,1-1-2 0,3-3 1 0,-1 3-2 16,1 0-5-16,-1-1-1 0,2 0 0 15,-1-1-6-15,-5 1-1 0,1 1 0 0,-2 0 0 16,-1-3-1-16,-1 3 0 0,-2-1 0 0,-6-2 0 16,1 1 0-16,-1 2 0 0,-5-3-1 0,-3 3 0 15,-2 0-1-15,-3 1-5 0,-3 0-16 16,-3 1-3-16,-4-1-15 0,-6 0-75 0,-2 0 95 15,-9 0-37-15,0 0 55 0</inkml:trace>
  <inkml:trace contextRef="#ctx0" brushRef="#br0" timeOffset="-192391.789">28431 10650 644 0,'15'-5'63'0,"4"4"2"0,5 0 0 0,0-3-11 16,6 3 1-16,7 0 3 0,-1 1-16 16,11 0-14-16,2 0-4 0,3 0 2 0,2-1-17 15,0-1-1-15,-1 2-2 0,4-1 0 0,0 0-2 16,-5 1-1-16,0 0-2 0,-1 0-2 15,0 0-3-15,-2 0-94 0,-1 1 91 0,-4 3-21 16,-4 3 28-16</inkml:trace>
  <inkml:trace contextRef="#ctx0" brushRef="#br0" timeOffset="-186425.189">30190 9360 1014 0,'-21'-3'-6'0,"-5"6"-1"0,-1 5-2 0,-4 8 0 16,-2 3-1-16,-7 6 10 0,-3 1 2 0,-1 6 0 16,-2 2 10-16,-4 4 10 0,-2 6 1 0,-1 6 2 15,0 2 9-15,2 5-3 0,2 1 1 16,1 3 1-16,-2-3-4 0,8 2-2 0,0-2 4 15,10 0 1-15,3-2-1 0,8 0 8 0,6-2-1 16,12-1-1-16,3-1 8 0,14-4-11 0,6-2 0 16,7-7 3-16,6-4-14 0,5-2-1 0,6-4-2 15,5-1-2-15,3-5-2 0,2 0 6 16,4-7 6-16,5-5 0 0,1-4 10 0,5-4 1 16,-1-6-1-16,-1-7 3 0,3-2 2 0,2-8-6 15,-2-3-5-15,-2-4-1 0,-2-5-8 0,-3-7-2 16,0-4-2-16,-2-8 0 0,-6 0-4 0,-4-9 0 15,-7 1 0-15,-6-2 0 0,-4-2-1 0,-8 0 1 16,-8-3 1-16,-8 2 0 0,-6 0 1 16,-8 1-1-16,-7 1-3 0,-9 2 1 0,-6 1-4 15,-7 6-4-15,-3-2-2 0,-8 9 1 0,-3 0-6 16,-5 5-2-16,-3 3 0 0,0 6 1 16,3 2-2-16,-2 6-2 0,-1 4-19 0,0 10-10 15,2 1-13-15,3 9-141 0,0 9 164 0,-3 6-55 16,2 6 80-16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12:04.59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28727 15268 609 0,'23'4'314'0,"6"0"-92"0,0-2-12 16,2 2 57-16,4 2-243 0,2-4 2 15,1 1-1-15,1-1 13 0,2 1 2 0,0-2-1 0,-4-1 14 16,-1 0-7-16,-3-4-2 0,-1 2 0 0,-1-2-9 15,0 2-12-15,-2-2-4 0,-4-1 0 0,3 0-13 16,-1-1-3-16,1 0-3 0,-4 0-7 0,0-2-4 16,-3 0-57-16,-3-1-15 0,-2-1-6 0,-1 0-65 15,-3 0-133-15,-3 2 213 0,-4-3-104 0,-3 0 178 0</inkml:trace>
  <inkml:trace contextRef="#ctx0" brushRef="#br0" timeOffset="242.286">28914 15505 1424 0,'14'3'77'0,"4"0"-17"0,3 2-1 0,2-3-8 0,3 0-5 16,3-1-8-16,3-1-4 0,3 0 15 0,-1-3-2 15,1-2 0-15,-1-2 14 0,1 0-16 0,-3 1-1 16,0-4 0-16,0 0-19 0,-1 1-10 0,0-2-4 16,0-1-4-16,-2 0-10 0,0-2-122 0,-1 2-106 15,-2-1 121-15,-5 2 112 0,-6 0-112 0</inkml:trace>
  <inkml:trace contextRef="#ctx0" brushRef="#br0" timeOffset="998.694">23965 9552 725 0,'4'-29'94'0,"1"2"-92"0,-1 2 55 16,0-2 80-16,-2 2-91 0,2 3 9 0,-4 3 10 16,0 1 1-16,-1 3 4 0,-2 1 6 0,-2 6-9 0,0 0-1 15,-1 6 1-15,-2 2-12 0,0 6-3 0,-2 5-2 16,0 6 0-16,1 4-5 0,-3 5-3 0,3 8-2 15,-1 8-1-15,-1 1-5 0,2 10-12 0,2 4 0 16,0 4-2-16,1 1-14 0,4 1 0 0,1 1-3 16,1-3-1-16,3-1-1 0,3-7-11 0,2-2-20 15,2-6-7-15,2-3-23 0,3-4-148 0,0-4 179 0,3-5-65 16,-2-5 94-16</inkml:trace>
  <inkml:trace contextRef="#ctx0" brushRef="#br0" timeOffset="1206.437">23718 9388 1712 0,'-8'25'122'0,"2"2"-77"0,1 6-25 0,0 4 28 0,3 7 0 16,-1 6-17-16,3 6 2 0,3 2 2 0,1 2-21 0,0-2-5 15,4 4-2-15,1-3-4 0,0 1-3 0,5-3-158 16,1-4 150-16,2-1-34 0,2-4 43 0</inkml:trace>
  <inkml:trace contextRef="#ctx0" brushRef="#br0" timeOffset="-201629.814">8341 2686 189 0,'20'-5'-58'0,"0"1"17"15,-3 2 3-15,2-3-13 0,-3 2 51 0,-1-1 0 16,-2-1 0-16,-1 4 3 0,1-2 2 0,-3 2-1 16,0 0 5-16,-2 1-4 0,1 0 1 0,-2 0 1 15,1 2-3-15,-2-2-9 0,-1 2 5 0,-2 1-1 16,0 2 1-16</inkml:trace>
  <inkml:trace contextRef="#ctx0" brushRef="#br0" timeOffset="-191617.249">1272 5232 1060 0,'16'-7'65'15,"4"0"-27"-15,2 2-8 0,3-5-3 0,3 3 1 16,2-3-10-16,0 0-3 0,0-1-3 0,2-3-2 16,0 3-4-16,0-2-1 0,2-1 2 0,-2 1 0 15,-1-2 0-15,3 3-12 0,-1-1-40 0,0 2-13 16,-1 0-33-16,-3 0 2 0,0 1-49 0</inkml:trace>
  <inkml:trace contextRef="#ctx0" brushRef="#br0" timeOffset="-191411.937">1861 4775 983 0,'13'-6'101'16,"8"-1"5"-16,-2 3-23 0,0-1-3 0,1 5-5 16,-3 0-1-16,2 4-4 0,-3 1-5 0,0 2-7 15,-5 4 0-15,0 1-10 0,-3 3-16 0,-1 1-2 16,-2 4 2-16,-4 2-20 0,-5 7 3 15,-1-1-2-15,-6 4-3 0,-1 5 3 0,-5 4-44 16,-4-2-38-16,-4 4-11 0,-2 1-65 0,-3 0 5 16,-1 3-66-16</inkml:trace>
  <inkml:trace contextRef="#ctx0" brushRef="#br0" timeOffset="-190899.01">991 6333 760 0,'17'-3'78'0,"9"-5"-10"0,1 0-7 0,5-1 7 16,5-6-18-16,3 0-7 0,3-1-2 0,5-5-3 15,0-1-7-15,-1-1-6 0,0-3-3 0,1-1 1 16,0 0-8-16,-1-1-3 0,-3 1-1 0,1 3-1 15,-2 0-3-15,-1 3 0 0,-4 3 1 16,-2 2-1-16,-5 3 0 0,-3 2-93 0,-3 0-36 16,-7 4 61-16,-3 1 62 0,-5-2-64 0</inkml:trace>
  <inkml:trace contextRef="#ctx0" brushRef="#br0" timeOffset="-190676.176">1783 5779 870 0,'16'0'97'0,"1"0"-11"16,3 4 2-16,0-1 5 0,-1 4-15 0,-1-2-2 15,0 4-8-15,-2 0-2 0,-4 3-7 0,1 1-20 16,-5 2-1-16,-3 3 1 0,-1-2-23 0,-3 3-1 16,-2 3-4-16,-1 0 0 0,-3 4-1 0,-4 0 0 15,-1 3-1-15,-2 0 1 0,-3 2 0 0,1 0-18 16,-3 1-34-16,-1-2-16 0,-1-1-38 0,2 3 4 15,-3-5-51-15</inkml:trace>
  <inkml:trace contextRef="#ctx0" brushRef="#br0" timeOffset="-189759.62">907 7138 809 0,'18'-11'60'0,"3"-2"-8"0,4-1 2 0,5 0-14 15,0 0-5-15,5 0-1 0,0-4-17 0,4 2-3 16,2-2-2-16,-1 1-1 0,0-2-4 0,-1 1 0 15,2-1 0-15,-3-1 0 0,2 2-1 0,-3 0 2 16,-4 0 0-16,2 1 0 0,-4-1 1 0,-3 1-1 16,-2 0-26-16,-3 1-5 0,-3-3-17 0,0 5-80 15,-5 0-24-15,-6-1 42 0,0 3 103 0,-4 2-114 16</inkml:trace>
  <inkml:trace contextRef="#ctx0" brushRef="#br0" timeOffset="-189555.012">1606 6636 579 0,'13'-8'109'16,"0"5"-17"-16,1-2-1 0,3 1 5 0,0 1-23 16,4 2 2-16,2 1-5 0,-4 1-1 0,2 2 1 15,-2 3-5-15,2 3-2 0,-3 1 1 0,1 2-7 16,-3 3-9-16,-1 1-3 0,-2 4-1 16,-3-3-12-16,0 5-9 0,-4 0 0 0,-2 0 0 0,-2 2-11 15,-3 1 2-15,-5 2-2 0,-3-1 0 16,-2 2 1-16,-4 3-13 0,-2 1-42 0,-3 4-18 15,-1 2-38-15,0 3 3 0,2 1-54 16</inkml:trace>
  <inkml:trace contextRef="#ctx0" brushRef="#br0" timeOffset="-181389.78">9504 7598 322 0,'8'-5'110'0,"2"0"-9"16,-2 0-2-16,-1 0 6 0,2 2-26 15,-3-1-5-15,0 3 0 0,-2-1-2 0,-1 0 0 16,-3 2 0-16,0 0-4 0,0 0 3 0,0 0-2 16,0 0 1-16,-13 4-1 0,3-2-14 0,-2 2-3 15,-6-2 2-15,-3 3-19 0,-3 1-8 0,-6 1-4 16,-7 1-1-16,0 0-10 0,-4 1-1 16,-4 1-2-16,-3 0 0 0,-3 0-3 0,-5 0 1 15,3 0 0-15,-3-4-1 0,-2 1 1 0,-2 0 0 16,4 0 3-16,-2-2 5 0,-2 0 1 0,4-1 7 15,-2 0-3-15,3-1 2 0,0 1 7 0,2-2 2 16,-5-1 1-16,7 3-6 0,6-4 4 0,3 1-3 16,0 0 3-16,5-1 1 0,3 0-4 0,2 0-4 15,5-1-3-15,3 0 2 0,-2 1-7 0,2-1-4 16,6-3 0-16,-1 3-1 0,4 0-5 0,2-1 0 16,3 2 2-16,2 0-1 0,2 0 0 0,4 2 1 15,-1 0-2-15,3 2 2 0,0-2 0 0,4 4-2 16,0-1 0-16,2 4 0 0,1 2-2 0,2-1 0 15,1 5-2-15,0 1 2 0,1 1-2 0,-1 5 2 16,1 1-2-16,-3 1 0 0,1 1 1 0,-3 3-2 16,-1 2 3-16,0 2-2 0,-2 1 1 0,-2 4 0 15,-1 4-1-15,0-3 1 0,-3 5 0 0,2-1 0 16,-3-1-1-16,1 1 0 0,-2-4 0 0,1-1 2 16,-1 1-1-16,1-3 1 0,1-2 0 0,0-2 1 15,2 1-1-15,0-1 0 0,1 1 0 0,2-2 1 16,3-2-1-16,1-1 0 0,2-2 0 15,2-3 1-15,2-1 0 0,4-2 0 0,0-3 0 16,3-3 2-16,0-3 0 0,4-4 0 16,-1-1 1-16,6 1-1 0,0-6 0 0,6-1 1 15,2-2-2-15,3-1-2 0,4 1 0 0,4 0-1 16,2-1 0-16,0 0-1 0,4 3 0 0,0-4 0 16,1 3 0-16,4-1 0 0,1 2-1 0,0 0 2 15,2 1-1-15,-3-3-1 0,-1 3 1 0,-4 0 0 16,0 0 1-16,-5 0-1 0,-3 0 1 0,-3 3-1 15,-1-3 2-15,-1 0-1 0,-2 0 1 0,1 0-1 16,-4 0 0-16,-3 0 2 0,0-4 0 0,-4 1-1 16,0 0 1-16,-5-1 3 0,0-3 0 0,-3-1 13 15,-1-2 2-15,-3-2 17 0,-4-3-6 0,-1-1-1 16,-1-4 19-16,-3-2-12 0,-2-1 9 0,-1-7-14 16,0 2-6-16,-3-8-3 0,0 0 0 0,-1-2 1 15,-2-4-5-15,-1-7-2 0,-2-3-4 0,-1-6 1 16,-2-1-6-16,-1-3-1 0,-1-5-4 0,-1 1 1 15,0-1-4-15,0 2-2 0,0 2 0 16,1 5 0-16,0 1-4 0,1 5-1 0,1 5-2 0,-1 8-12 16,3 2-4-16,0 13-165 0,2 8-192 15,-2 14 195-15,0 2 189 0,-1 12-185 0</inkml:trace>
  <inkml:trace contextRef="#ctx0" brushRef="#br0" timeOffset="-177285.842">11980 7536 470 0,'-17'-6'214'0,"-1"2"-51"0,-1 3-9 0,-2-2 33 16,-3 0-153-16,2 3 0 0,-3 1-5 0,-2 3-7 15,-4-3 3-15,-5 3 1 0,-2 0-7 16,-5 2 2-16,-5-1-2 0,-10 0 1 0,-4 1 1 16,-2 1-7-16,-6 1-1 0,-6-2-2 0,0 1-7 15,-5 2 6-15,-1-3 4 0,4 3-2 0,-3-1 8 16,-2-2 1-16,3 2-1 0,1 2 2 15,1-3 0-15,4 2 0 0,4-1-3 0,1 1-1 16,2 0 0-16,6-2-2 0,0 2 1 0,6-3 0 16,0 0-1-16,2 1-4 0,3-3 0 0,-1 1 0 15,6 0-3-15,1 1 10 0,7-1-4 0,4 1 0 16,2-1 7-16,3 0-6 0,2 1-1 0,7-1 3 16,2 1-10-16,1 1-4 0,0-1-2 0,5 1-1 15,4 3-4-15,3 1 0 0,1 0 2 0,3 3-2 16,0 1 2-16,7 2 0 0,-1 0 0 0,4 2 1 15,-1 2 1-15,3 2-1 0,0 4 0 0,1-1-1 16,1 6 0-16,-2 2 1 0,-2 0 0 0,3 4 0 16,-2 3 1-16,-1-3-1 0,1 3 3 0,-3-4-2 15,1 1 1-15,0-2 0 0,0 2 0 0,-2-4 0 16,-1-4 1-16,1 3 0 0,-2-3 0 16,1 2 0-16,-1-2 0 0,3-2 0 0,-1 1 1 15,4-5 0-15,1 2-1 0,2-6 1 0,3-1 0 16,2-2 0-16,2-5 1 0,3-3 1 0,2-3-1 15,4-1 1-15,2-1 0 0,3-4-2 0,3-2 0 16,0-2 1-16,4-1-3 0,6-3 0 0,2 2 0 16,4-1 0-16,1-1-1 0,6 2 5 0,2 0-6 15,2 1 1-15,3 1 0 0,-1 1-1 0,2 0 0 16,1 2 2-16,-1 0-3 0,3 1-2 16,-4-3 4-16,1 2 0 0,-3 1 0 0,-2-1 1 15,-1 1 1-15,-5-2-1 0,-1 1 1 0,-5 0 0 16,1 0 1-16,-7-1-1 0,-3-1 2 0,-5-2-1 15,-2 2 1-15,-2-3 0 0,-3 0 0 0,-2-4 33 16,-6 0-4-16,3-1-5 0,-1-1 27 0,-3-4-18 16,-1-3 8-16,-4-2 13 0,-1-2-27 0,-1-3 3 15,-2-4-5-15,-4-3-1 0,-2-4 1 0,-2-6-6 16,-1-3-1-16,-3-4 1 0,-1-6-7 0,2-2 1 16,-4 1-1-16,-1-6 0 0,0 2 0 0,-2 0-3 15,3 1-2-15,-1 1 2 0,2 2-6 0,0 4-4 16,0 1-1-16,1 6 0 0,1 4-4 0,1 7-3 15,0 6 1-15,0 7-2 0,-1 6-1 0,0 4-46 16,1 1-42-16,-2 11-14 0,0 0-67 0,0 12 4 16,0 6-71-16</inkml:trace>
  <inkml:trace contextRef="#ctx0" brushRef="#br0" timeOffset="-173723.313">22795 4863 529 0,'-33'39'248'0,"-6"11"-53"16,0 1-12-16,-2 2 41 0,-4 4-189 0,-4 5-7 15,0 2 4-15,-2 1-7 0,1 0-8 0,3-2-3 16,0-3-8-16,4-4 0 0,3-2 0 0,7-7-8 16,5-3-1-16,3-8-121 0,4-5 117 0,6-9-28 15,5-5 35-15</inkml:trace>
  <inkml:trace contextRef="#ctx0" brushRef="#br0" timeOffset="-173541.931">22094 5497 823 0,'0'0'103'0,"-1"0"-101"0,-11 4 72 0,9 4 21 16,2 8-18-16,-3 3 3 0,0 3-25 0,3 4 16 16,1 1 4-16,0 0-27 0,0 2 8 0,0-1-4 15,3-1 0-15,3-2 8 0,1-3-13 0,4-1-2 16,3-3 1-16,3-3-14 0,5-2-7 0,3-4-4 15,7 0 0-15,0-5-8 0,7-4-22 0,1 0-48 16,6-4-29-16,1-7-48 0,7-7 4 16,0-5-70-16</inkml:trace>
  <inkml:trace contextRef="#ctx0" brushRef="#br0" timeOffset="-173289.57">23269 4469 1590 0,'-2'20'54'0,"2"5"3"0,0 3 1 0,0-2-14 16,0 6-8-16,3 4 9 0,-2 2-19 0,2 1-6 15,-1 6-6-15,2-1-3 0,-2 2-6 0,1 1 1 16,0 0 0-16,1 2-10 0,0-2-1 0,0-3-88 15,-1 0-29-15,0-7-3 0,-1-3-105 0,-1-6 5 16,-1-2-70-16</inkml:trace>
  <inkml:trace contextRef="#ctx0" brushRef="#br0" timeOffset="-173043.972">23059 4589 623 0,'10'-31'267'0,"6"4"-63"16,4 3 0-16,-1 2 13 0,5 0-141 0,2 6-8 16,2 1-2-16,2 7-19 0,-3 1-5 0,-1 4-2 15,0 3-22-15,-3 5 1 0,1 3-3 0,-4 5-2 16,-1 1 1-16,-3 6-7 0,-2 1 2 0,-5 0-1 16,-1 5-6-16,-7-4 3 0,-1 2 0 0,-5-1-1 15,-2-1 3-15,-4-1 1 0,-5-3-1 0,-2 0 1 16,-1-2-2-16,-2-1-4 0,0 0-12 0,-2-4-5 15,2 0-13-15,2-4-65 0,0 1-22 16,2-3-7-16,3-2-81 0,3-1 4 0,6 1-45 0</inkml:trace>
  <inkml:trace contextRef="#ctx0" brushRef="#br0" timeOffset="-171932.24">23359 4815 343 0,'24'0'108'0,"1"0"1"0,2 0 0 0,-2 0-24 0,1-5-1 15,0 0 8-15,1 2-34 0,-2-5-14 16,-2-2-8-16,-2-1-3 0,-3-3-16 0,0 1-1 16,-2-5-2-16,-3 2 0 0,-3-5-1 0,-2 2 17 15,-5-2 1-15,0-2-4 0,-2 0 17 0,-2-1-6 16,0 1 2-16,-1 0 5 0,2 0-10 0,-1 2-7 16,5 0-4-16,1 3 0 0,1 1-9 0,4 2-6 15,-2 0-1-15,4 4 0 0,-1 0-6 0,1 1-1 16,-1 4 1-16,-1 3 0 0,1 1 0 0,-1 2 3 15,0 5 0-15,-2 2-1 0,1 3 3 0,-2 2-1 16,1 3 0-16,-2 4 2 0,-1 3-3 0,0 1 2 16,0 2-1-16,0 2 0 0,0 0 1 0,-2 0 0 15,1 2-1-15,1-4 2 0,1-2-1 0,0-2-1 16,1-5-1-16,0 1 2 0,2-4-1 0,-1-2 2 16,2-4 0-16,1-2-3 0,-1-3 2 0,2 0-2 15,1-4 0-15,-2-2 1 0,2-6-4 0,0-1-1 16,-2-7 1-16,2 1 0 0,-4-1-2 15,1-5 3-15,-1 0-1 0,-1-3-1 0,1 3 3 0,-2-5 1 16,-2 4 0-16,-4-2 0 0,6 2 0 16,-7 3 0-16,0 2 0 0,0 3-1 0,-2 2-1 15,-1 3 1-15,-2 1 4 0,5 9 6 0,0 1 4 16,0 0 3-16,-2 0-4 0,-11 4 2 0,12 4 7 16,1 5-5-16,0 0-1 0,-2 2-10 15,2 2-2-15,0 3-2 0,2 0 0 0,1 1 1 16,0-2-4-16,3 2 0 0,1 0 2 15,2-3-3-15,1-1 3 0,2-2-1 0,1-2 1 0,-4-3 0 16,4 0 1-16,-2-4 0 0,1-2 1 0,1-3 0 16,-4-1 1-16,1-2-2 0,-1-5 1 0,0 1 0 15,-2-5-1-15,-2-4-1 0,0 1 0 0,0-5-1 16,-2 1 0-16,1-3 1 0,-1-2-1 0,-1 1-1 16,1 0 1-16,-2-2-1 0,0 1 0 0,-1 2 1 15,0 0-2-15,1 4 0 0,-1 0 0 0,-1 4-1 16,0 1 0-16,1 2 0 0,-1 4-1 0,-1 0-1 15,2 6-1-15,0 0 15 0,0 0-5 0,0 0-2 16,-3 12 12-16,3-2-11 0,2 2 4 0,1 5 7 16,0-2-15-16,3 4-1 0,1-1 0 0,1 2 0 15,1 2 1-15,1 0-1 0,0 1 1 16,2-1-1-16,0-1 1 0,-1-4 0 0,2 2 1 16,-2-6 0-16,0 1 1 0,0-4 3 0,-1-2-4 15,-1-4 2-15,0 0 0 0,-1-4-14 0,0-2-12 16,0-2-2-16,-2-4-23 0,1-2-44 0,0-1-12 15,-1-4-7-15,-2 1-52 0,-1-4-43 0,1 1-2 16,0-3 8-16,-1 2-39 0,0 0 57 0,-2 1 1 16,-1 0-8-16,1 1 75 0,0 0-4 15,3-48 115-15,-9 62-23 16,10-4 88-16,-1-4 18 0,0 3-81 0,-3 2 76 16,1-2 16-16,3 2 7 0,-1 1 0 0,0 2 4 15,-1 2-1-15,2 1-1 0,1 4 1 0,1 0-9 16,0 2-2-16,-2 0 4 0,0 3-15 0,-1 1-13 15,1 1-4-15,-1 4 1 0,3-3-18 0,-1 3-5 16,-3 3-4-16,0 0-3 0,1 0-7 0,-1 2-3 16,0 0-3-16,-1 0 0 0,0-4-5 0,-4 2-2 15,2-3-1-15,0 0 0 0,0-5-3 0,-1 0 1 16,0-5 1-16,0-1 0 0,1-5 1 0,0 0-2 16,0 0 0-16,0 0 0 0,0-16-2 0,5 4-2 15,-5-3-1-15,4-2-1 0,-2-2-2 0,-1-3-1 16,4 1-1-16,1-3 0 0,-1 2-1 0,0 1-1 15,2 0 1-15,-1 0 0 0,6 3-1 0,-1-2-1 16,0 5 0-16,-4-1 0 0,3 3-1 0,-1 2-1 16,2 4 1-16,-1 0-1 0,-3 3 0 0,3 4 5 15,-4-2 1-15,0 6-2 0,2-2 5 16,-2 7-4-16,-1-1 2 0,0 6 1 0,0-2-5 16,0 1 0-16,-2 3-1 0,3 2 0 0,-1 2 1 15,-1-3 0-15,1 2 0 0,1 2 1 0,-1-3-1 16,3 2-16-16,-2-3-29 0,-1-1-8 0,2-2-33 15,-1-3-148-15,0-1 193 0,1-2-80 0,0-5 120 16</inkml:trace>
  <inkml:trace contextRef="#ctx0" brushRef="#br0" timeOffset="-171305.186">24966 4366 915 0,'0'0'134'15,"0"0"-131"-15,0 0 75 0,0 0 18 0,2 0-5 16,15 6-15-16,-9-5-19 0,0-1-11 0,2 0 0 16,-2-1-22-16,3-3 17 0,1 2-4 15,-3-5-4-15,1 0 17 0,-1-2-11 0,1-1 2 0,-2 3 0 16,0-4-14-16,-4 1-4 0,-1-2-3 0,-1 1-1 16,-2 2-6-16,-2-1-3 0,-3 0-3 15,-1 2 1-15,0-2-5 0,-1 2-2 0,-1 3-1 16,0-1 0-16,1 5-2 0,0 1 0 0,0 4 1 15,-2 3-1-15,3 2 1 0,-3 2 1 0,2 2-2 16,1 3 2-16,-1 1 0 0,2 1 0 0,3 3-1 16,1 0-1-16,2 0 0 0,1 1 1 0,3 0 2 15,4-1 0-15,-3-1 1 0,7 0 1 0,0-2 0 16,2-3 0-16,0-1 1 0,1-3 0 0,0-1 2 16,-1-7 0-16,2 1 2 0,0-5 0 0,-1-4 1 15,-1-4-1-15,2 1 3 0,-1-6-2 16,0 2 1-16,2-3-3 0,-2 0 0 0,-3-2-1 15,-2 1 0-15,0-1 0 0,-1 2-2 0,-1 0-1 16,-3 0-1-16,0 0 2 0,-1 2-3 0,-1 3-2 16,1 1 0-16,-1 4-1 0,-1 0-2 0,2 5-1 15,-2-1 1-15,0 6 0 0,1 0 0 0,1 2 4 16,0 3 0-16,1 1 0 0,0-2 5 0,2 2 3 16,0 0 0-16,2 0-1 0,0-1 3 15,1 0 2-15,2-1 0 0,0-4 0 0,1 0 2 0,0-2 3 16,1-3 1-16,0-1 0 0,0-1 3 0,0-7 7 15,-1 0 1-15,1-2-1 0,-2-1 8 0,-2-3-6 16,-1-1 0-16,-2 0 3 0,0 1-7 0,-7-6-4 16,0 3-3-16,-2 0 0 0,-3 0-6 0,-2 2-4 15,-4-1-2-15,-1 3 0 0,-4 0-5 16,-1 8-1-16,-1 0-1 0,-5 5-2 0,-1 1-2 0,-1 4-1 16,-2 4 0-16,-1 3 0 0,0 3 0 15,1 2 0-15,1 2 0 0,2 2 1 0,2-1 2 16,2 0-6-16,4 1-37 0,5-1-7 0,4-1-26 15,5-2-154-15,2-1 195 0,8-1-75 0,3-2 113 16</inkml:trace>
  <inkml:trace contextRef="#ctx0" brushRef="#br0" timeOffset="-171091.416">25631 3726 1175 0,'0'-3'160'0,"0"3"-13"16,0 0-1-16,0 0-7 0,0 5-38 0,0 5-6 16,-1 4-11-16,0 5-14 0,-2 4-8 0,2 9-2 15,-3 5-18-15,2 4-7 0,0 6-3 0,-1 5 0 16,3 0-10-16,-1 2-5 0,1-3-1 0,1 0-1 16,3 0-6-16,2-4-86 0,-1-2-94 15,2 1 99-15,2-3 73 0,3-2-74 0</inkml:trace>
  <inkml:trace contextRef="#ctx0" brushRef="#br0" timeOffset="-170563.682">23572 5309 1285 0,'5'2'88'0,"-2"-4"4"0,-2 9-69 0,1-1 278 16,1 4-259-16,-2 7-7 0,0 4-4 0,-1 6 10 16,-2 6-13-16,1 6-7 0,-1 4-7 0,2 2-2 15,-2 1-8-15,1-3 2 0,1 2-1 0,2-7 1 16,3-2 1-16,2-4 0 0,1-5 1 0,2-4-1 16,2-3 1-16,3-1-15 0,-2-8-22 0,3-1-9 15,2-4-28-15,-6-5-210 0,0-1 240 0,-1-5-82 16,1-2 119-16</inkml:trace>
  <inkml:trace contextRef="#ctx0" brushRef="#br0" timeOffset="-170413.959">23312 5692 1468 0,'1'-4'103'0,"3"0"-7"15,1 1-61-15,3-2 99 0,3 0-48 0,6 0-38 16,1-2 5-16,4-1-1 0,3 0-44 0,6 0-2 15,-2-3-17-15,6-1-12 0,-1 1-12 0,5 1-144 16,-1 0-67-16,1 4 100 0,2 1 148 0,-5 2-152 16</inkml:trace>
  <inkml:trace contextRef="#ctx0" brushRef="#br0" timeOffset="-170160.397">24047 5846 986 0,'0'0'68'0,"-12"0"76"15,6-6-93-15,0-3 214 0,-1-2-140 0,2-2-31 16,-3 0-2-16,3-2 7 0,0-1-41 0,1 0 5 16,2-2-8-16,0-1-2 0,2 2 2 0,0 0-14 15,4 1 5-15,1-1-1 0,1 3-13 16,2 0-3-16,0 3-5 0,0 4 0 0,2 2-6 16,-1 4-4-16,-4 1-2 0,5 3-2 0,-1 4-6 15,0 4-2-15,0 1-1 0,0 3 1 0,0 2-2 16,-1 0 0-16,5 2 0 0,-2-2 0 15,1 3 0-15,-2 0 0 0,1-3-31 0,0-1-9 16,-1-3-20-16,2 1-146 0,0 0-85 0,-3-3 109 16,2 0 185-16,2-4-194 0</inkml:trace>
  <inkml:trace contextRef="#ctx0" brushRef="#br0" timeOffset="-169824.829">24335 5683 1180 0,'7'1'117'0,"2"-1"-6"16,1 0 2-16,-1 0-29 0,4-1-11 0,0-1 21 15,2 1-41-15,1-7 4 0,0 4-27 16,0-5 2-16,0 0-4 0,-1-1-4 0,-3-2-1 16,1-2 1-16,-3 1-5 0,-2-2-4 0,-4 1-1 15,-2-1-3-15,-2 2-3 0,-1 2-2 0,-2-2-2 16,-5 2 2-16,-1 3-4 0,0 1-1 0,0 3-1 15,-3 2 1-15,-1 2-2 0,1 2 5 0,0 5 1 16,2 0-3-16,0 3 7 0,1 4-2 0,2 2 1 16,1 0 3-16,1 2-5 0,1 0 4 0,2-1 2 15,0 1-4-15,4 1 4 0,1 1-3 16,2-6 4-16,4 0-3 0,2 1-3 0,4-5-1 16,1 1-5-16,5-3 4 0,0-1-5 0,2-5-77 15,-1-2-57-15,2 0-19 0,3-2-103 0,0-6 6 16,3 0-104-16</inkml:trace>
  <inkml:trace contextRef="#ctx0" brushRef="#br0" timeOffset="-169489.554">24775 5592 1199 0,'6'2'84'0,"2"3"24"15,0-5-65-15,1 0 100 0,3 0-34 0,1 0-38 16,1-3 2-16,1-1-1 0,0 0-41 0,0-4 11 15,0 0-8-15,-1 1-4 0,0-3 8 0,-2-1-14 16,-2 0 2-16,-1-2 7 0,-3 2-20 0,-2-1-6 16,-3 1 1-16,-1 0-1 0,-1 0-2 15,-5 0-1-15,-2-1-1 0,-2 4-3 0,0 0 0 16,-3 3-2-16,-1 3 0 0,-1-1-2 0,-1 3 0 16,2 4-1-16,-2 6 0 0,1-1 0 15,0 2-1-15,1 4-1 0,3 1 0 0,0 2 1 16,1 4-2-16,4 1 15 0,1-1 1 0,3 2-3 0,1 0 16 15,3-1 2-15,4 0 3 0,4-1 5 0,2-1-2 16,6-5-5-16,0 0-1 0,3-3 3 16,4-2-8-16,1-3-3 0,1-2-2 0,-1-3 0 15,3 0-3-15,-3-2-6 0,-1-1-36 0,0-1-23 16,-2-1-27-16,4 1 2 0,-3-2-47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12:40.4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17634 4298 759 0,'0'0'125'0,"0"0"-123"0,10 10 93 16,-3-4 76-16,7 1-76 0,1-1 1 16,6 4-15-16,6-5 2 0,5 1 7 0,2-2-20 15,7 2 6-15,4-5-8 0,5 2-2 0,4-1 3 16,7 0-20-16,2-1-1 0,2-1 0 0,4 0-22 16,3 0-6-16,1-3-6 0,3 1 1 15,-1-2-8-15,3-2-1 0,0-3 1 0,-5-1-2 16,-1 2 1-16,0-3 0 0,-3-2 1 0,-3-1-2 15,-4 1 1-15,-5-2 1 0,-4 2 0 0,-3 1 0 16,-2-2 1-16,-9 2 0 0,-5 1-3 0,-9 3-10 16,-1-1-2-16,-9 7-158 0,-4 2 155 0,-17 4-38 15,-12 3 49-15</inkml:trace>
  <inkml:trace contextRef="#ctx0" brushRef="#br0" timeOffset="3634.224">13085 10856 755 0,'0'0'46'0,"0"0"68"0,0 0-86 0,14-13 187 16,-2 8-143-16,5-6-9 0,4 0 12 0,5-2-2 16,4-1-5-16,2-5 2 0,5 3-7 0,5-4-2 15,4 2-2-15,5-2-11 0,4 1-1 0,6-2 2 16,2 1-15-16,6 1-3 0,2 1-5 15,5-2 1-15,2 4-6 0,3-2-7 0,1 4 0 16,-4 3-1-16,0-1-7 0,-1 4 1 0,-3 4-1 16,-4 0-1-16,-3 3 0 0,-8 1-1 0,0 4-3 15,-4 0-7-15,-5 4-4 0,-2 0-107 16,-3 0-71-16,-3 6 89 0,-3 3 101 0,-3 8-102 0</inkml:trace>
  <inkml:trace contextRef="#ctx0" brushRef="#br0" timeOffset="6449.206">9674 12616 966 0,'0'0'159'0,"0"0"-157"0,0 0 106 0,7-11 106 15,3 4-96-15,3-1-27 0,4-3-15 0,6 0-3 16,6-1 6-16,6-4-21 0,7 2-4 0,4-1-7 16,8-1-3-16,5 2-7 0,3 1-6 0,4 2-3 15,5 2-1-15,2 4-9 0,-2 1-3 0,2 4-2 16,-4 3 1-16,-1-1-6 0,-6 2 0 0,-3 3-2 15,-5-1-6-15,-4 2-2 0,-6-1-172 0,-3-1 166 16,-7-1-39-16,-1-1 48 0</inkml:trace>
  <inkml:trace contextRef="#ctx0" brushRef="#br0" timeOffset="10477.021">10039 14218 844 0,'42'-8'107'0,"9"4"-106"0,4-1 40 15,1-1 98-15,5 2-123 0,4-1-3 0,6 3 0 16,-2-2-5-16,4 2-8 0,-6-3 0 0,-5-1-38 16,-2 1-5-16,-8-5 0 0,-3 2-43 0,-11 1 2 15,-3-4-19-15</inkml:trace>
  <inkml:trace contextRef="#ctx0" brushRef="#br0" timeOffset="10761.524">12259 14199 1184 0,'24'-13'83'0,"3"3"-73"0,4 2-8 0,3-2 12 16,0 3-20-16,6-3-124 0,0 1 122 0,6 3-28 16,-3-4 36-16</inkml:trace>
  <inkml:trace contextRef="#ctx0" brushRef="#br0" timeOffset="10954.725">13344 14123 837 0,'39'-5'0'16,"1"2"-33"-16,5-3-1 0,-1-2 2 0,4 1-24 15</inkml:trace>
  <inkml:trace contextRef="#ctx0" brushRef="#br0" timeOffset="11088.39">14579 13883 783 0,'21'-6'113'0,"0"-1"-111"0,1 3 56 16,-1-4 22-16,0 4 13 0,0-2-50 0,0 3-12 15,2 0-6-15,-4-2-3 0,2 3-12 0,2-1-1 16,-3 2-3-16,0 1-13 0,2 0-2 0,2 4 0 16,2 2-9-16</inkml:trace>
  <inkml:trace contextRef="#ctx0" brushRef="#br0" timeOffset="11497.369">15312 15205 1409 0,'-17'-13'104'15,"13"5"-101"-15,13 2-1 0,-3-2 8 0,15 0-27 16,7 1-20-16,13 4-56 0,5-2 4 0,6-2 9 16,3-3-59-16,-2 3 56 0,5 2-8 0,-4-3-5 15,-2 3 60-15,-4-1-68 0,0 1 87 16,-1 2-10-16,0-1 27 0</inkml:trace>
  <inkml:trace contextRef="#ctx0" brushRef="#br0" timeOffset="11656.345">16664 15156 896 0,'4'0'62'0,"1"1"-19"15,2 0-37-15,2-1 121 0,2 2-110 0,4 0 1 16,1-1-14-16,5-1-3 0,1 2-2 0,2-2-27 16,2 0-8-16,-2 0-3 0,1 0-31 0,3 0-97 15,-1 0 129-15,3-2-50 0,0 1 88 0</inkml:trace>
  <inkml:trace contextRef="#ctx0" brushRef="#br0" timeOffset="11827.346">17886 15186 973 0,'12'-7'67'15,"3"5"-4"-15,7 0-58 0,0-6 200 0,8 4-188 0,2-1-5 16,4 2-26-16,3-3 0 0,1 1-14 0,0 1-21 15,0-2-12-15,-1 2-8 0,0 2-29 16,-4-2 0-16,2 0-11 0</inkml:trace>
  <inkml:trace contextRef="#ctx0" brushRef="#br0" timeOffset="12004.69">19244 15099 1270 0,'26'-1'66'0,"2"-1"-16"16,5 2-1-16,-4-5-6 0,3 2-24 0,2-1-2 16,1 0-11-16,0-1-1 0,1 1 1 0,1-1-3 15,-4 0-1-15,3 1-33 0,1 3-42 0,-1-1-23 16,1 0-56-16,3 0 4 0,0-1-68 0</inkml:trace>
  <inkml:trace contextRef="#ctx0" brushRef="#br0" timeOffset="12165.749">20826 15065 1584 0,'15'-8'81'16,"2"2"-23"-16,3 0 0 0,1-1-11 0,0-1-23 16,2 3-9-16,0-3-10 0,2 1-2 15,0 2-17-15,-2-1-14 0,3 1-11 0,0 2 1 0,2-2-23 16</inkml:trace>
  <inkml:trace contextRef="#ctx0" brushRef="#br0" timeOffset="12555.245">21449 13524 998 0,'21'-11'74'15,"4"0"-72"-15,0 1 4 0,5-1 3 0,3 1-14 16,2 1-6-16,3 3-109 0,0-3 111 0,4 6-28 15,0-4 38-15</inkml:trace>
  <inkml:trace contextRef="#ctx0" brushRef="#br0" timeOffset="12754.732">22753 13452 958 0,'12'-7'10'16,"6"-1"-3"-16,3 2 0 0,1-2-47 0,4 1-17 16,3 2 11-16,2 1-49 0,2-1 36 0,2 1-5 15,-2-2-27-15,1 2 49 0,-1-1-49 0,-1 1 74 16,0 1-9-16,0-2 26 0</inkml:trace>
  <inkml:trace contextRef="#ctx0" brushRef="#br0" timeOffset="12922.642">23976 13299 918 0,'19'-3'70'0,"5"-5"-16"0,2 3 1 0,2-2-13 16,5 3-19-16,6-2-3 0,-1 2-15 0,5 0 4 15,0 2-4-15,2 0-1 0,2 2 2 0,2 1-162 16,1 2 150-16,8 4-29 0,2 0 35 15</inkml:trace>
  <inkml:trace contextRef="#ctx0" brushRef="#br0" timeOffset="37805.685">16624 1556 422 0,'6'-15'110'0,"1"1"-3"0,-1 1 0 16,-2 2-8-16,-1 0 0 0,-1 3-5 16,-1 4-17-16,-2 0-7 0,-4 3 4 15,-1 1-24-15,-1 5-8 0,-3 2-3 0,-3 4-3 16,0 4-9-16,-3 2-2 0,-3 2 0 0,1 6-1 15,-6-1-3-15,2 6-5 0,2-1 1 0,-2 2 0 16,1 0-5-16,3 1-1 0,3 0-1 0,0-3-1 16,8 2-1-16,2-8 0 0,0-1-1 0,5-6 0 15,3 0 0-15,7-5-1 0,1-3 2 0,8-7-1 16,2-1 1-16,6-5 1 0,4-5-1 0,10-3 1 16,2-6 0-16,6-2 4 0,7-2 1 15,4-3-1-15,3 1 4 0,4-3-3 0,2 1-1 16,2 3 2-16,1-3-6 0,1 4-2 0,-1 0-1 15,1 5-2-15,-1-1-2 0,1 7 0 0,-4 0 3 16,-1 3-5-16,-2 4 1 0,-3 4-1 16,-2-2 0-16,-5 6 1 0,-4-2-2 0,-5 4 1 15,-3 4-1-15,-7-1 3 0,-5 3 1 0,-6 1 6 16,-5 0 1-16,-6 5-1 0,-5 2 7 0,-6 2-2 16,-5-2 0-16,-7 6 1 0,-3-2-3 0,-3 3-2 15,-4 0 0-15,-2 1-1 0,-1-3-3 0,0-1 1 16,-3 2-1-16,1-4 0 0,-1-3 0 0,1-1-1 15,2-4 0-15,2-2 1 0,-1-2-1 0,3-4-1 16,3-3 1-16,2-2-2 0,6 0 2 0,2-1-2 16,4-4-1-16,4-2 0 0,6-3-1 0,4 0 2 15,5-4-1-15,3 0 0 16,4-5 2-16,7 1 3 0,6-3 1 0,4 0-1 0,2 0 4 16,6-2-2-16,8 5 1 0,4-3 1 0,4 2-2 15,1 0-1-15,2 1-1 0,4 0 0 0,4 1-2 16,1-1-2-16,-2 2 0 0,6 0-1 0,0-2 0 15,3 5 0-15,0-1 1 0,0 1 0 16,-3 1 1-16,-1 1 5 0,-1 1 0 0,-2 1 0 16,-2 1 4-16,-5 0 1 0,1 2 4 0,-4-3 1 15,-1 0 3-15,0 0-1 0,0 2-2 0,-3-3 1 16,-2 0-2-16,-2 0-4 0,-3 0-3 0,-4 1-1 16,-3 2-4-16,-7-2-1 0,-5 2-1 0,-5 1 1 15,-6-2 0-15,-6 2 0 0,-2-2-2 16,-4 1-8-16,-2 1-3 0,-3 0-156 0,-4 1 154 15,3 4-36-15,-3-2 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17:41.2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1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5:19:13.136"/>
    </inkml:context>
  </inkml:definitions>
  <inkml:trace contextRef="#ctx0" brushRef="#br0">22420 9211 449 0,'1'-3'67'15,"4"3"-66"-15,-1 0 56 0,2-2 31 0,-2 2-15 16,2 0-5-16,1 0-4 0,1 2 5 0,1-1 6 15,0 1-8-15,2 2-2 0,-1 1 1 0,2-1-4 16,2 1 1-16,1 0-15 0,-2 1 1 0,3 2 1 16,2-1-14-16,1 0-1 0,4 2-6 0,3 0-3 15,1 0-1-15,1-1-7 0,4 1 0 0,0 0 1 16,-1 0-7-16,2 2-1 0,-1-1-2 0,-1-3-3 16,0 2 1-16,0 0 1 0,-1-3 0 0,0-1 3 15,2 1 1-15,2-1 6 0,2-3-2 16,1 0 0-16,0-2 6 0,2 0-6 0,2 0 0 15,-3-2 1-15,0 0-8 0,-2-2 1 0,-3 2-1 16,-1-2 0-16,-1 2-1 0,-2-6 1 0,-3 3 0 16,1-2-1-16,-1-1 1 0,2 1 0 0,-1-3-1 15,-1 0 1-15,0 0-1 0,1 1 0 16,-1-1-1-16,-3-1 0 0,1-1-1 0,-3 1 0 16,-3 0-2-16,-2 3 1 0,-1-2-1 0,-1 0-4 0,-4 2-4 15,-2 2-11-15,-2 1-7 0,-1 0-111 0,-1 4-58 16,-4 1 81-16,0 0 112 0,0 0-113 15</inkml:trace>
  <inkml:trace contextRef="#ctx0" brushRef="#br0" timeOffset="628.066">22546 9447 549 0,'0'0'56'0,"0"0"-3"15,0 0 0-15,11 3 1 0,-5-1 1 0,4 2-12 16,0 1 7-16,3 0 4 0,0 0 5 0,1 1 1 16,2 0 5-16,1 0 0 0,2 2-1 15,3 2 4-15,1 0 0 0,1-4-6 0,2 5-4 16,0-3-2-16,3 5-7 0,-2-3-5 0,2 1-4 16,2-1 3-16,1 1-10 0,-2-4-3 0,-1 1-2 15,7-1 0-15,-1-3-6 0,3-1-2 0,1 1-2 16,0-4 1-16,-1 0-3 0,5-1 2 15,2-2 2-15,-6-2-1 0,1 2 5 0,-2-6 0 0,-2 2 1 16,-1 0 1-16,4-2-1 0,-4-1-2 16,1-1-2-16,-1 1 0 0,0 0-5 0,-1-1-2 15,0 1-2-15,-3 1 1 0,-4-1-5 0,0-1 0 16,-3 3-2-16,-3-1 1 0,-3-1-3 0,0 3-1 16,-2-3-1-16,-4 4 1 0,0 0-2 0,-2-2-7 15,-2 3-24-15,-2 0-8 0,-3 0-21 0,-1 4-189 16,-2-3 217-16,-5 1-73 0,-4-1 105 0</inkml:trace>
  <inkml:trace contextRef="#ctx0" brushRef="#br0" timeOffset="28400.616">24615 8996 327 0,'10'-8'71'0,"-1"2"-70"16,4 1 75-16,-3-2 3 0,2 0 19 16,2 3 0-16,0-1-7 0,-3 2 1 0,1 0 3 15,-3 2-12-15,-1-2-6 0,-2 3-2 0,-6 0 2 16,0 0-9-16,0 0-13 0,-9 15-4 0,-4-10 0 15,-1 5-16-15,-3 1-7 0,-2 2-5 0,-3 0 1 16,-1 1-10-16,-1 0 7 0,0-3 5 0,1 1 1 16,-1 2 8-16,3-4 10 0,1 0-1 0,4 0 4 15,2-5 8-15,3 1-8 0,6-3-4 0,5-3 0 16,0 0-11-16,0 0-8 0,0 2-2 0,8 6-3 16,2-8-8-16,0 2-5 0,-1-2-1 0,5 0 0 15,0 0-4-15,-1 0-2 0,3 0-1 0,-2 0-5 16,-2 1-2-16,0 1-67 0,2 0-25 0,-4 1-7 15,-1 0-78-15,-3 0 4 0,-1 4-59 0</inkml:trace>
  <inkml:trace contextRef="#ctx0" brushRef="#br0" timeOffset="28602">24472 9129 1423 0,'8'-2'100'0,"5"-2"-17"0,-1 4-51 15,3-3 102-15,2 2-60 0,1 1-28 0,3 0 7 16,0-1 8-16,2 1-37 0,0 0-2 16,3-1-7-16,1 1-1 0,0-5-5 0,4 4-3 15,0-1-4-15,2 2-6 0,1-1-8 0,1 0-90 16,1 1-43-16,1-4-11 0,0 3-114 0,5 1 7 16,1-1-90-16</inkml:trace>
  <inkml:trace contextRef="#ctx0" brushRef="#br0" timeOffset="28968.007">25666 8928 1452 0,'-4'12'128'0,"3"7"-125"0,0-2 36 15,-1 0 25-15,1 6-20 0,-2-1-7 0,1 1-9 16,0 1 5-16,-3 0 4 0,1 1-12 0,-2-2 1 15,0 2-5-15,1-3 0 0,0-1-1 16,0-2-6-16,3-3 1 0,-1-4-1 0,-1-1-6 16,4-3 3-16,-1-3 0 0,1-5 1 0,0 0 4 15,0-7-8-15,1-4 1 0,3-1 3 16,-1-4-6-16,3-2 0 0,4-2 0 0,2-1-6 0,0-1 4 16,2-1-1-16,2 2 1 0,2 3-1 15,3-3 1-15,0 4 1 0,-2-1 4 0,-1 6 0 16,2 0 6-16,-3 1 9 0,2 2 1 0,-4 3-1 15,-2 3 12-15,-2 2-3 0,0 2 1 0,-2 5-1 16,-3-1-3-16,0 5-7 0,-2 4-2 0,-4-1 0 16,0 5-8-16,0 1-4 0,-4-1-2 0,0 3-2 15,-3-2-4-15,0 0-24 0,0-1-22 0,0 1-2 16,1-4-36-16,0 0-124 0,2-3-76 0,3-2 92 16,1-3 193-16,3-4-177 0</inkml:trace>
  <inkml:trace contextRef="#ctx0" brushRef="#br0" timeOffset="29370.649">26145 8769 1554 0,'0'0'61'16,"8"8"4"-16,-3 0 0 0,0 5-3 0,-4 0-21 15,4 4 4-15,-5 3-3 0,1 3-7 0,-3 1-7 16,0 0-6-16,-2 1-5 0,-1 1-2 15,4-1-3-15,-4-3 2 0,2 0-3 0,1-5-3 16,1 2 0-16,1-6 0 0,-2 1-3 0,1-4 2 16,1-4 1-16,3-1-1 0,-2-3 2 0,0-3 0 15,3-3 0-15,-1-2-1 0,5-1 0 0,0-5 0 16,1-3-2-16,0-3 1 0,2 5-3 0,4-4 2 16,1 1-1-16,-1 0 2 0,1-2 0 0,1 6 3 15,0 0 1-15,2 2 1 0,-1 0 3 0,-2 2 7 16,1 4 1-16,-1 2-2 0,-1 2 8 0,0 6-1 15,-4 1 1-15,0 0 1 0,-1 3-2 0,-2 5-3 16,-4-2-3-16,-1 3 2 0,-2 2-5 0,-1-1 1 16,-5 3-3-16,-2-2 0 0,-2-1 0 0,-3 2-2 15,-2-2-2-15,-4-1 2 0,-2-2-4 0,-2-2-4 16,0 0 0-16,-2-2 0 0,0-1-3 0,0-4-10 16,2-3-12-16,1-2-5 0,1 0-15 15,7-3-60-15,-1-4-31 0,4 0-22 0,4-4-77 16,2 1 4-16,6 0-57 0</inkml:trace>
  <inkml:trace contextRef="#ctx0" brushRef="#br0" timeOffset="29751.233">26986 8984 1204 0,'-12'1'184'16,"-1"4"-181"-16,2 0 116 0,-2 1 172 0,0 2-193 16,1 2-21-16,2 3-25 0,1-2 9 0,1 1 10 15,3 2-32-15,2-2 1 0,3-1-6 0,5 3-1 16,2-6-1-16,4 1-7 0,1-2 0 0,4 0 3 15,1-4-10-15,3-2 1 0,0-1-1 16,0-3-1-16,-1-2 1 0,0-1-1 0,-2-3 1 16,-2-2-1-16,0 0-2 0,-4 1 0 0,-4-2-1 15,-3-1 0-15,0-2-1 0,-6 2-5 0,-4 2-1 16,-4-2 0-16,-3 1-4 0,-1 1-4 16,-3 1-7-16,-2 4-5 0,-2-3-8 0,0 6-46 15,2-2-16-15,1 3-6 0,1 0-56 0,4 3-136 16,0 0 209-16,3 1-94 0,3 0 166 0</inkml:trace>
  <inkml:trace contextRef="#ctx0" brushRef="#br0" timeOffset="30154.471">27151 9033 889 0,'23'-6'124'0,"2"-2"-2"0,3 1 0 0,-1-1-26 15,2-3-1-15,-2-1 15 0,4-3-39 0,-1-1 2 16,-3-2-6-16,-1-1-1 0,-1-3 0 0,-4-1-8 15,0-1-3-15,-5 1 3 0,0-4-11 0,-4 2-8 16,-3-1-3-16,-2 2-1 0,-3 1-9 16,-3 0 2-16,-2 2-5 0,-4 2 0 0,-3 3-1 15,0 5-8-15,-2 2-1 0,-2 6 1 0,-1-1-10 16,-2 8-3-16,2 1-1 0,1 6 0 0,-1 3-2 16,2 6-3-16,0 4-1 0,2 5 0 0,2 1-3 15,2 8 1-15,1-1 2 0,3 5-2 0,1 0 1 16,1 2 2-16,3 3 2 0,2 1 1 0,-1-1 2 15,1-1 2-15,-1 3 2 0,1-1 2 16,-2 3 2-16,-1-5 5 0,-3-1 2 0,-2-3 1 16,0-2 4-16,-4-4 4 0,0-4 0 0,-6-5 1 15,1-4 2-15,-2-2 3 0,-1-2-1 0,-2-6 0 16,-1-2 1-16,0-2 2 0,-1-5-4 0,2-2 3 16,0-2-3-16,3-4-6 0,0-2-2 0,3-2 1 15,1-3-9-15,4-5-7 0,0-1 0 0,1-1-2 16,2-2-5-16,4 2-21 0,0-3-17 0,3 0-8 15,3 1-27-15,4 2-283 0,4-6 313 0,4 2-99 16,3 2 146-16</inkml:trace>
  <inkml:trace contextRef="#ctx0" brushRef="#br0" timeOffset="30641.783">28087 8489 663 0,'3'0'372'0,"0"6"-96"16,-2 4-17-16,-1 2 70 0,-1 4-292 0,-4 8-8 16,-3 4 7-16,-3 7-4 0,-2 2 6 0,-2 6-5 15,-1 2 0-15,1 2 16 0,0-1-5 0,2-2 1 16,3 0 13-16,5-5-20 0,1 0-2 16,4-4 1-16,1-7-24 0,6 1-2 15,1-5-3-15,3-1-1 0,0-2-4 0,3-8-28 0,1 0-22 16,-2-5-1-16,2-5-41 0,0-3-186 0,-1-3 229 15,-3-3-90-15,-3 0 137 0</inkml:trace>
  <inkml:trace contextRef="#ctx0" brushRef="#br0" timeOffset="31308.125">28279 9108 1250 0,'12'-9'87'0,"4"5"17"16,-1-6-71-16,1 1 216 0,1-2-180 0,1 0-21 16,-1 0 0-16,-1 0 12 0,-2 0-33 15,-5-2-1-15,1 0-2 0,-3 2 0 0,-3-1-1 16,-2 3 4-16,-2 0 0 0,-2-1 2 0,-1 3 3 15,-3 0-7-15,-2 5-3 0,-2 0-1 0,0 3-9 16,-2 4-7-16,0 0 1 0,1 5-2 0,-3-3-4 16,3 4-2-16,0 3-1 0,1-1-1 15,1-1 0-15,4 2 0 0,2 1-1 0,0 1 2 16,3-1-2-16,3 1 2 0,2 0 0 0,1-1 1 16,1-1 1-16,2-1 1 0,0-2 0 0,0-3 1 15,3 1 1-15,-3-1 2 0,2-6 1 0,2 0 0 16,-3-2 2-16,1-2 1 0,1 0-2 0,-1-6 2 15,0-1 0-15,0-2-2 0,-1 0 1 0,0-4-1 16,0 1-1-16,-1-2 0 0,1 0-1 0,-2 2 1 16,0-3 0-16,0 2 1 0,0 1 0 0,0 1-1 15,2 2 2-15,0-2-2 0,-1 5 2 16,-2-3-1-16,3 2-1 0,-1 4 3 0,-3 0 0 16,1 3 0-16,-2 0 4 0,1 4 1 0,-2 1-1 0,0 4 0 15,-2-3 2-15,1 5-3 0,-1 1 1 0,1 1-2 16,-2-2-2-16,-2 1-1 0,4-1-2 0,1 3 1 15,1-1-3-15,-1 0-1 0,0 0-1 16,0-1 0-16,1 0-1 0,0-1-12 0,0-2-21 0,-1 0-8 16,-1 2-23-16,2-7-171 0,-1 2 201 15,6 1-70-15,-1-4 105 0</inkml:trace>
  <inkml:trace contextRef="#ctx0" brushRef="#br0" timeOffset="33848.795">27906 8764 737 0,'21'-10'423'0,"5"0"-128"0,0 3-23 15,3-2 87-15,3 0-359 0,0 2 0 16,2 0 0-16,3 1-30 0,0 1-33 0,0 0-12 0,0 2-49 16,-1 2 3-16,-1 1-54 0</inkml:trace>
  <inkml:trace contextRef="#ctx0" brushRef="#br0" timeOffset="34841.96">28887 8948 972 0,'0'0'67'0,"0"0"4"15,0 0-48-15,0 0 153 0,-2 6-126 16,2 3-11-16,0-1-6 0,0 3 9 0,-1 0-18 0,1 4 0 16,-2 0-6-16,0 1-3 0,1-2-2 0,-2 0-4 15,3 4 1-15,-1-6 0 0,1 3-4 0,-1-5 0 16,-1 0-1-16,2-2 0 0,0-3 0 0,0-5 6 16,0 0 2-16,0 0-2 0,0 0 6 0,4-10 1 15,0 2 0-15,0-5 2 0,-1 1-1 0,3-2-4 16,-2-2-2-16,2 4 2 0,-1-4-6 0,3 1-2 15,-2 2 0-15,1 0 0 0,1 0-1 0,-1 0 7 16,2 6 1-16,-1-4 0 0,1 2 8 16,0 3-2-16,0 1 1 0,-1 4 1 0,-1 2-3 15,2 4-4-15,-2 0-2 0,1 5-1 0,-2 1-6 16,0 3-1-16,-1 0-1 0,0 4 0 0,-1-4-2 16,-2 2 1-16,2 2 0 0,-3-1 0 15,1 1 0-15,1-3 1 0,-2 0-1 0,0-1 2 16,-1-3-1-16,2-1 1 0,-2-4 0 0,1-1 1 0,-1-5 0 15,0 0 0-15,0 0 1 0,0 0-1 16,5-9 1-16,-3 0-1 0,1 0 1 0,0-6-2 16,2 1-1-16,0-2 0 0,1 0-1 0,2 1 1 15,-1-1-2-15,-1 0-1 0,4 3 0 0,-5-2 0 16,1 3-1-16,1 0 0 0,-3 5 0 0,0-2-1 16,0 3 0-16,-4 6 0 0,0 0-2 0,0 0 2 15,0 0-2-15,0 0 0 0,-1 9 1 0,1 0-1 16,-2 0 1-16,2 2 0 0,2 2 2 0,-2-2-2 15,3 1 2-15,1-2 0 0,5 1 0 0,-2-1 0 16,4-2 0-16,0-2 1 0,2-1 0 16,3-3 0-16,0 1 0 0,0-3 2 0,-1-3-1 0,2-2-1 15,-4-2 1-15,3-1 1 0,-1-3 0 16,0 0 1-16,-3 0-1 0,-1-1 0 0,-1-3 1 16,-1 1-1-16,0 2 0 0,-4 0 6 0,-1 1 6 15,-1-1-2-15,-2 1 9 0,-1 6 6 0,0-3 2 16,-1 2 1-16,-2 2 6 0,2 3-8 15,-2-1-3-15,-1 2 1 0,1 4-9 0,1 2-2 0,-1 2-4 16,2 2 0-16,0 1-3 0,1 0-2 0,1 1 0 16,2 2 0-16,2 0-3 0,2-2-1 15,2 0 1-15,1-1-2 0,1 0 1 0,2-1-3 16,1-3-14-16,1 0-11 0,-1-2-12 0,2-1-172 16,-2-4 187-16,0 0-56 0,-3-3 79 0</inkml:trace>
  <inkml:trace contextRef="#ctx0" brushRef="#br0" timeOffset="34999.799">29465 8634 1541 0,'-11'-8'171'0,"3"2"-167"0,3 2 63 16,-1-2 31-16,1 3-20 0,5 3-28 0,0 0-21 16,0 0-5-16,0 0-4 0,4 10-23 0,2-3-69 15,1 1-40-15,3 3-6 0,0-1-86 0,4 2 5 16,-1-1-78-16</inkml:trace>
  <inkml:trace contextRef="#ctx0" brushRef="#br0" timeOffset="35341.433">29673 8879 894 0,'4'14'184'15,"-2"5"-11"-15,0-4 1 0,0 1-40 0,2 0-8 0,-1-1 4 0,0-1-50 16,-1 2-20-16,0-2-11 0,2-2-3 15,1 1-23-15,-2-1-6 0,-1-1-3 0,1-2 0 16,-1-3-6-16,2 0 2 0,-3-3 0 0,-1-3-1 16,0 0 3-16,0 0-1 0,0 0-1 0,10-18 2 15,-5 11-1-15,-2-5-3 0,3 1 0 0,-3-1-1 16,2-1-1-16,1 0-2 0,-1-3-1 0,4 4 1 16,-3-3-2-16,0 4 1 0,-2-1-2 0,2 2 1 15,0 3 0-15,-1-1 1 0,2 7 1 0,-3-2-2 16,0 3 2-16,1 4-3 0,0 1 2 15,-1 3-1-15,-1-1-2 0,1 4 0 0,-1-1-1 16,2 6 0-16,-2-4-1 0,1 2-39 0,1-1-14 16,0 3 5-16,1-1-46 0,1 1-35 0,2 0-12 15,-3-5-7-15,4 2-31 0,0-2 25 16,0-1-8-16,2-3-16 0,0-2 29 0,2-2-1 16,1-2 1-16</inkml:trace>
  <inkml:trace contextRef="#ctx0" brushRef="#br0" timeOffset="35902.629">30159 9012 458 0,'13'-17'222'0,"-4"1"-19"0,-4 0 0 0,0 0-35 16,-1-2-20-16,-5 6 0 0,-2-2-46 0,-3 6-27 16,-5-1-10-16,-3 7-1 0,0-1-31 0,-2 6-7 15,-3 3-6-15,-1 1-2 0,2 3-8 0,1 1-4 16,1 3 0-16,3 1-1 0,2-2-4 0,4 2 0 16,2-2-1-16,5 0 0 0,1 2 0 0,5-4 0 15,3-4 0-15,2 1 0 0,0 0 1 0,4-5 1 16,0-1-1-16,1-2 1 0,1-1 0 0,-1-2 1 15,0 2-1-15,0-5 1 0,0 0 0 16,-2-3 0-16,0 2 0 0,-1 1 0 0,-5-3 0 0,1 2 0 16,-4 0 2-16,-1-1-1 0,-1 2 2 0,-1 1-2 15,-2 1 0-15,0 4 2 0,0 0-2 16,0 0 0-16,0 0 0 0,0 0 0 16,0 0 0-16,0 0 1 0,8 15 1 0,-6-8-1 15,0-3 1-15,4 4-1 0,0 0 0 0,3-1 0 16,2 1-1-16,3-5 1 0,-1 0-1 0,6-1 0 15,2 1-1-15,-2-6 2 0,4 0 0 0,-1-6 0 16,0 0 0-16,0-4 0 0,0 0 0 0,-2-3 1 16,-1-1-1-16,-2-3 1 0,-2-3-1 0,-2 1 1 15,-2-7 0-15,-2 2-2 0,-3-5 2 0,-2 0 0 16,-3 0-2-16,-1-1-1 0,-2 2 0 0,-4-2 1 16,-1-1-2-16,-2 3 1 0,-1 4-2 0,-3 3 1 15,2 3-1-15,-1 2 2 0,0 6-2 0,-2 4 0 16,2 4 1-16,-2 6-3 0,0 4 0 0,-2 5 1 15,2 1-4-15,-4 6 0 0,4 3 0 0,0 4-1 16,0 1 1-16,3 5 1 0,4 0 1 0,2 2-2 16,1 2 2-16,6 1 1 0,0-1 0 15,5 2 1-15,1-4 0 0,4-2 0 0,0-1 0 16,2-3 2-16,3-1 0 0,2-3 1 0,1-2 0 16,-2-2-1-16,2-1 1 0,1-4 1 0,-1 2-1 15,0-8 0-15,0 2 0 0,1-2 0 0,-2-4 0 16,-1-2-1-16,-2 2 0 0,-1-3-63 15,-1 0-72-15,-4 0-49 0,-3 0-103 0,-7 0 10 16,0 0-134-16</inkml:trace>
  <inkml:trace contextRef="#ctx0" brushRef="#br0" timeOffset="36544.73">31144 8891 1567 0,'-3'22'36'0,"2"0"-14"0,0 1 2 0,0-4 6 16,1 0-19-16,-2-1 0 0,1-3-3 0,1-1 1 15,-1-2-2-15,1-3 3 0,-1-4 1 0,1-2-1 16,0-3 4-16,0 0-2 0,0 0 0 16,5-12 0-16,-2-2 0 0,2 2-3 0,0-1-1 15,0-4 0-15,3 0-2 0,-1-1-1 0,0-3 0 16,3 0 0-16,-1 2-1 0,-1 1 1 0,4-4 1 16,-1 4-1-16,-1 2 3 0,-1 5 6 0,1 1 4 15,-1 4-1-15,0 4 9 0,-3 2-2 0,-1 5-1 16,-3 1 1-16,-2 4-3 0,3 4-8 0,-3 2-1 15,0 2-2-15,-2 0-8 0,1 3-52 16,2-1-42-16,-1 1-18 0,0 0-73 0,-1-3 7 16,1 1-80-16</inkml:trace>
  <inkml:trace contextRef="#ctx0" brushRef="#br0" timeOffset="36860.524">31476 8947 1430 0,'1'12'58'0,"4"-2"10"0,1 0-10 16,4-1 0-16,1-1 0 0,4-1-12 0,1-4 10 16,4-1 0-16,-1-1-2 0,3-1 8 0,1-2-11 15,-2-4 5-15,1 1 6 0,-1-3-13 16,-1 2 3-16,-4-5-5 0,-4-1-2 0,-3 1 2 15,-3-2-7-15,1 1-1 0,-7-4-1 0,-4 0-9 16,-2 1-9-16,-1 2-2 0,-4 2 0 16,-2-1-10-16,-3 6-4 0,-3-2-3 0,-1 4 0 15,-1 4-5-15,-2 1-1 0,0 3-1 0,1 4-2 16,2 2-1-16,2 1-54 0,3 3-17 0,4 0-1 16,0-1-62-16,6 3-171 0,1-1 243 0,4 1-113 15,3-1 184-15</inkml:trace>
  <inkml:trace contextRef="#ctx0" brushRef="#br0" timeOffset="37200.465">31831 8818 1709 0,'-9'9'42'0,"3"2"-13"0,1 3 1 16,3 0 6-16,1 0-15 0,2 1 6 0,4-1-2 16,6 1-3-16,1-2 8 0,5-1-4 0,3-1 0 15,4-1 3-15,1-4-6 0,3-1 0 16,0-2 0-16,0-3-1 0,-2 0-1 0,-1-3 0 16,-2-3 0-16,-4 1 1 0,-2-5-1 0,-4 1-1 15,-4 0 1-15,-4-4 0 0,-2 1 0 0,-4-2 0 16,-4 2-3-16,-6-3 2 0,-2 3-2 0,-2 0-7 15,-4 0-2-15,-2 6 0 0,-3-1-9 0,0 3 0 16,-1 3-2-16,0 0 0 0,-1 1-2 0,4 1-30 16,4 1-21-16,-1 2-7 0,4 1-41 0,5-4-198 15,3 0 249-15,7-1-99 0,0 0 152 0</inkml:trace>
  <inkml:trace contextRef="#ctx0" brushRef="#br0" timeOffset="37387.484">32094 8407 2206 0,'-4'18'45'0,"2"3"3"0,0 1-2 16,2 1-16-16,0 1-1 0,4-1-1 0,1 4-19 15,1 3-1-15,3-2-1 0,2 2-8 0,2-2-2 16,2 3-144-16,1-1-157 0,3-6 164 15,-2 0 143-15,4-4-143 0</inkml:trace>
  <inkml:trace contextRef="#ctx0" brushRef="#br0" timeOffset="37845.168">32460 8805 1624 0,'27'-5'59'16,"-2"-3"-13"-16,-2 0-11 0,2-1-7 0,-8-2-2 15,-2 0-12-15,-4-3 21 0,-3 3-4 0,-5-1-2 16,-1 3 17-16,-4-1-19 0,-4 2 4 0,-2 4 7 16,-2-1-23-16,-4 5-7 0,-1 1-3 15,-2 5-3-15,0 3-4 0,0 2-1 0,-1 1-1 16,3 3 0-16,2 1 0 0,2 2 1 0,3 3-2 15,6 0 2-15,1-4-1 0,3 3 2 0,4 1-1 16,3-5 2-16,1 2 0 0,2-6 1 0,0 2 0 16,1-4 0-16,0 0 3 0,1-7-1 0,-2 0 2 15,2-3-1-15,-1-1 1 0,0-4 2 0,-1-4-1 16,0-1 1-16,1-1 0 0,-2-4 10 16,1 2 7-16,1-6-2 0,0 3 13 0,-1-2 11 15,1 2 1-15,-1-4 3 0,3 3 10 0,-1 1-5 16,-2 2-4-16,0 2 4 0,-2 2-11 0,2 2-3 15,-2 3-3-15,0 5-2 0,-4 0-5 0,-1 5-7 16,4 3 0-16,1 3 0 0,-7 3-8 0,-1 4-3 16,-2-1-2-16,-2 4 2 0,-1 1-5 0,-3-1-1 15,-7 2-1-15,-4 0-1 0,1-2-1 0,-3-2-29 16,3-1-41-16,-7 3-22 0,3-2-51 0,-4 2 4 16,1 2-66-16</inkml:trace>
  <inkml:trace contextRef="#ctx0" brushRef="#br0" timeOffset="38761.143">18616 16883 658 0,'30'20'357'0,"6"0"-107"0,6 2-20 0,1-1 74 16,5 4-301-16,11 3-1 0,5 0 1 0,10 1 1 15,5 0 0-15,9 0 0 0,7-2-1 16,8 0 13-16,8-2-1 0,10-1-2 0,5-3 11 0,11 0-8 16,6-2 2-16,10-2 7 0,5-1-12 0,11 0 2 15,5-2 0-15,8-3-3 0,4 2 4 0,9-3-4 16,2-4 1-16,5-1 1 0,6 0-3 15,4-5-1-15,4-3 3 0,2-4 3 0,2-1 1 0,1-7 10 16,3 1 0-16,4-5 0 0,-1-5 13 0,1-5-10 16,0-3-1-16,-4-4-3 0,2-6-8 15,-5-4-5-15,-4-3-1 0,-10-5-5 0,-6 1-3 16,-7-5-1-16,-8 0 2 0,-10-4 0 0,-7-1 0 16,-16 1-5-16,-5 1 0 0,-15 3 1 15,-10-2-4-15,-13 7-46 0,-9 4-20 0,-13 3-4 16,-10 2-52-16,-12 6-168 0,-5-3 230 0,-14 5-104 15,-5 3 168-15</inkml:trace>
  <inkml:trace contextRef="#ctx0" brushRef="#br0" timeOffset="39913.832">25834 17471 1238 0,'29'-5'109'15,"-2"2"-17"-15,-3-2-12 0,-6 3 7 0,-5 1 10 16,-5 1-16-16,-8 0 0 0,0 0-9 0,-3 1-2 16,-8-1-4-16,-7 1-17 0,0 1-1 0,-6 1 1 15,-3-2-21-15,-1 2 4 0,-7-2 0 0,3 3-1 16,-2-1 4-16,-1-2 0 0,-1 2 0 15,1-1-1-15,2 2 0 0,3-1-8 0,4 0-2 16,0 3-1-16,2-1-9 0,5 2-5 0,3 4-3 16,4 0 2-16,1 0-8 0,4 2 0 0,2 1 0 15,3 2 0-15,-1-1 0 0,3 1-1 16,0 1 0-16,3-3 1 0,0-1 0 0,2 0 0 16,1-2 1-16,2-3 0 0,0 2 1 0,1-7 0 15,1-1 0-15,1-2 0 0,0 0 0 0,4-4 0 16,0 0-1-16,1-3 1 0,1 0-1 0,2 1 3 15,3-2 0-15,0 2-1 0,1 1 3 0,2 3-1 16,-1 1 2-16,0 1 0 0,1 5 0 0,1 2 1 16,-4 0-1-16,0 4 1 0,-3 4 1 0,-5-2 0 15,0 4 1-15,-5-1-1 0,-3 1 2 0,-6 0-2 16,-3-1 1-16,-5 2 0 0,-5-3-1 0,-3-1 0 16,-3-1-1-16,-6-1 0 0,0-1-2 15,-2-1-1-15,0-1 0 0,-5-2 0 0,2-2-1 0,-2 1-2 16,3-3 0-16,0-3 0 0,1-2-1 0,3-1-6 15,2-2-21-15,6 1-9 0,2-3-18 0,7-2-142 16,3-1-118-16,5 3 130 0,3-4 186 16,4-2-186-16</inkml:trace>
  <inkml:trace contextRef="#ctx0" brushRef="#br0" timeOffset="40272.649">26501 17204 2161 0,'-1'20'48'0,"-4"2"2"15,-1 8 10-15,0 3-2 0,-2 6-4 0,1 2 1 16,-1 2-5-16,1 0-15 0,2 4-4 16,3 0 0-16,2-2-18 0,2-2-3 0,4-2-3 0,3-4 0 15,3-5-4-15,2-5-2 0,3-5-15 16,2-3-10-16,-3-6-12 0,2-3-155 0,2-3-133 15,-2-3 149-15,-2-6 178 0,-3-7-182 16</inkml:trace>
  <inkml:trace contextRef="#ctx0" brushRef="#br0" timeOffset="40450.003">26221 17548 2113 0,'11'-5'60'0,"-1"4"-49"0,6-3 1 16,0 3 0-16,5 0 1 0,0-2-1 0,4 2-4 16,1 0-1-16,2 1 0 0,0 0-5 0,3 0-53 15,3 0-69-15,-4 0-30 0,2 4-91 0,1-1 6 16,0 4-108-16</inkml:trace>
  <inkml:trace contextRef="#ctx0" brushRef="#br0" timeOffset="41432.672">26752 17749 1588 0,'9'2'78'0,"4"-1"-22"0,2-1-7 16,-1 0 6-16,2-3 3 0,-1 1-11 0,-1-3 0 15,-1-1-6-15,0 0 2 0,-2-3-5 0,-3 2-10 16,-1-5-2-16,-2 1 0 0,-3-1-13 0,-2 1-2 15,-2-3-2-15,-3 1 1 0,-3 0-4 0,-3 2-3 16,-1 1 1-16,-1 2-1 0,-1 2-2 0,-2 2 0 16,-3 3 1-16,4 2-1 0,-1 3 2 0,3 3-2 15,-2 4 0-15,5 0 1 0,1 3-2 0,2 1 1 16,6 2-1-16,0-1 0 0,2 0-1 0,2-1 1 16,6 0 0-16,1 1 0 0,1-4 0 15,5 0 0-15,-1-1 1 0,2-4 0 0,-1-1 0 0,1-3 0 16,1 0 0-16,-2-3 0 0,1-1 1 15,-2-4 1-15,-2 0-2 0,0-3 1 0,-1 0 0 16,-1-2 1-16,0-1 0 0,-1 0 0 0,-1-3 0 16,-2 1 0-16,1-1 0 0,-1-2 1 0,-1 1 0 15,2 0-2-15,-1-1 0 0,-1 3 1 16,2 0-1-16,0 2 7 0,1 3-1 0,-2 2-1 16,3 1 7-16,-2 2-7 0,3 3 2 0,0 4 3 15,-4 2-9-15,2 4 1 0,-1 1-1 0,1 1-1 16,-2 3 0-16,3 2-1 0,-5-1 0 0,3 3 1 15,0-2-2-15,0 2 1 0,-2-3 1 0,3 1-2 16,-2-2 0-16,2 0-40 0,2-1-43 0,-1-4-18 16,-1 0-63-16,5-4 4 0,-2-1-72 0</inkml:trace>
  <inkml:trace contextRef="#ctx0" brushRef="#br0" timeOffset="42103.286">27366 17553 1758 0,'-5'14'8'0,"8"-3"20"0,-2 0 3 15,2 4-4-15,1 0 24 0,0 1-11 0,0 1 2 16,-1 1 4-16,2 1-13 0,0-3-7 16,0 0-8-16,1 0-2 0,-1-2-10 0,-1-2-2 15,1-1 1-15,-1-2-1 0,-2-1-2 0,0-4 2 16,-2-4 0-16,0 0 0 0,0 0 1 0,0 0 0 15,7-9-1-15,-6 1 1 0,0-1-1 0,0-3 0 16,1-3 0-16,0 1 0 0,0 1 0 0,1-1 1 16,1 2-1-16,-2-3 1 0,3 3 0 0,-1 1 10 15,1 3-1-15,-2 1-1 0,2 1 8 0,2 4-7 16,-3 1 1-16,3 4 6 0,-2 0-12 0,1 7 3 16,-1-2-3-16,1 3-1 0,-1 1 2 0,-2 3-1 15,2-2-2-15,-1 2 1 0,0-1-2 0,-2 1-1 16,3-3 0-16,-2 2 0 0,-1-5-2 0,1 3 1 15,-2-8 0-15,0 3 0 0,-1-7 1 16,0 0 3-16,0 0-1 0,0 0-1 0,0 0 3 16,0 0-1-16,3-15 1 0,-2 7-1 0,-1-3-1 15,2-1 1-15,-1 0-2 0,1-3 2 0,-1 0 0 16,1 1 3-16,2 2-2 0,0 1 1 16,1 0 2-16,0 2-4 0,-3 2 0 0,1 1 0 0,2 3-4 15,-1 1-1-15,0 2-1 0,1 4 0 16,0-2-2-16,-1 5 0 0,1-2 0 0,3 5 0 15,0 0 0-15,-2 0 0 0,1-1 0 0,2 0 0 16,1 1 0-16,-2-2 0 0,5 2 1 0,-3-7 0 16,0 1 1-16,2 0-2 0,0-3 2 0,1-1 0 15,3-1 0-15,-2-3 0 0,1-1 1 0,-1-1-1 16,-1 0 2-16,1-5 0 0,-2 1 1 0,-2-3-1 16,-1 1 1-16,-2 0 0 0,2-3 10 0,-2 1-3 15,1 2 7-15,-3 0 6 0,-1 1 1 0,1 1-1 16,-1 4 9-16,0-2-2 0,-2 6-6 15,-2 2 2-15,0 0-5 0,0 0-3 0,1 0 0 0,12 12-1 16,-11-2-4-16,2 2-2 0,0 1 0 16,-1 0 0-16,2 4-4 0,0-3-3 0,3 1-1 15,-1 0 1-15,0-3-3 0,2 3-2 0,0-4-1 16,1-1-5-16,-2-4-3 0,2 0-76 0,-1-2-47 16,-1-4-17-16,2 0-103 0,-5-4 6 0,0-7-92 15</inkml:trace>
  <inkml:trace contextRef="#ctx0" brushRef="#br0" timeOffset="42261.574">27872 17303 2398 0,'-1'-5'14'0,"-1"1"-5"0,2 2-5 0,0 2-4 15,0 0 0-15,0 0 0 0,0 0-3 0,13 7-29 16,-7-1-54-16,1 4-29 0,2 0-59 0,1 2 7 15,0-1-83-15</inkml:trace>
  <inkml:trace contextRef="#ctx0" brushRef="#br0" timeOffset="43050.055">28200 17584 1901 0,'-1'16'88'0,"0"1"5"0,1-1-5 16,0-1-14-16,-2-1-8 0,2-1-1 0,-3-2-18 16,3-1-15-16,0-2-4 0,-2-3 1 0,2 0-17 15,0-5-2-15,0 0-1 0,0 0-1 16,0 0-2-16,13-14 0 0,-10 4-1 0,5-1-2 16,-2-1 0-16,5-3-1 0,-4-1 0 0,5 1 0 15,-1-2 0-15,0 1-2 0,1 1 1 0,2 3 0 16,1-2-1-16,-3 4 0 0,0 3 0 0,-1-1 0 15,-1 5-1-15,-1 0-1 0,-3 3 0 0,0 4-1 16,-1 2 0-16,-1 4-1 0,-2 2 0 0,-1 2 1 16,1 3 0-16,0 2-5 0,-1-2-12 0,3 3 1 15,0 1-11-15,1-3-20 0,2-1-1 0,1-2-2 16,-1 0-22-16,3-4 13 0,0-2 6 0,1-3-4 16,0-2 17-16,1-4 13 0,2-2 6 15,-1-1 1-15,1-6 14 0,0-1 5 0,-1 0 3 16,-3-5 2-16,0 3 6 0,-2-5 14 0,-1 1 6 15,-2-1-1-15,-4-1 16 0,-1-1 4 0,-1-1 3 16,-2 3 3-16,-3-2 3 0,0 3-2 16,0 1-6-16,-3 3-1 0,2 1-6 0,-1 3-15 0,1 5-1 15,-1 1 0-15,1 2-18 0,1 7-2 16,0 2-3-16,1 1-1 0,0 3-1 0,2-1 0 16,2 2-2-16,1-1 2 0,1 2-1 0,3-1 1 15,2-2 0-15,2 0 0 0,-1-4 0 0,2 0 0 16,0-2 0-16,1-2 0 0,-1-1 0 0,1-3 1 15,-2 0 0-15,1-4 0 0,1 1 0 0,-3-2 0 16,1 1 1-16,-3-1 0 0,1 0 0 0,-2 1-1 16,-1 0 1-16,-3 4-1 0,0 0 0 0,0 0 0 15,0 0 0-15,0 0 0 0,10 16 0 0,-5-10 0 16,-2 3 0-16,0 0 0 0,3 1 0 0,-1-2 0 16,3 1 0-16,2 0 0 0,-3-2 0 0,5-2 1 15,2-1 0-15,3-2 0 0,1-2 0 16,1-5-1-16,1-1 0 0,1-4 1 0,4-1-1 15,-4-6 0-15,0-1 0 0,-4-1 0 0,-1-2 0 16,-4-2 0-16,-1-1 0 0,-3-2 0 0,-2-2-1 16,-4-1 1-16,-2-2 0 0,0 0 2 0,-2 2 1 15,-3-4 1-15,-2-1 0 0,-2 3 0 16,-2-1 0-16,-2 3 3 0,0 2 0 0,-1 2 1 16,0 4 2-16,0 5 2 0,-1 6-1 0,2 6 1 15,-1 4 1-15,3 6 0 0,-1 6 2 0,0 7-3 16,4 2 1-16,-1 4-4 0,1 2 1 0,4 5 0 15,0 1-4-15,2 2-2 0,2 1-1 0,5-2 0 16,-2 5-3-16,7-4 0 0,3 2-24 0,0-1-19 16,3-1-15-16,4-4 2 0,2-2-33 0</inkml:trace>
  <inkml:trace contextRef="#ctx0" brushRef="#br0" timeOffset="43809.704">29431 17553 2109 0,'5'11'27'0,"-1"2"-15"0,-3-1 0 15,0 3 4-15,-1 0 0 0,0-1 1 0,-1 1-1 16,-1 0-2-16,-1-3 1 0,1 3-1 0,-1-7-4 15,1 0-2-15,-1-2 0 0,1-2-4 0,2-4-1 16,0 0 1-16,0 0-1 0,-8-11 1 0,8 2-1 16,-1-3 1-16,2-3-1 0,1 0 0 0,1-4 1 15,1 0-1-15,1 2 1 0,2-4-1 0,2 1 0 16,1 4-1-16,0 0 1 0,0 4-1 0,1 1 3 16,-1 1 3-16,0 5-4 0,-2 2 5 15,1 3-3-15,-2 3 0 0,-1 2 2 0,1 3-5 16,-2 3-1-16,-1 3-1 0,3 2 1 0,-2 0-2 15,1 3 0-15,0-2 0 0,3 1 0 16,-1 0 0-16,3-2-1 0,0-1 1 0,4-2-1 16,0-2 0-16,1-2 1 0,0-2 0 0,0-3 0 0,-1-2 3 15,-2-2 0-15,5-2-2 0,-3-2 2 16,-1-3-1-16,-1-2 3 0,-1-1-1 0,-1-1 1 16,1 3 2-16,-2-3-3 0,-3 1 1 0,-5 1 1 15,0 2-2-15,0 3-1 0,-2 4 0 0,0 0-3 16,0 0 1-16,0 0 6 0,0 0-1 0,-9 12-1 15,8-4 5-15,2 2-3 0,3-3 4 0,2 3 1 16,1 0-3-16,4-2 6 0,2 2-1 0,3-6 0 16,4 3 5-16,-1-6 2 0,2 2 1 0,3-4 1 15,-2-2 0-15,-1-4 4 0,0-1 0 0,-1 0 1 16,-3-6 3-16,-2-1 0 0,-3-1-1 0,-3 0 1 16,-4-1-1-16,-4-1-4 0,-2 2-1 15,-7-4-1-15,0 4-4 0,-7-2-6 0,-1 4-2 16,-5 1 1-16,-3 2-7 0,2 4-3 0,-3 3-2 15,-2 0-1-15,1 4-1 0,0 4-3 0,1 2 0 16,4 3-3-16,2 3 0 0,3 1-37 0,4 0-19 16,4 3-4-16,2-1-46 0,6 4-162 15,7-5 220-15,3 1-95 0,5 0 150 0</inkml:trace>
  <inkml:trace contextRef="#ctx0" brushRef="#br0" timeOffset="44135.474">30194 17509 2066 0,'-8'6'72'0,"3"3"-16"0,0 0 2 16,2 4-4-16,2-1-2 0,-1 2 1 0,2 2-13 16,5-3-1-16,4 2-2 0,0-1-16 0,3-1-3 15,5-2-3-15,-2-3 0 0,2 0-5 0,4-3-1 16,-2-1-1-16,3-4 2 0,-1 0-3 15,0-6 5-15,-5 0 3 0,2-4-1 0,0 0 6 16,-7-2 2-16,0-1 2 0,-7-3 0 0,-3 0 2 16,-4 3-3-16,-3-5-3 0,-6 5 0 15,-3-2-5-15,-3 4-5 0,-1-1-1 0,-1 3 0 16,-1 3-6-16,0 1-2 0,-2 2-1 0,2 2 1 16,2 1-3-16,5 0-5 0,-1 1-24 0,1 3-6 15,4 0-19-15,4-1-149 0,2 2-136 0,4 2 147 16,0-1 198-16,4 0-199 0</inkml:trace>
  <inkml:trace contextRef="#ctx0" brushRef="#br0" timeOffset="44314.039">30365 17167 2350 0,'4'-4'80'0,"-4"4"1"0,0 0 1 0,2 11-22 0,0 1-9 15,-1 2 0-15,0 4-27 0,-1 5-8 0,0 1-4 16,0 3-2-16,0 0-9 0,0 4-22 16,-2 2-34-16,-2-2-9 0,1 1-42 0,3-1-270 15,0 0 322-15,4-2-117 0,2-2 173 0</inkml:trace>
  <inkml:trace contextRef="#ctx0" brushRef="#br0" timeOffset="44704.981">30635 17535 2041 0,'14'-13'111'0,"0"1"-9"15,0 1-3-15,-1 0 2 0,-1-2-16 0,-5 1-25 16,1 0-4-16,-4 1 1 0,-2 0-31 0,-2-1-5 16,-4 3-7-16,-4 0-2 0,-2 4-7 0,-2 5-3 15,-3 0-2-15,-3 5 0 0,1 4-4 16,-1 4-1-16,-1 2-1 0,3 5 1 0,1-1-1 15,3 5 1-15,2-2 0 0,4 3 0 0,1-2 1 16,5-1 1-16,2 1-1 0,3-4 0 0,3-1 1 16,0-2 1-16,4-4-1 0,0-1 0 0,3-5 0 15,1-1 0-15,-1-5 3 0,3-3-2 16,-1-2 1-16,1-4 1 0,-2-2 1 16,1-1 1-16,-2-3 1 0,-2-1 0 0,1 1 2 0,-2-1-1 15,1 1 1-15,-2 1 1 0,3 3 6 0,-1 2-1 16,-2 1 5-16,2 3 6 0,0 3-2 0,-3 2 1 15,1 1 6-15,-1 6-4 0,-5 2-1 0,-4 1 1 16,-1 5-5-16,-5 1-3 0,0 2-1 0,-5 1-1 16,-4 0-3-16,-4 2-4 0,-1 0-11 0,-2 2-11 15,-3-5-10-15,-3 3-189 0,-7-1 196 0,0 0-54 16,-3-1 74-16</inkml:trace>
  <inkml:trace contextRef="#ctx0" brushRef="#br0" timeOffset="45422.459">25953 18126 1207 0,'29'-3'94'0,"0"0"2"15,0 3 2-15,-2 0 4 0,-2 0-2 16,-3 3-12-16,-3 0-5 0,-2 2 2 0,-6 1-18 16,-4 2-16-16,-1 2-4 0,-6-1-3 0,-1 1-18 15,-8 1-6-15,-3 0-2 0,-8-2 0 0,-1 1-5 16,-7-3-1-16,-2 2-3 0,-2-3 2 15,-2 0-2-15,-3-2 3 0,1-2 4 0,1-1 0 16,3-1 4-16,1 0 6 0,3-2-1 0,2-2-1 16,5 0 5-16,3 1-9 0,4-1-2 0,2 3 0 15,6-2-11-15,1 3-5 0,1 3-1 0,3 2 0 16,-1 1-4-16,2 4 0 0,2 0 0 0,0 1 1 16,1 2 1-16,3 3 0 0,-3-2 0 0,5-2 1 15,-2 1 0-15,0-1 0 0,0-1 1 16,3 0-1-16,-3-2 1 0,3-4 1 0,2 0-1 15,1-4 1-15,4 0 1 0,3-1-2 0,1-1 0 16,2-3 1-16,2 3 0 0,4-3 1 0,-1 3 1 16,4 1-2-16,1 1 4 0,-2 2 5 0,1 3-1 15,-1-2 0-15,-3 4 5 0,-3-2-4 16,-3 4 3-16,-5-1-1 0,-3 0-3 0,-3 3 3 16,-5-1-2-16,-5 0-1 0,0 0 2 0,-5 4-2 15,-2-3-1-15,-8 2 2 0,-1-2-5 0,-5-2-1 0,-3 0 0 16,-2-1 0-16,-2-3-2 0,-2-3-12 15,0 0-18-15,1-3-7 0,1 0-22 0,1-3-134 16,3-1-125-16,7 0 131 0,3 0 187 0,7-2-181 16</inkml:trace>
  <inkml:trace contextRef="#ctx0" brushRef="#br0" timeOffset="45669.971">26652 18254 2306 0,'0'17'1'0,"2"2"-8"0,1 3 7 16,-3 4 0-16,2-1 0 0,1-1 1 0,-3 1 0 15,0 1-1-15,1-3-17 0,-1 3-20 16,0-5-13-16,0-4-238 0,-1 2 259 0,-1-7-76 16,0 2 106-16</inkml:trace>
  <inkml:trace contextRef="#ctx0" brushRef="#br0" timeOffset="46257.132">26601 18226 1843 0,'22'-24'49'15,"3"3"-10"-15,1 4 14 0,-1 2 1 0,-1 4-2 16,0 4 12-16,-3 3-15 0,0 3 1 0,-2 4 2 16,-1 4-20-16,-5 2-10 0,-2 3-3 15,-3 2-2-15,-3 1-11 0,-5 2 0 0,-2 2-2 16,-4-1 1-16,-2 1-1 0,-6-2 0 0,0 3 0 16,-3-4 0-16,-3 0 0 0,1 0 1 0,0-4-1 15,1 1-1-15,2-2 1 0,2 4-2 0,0-8 1 16,3 2-1-16,5-1-2 0,4 0 1 0,-1-1-1 15,3 1 0-15,4-1 1 0,1-2-1 16,2 0 0-16,6 2 1 0,1-1-1 0,4-1 1 16,0 1-1-16,3 1 1 0,1-4-1 0,6 2 0 15,-3-1 0-15,5 0 2 0,0-1-2 0,2-3 2 16,-1 0-1-16,6 0 0 0,0-3 1 0,0-2 2 16,-2-1 3-16,2-2 0 0,-2 0 3 0,-2-4 7 15,1 3 0-15,-7-5 0 0,-1 0 8 0,-5 2-3 16,-2-5 2-16,-5 1-1 0,-4-2-2 0,-5 1 4 15,-5 1-3-15,-3 0-1 0,-4 3 1 0,-5-2-6 16,-4 4 1-16,-4 3-1 0,-1-2-8 0,1 8-5 16,0-2 3-16,2 4-3 0,-3 4-3 0,4 1-1 15,2 2-4-15,2 3 4 0,5 1-5 0,2 3 2 16,1-1-4-16,2 3 3 0,4 0 0 16,6 5 0-16,1-2 1 0,5 2-1 0,-1-1 1 15,3-1 0-15,2 2 1 0,2 2 1 16,0-1-1-16,1 0 2 0,1 1 0 0,-4 0 0 15,3 4 1-15,-4-4 0 0,-1 1 0 0,-2-2 0 16,-4 0 1-16,-3-2 1 0,-2 0 0 0,-4-3 0 16,-4-2 1-16,-3-4-1 0,-3 0 0 0,-6-3 1 15,-1-1-3-15,-4-2-7 0,0-5-4 0,-2 0-1 16,0-4-11-16,1-4-25 0,-3 0-10 0,3-5-2 16,-2 1-27-16,5-6-14 0,-2 2-1 0,2-5-7 15,2-2-9-15,3 2-58 0,5-1-42 0,2 1-10 16,5 3-75-16,3-2 5 0,4 3-81 0</inkml:trace>
  <inkml:trace contextRef="#ctx0" brushRef="#br0" timeOffset="46532.167">27607 18495 1764 0,'11'-8'186'0,"-1"-3"-50"0,-1 0-13 15,-1 0-4-15,-1-1 2 0,2 0-19 0,-4-5-17 0,-3 5-4 16,2-2-2-16,-2 2-21 0,-2-2-12 16,3 2-6-16,-1 2 1 0,-2 1-16 0,0 7-6 15,0 2-4-15,0 0 0 0,0 0-9 0,0 0 0 16,7 11-2-16,-7-1 0 0,1 2-1 0,0 1-2 16,1 3 1-16,5 2-1 0,-2-1-1 0,1 1 1 15,-1 0-1-15,1-2-1 0,2 0 0 0,5-3-30 16,-3-3-25-16,0-3-17 0,2-1-43 0,3-2-381 15,1 0 431-15,1-4-142 0,-1 0 211 0</inkml:trace>
  <inkml:trace contextRef="#ctx0" brushRef="#br0" timeOffset="46688.481">27699 18084 2421 0,'-2'-3'21'0,"2"3"-19"15,0 0-4-15,0 0 0 0,0 0 0 16,0 0-3-16,8 1-3 0,0 6-9 0,-1-2-18 0,4 1-6 16,3 1-133-16,-2 2-23 0,4 1 4 15,-2 0-148-15,1 1 5 0,-3 0-72 0</inkml:trace>
  <inkml:trace contextRef="#ctx0" brushRef="#br0" timeOffset="46955.063">27992 18493 1653 0,'13'2'152'0,"1"-2"3"16,-1-3-24-16,4-1-14 0,-3-2-5 0,0-1-1 15,-1-3-18-15,-3-4-13 0,-1 0-2 0,-1-1-4 16,-3 0-15-16,-3-2-9 0,-1 1-5 0,-1-2 1 16,-4 4-12-16,-2 0-7 0,-3 3-4 15,-3-1 1-15,-2 0-8 0,-2 4-10 0,-1 2-1 16,0 4 1-16,-2 1-7 0,4 4-2 0,-1 0-1 15,4 7-6-15,0-1 3 0,3 2-1 0,0 1-3 16,5 3-8-16,1-3-3 0,3 3-66 0,0-1-28 16,5 1-8-16,0-2-85 0,4 3 5 15,-1 2-57-15</inkml:trace>
  <inkml:trace contextRef="#ctx0" brushRef="#br0" timeOffset="48076.572">28243 18347 1697 0,'6'11'58'0,"-1"-2"-49"0,1 3 8 16,1 0 4-16,-5-1-3 0,3 0 10 0,0 0-6 15,0 0 0-15,-4-2 3 0,2 0-6 0,0-4-5 16,-1-2-3-16,-2-3-1 0,0 0-5 0,0 0-1 16,0 0 1-16,0 0 0 0,0 0-1 0,0 0 2 15,9-17-2-15,-5 7 1 0,-1-1 0 0,0-1 5 16,1 1 5-16,2-2 0 0,0 0 6 0,0 0 5 15,2 2 0-15,-3 0 1 0,2 2 5 0,2 1-7 16,-4-1-2-16,1 7 0 0,-1-1-7 16,0 3-2-16,-1 0-2 0,-1 3-1 0,0 2-1 15,0 1-4-15,0 1-1 0,-1 2 1 16,1-2-5-16,2 2 0 0,0 0 0 0,2 2-1 16,2-4 0-16,-1-1 1 0,3-1-1 0,2 0 0 15,2-2 0-15,-1-1 1 0,4-2 2 0,0-1-2 16,1-4 2-16,0 0 0 0,1-1 2 0,1-3 0 15,-1-2 1-15,-3 0 17 0,0-1-2 0,-3-2 1 16,-3-1 14-16,-2 2-2 0,-2-2 4 0,-4 1 5 16,-2 2-6-16,1-3 0 0,-2 4-2 0,-1 0-1 15,0 4-2-15,1-2-8 0,-1 5-3 0,-1-2 0 16,2 6-12-16,0 0-2 0,0 0-2 0,0 0 1 16,13 6-3-16,-8 0-1 0,0 2-1 0,4 3 3 15,-2 0 0-15,0 1-2 0,2 3 0 16,-2 2 0-16,2-1 1 0,-6 3 2 0,5-3 0 15,-7 1 1-15,-3 0 3 0,-1 3-2 0,-4 0 0 16,-3-3 0-16,-2-1-1 0,-1-1-2 16,-5 1-2-16,-1 0-10 0,2-2-2 0,-7-3-99 15,0-1-64-15,-2-3-59 0,-3 3-133 0,2-3 9 0,-1 1-143 16</inkml:trace>
  <inkml:trace contextRef="#ctx0" brushRef="#br0" timeOffset="48626.688">26892 18392 894 0,'0'5'132'0,"0"-2"1"16,1-1-3-16,2 3-8 0,1-3 0 0,2 2 4 16,0-1-14-16,3 0-7 0,-1-3-6 0,3 0 3 15,0 2-12-15,2-2-11 0,-2-3-7 0,0-2-1 16,-1-1-14-16,0 0-11 0,-2 1-4 0,0-3 0 15,-3 0-14-15,-4-2-5 0,-1 3-3 0,-1-3-1 16,-3 2-5-16,-5 1-5 0,-2-3-2 0,-1 3 0 16,-2 4-5-16,0 2-1 0,-2 0-1 0,-1 2 0 15,3 3-2-15,0 3-2 0,2 3 0 0,2 2 0 16,1-3-2-16,4 4 2 0,3 0-2 16,2 0 1-16,2 2 0 0,4-1 0 0,4 2-76 15,3-4 1-15,2 2-24 0,2 3 4 0,1-3-29 16</inkml:trace>
  <inkml:trace contextRef="#ctx0" brushRef="#br0" timeOffset="57768.611">5204 12650 491 0,'51'9'34'0,"3"2"-9"0,6 1-26 0,0-1 70 16,6 2-60-16,7 0 1 0,5 0-8 0,3 0-2 16,5 0 3-16,7-2 38 0,2 0 1 0,6 0-14 15,3 0 36-15,1 0-24 0,3 4 9 0,6-2 17 16,3 4-35-16,1 0 2 0,5-1-9 16,2 2-1-16,2 0 0 0,7 0-9 0,1-1-1 0,2-1 0 15,2 0-10-15,4-2 0 0,0 1 0 16,2-4 0-16,2 0 0 0,1-4 1 0,3 1-1 15,-3-3-1-15,4-2 1 0,-3-1 1 0,3-1-1 16,-1-2 1-16,1-2 0 0,-1-2 0 0,-1-1 2 16,2-7 2-16,-4 0-1 0,1-4 1 15,-3-4 0-15,-2-2 0 0,-1-2 1 0,-1-7 51 16,-1 0-15-16,-4-2-9 0,-3-1 38 0,-1 0-37 16,-1-3 10-16,-1 0 20 0,0-2-55 0,-1-1 0 15,-1-3-3-15,2-3-1 0,-2-2 0 0,1-1-1 16,-3-3-20-16,-2 5-6 0,-3-4-13 0,0 2-116 15,-4 4 131-15,-2-3-43 0,-2 1 61 0</inkml:trace>
  <inkml:trace contextRef="#ctx0" brushRef="#br0" timeOffset="59949.561">7990 13729 1031 0,'0'-9'95'0,"0"5"-93"0,0 1 14 0,0 3 17 15,0 0 2-15,0 0-33 0,0 0 28 0,0 0 2 16,0 1-4-16,0 1 29 0,8 18 1 16,-1-14 1-16,2 3 10 0,3-3-6 0,5 3-18 15,4-1-5-15,2-3 0 0,1 1-20 0,7-1-4 16,-1-1-4-16,2 0 0 0,2-1-6 0,-1-1 4 16,-3-1 0-16,-1 3 0 0,2-3 3 0,-9-1 4 15,-1 1-1-15,-3 1 1 0,-6 1 2 0,-3 2-3 16,-4-1 1-16,-4 3 0 0,-4-2-4 0,-4 4-2 15,-4 0 0-15,-5 1 0 0,-4 1-2 0,-3 2-2 16,0-1 1-16,-3 2-2 0,1 0 0 0,-1 2 1 16,2-2 0-16,4 0-1 0,3 0 0 0,7 1-81 15,-1-2-53-15,5-4-35 0,2 0-108 0,6-5 9 16,4-3-118-16</inkml:trace>
  <inkml:trace contextRef="#ctx0" brushRef="#br0" timeOffset="60335.67">8612 13640 1097 0,'7'1'53'0,"-1"1"-11"16,3 5 0-16,2-6 12 0,0 4-2 0,5 1-7 16,0 0 17-16,3-1 9 0,2 0 3 0,3 0 3 15,3-4 8-15,1 3-16 0,1-2-7 16,1 1 0-16,1-2-21 0,1 1-10 0,-1 3-5 15,-3 0-1-15,-2 0-14 0,-4 3-2 0,-5 2-2 16,-6 1 1-16,-6-3-4 0,-7 6 2 0,-9-1 0 16,-6 3 0-16,-7 2 2 0,-6 0-2 0,-4 2 0 15,-4 2 0-15,-3 2-4 0,3 0-42 0,-2 2-41 16,0-1-22-16,1 0-64 0,-1-2 5 0,0-3-73 16</inkml:trace>
  <inkml:trace contextRef="#ctx0" brushRef="#br0" timeOffset="61831.677">7214 13857 1038 0,'1'-11'123'0,"4"2"-121"0,4 5 37 0,-2-2 132 15,9 5-168-15,0 0-6 0,5 2 2 0,4 3 18 16,3-3-2-16,2 3 14 0,5 2 20 0,2-4 0 16,4 2 0-16,0 0 22 0,0 1-22 0,1 0-9 15,-2 0 5-15,1 1-28 0,-4 0-2 0,-1 2-8 16,-4 0-1-16,-1 2-3 0,-4 1-1 15,-1 1 3-15,-8 2 1 0,-3 1 1 0,-5-1 8 16,-5 2-1-16,-5 2 0 0,-4 1 8 0,-7-1-6 16,-6 0 0-16,-5 1 1 0,-4-1-6 0,-6 2-1 15,-2-3-1-15,0 2-1 0,-4 0-2 0,-2-1-134 16,2 0 124-16,1 3-25 0,2 0 29 0</inkml:trace>
  <inkml:trace contextRef="#ctx0" brushRef="#br0" timeOffset="62353.446">9734 13447 920 0,'4'-12'63'0,"-4"2"34"15,-1 6-66-15,1 4 180 0,0 0-132 16,-6 8-7-16,-1 8-12 0,1 6-2 0,0 4-10 0,-1 5-2 16,-1 0-7-16,0 2 1 0,-1 1-8 15,4-1-8-15,1 0-1 0,3-2 2 0,-1 1-12 16,3-3 4-16,1 2-18 0,1 0-11 0,2 0-9 16,-4-3-148-16,3 1 156 0,-4-6-46 0,-3-2 60 15</inkml:trace>
  <inkml:trace contextRef="#ctx0" brushRef="#br0" timeOffset="62521.647">9449 13741 1327 0,'7'-3'41'0,"0"0"-12"16,2-1-1-16,0 2-3 0,3-2-17 0,2 3-2 15,2-1-5-15,3 0 0 0,2 2-1 0,2 0 0 16,2 2-1-16,-2 0-139 0,2 3 132 0,1-3-30 15,5 7 39-15</inkml:trace>
  <inkml:trace contextRef="#ctx0" brushRef="#br0" timeOffset="62854.584">9856 13907 919 0,'4'4'64'0,"-1"-3"-17"0,0 1-21 16,4-1 68-16,0-1-35 0,2 0 14 0,0-3-3 15,3-2 0-15,1-1 13 0,1-1-22 0,0-1-3 16,1-1 1-16,-1-2-28 0,1-2-6 16,-2 2-6-16,0-1-1 0,-2-2-9 0,-3 1-3 15,-2 0 1-15,-1 2-2 0,-2 3-1 0,-3-1-2 16,0 0-1-16,-3 4 0 0,0 2-2 0,-3 1 0 16,-1 2-3-16,-1 0 0 0,0 4-2 0,0 3 0 15,-1 2 0-15,2 1 0 0,-1-1 0 0,3 2 2 16,2 1 0-16,0 2 1 0,3-3 1 0,1 0 1 15,2 1 1-15,3-3 0 0,0 1 0 0,3 0 1 16,1-2 0-16,1 1 1 0,0-4 0 0,1-2 2 16,1 1-1-16,0-3 0 0,0 1 1 0,0-2-4 15,-1-2-23-15,1 0-3 0,0-4-18 0,-2 1-69 16,2-4-17-16,-2 1-2 0,2-2-84 0,-3-1 2 16,1-1-29-16</inkml:trace>
  <inkml:trace contextRef="#ctx0" brushRef="#br0" timeOffset="63039.44">10301 13714 23 0,'7'-4'106'0,"-3"-1"4"0,-2 1 0 16,3 3-8-16,-5 1 8 0,0 0 3 0,0 0-10 0,0 0-8 16,0 0-2-16,10 16 1 0,-9-8-10 15,-1 1-5-15,0 4-6 0,3-1-2 0,-2 4-9 16,0-2-12-16,3 2-5 0,0 0-1 16,-1-1-16-16,3 1-7 0,1 0-1 0,-2 0-1 15,1 0-7-15,0-4-1 0,0 0 1 0,0 0 0 16,0-3 0-16,2-1 0 0,-2-3-20 0,1-3-6 15,0-2-12-15,0-1-72 0,-1-1-15 0,2-7 2 16,-2 0-85-16,0-3-28 0,0-2 134 0,0 1-86 16,-1-3 175-16</inkml:trace>
  <inkml:trace contextRef="#ctx0" brushRef="#br0" timeOffset="63628.497">10512 13746 237 0,'3'-4'107'0,"0"2"-7"16,0-2 0-16,0 1-22 0,1 3-2 0,1 0 2 15,-2 0-28-15,1 7-6 0,1-1-5 0,0 2 1 16,0 4-8-16,0-1-5 0,-2 2-3 0,1 2 2 15,1 0-5-15,0 0-2 0,-1-1-3 0,-1 3 0 16,1-5-2-16,1 0-1 0,0 1 0 16,-1-5 0-16,-1 2-1 0,1-5 0 0,0-1-1 15,2-2 0-15,0-2 1 0,-1-2-1 0,1-3-1 16,-1-1 1-16,1-2-1 0,-2-2-2 0,0-1 0 16,-2 0 0-16,1-1-3 0,0-1-2 0,0 1 0 15,1 1-1-15,-1 1 0 0,0 0-2 0,2 2 0 16,-3 3-1-16,3-2-1 0,1 4-2 15,-1 2 4-15,1 1 1 0,-2 1 3 0,3 4 5 16,1 1-2-16,-2 3-1 0,-1-3 8 0,-1 4-5 16,-1 1 0-16,0-1-3 0,1 1-4 0,0-1 0 15,1 1 1-15,-1-4 1 0,2 0 0 0,3 1 2 16,0-4 0-16,2-2 1 0,-3-1 2 0,2-1-1 16,0-2 0-16,1-2 0 0,0-3 0 0,0 0-1 15,-1-2-1-15,0-2 1 0,1-1-2 0,0 0 9 16,-1 1 13-16,0 0-7 0,-1 1 15 0,-2 0-12 15,2 3 3-15,-3 1 5 0,0 3-11 0,-1-2 0 16,0 5-12-16,0 0 1 0,0 3-3 0,0 0 2 16,0 1-1-16,1 1 1 0,-1 1 0 0,1-1 0 15,1 1 1-15,1-1 0 0,-1 0-1 0,3 0 1 16,-1 0-1-16,-1-4 2 0,2 2 0 0,0-3 0 16,-1-2 1-16,-1 0-2 0,1-4 2 15,-3 1 30-15,3-4-5 0,-3 2-7 0,0-3 24 16,0 1-20-16,0-2 9 0,-1 0 13 0,0 1-29 15,-1 0 3-15,0 3-4 0,-3 0 2 16,3 0 3-16,-4 2-3 0,0 5-3 0,0 0 1 16,0 0-3-16,0 0-5 0,0 0 0 0,1 0-2 15,11 12-5-15,-6-6-2 0,2 1 0 0,-1-1-1 16,1 3-2-16,0-2-1 0,3 3 1 0,0-4 0 16,0 2 1-16,-2-2 2 0,2-1-8 0,0 1-9 15,2-2-3-15,-2-1-103 0,-4-1-43 0,2 0-25 16,-3-2-127-16,8 3 6 0,-6-3-98 0</inkml:trace>
  <inkml:trace contextRef="#ctx0" brushRef="#br0" timeOffset="63770.379">11167 13547 1296 0,'-8'-7'66'0,"1"-2"-18"16,2 4-1-16,-2 2-7 0,2-2-27 0,-2 2-5 15,4 3-8-15,0 3-1 0,2 3-2 16,1-1 1-16,0 3-2 0,3 2-203 0,3 3 194 15,-1-2-41-15,2 1 55 0</inkml:trace>
  <inkml:trace contextRef="#ctx0" brushRef="#br0" timeOffset="64102.772">11525 13733 1031 0,'3'7'77'0,"0"0"-12"0,-1 2-1 0,1-1 20 15,-1 2-10-15,-1 0-21 0,1 0 26 0,-2 4-11 16,0-6-2-16,-2 2 6 0,1 0-19 0,0 0-16 16,0 0-3-16,-1 0-2 0,0-4-18 0,1-1 1 15,-1-2-1-15,2-3 0 0,0 0 1 0,0 0-1 16,0 0 0-16,-1-12 2 0,2 2-3 0,1-2-3 16,1-1 0-16,0-1 0 0,1-2-4 0,1-2-1 15,-1 1-2-15,3 1 0 0,0 0-1 0,0 1-1 16,2 0 1-16,1 4 3 0,0-1 0 0,-2 2 6 15,2 3-1-15,1 2-3 0,-2-1 8 0,1 3-11 16,0 3 3-16,-3 1-2 0,2 3-9 0,-1 5 3 16,-3-2-1-16,3 5-1 0,-2 1 3 15,0 2 1-15,-1 1-22 0,1-2-5 0,0 5-12 16,1-4-79-16,2 2-24 0,-2-2-8 0,-2 0-98 16,4-2 3-16,3-1-43 0</inkml:trace>
  <inkml:trace contextRef="#ctx0" brushRef="#br0" timeOffset="64598.212">11993 13745 451 0,'5'-16'218'0,"-1"-4"-34"16,-3 5 0-16,0-3-34 0,-1 1-30 0,-1 4-12 15,-1-2-37-15,-3 4-14 0,-1 1-7 0,-3 4-1 16,0 1-17-16,-2 5-7 0,-1 0-7 0,-2 5-1 16,1 0-11-16,0 4-2 0,2 3-1 0,0-1 0 15,1 3-3-15,4 2 0 0,3-4 0 0,0 0 1 16,3 2 1-16,1-2 1 0,3-1 0 0,1 0 1 15,-1-2 0-15,2-3 2 0,1 0 0 0,2-2 0 16,-1 1 0-16,1-4 0 0,0-1 1 0,1-1-1 16,-1-3 0-16,0-1-1 0,-1 3-2 15,-1-6 1-15,-1 5-1 0,-1-3-1 0,0 1-1 16,0 0 0-16,-1 1-1 0,-1 2-2 0,0 2 0 16,0 0 0-16,0 0-2 0,1 1 1 0,-1 2 0 15,1 4-1-15,1-4 2 0,1 2 2 0,2 3 0 16,0-2 0-16,3-1 2 0,2-3 0 15,1 3 0-15,2-5 1 0,4 0-1 0,2 0 0 16,3-6 1-16,0 1-1 0,1-5 2 0,1 0-1 16,-1-3 2-16,2-4-1 0,-3-2 0 0,-1-2 1 15,0-2-1-15,-2-5 2 0,-2-2-1 0,-3-4 1 16,2 0-2-16,-8-7 0 0,1 2 1 0,-6-3-1 16,-1 1 0-16,-2 0 0 0,-3 5-1 0,0 3-3 15,-5 2 0-15,-3 5 1 0,0 4-3 0,-5 6-3 16,0 5 11-16,-2 7-3 0,-4 3 5 0,1 8 0 15,-2 2 1-15,0 7 0 0,-1 5 3 0,2 3 0 16,4 5-8-16,0 4 1 0,0 7-2 0,4 1 2 16,3 2-1-16,6 2 0 0,2 0 2 0,4-1-1 15,-1 0 2-15,6-6 0 0,4-2 0 16,4-2 2-16,2-1 0 0,0 1-8 0,2-1 0 16,3 3-130-16,0-2-120 0,1 2 133 0,1 1 118 15,-3-6-123-15</inkml:trace>
  <inkml:trace contextRef="#ctx0" brushRef="#br0" timeOffset="65903.223">7665 14553 558 0,'5'12'283'15,"1"4"-78"-15,-1 1-14 0,-3 2 53 0,0 4-215 0,-2 3 0 16,0 3 1-16,0 0 12 0,-1 2 0 16,-4 0 0-16,1-2 11 0,2 4 0 0,-2-3-12 15,3-2 2-15,-2-3-6 0,1 1-6 0,1-6-3 16,1-3 6-16,0-2-15 0,0-5 2 0,2-4 0 16,2-5 0-16,0-4 2 0,3-5-6 15,5-3 4-15,2-5-3 0,4 0-4 0,5-4-6 16,0 2 0-16,4-3-1 0,3 2-5 0,2 3 0 15,-1-2-4-15,1 4 1 0,2 2-1 0,2 3-2 16,-4 6 0-16,1-1 0 0,0 1-3 0,-5 3 2 16,-2 5 5-16,-3 2-2 0,-5-1 4 0,-2 5 2 15,-3 0 1-15,-5 1 0 0,-5 2 4 0,0 1 0 16,-6 2-2-16,-5-1 0 0,-2 3 0 0,-8-1-1 16,-1 2 1-16,-5-2 0 0,-2-2 0 0,-3 0 1 15,-2-3-1-15,-1-1 0 0,-1-2 2 0,2-5-2 16,2-1-1-16,0-2-5 0,3-2-1 0,2-4-51 15,5-2-27-15,3-1-6 0,1-3-67 0,9-1 4 16,3-4-51-16</inkml:trace>
  <inkml:trace contextRef="#ctx0" brushRef="#br0" timeOffset="66103.213">8465 14707 1728 0,'8'12'42'0,"0"1"4"16,-2 0 0-16,0 3 12 0,-1 0-8 0,-1 0-2 16,0 2 11-16,-2-1-17 0,0 0-1 0,0 0 2 15,0 1-21-15,-2-2 0 0,1 1-5 0,1-2-4 16,-2-2-2-16,0 0-121 0,0-2-85 0,-2-4 104 16,1 1 93-16,-3-7-97 0</inkml:trace>
  <inkml:trace contextRef="#ctx0" brushRef="#br0" timeOffset="66217.52">8482 14521 1414 0,'1'-23'59'0,"2"6"-20"15,0 4 1-15,1-2-12 0,0 6-20 0,0 3-29 16,1 3-11-16,-1 6-157 0,0 4 169 16,1 4-48-16,-2 2 68 0</inkml:trace>
  <inkml:trace contextRef="#ctx0" brushRef="#br0" timeOffset="66598.772">8750 14881 733 0,'5'4'166'0,"3"2"-26"0,0-4-1 0,3 1-2 16,0-2-20-16,3 0-23 0,-1-1 4 0,4-2-16 15,-2-2-3-15,2-2 5 0,1 0-20 0,-3-3-13 16,1 0-4-16,-4 0-6 0,0-1-13 0,-3-4-6 15,0 2-2-15,-6-3-1 0,0 1-8 0,-3 1-1 16,-4-3-2-16,-2 1-1 0,-3 1-3 0,-1 0-1 16,0 1-2-16,-2 5-1 0,-1-1-2 0,-1 4-3 15,0 0-3-15,2 5 1 0,-3 1-4 0,3 5-3 16,0 1 0-16,2 3 1 0,0 2-3 0,4 0 1 16,2 5 2-16,3 2 1 0,2 1 3 0,5 2 9 15,2-1 1-15,4 5-1 0,1 0 11 0,5 3-2 16,-2 2 6-16,0-1 1 0,2 2 0 0,-2 0 0 15,0 0 0-15,-2 0 0 0,-2-4 2 16,-2 0-1-16,-4-2-3 0,-2-4-2 0,-3 0-2 16,-3-4 1-16,-6 0 0 0,-3-3 0 0,-3-2 0 15,-4-3 3-15,-3 0-1 0,-1-3-1 16,-1-2 2-16,-2-4-28 0,2-1-27 0,2-1-6 16,-2-3-44-16,5-5-227 0,3-1 269 0,4-5-99 15,2-6 149-15</inkml:trace>
  <inkml:trace contextRef="#ctx0" brushRef="#br0" timeOffset="67170.2">9238 14806 765 0,'9'5'79'0,"1"-2"-21"15,-4 0 0-15,3 0 30 0,-2-1-9 16,-1-2-20-16,0 0 37 0,-1 0-3 0,-2-5 4 15,2 1 14-15,-3-2-12 0,1 0-22 0,-3-3-9 16,1 3-3-16,-1-4-26 0,0-1-11 0,-3 0-5 16,0-2-1-16,-1 2-12 0,-5 0-1 0,1 1-2 15,-5-1-1-15,0 1-1 0,1 5-1 0,-1 1 0 16,1 1-1-16,-4 2-2 0,2 2 1 16,1 3 0-16,0 3 0 0,1 4 1 0,0 0 1 15,1 2 1-15,-1 0-1 0,4 5 2 0,0-4 0 16,5 2 0-16,1 2 1 0,4-1-1 0,1-2 6 15,1 1 0-15,6-1-1 0,1-1 5 0,3-2-1 16,0-1 1-16,1-5 1 0,3 0-2 0,0-5-1 16,2-1 1-16,1-1 0 0,0-6 0 0,-3-2-1 15,2-2 1-15,-1-2-1 0,-5 0-1 0,0-2-1 16,-4 2 0-16,-4-5-1 0,-2 2-2 0,-4 0-3 16,-3 0-1-16,-4 3 1 0,1-3-4 0,-6 2-1 15,1 2-1-15,0 2 0 0,0 0-2 0,-1 5-4 16,1 2-1-16,1 0 2 0,0 3-5 0,4 5 0 15,1 1-1-15,0 4-1 0,1 0 1 0,4 3 0 16,0 3 2-16,4 0 0 0,1 3 2 16,4 1 1-16,-1 0 0 0,3 5 1 15,3 1 2-15,-1 1 3 0,2 4 0 0,0 2 1 0,-1 1 5 16,-1 0 4-16,-2-2-1 0,-1 2 0 16,-2-2 5-16,-2-3-5 0,-4-4 3 0,-2-2-1 15,-1-2-5-15,-6-5 3 0,-3 2 0 0,-8-7 0 16,0 0 2-16,-2-1 3 0,-3-3-1 0,-1-1 1 15,-3-2 2-15,1-3-9 0,-1-1-25 0,4-2-14 16,0-3-26-16,1-5-300 0,1-5 323 0,0-3-98 16,4-9 135-16</inkml:trace>
  <inkml:trace contextRef="#ctx0" brushRef="#br0" timeOffset="67605.89">9573 14801 1330 0,'15'-4'94'0,"-1"-1"14"0,-1 1-59 15,0-3 120-15,-3 2-53 0,4-4-29 0,-3 0-5 16,-4-1 4-16,2-1-37 0,-5-2-12 0,-2 1-9 16,0 0-4-16,-3-2-16 0,-5 2-4 0,0 2-1 15,-2 0-2-15,-3 1-3 0,0 4-5 0,-1 4-1 16,-2 0 1-16,5 2-5 0,-4 4 0 0,1 2-2 15,2 5 2-15,1-1-1 0,3 2 2 0,0 2 2 16,4 2-2-16,-1-1 5 0,4 3 1 16,2-1 1-16,2 2 2 0,2-1 1 0,2-1 1 15,1-2 1-15,2-2 0 0,3 0 3 0,-2-2 1 16,1-4 0-16,2-3 1 0,-3-1 1 0,2-4 0 16,0-4 0-16,-3-2 0 0,3-3-1 0,1-1 0 15,0 1-1-15,-1-4-1 0,0 0-1 0,2-1-1 16,2 3-1-16,0 1 3 0,-1 0-1 0,0 0 8 15,1 4 2-15,-1 5-2 0,1-3 11 0,-2 8-5 16,-3-4 2-16,-2 5-1 0,-3 2-4 0,-3 3-4 16,-3-1 0-16,-3 2-4 0,-2 3-2 15,-5-2 0-15,-3 0 1 0,-4 2-2 0,-1-1 1 0,-2 0 2 16,-4-2 1-16,-1 0 0 0,1-1 1 0,0-3-36 16,0-1-30-16,2-1-10 0,2-2-51 0,2-3 4 15,4-1-55-15</inkml:trace>
  <inkml:trace contextRef="#ctx0" brushRef="#br0" timeOffset="67808.885">10138 14369 1621 0,'7'13'160'15,"-2"6"-156"-15,-2-1 57 0,2 5 43 0,-3 4-33 16,-1 0-8-16,-1 4 0 0,0 1-6 0,-1-1 1 15,-3 0-6-15,2-1-18 0,-2-5-2 0,0 0 2 16,1-2-21-16,-3-2-1 0,-1 0-16 0,1-1-17 16,0-4-11-16,-1-1-240 0,-2 1 250 0,-1-5-68 15,0 0 92-15</inkml:trace>
  <inkml:trace contextRef="#ctx0" brushRef="#br0" timeOffset="67978.873">9763 14563 1663 0,'8'-4'118'0,"3"0"-56"0,4 2-33 16,0-1 71-16,2 1-33 0,4-1-17 0,2 3-1 15,1 0 3-15,3 0-20 0,0 3-9 0,1-1-6 16,2 2-1-16,1 1-10 0,1-1-34 0,-1-1-59 16,1 2-36-16,-2-1-66 0,3 0 6 15,-1-4-94-15</inkml:trace>
  <inkml:trace contextRef="#ctx0" brushRef="#br0" timeOffset="68328.498">10872 14328 1744 0,'6'4'113'0,"0"3"-25"16,-2 3 1-16,0 2-13 0,-1 7-34 0,-3 3-2 0,0 4-18 15,-1 5-5-15,-3 1-3 0,-1 3 0 0,2-1-6 16,-1-1-1-16,0-2 1 0,3-1-2 16,-1 1 1-16,0-8-9 0,2 2-44 0,0-3-19 15,0-1-32-15,0-2 3 0,2-1-54 0</inkml:trace>
  <inkml:trace contextRef="#ctx0" brushRef="#br0" timeOffset="68482.463">10620 14644 1589 0,'5'-5'129'0,"1"-1"-27"16,4 1 0-16,4 1-16 0,-2-1-17 0,3 3-26 15,0-3-9-15,2 1-14 0,-1 2-2 16,3 2 3-16,0-1-18 0,2-2 1 0,4 3-17 16,1 4-21-16,1-2-8 0,1 3-289 0,2 1 302 15,1 3-83-15,-4-2 114 0</inkml:trace>
  <inkml:trace contextRef="#ctx0" brushRef="#br0" timeOffset="68742.795">11283 14795 1145 0,'-4'-9'155'0,"2"-5"-18"0,-3 1 0 0,2-1-2 16,1 1-17-16,0-1-19 0,2-3 5 0,0 2-11 15,0 3-6-15,2-4 2 0,3 3-17 0,-3 3-21 16,4 2-6-16,0-2-1 0,2 5-25 0,3 1-7 15,-1 4-4-15,2 1-1 0,-2 7-7 0,2-2-1 16,1 5 0-16,0 3 0 0,-2 1-1 0,-1-1 1 16,0 1 1-16,-1 1-1 0,1 0 1 0,-3 1 1 15,-1-4 0-15,-1 2-1 0,1-2 2 16,-2 0 0-16,1-1-32 0,-3-1-8 0,1-2-20 16,-1-2-217-16,1 2 243 0,0-4-77 0,0 0 110 0</inkml:trace>
  <inkml:trace contextRef="#ctx0" brushRef="#br0" timeOffset="69031.031">11594 14697 1159 0,'13'0'81'0,"1"1"30"0,1-1-59 0,-2 0 157 15,4 0-91-15,-2-2-9 0,4-3-6 0,-3 0 6 16,-1-1-18-16,-3-2-25 0,0-1-8 0,-2-1 0 15,-4-1-32-15,3-1-5 0,-8 0-4 0,0 0-2 16,-1-1-6-16,-5 2-5 0,1 0-1 0,-3 0 0 16,-3 1-4-16,1 4-4 0,-1 2-2 15,-1 3-1-15,0 1-2 0,1 5 0 0,0 2 3 16,0 2-1-16,3 2 5 0,0 2 6 0,1 0 2 16,4 1-1-16,2 2 9 0,1-3-3 0,4 3 1 15,2 0-1-15,1-3-3 0,3 0 1 0,2-2-1 16,3 2 2-16,2-2-1 0,3-3-70 0,0 0-52 15,3-2 13-15,6 4-136 0,0-6 43 16,-1 3-182-16</inkml:trace>
  <inkml:trace contextRef="#ctx0" brushRef="#br0" timeOffset="69345.511">11974 14675 1270 0,'5'-1'141'0,"4"1"-138"0,3-2 77 16,0 0 46-16,3-1-34 0,1 1 4 0,1 0-19 16,0-3-2-16,1-2 8 0,-2 0-27 0,-3 1-14 15,1-4-9-15,-3 0-1 0,0 0-18 0,-4-1-2 16,-2 0-2-16,-4-1-1 0,-1 1-3 0,-2-2-4 16,-4 2-1-16,-3 1 0 0,-2 0-2 0,0 5-3 15,-4-2-2-15,2 6 1 0,-2 1-2 0,1 2-2 16,2 6 6-16,0 2-1 0,-1 2 3 0,2 3 12 15,3 2 3-15,1-1-2 0,2 5 16 0,3-4 0 16,2 3 3-16,4-1 1 0,2-3-1 16,4 1-4-16,2-2-2 0,3-2 2 0,2 0-6 15,4-1-2-15,-1-1-3 0,3-2-1 0,4 0-2 16,2-1-27-16,-1-2-49 0,2-1-32 0,2-1-54 16,2 1 5-16,1-2-79 0</inkml:trace>
  <inkml:trace contextRef="#ctx0" brushRef="#br0" timeOffset="72220.682">7916 15678 469 0,'-3'2'236'0,"1"-2"-50"0,-1 7-10 0,1-4 36 16,-1 5-136-16,1 4-4 0,0-1-1 0,-2 4-15 16,1 3-1-16,0 0 2 0,-1 1-19 0,1 2-12 15,0 2-3-15,2 0-2 0,-2-2-11 0,2-1 0 16,1 2-7-16,0-2-11 0,2-1-4 0,2-1-173 16,1-2 172-16,1-4-43 0,2-2 57 0</inkml:trace>
  <inkml:trace contextRef="#ctx0" brushRef="#br0" timeOffset="72413.728">8035 15712 1066 0,'0'0'107'0,"0"0"-26"0,0 0-5 0,0 2 26 16,10 16-52-16,-7-12-5 0,-1 5 15 0,2-1 10 15,-3 0-1-15,2 0 4 0,-1 1 6 0,-1 3-27 16,1-4-4-16,0 2 4 0,1-1-32 15,-1 1-2-15,2-1-3 0,-1 1-10 0,1-3-1 16,2 1-149-16,-1-3 141 0,3 1-31 0,-3 1 35 16</inkml:trace>
  <inkml:trace contextRef="#ctx0" brushRef="#br0" timeOffset="72800.296">8403 16249 1570 0,'-9'1'91'15,"2"2"-28"-15,0 3-1 0,-3 3-13 0,1-3-18 0,2 5-15 16,-2 1-3-16,3 3 19 0,2-1-3 15,1-1-2-15,3 0 21 0,1-1-13 0,5 0 0 16,3-1 0-16,2 0-15 0,4-3-1 0,-1-2-3 16,5-2 0-16,1-2-3 0,2-2 2 0,0-2 0 15,0-4 1-15,0-1 0 0,-2-4 0 16,0 0 1-16,-5 0 0 0,-2-4 1 0,-2 3 5 0,-3-3 7 16,-5 0-4-16,-1-1 9 0,-2-1-10 15,-6 5 1-15,-2-7 2 0,-2 6-10 0,-3-1-4 16,-1-1-8-16,-3 7-2 0,0-2-4 0,-1 7-4 15,0-3-2-15,-2 6 2 0,2 3-4 0,0 3-2 16,1 4-19-16,1 1-8 0,2 1-12 0,5 0-113 16,0 3-58-16,3 2 80 0,3-1 142 15,4 3-144-15</inkml:trace>
  <inkml:trace contextRef="#ctx0" brushRef="#br0" timeOffset="73078.445">8656 16180 1610 0,'1'-9'148'0,"-1"6"-145"0,4 1 21 16,-3 2 30-16,2 3 8 0,4 4-62 15,-1 4 23-15,-5-3-1 0,8 3-5 0,0 1 26 16,-3-1-11-16,1 4 3 0,3-2 3 0,0-2-14 16,4 1-5-16,-2-1-3 0,2-1-1 0,-1-3-6 15,3 0 1-15,0-4 3 0,0 0-1 16,-1-3 3-16,-3-2 2 0,3 1 0 0,-2-2 0 15,-4-5 3-15,-1 2-3 0,-1-5-1 0,-2-1 0 16,-1-2-3-16,-2-1-3 0,0-2-2 0,-1-4 1 16,-1 4-4-16,0-2-5 0,0-2-26 0,0 3-5 15,-1 2-20-15,1-2-98 0,-2 6-41 0,2 2-13 16,0 4-128-16,0 6 5 0,0 0-69 0</inkml:trace>
  <inkml:trace contextRef="#ctx0" brushRef="#br0" timeOffset="73656.552">9013 16321 584 0,'9'0'139'16,"3"-4"-4"-16,0 0 0 0,0 1 12 0,2-2-17 15,-2-4 0-15,0 2 5 0,0-4-27 0,-3-3-3 16,1 2 2-16,-5-4-34 0,-2 1-19 0,-1-4-8 16,-2 4-1-16,0-2-22 0,-1 1-7 15,-3 4-4-15,-1-3 1 0,3 4-7 0,-3 3 0 16,0 2-2-16,1 4-2 0,1 2 0 0,-1 4-3 15,1 3 0-15,2 4-1 0,0 1-5 0,2 7 3 16,0-3 0-16,2 1 2 0,2 0 2 0,0 2-1 16,3-1 1-16,-1 0 0 0,1-1 1 0,1-2 1 15,1-3 3-15,2 2-5 0,-2-3 4 0,0-3 3 16,-3-1 1-16,2-4-1 0,-2-1 3 0,-1-2 1 16,2-4-1-16,-1 0 2 0,1-1-2 15,-2-5-1-15,1-1-1 0,2 1 1 0,-2-1-4 0,2 0 0 16,-3-2-1-16,0-2 9 0,-1 1 0 0,1 2 11 15,-1-3-3-15,1 3-3 0,1-1 15 16,-1 2-11-16,2 4 5 0,-1 2-11 0,1-1-6 16,1 6-6-16,-2 1 0 0,1 5 0 0,-1 0-4 15,2 4 0-15,-2-1 0 0,0 2-1 16,1 1 2-16,-2 1 0 0,0-3 1 0,2 1-1 0,-2 0 1 16,1 0-1-16,-1-1 1 0,2-3 1 0,-2 1 0 15,1-2 1-15,1-3 1 0,-1-1 0 16,-1-1 3-16,2-1 2 0,0-3-1 0,-1 1 0 15,0-4 3-15,2 1-2 0,-3-6-1 0,1 3 1 16,-1-3-3-16,-1-1-1 0,0 0-1 0,-1-1 0 16,0 1-1-16,-3 0-2 0,1 0 0 0,-1 1 6 15,-1 0-1-15,3 3 7 0,-3 0-4 0,0 3 0 16,0 5 8-16,0 0-9 0,0 0 4 0,0 0-6 16,6 13-6-16,-3-4 0 0,0 4 0 0,1-1 0 15,1 2 0-15,1-1 1 0,0 2-1 16,2-4 0-16,-2 2 1 0,2-2-1 0,-3 0 0 0,3 0-3 15,-1-1-1-15,1-4-114 0,-2 1-99 16,2-1 113-16,0-1 105 0,-7-5-104 0</inkml:trace>
  <inkml:trace contextRef="#ctx0" brushRef="#br0" timeOffset="74306.308">9504 16131 1162 0,'0'0'129'0,"0"0"-126"16,16-4 56-16,-8 4 44 0,5-1-4 15,3-3-28-15,1 0 11 0,0-4-3 0,3-1 2 16,2-1 8-16,-2-3-21 0,0-2-6 0,-2-2 1 16,-3-1-27-16,1-1-8 0,-4 0-1 0,-3 1-2 15,-3-2-8-15,-3 1-5 0,-1 2 1 0,-3 1-1 16,-2 1-4-16,-5-1-2 0,2 4-2 0,-3-1 0 16,-5 0-4-16,2 5 0 0,-4 1 1 0,2 3-2 15,-2 1 0-15,4 3-4 0,-4 3-1 0,1 5 1 16,2 2-4-16,4 2 2 0,0 3-3 0,3 3 0 15,2 2 2-15,4 6 3 0,0 2 2 0,5 6-2 16,4 0 5-16,1 3-1 0,2 0 1 16,4 3 0-16,-1-6 1 0,4 2 2 0,0-3-2 15,0 1 1-15,-2-5 0 0,2 1 2 0,-3-2 0 16,-4 1 2-16,3 3 0 0,-5-4 5 16,-2 2 3-16,-3-2-2 0,0-1 7 0,-5-1 1 0,-3-1-1 15,-1-3 3-15,-4-2 0 0,-1-4-1 16,-3-1-3-16,0-8 2 0,-3 0-3 0,2-3-4 15,-2-4 1-15,-4-2-2 0,2-2-3 0,0-5-25 16,-2-2-26-16,0-2-10 0,3-3-38 0,-2-2-305 16,2 1 342-16,1 0-114 0,3-1 169 0</inkml:trace>
  <inkml:trace contextRef="#ctx0" brushRef="#br0" timeOffset="75192.121">9902 16159 529 0,'1'-11'301'0,"2"1"-63"0,-2 3-11 0,2-1 40 0,-1 5-178 16,2 1-3-16,-1 4-4 0,2 1-7 15,-1 6 0-15,0 4-3 0,-1 4-7 0,1 2-18 16,-1 0-6-16,0 2 3 0,1-3-21 0,-2 2-4 15,2 0-6-15,0-3-1 0,0 0-6 0,-1-3-10 16,1-1-35-16,-2 0-10 0,0-3-31 0,0-3-270 16,-1 3 305-16,1-5-101 0,-2-1 148 0</inkml:trace>
  <inkml:trace contextRef="#ctx0" brushRef="#br0" timeOffset="75332.451">9923 16030 1656 0,'-1'-13'155'0,"1"2"-151"15,0 4 38-15,-1-2 39 0,1 4-13 0,0 5-29 0,0 0-6 16,0 0-4-16,0 0 3 0,0 0-8 16,0 0-7-16,0 0-6 0,0 17-14 0,0-8-9 15,2 2-228-15,1 1 224 0,2-2-52 0,1-1 69 16</inkml:trace>
  <inkml:trace contextRef="#ctx0" brushRef="#br0" timeOffset="77517.188">10192 15759 740 0,'0'-7'50'0,"3"3"15"0,-3 4-58 0,0 0 197 16,0 0-184-16,2 9 12 0,-3 1 0 16,1 5-1-16,-5 3 12 0,1 2 7 0,0 4 2 15,-2 4 3-15,3 2 6 0,-1 4-19 0,0 0-1 16,2 2 1-16,0-1-20 0,2 0 1 0,4-1-4 16,4-2-2-16,-5-6 0 0,7-3-1 0,-1-3-1 15,1-4 2-15,1-3-3 0,-1-3-8 0,2-1-38 16,-1-5-25-16,1 1-32 0,3-5 5 15,0-4-55-15</inkml:trace>
  <inkml:trace contextRef="#ctx0" brushRef="#br0" timeOffset="77676.132">10117 16002 1108 0,'4'0'80'0,"0"0"-20"0,4 3 0 0,-1-2-11 15,3-1-20-15,1 3-13 0,2-1-8 0,-2 4-3 16,2-3-1-16,1 2-13 0,-2 1-6 0,3 1 1 16,3 1-9-16</inkml:trace>
  <inkml:trace contextRef="#ctx0" brushRef="#br0" timeOffset="77913.781">10542 16073 987 0,'-12'-4'163'0,"-1"3"-30"0,0 2 0 16,0 0 2-16,0 3-33 0,0 0-17 0,0 3 3 16,2-1-8-16,0 2-4 0,3 0 4 0,0 0-15 15,4 0-18-15,1 2-7 0,3-1 2 0,1 2-24 16,3-4-3-16,2 4-4 0,2-1 0 16,1 0-5-16,1 1 0 0,0-1-1 0,1 1 1 15,-1 0-1-15,0 0 0 0,-2 1 0 0,1-1 0 16,-3-1 0-16,-2-2 1 0,-2 3 0 0,-2-2-1 15,-2 0 3-15,-2-3-68 0,-3 0-59 0,-2-2-37 16,0 2-99-16,2 2 7 0,-2-4-118 0</inkml:trace>
  <inkml:trace contextRef="#ctx0" brushRef="#br0" timeOffset="78403.301">10489 15615 451 0,'0'5'255'0,"2"4"-55"0,-2-1-1 0,1 2-6 16,0 2-83-16,0 3-24 0,2 0-8 0,-2 1-16 15,2 1-8-15,-2-1 2 0,1 0-21 0,-1-3-10 16,2 0-3-16,-1-2-1 0,1-2-11 0,1 2-32 15,-2-6-53-15,2 2-26 0,-2-2-61 16,2 2 6-16,-2-2-82 0</inkml:trace>
  <inkml:trace contextRef="#ctx0" brushRef="#br0" timeOffset="78548.968">10587 15667 1532 0,'4'-1'71'0,"-2"1"-15"16,2 0 0-16,-1 1 0 0,0 1-20 0,-1 4-1 15,2 1-6-15,-3 0-10 0,3 3 0 0,-3 1 3 16,3 0-12-16,-3 0-3 0,3 3-43 0,0 2-31 16,1 0-27-16,-3 2 3 0,-1 2-57 0</inkml:trace>
  <inkml:trace contextRef="#ctx0" brushRef="#br0" timeOffset="78878.347">10948 15865 854 0,'5'-19'104'0,"0"0"-2"0,0 4 0 0,1-1 13 16,-1 4-9-16,1 0-7 0,-1 5 10 0,0 3-27 15,0 4-2-15,0 2 7 0,0 2-36 0,0 7-8 16,-2 0-10-16,1 6-3 0,0 0-11 0,1 4-6 16,-1 0-1-16,0 5 0 0,-1-2-6 0,2 4 0 15,0 1-7-15,0 0-12 0,0 0-3 0,1-1-157 16,-1 0 160-16,-1-3-42 0,-2-3 56 0</inkml:trace>
  <inkml:trace contextRef="#ctx0" brushRef="#br0" timeOffset="79047.558">10905 15997 1653 0,'9'-8'41'0,"1"0"-12"0,1 0 0 16,2 2-4-16,1-1-18 0,2 1-1 15,1 3-6-15,2 1 0 0,-1 1 1 0,3 1-4 16,0 0 1-16,0 1-163 0,3 3 156 0,-1 2-34 0,1-2 44 16</inkml:trace>
  <inkml:trace contextRef="#ctx0" brushRef="#br0" timeOffset="79620.332">11344 15778 1421 0,'0'0'99'0,"0"0"-25"0,0 0-49 15,0 0 125-15,0 0-85 0,8 1-5 16,-3 9-5-16,-4 1-5 0,1 0-5 0,0 1-13 16,0 3 0-16,2 4-1 0,-2-2-13 0,3 2-4 15,-1-1-2-15,1 2-1 0,1 0-4 0,0 1 0 16,-1-4 0-16,-2 0 0 0,3-1 0 0,-4-2-3 16,3 0-4-16,-2-5 0 0,-1-1-5 0,1-2-9 15,-3-6 1-15,0 0 0 0,0 0-8 0,0 0 9 16,0 0 1-16,5-15-2 0,-5 7 11 0,0 0 0 15,0 0 1-15,0 2 1 0,0-2 0 0,0 4 0 16,0-2-2-16,1 3 1 0,-1 3-1 0,0 0-1 16,0 0 0-16,1 0-1 0,0 0 1 0,0 0 0 15,23 6 0-15,-15-2 1 0,-1 1 0 0,3 0 2 16,2-2-1-16,0 0 0 0,1 0 1 0,2-1 0 16,0-1 0-16,1-2 1 0,-1-3 1 0,0 1 0 15,-1-1 2-15,-1-5-2 0,-2 2 2 16,-2-3 1-16,-3 2-1 0,-2-4 0 0,-1 1 1 15,-2-2-1-15,-2 3 0 0,-3-4 1 0,-2 3 0 16,0 0 8-16,-1 2 2 0,-1 2-2 0,0 0 9 16,0 3-1-16,-1 1 1 0,3 3 1 15,0 0-4-15,0 4-6 0,0 2-3 0,3-1 1 16,-1 5-9-16,3 0 0 0,0 1-2 0,5 0 1 16,0 4 0-16,2-1-1 0,2 2-16 0,3-3-9 15,-1 2-11-15,2 2-170 0,0-3 185 0,-1-3-56 16,5 0 77-16</inkml:trace>
  <inkml:trace contextRef="#ctx0" brushRef="#br0" timeOffset="79925.183">12156 15870 1572 0,'0'0'109'0,"0"0"-55"0,0 0-54 16,0 0 205-16,-10 4-202 0,8 5 14 0,1 1-7 0,-1 2-1 15,2 1 13-15,0 2-8 0,2 1 2 16,3-1 5-16,1 4-10 0,2-6 1 0,2 3-3 16,4 0-1-16,2-3 1 0,1-2-1 0,2-1 2 15,-2-7 0-15,-1 0 0 0,4-3 0 16,-2-4 2-16,-1-5 0 0,-2 0 0 0,0-4-1 16,-3-2 1-16,-2 2 0 0,-1-4-1 0,-3 1-1 15,-3-2-1-15,-6 2 0 0,1 0-2 0,-7 1-4 16,-2 2-2-16,-3 2 2 0,-2 0-5 0,-5 2-1 15,0 4-1-15,0-1 0 0,-1 2 0 0,1 4-2 16,0 0-13-16,0 0-9 0,3 4-9 0,3 1-131 16,3-2-94-16,3 6 113 0,4-3 151 0,4 3-153 15</inkml:trace>
  <inkml:trace contextRef="#ctx0" brushRef="#br0" timeOffset="80126.593">12502 15506 1869 0,'-4'2'150'0,"2"6"-146"15,-3 3 12-15,0 0 34 0,1 6-14 0,0 3-25 0,1 5 7 16,-1 0-2-16,1 2 1 0,3 0 7 16,0 0-8-16,2 0-3 0,1 1-2 0,2-1-10 15,3-3-109-15,-1 2-73 0,3 1-27 0,0 1-148 16,3-3 10-16,1 0-146 0</inkml:trace>
  <inkml:trace contextRef="#ctx0" brushRef="#br0" timeOffset="80429.221">12851 15830 1917 0,'-10'-10'44'0,"-2"2"-7"15,2 1 0-15,-1 3 12 0,-7-1-16 0,6 3-3 16,-2 2 7-16,3 1-15 0,0 4 1 0,3 2 5 15,-2 1-20-15,6 0-1 0,0 2-3 16,3 1-2-16,1-1-1 0,0 0 1 0,1 0 1 16,4-1-1-16,1-1 1 0,1-3 2 0,1 3 0 15,1-5 0-15,2 0 1 0,-4-3 0 0,5 0-1 16,-5-4 2-16,3 2-2 0,-3-3 1 0,2-1-1 16,-2-1 0-16,-3 2-1 0,5 3-2 15,-5-4 1-15,3 5 2 0,-1-1-2 0,-1 1 4 0,0 1-1 16,-2 1 0-16,5 3 3 0,-1 1-2 15,2-1 0-15,2-1 0 0,-1 2-5 0,2-1 1 16,0 0-1-16,3 1-3 0,-1-3-1 0,-1-1-97 16,1-1-71-16,-2-2-32 0,2-1-134 0,-2 0 9 15,1-5-135-15</inkml:trace>
  <inkml:trace contextRef="#ctx0" brushRef="#br0" timeOffset="80602.385">13074 15429 1643 0,'-2'-9'72'0,"2"3"-15"0,0 2 0 0,0 4 11 16,0 0-17-16,0 0-13 0,1 14 14 0,0-2-10 16,2 5-3-16,-1 6 7 0,1 1-16 15,1 3-9-15,1 4-5 0,0 0 0 0,2 0-12 16,0-3 2-16,0 1-3 0,2-3-11 0,-2-1 0 16,1-4-163-16,-2-1 161 0,-2 1-40 0,-2 1 51 15</inkml:trace>
  <inkml:trace contextRef="#ctx0" brushRef="#br0" timeOffset="80761.2">12937 15706 1493 0,'9'-7'170'16,"2"-2"-167"-16,1 6 47 0,2-5 113 0,-1 4-103 15,1-1-60-15,1 4 0 0,1 1-1 0,-3 0-1 16,1 3 0-16,0 3-91 0,-3 1-77 0,0 2 89 15,0 3 82-15,-1 3-81 0</inkml:trace>
  <inkml:trace contextRef="#ctx0" brushRef="#br0" timeOffset="81082.439">13515 15851 1724 0,'6'-14'121'0,"-1"3"-22"0,0 0-59 16,-3-1 146-16,-1 0-90 0,-3 3-22 0,-2 0-9 15,-4 3 0-15,-4-2-26 0,-4 5-17 0,-2 3-5 16,-3 0-5-16,-1 2-16 0,-1 5 0 0,3 1-1 16,1 4-1-16,3 2 0 0,4-1 2 0,3 1-1 15,3 1 1-15,2-3 0 0,4 3 0 16,0-3 2-16,0-2 1 0,5-2 0 0,1-1 0 16,2-3 1-16,4-2 1 0,3 1 2 0,2-3 1 15,-1-4-1-15,4-1-1 0,-3-1 2 0,2-2 2 16,-1 1 12-16,-2-2-3 0,0 3 9 0,-2-1 13 15,1-1-2-15,-1 3 1 0,-1 2 14 0,0-1-15 16,0 3-6-16,-1 1 3 0,2 0-19 0,-2 3-4 16,0 0-2-16,-1 1-3 0,0 3-4 0,-1-2-53 15,-2 2-96-15,-2 3-117 0,-5 1-112 0,-3 3 14 16,-6-4-197-16</inkml:trace>
  <inkml:trace contextRef="#ctx0" brushRef="#br0" timeOffset="84165.099">9583 2151 722 0,'1'-5'50'0,"0"4"63"0,2 1-54 0,-1-1 126 15,2 2-63-15,1 0-24 0,-2 4 6 0,2 1 22 16,1 3-42-16,-2-1-7 0,1 6-7 0,2 3-2 15,-3 3-12-15,1 5-3 0,1 3-2 0,2 9 1 16,-3 4-7-16,2 6-6 0,-1 3-2 0,0 5-1 16,2 4-8-16,0 2-4 0,-3 1-4 0,0 4 2 15,3 1-8-15,-3 1-2 0,3 1-2 0,0 0 2 16,-1-1-5-16,-1 3-1 0,5 1-1 0,-2-3 1 16,-3-1-3-16,5-1 1 0,-3-4-1 0,-2-3-2 15,2 3 1-15,-1-5-1 0,-1-2-1 0,-1-4-1 16,1-1-3-16,-4-1-43 0,3-2-16 0,0-6-3 15,-1-5-49-15,1-6-129 0,-1-7 189 0,2-5-90 16,-1-7 145-16</inkml:trace>
  <inkml:trace contextRef="#ctx0" brushRef="#br0" timeOffset="84484.265">9536 3898 904 0,'0'6'126'0,"1"5"-5"16,0 2 0-16,2-2 1 0,0 3-41 0,4 5-3 15,-3-3 1-15,4 5-14 0,0 0-6 0,2 0-6 0,-1-3-13 16,3 1-2-16,2 1-1 0,-1-4 3 16,2 0-3-16,0-1 6 0,2-3-3 0,1-1-2 0,1-1 5 15,4-3-7-15,-2-1 2 0,1-3 1 0,2-2-9 16,2-1 5-16,0-4-1 0,0-4 0 0,1-2 4 15,0-2 10-15,1-4 3 0,-1-4-1 0,0-1 10 16,-1-5 0-16,0-2 1 0,-3-2 2 0,-1 0-2 16,-1 0-9-16,-3 1-2 0,-4 3 1 0,-1-1-12 0,-3 9-8 15,-2 0-2-15,-3 6-1 0,0 2-9 16,-2 5-2-16,-3 5-4 0,0 0-1 0,0 0-3 16,0 0-43-16,0 0-25 0,-2 0-9 0,1 0-55 0,0 0 4 15,-27 0-51-15</inkml:trace>
  <inkml:trace contextRef="#ctx0" brushRef="#br0" timeOffset="85355.048">13619 2828 621 0,'8'8'351'16,"-4"2"-75"-16,-7-2-13 0,-2 2 50 0,-3 1-247 16,-7 4-8-16,-5-1-1 0,-8 2-17 0,-6 2-10 0,-3 4-4 15,-5 2-19-15,-3 0 2 0,-5 1-2 0,-6 0 0 16,-4 2 1-16,1-5 2 0,-4 0 2 0,-3-3 0 15,-3-2 2-15,-2-1 11 0,1 0 1 16,0-3 0-16,-2-1 11 0,2-2 11 0,1-4-4 0,-1 1-3 16,4-2 7-16,2 0-10 0,0-2 2 0,2 0 1 15,4 0-14-15,1-1-5 0,5 0-2 0,2-1 4 16,2 0-8-16,4-1 3 0,5 0-3 0,6-2-1 16,4 0 2-16,2-4-5 0,6 4 3 0,4-1 1 15,1-2-4-15,1 2 0 0,3-1-3 0,2 0 0 16,0 0-1-16,1 2-3 0,1-3-1 0,0 0 1 15,3 4-5-15,0-4-2 0,4 5-1 0,1 0 0 16,0 0-2-16,0 0 0 0,0 0 0 16,0 0 1-16,0 0 1 0,0 0 2 0,0 0 1 0,-5 12 0 15,4-4 2-15,-4 4 1 0,0 3 0 16,-5 3-1-16,0 1 1 0,-3 4-1 0,-2 1 1 16,-2 2-1-16,-1 3 0 0,1 0 0 0,-1 1 0 15,-1 3 1-15,1-3 0 0,-1 1 6 16,1 0 0-16,0-1-2 0,1-1 5 0,1 1 0 0,1-4-1 15,2 0 4-15,-1-3-4 0,5-1-2 16,0-1-1-16,4-1 1 0,-2-5-3 0,6 0-3 0,1-1 0 16,4-2-1-16,1-4-3 0,4 0-1 15,2-1-1-15,2-1-1 0,4-1 0 0,2-2-2 16,1-2-1-16,2-1-13 0,1 0-4 0,2-4-104 16,0-2-70-16,-1-4-68 0,4-1-147 0,-4-5 10 15,0-4-153-15</inkml:trace>
  <inkml:trace contextRef="#ctx0" brushRef="#br0" timeOffset="85567.439">12080 2680 2374 0,'-5'29'4'0,"-1"-1"6"0,-1 2-1 0,1 2-3 16,0 2 0-16,0 2-3 0,0-1-3 16,1 0-87-16,0 1-30 0,0-3-6 0,1 0-100 15,1-6 7-15,-1-5-72 0</inkml:trace>
  <inkml:trace contextRef="#ctx0" brushRef="#br0" timeOffset="88409.825">11901 2588 1218 0,'7'-15'129'0,"3"-1"-1"0,2-1 0 0,4-1 8 15,3 2-37-15,3 3-6 0,3-3 5 0,3 5-31 16,2 1-5-16,1 4-3 0,1 3-35 0,-4 3-6 16,-1 1-3-16,-1 5-1 0,-5 3-6 15,-1 3 2-15,-3 2-2 0,-3 2-1 0,-6 1 1 0,2 1 3 16,-4 3 2-16,-3-3-2 0,-3 2 4 16,-1 0-1-16,-5-3-2 0,-3 0 2 0,-2-1-3 15,-4 0-2-15,-1-3-1 0,-1-5 1 0,-1 2-5 16,0-4-4-16,-1-2-9 0,0-2-5 15,0-2-12-15,3-2-69 0,3-3-23 0,1-2-11 16,3-2-85-16,4-2 4 0,1 0-51 0</inkml:trace>
  <inkml:trace contextRef="#ctx0" brushRef="#br0" timeOffset="88566.35">12463 2790 1 0,'5'-1'0'16</inkml:trace>
  <inkml:trace contextRef="#ctx0" brushRef="#br0" timeOffset="88990.29">12468 2728 324 0,'-3'0'93'0,"-1"4"-92"0,0-3 71 15,-1 1 23-15,2 1 3 0,-1 2-35 0,-1-1 3 0,1 0-8 16,2 2-6-16,-1-5 2 0,2 1 9 0,1-2 5 16,0 0 4-16,0 0 7 0,0 0 8 15,1 0 0-15,18-4 0 0,-11-3 4 0,4 0-7 16,-1-4-5-16,1-4 4 0,2 0-15 0,0-3-9 16,1-1-3-16,0-1 1 0,-1-1-13 0,-2-2-5 15,0-2-3-15,-2 2 2 0,-2-2-8 0,-4 2-4 16,-1-1-2-16,-2 0-1 0,-1 4-5 0,-2 0-2 15,-2 4-3-15,-3 1 1 0,-2 3-4 0,-2 3 0 16,0 3-1-16,-3 4 0 0,1-1-1 0,-2 6-5 16,0-2 1-16,3 4 0 0,1 1-5 0,1 0-2 15,2 2-1-15,3 0-1 0,3 0-2 0,2-1 0 16,0 1 0-16,5-5 0 0,0 2 0 0,3-1 2 16,4-2-1-16,0 1 1 0,3-2 1 0,1 0 1 15,1-1 1-15,0 0 0 0,2 3 1 0,-2-3 1 16,2 1 0-16,-3 1-2 0,0 2 2 0,-3 1 0 15,2 2-2-15,-4 3 1 0,-1 0 0 16,-1 5 0-16,-4 1-1 0,1 5 2 0,-1-1 0 0,-2 2-1 16,-1 1 1-16,0 1 0 0,0 1 0 15,-2-4 0-15,3-2-1 0,-2-1 0 0,0-5-1 16,3 1 1-16,-1-3-1 0,0-4-3 0,2 1 0 16,4-3-46-16,0-2-13 0,-2-3 1 15,3-2-53-15,0-6-117 0,2 1 175 0,5-7-84 16,-2-2 142-16</inkml:trace>
  <inkml:trace contextRef="#ctx0" brushRef="#br0" timeOffset="89373.989">12936 2458 315 0,'-1'-8'122'15,"-2"1"-121"-15,2 2 131 0,-1 2 29 0,-2-1 1 16,-1 3-9-16,1 1-15 0,1 2-13 0,-1 3-3 16,-1 4-24-16,1-1-21 0,0 2-3 0,3 4 0 15,0 1-26-15,0 2-10 0,1 0-5 0,0 1 2 16,3-1-13-16,1 0-5 0,0-1-3 0,1 0-2 15,0-1-5-15,0 0-4 0,1-3 1 0,0 0-1 16,0-2-3-16,0-2-1 0,1-1-1 0,-1-1-2 16,0-4-1-16,1-2-18 0,-1 0-5 15,1-5 3-15,-1-2-20 0,1-2 3 0,-1-3-1 0,2-1-4 16,-2-3 7-16,0-1 15 0,0-1 4 16,0 0-1-16,1-3 18 0,-2 2 1 0,-1 0 3 15,1 0 0-15,-1 2 3 0,0 1 1 0,0 2 0 16,-1 2 2-16,1 1 0 0,-2 1 12 0,2 2 2 15,-1 5-1-15,-3 3 11 0,0 0 4 0,0 0 2 16,4 11 0-16,-4 0 2 0,0 1-10 0,0 4-2 16,-1 4 0-16,0 0-12 0,1 0-6 0,0 2-2 15,0-2 0-15,2 0-5 0,2-2-1 16,0 0-2-16,1-3 0 0,0 0-1 0,1-3-23 16,0-4-16-16,1 0 0 0,1-3-31 0,-1-2-77 15,-1-3-29-15,2-3-8 0,-1-3-90 0,1-1 5 16,-2-4-50-16</inkml:trace>
  <inkml:trace contextRef="#ctx0" brushRef="#br0" timeOffset="89717.196">13215 2509 414 0,'7'-18'96'0,"-1"4"-94"0,-1-1 77 16,0 0 32-16,0 4-2 0,-1 1-29 0,1 1-4 15,-2 5-2-15,1-1-2 0,2 3-6 0,-2 2-4 16,1 3-5-16,-3 2 1 0,3 2-8 0,-2 2-13 16,1-1-3-16,-2 5 0 0,3-2-16 0,-3 2-3 15,3 1-2-15,-1 1-1 0,-3-2-3 0,3 1-3 16,-2 0 0-16,0-1 0 0,0 1-2 0,-2-3 0 15,1 0-2-15,2-5 2 0,-3 0-1 0,0-1 1 16,0-5 0-16,0 0 0 0,0 0 1 0,0 0-1 16,0 0 1-16,6-15-1 0,-2 7 0 0,-1-7-2 15,0 3 1-15,1-6-1 0,-2 2-1 16,2-1 1-16,-2 1 0 0,3 0-1 0,0 1 1 16,0 2-1-16,-4-1 1 0,5 3 0 0,-1 1-1 15,-2 3 0-15,2 2 1 0,-5 5 3 0,0 0-1 16,0 0 5-16,0 0-1 0,7 11 0 0,-7-1 5 15,1 1-5-15,-1 1 1 0,3 3-1 16,-2 1-4-16,4 0-2 0,-1 1 0 0,1-1 0 16,1 0-1-16,1 2 1 0,2-2-1 0,0-3-1 15,2 0 1-15,-1-4-1 0,1 0 0 0,1 0 0 16,0-6 0-16,1 0-31 0,0-2-47 0,0-3-19 16,0-3-57-16,1-3 5 0,-1-2-71 0</inkml:trace>
  <inkml:trace contextRef="#ctx0" brushRef="#br0" timeOffset="90092.297">13642 2362 725 0,'-4'6'153'0,"0"0"-151"0,4 0 116 0,-1 1 44 15,1-1-34-15,1 1-19 0,3-3-18 0,1 2-9 16,0-2-9-16,3-1-23 0,1 0-9 0,2-3 3 15,0 0 4-15,2-3-12 0,-1 0 4 16,0-2-2-16,3-3-2 0,0 1 4 0,-4-3-10 0,0 2 0 16,-3-4 0-16,0 0-10 0,-2 1-5 15,-2-1 0-15,-1-1-1 0,-3 0-4 0,0 3-1 0,-2-1-1 16,-1 2 0-16,-2 3 0 0,-3 0-2 16,2 3-1-16,-4 1 0 0,0 2-1 0,-2 2 6 15,1 4 0-15,0 2-2 0,0 1 7 0,0 4-2 16,1 1 2-16,2 2 2 0,2 1-3 0,1 3 0 15,2-2 2-15,1 1 1 0,4 2 0 0,4-3 8 16,0 3-2-16,4-4-2 0,1-1 7 0,4-3-10 16,2-1 1-16,-1-2 1 0,0-5-11 0,1-3-1 15,-1-2-1-15,3-1-2 0,-2-4 0 0,2-5-39 16,-1 1-29-16,2-4-8 0,0 0-54 0,1 0 4 16,2-2-52-16</inkml:trace>
  <inkml:trace contextRef="#ctx0" brushRef="#br0" timeOffset="90963.067">14325 2294 549 0,'-4'20'277'0,"3"2"-49"0,0 3-11 0,-3-1 44 15,2 4-190-15,2-3-17 0,0 3 13 16,4-1-19-16,-2-4-10 0,0-1-9 0,6-6-19 0,3-2 0 16,0-3-3-16,-1-5 1 0,2-2-1 15,4-7-3-15,-1 0-7 0,1-7-9 0,-2 0-8 16,1-4-120-16,-2-3-85 0,1-3 102 0,-2 1 125 16,-2 0-127-16</inkml:trace>
  <inkml:trace contextRef="#ctx0" brushRef="#br0" timeOffset="91131.412">14371 2125 1578 0,'-10'0'110'0,"3"4"7"0,-1-2-72 0,1-1 174 16,2 3-121-16,-1 0-39 0,2 1 5 0,0 1 12 16,1-1-50-16,-1-1-6 0,3 1-9 0,-1 1-5 15,2 0-5-15,2-2-55 0,0-1-49 0,3-3-21 16,1 0-81-16,5-2 6 0,3-4-89 0</inkml:trace>
  <inkml:trace contextRef="#ctx0" brushRef="#br0" timeOffset="91326.51">14563 1804 1575 0,'4'8'128'16,"-3"3"9"-16,0 4-53 0,3 6-4 15,-1 4-6-15,2 9 0 0,-1 3-9 0,0 2-9 16,1 6-4-16,1 2 0 0,0 3-13 0,-1 2-13 16,3 1-4-16,-2-4 1 0,1 2-16 0,1 0-49 15,0-2-64-15,1-3-37 0,0-3-82 0,-3-5 6 16,-2-3-105-16</inkml:trace>
  <inkml:trace contextRef="#ctx0" brushRef="#br0" timeOffset="91505.894">14577 2336 1535 0,'12'-2'121'0,"3"-5"-5"0,1 4 1 0,1 0-29 16,4-3-32-16,3 1 15 0,2-1-39 0,1 1-40 15,4-2-82-15,4 3-58 0,4-1-76 0,0 4 8 16,2 1-111-16</inkml:trace>
  <inkml:trace contextRef="#ctx1" brushRef="#br0">22374 8294 0</inkml:trace>
  <inkml:trace contextRef="#ctx0" brushRef="#br0" timeOffset="92307.603">14472 6518 697 0,'4'23'396'0,"4"8"-106"15,5 4-16-15,1 1 89 0,7 5-295 0,9 7-23 16,3 4 30-16,8 7-23 0,1 8 6 0,7 2 4 16,3 6-25-16,4 3 4 0,3 7-4 15,3 9-1-15,4 8 3 0,5 2-9 0,-1-3-1 0,1 11 0 16,3 4-11-16,4 11-3 0,0 4-1 0,1-5-3 16,-5 0-2-16,2 6-1 0,2 4 0 0,0-6-1 15,0-2-1-15,-4-2 0 0,0 1-1 0,-4-3 1 16,-2-7-2-16,-4-14 0 0,-4 2-2 0,-4-2 1 15,-3-5-2-15,-5-14-8 0,-5-10-5 16,-6-3-2-16,-2-3-11 0,-4-10-44 0,-5-5-16 16,-9-13-6-16,-4-4-51 0,-4-6-157 0,-3-4 228 15,-8-10-98-15,-4-4 169 0</inkml:trace>
  <inkml:trace contextRef="#ctx0" brushRef="#br0" timeOffset="92636.815">16342 10312 1324 0,'4'18'130'0,"2"3"-16"0,0-1-1 0,1 3-1 15,1 3-29-15,6 3-5 0,4 1-7 0,3-1-3 16,1 1 5-16,4 0-1 0,3 1-4 0,3-6 2 16,0 1 1-16,0-2 5 0,1-2-1 0,-1-1-3 15,0-1-4-15,2-4 1 0,-2-1-7 0,0-7-8 16,0 1-3-16,-5-7-1 0,-1-2-10 0,0-2-2 15,-4-3-2-15,-1-4-2 0,-2 1-3 0,-2-4 0 16,-1 1-1-16,0-1 1 0,-2-2-2 0,-2 3-7 16,-1-1-1-16,0 0 1 0,-2 1-7 0,-1-1-4 15,-1 1-2-15,-1 0 0 0,-1 1-4 0,0 2-2 16,-3-2-1-16,-1 1 0 0,2-1-2 0,-3 1-7 16,0-3-14-16,0 3 0 0,1-3-16 0,0 0-47 15,-1 1-19-15,0 0-10 0,0 0-58 0,0-2-351 16,1 2 431-16,2 3-148 0,1 3 241 15</inkml:trace>
  <inkml:trace contextRef="#ctx0" brushRef="#br0" timeOffset="97596.211">17982 4655 568 0,'-15'12'288'0,"-1"2"-71"0,0 6-12 0,-2 0 69 15,-1 7-204-15,3 10-25 0,-2 5 31 0,-1 9-27 16,2 5 8-16,1 10 1 0,2 4-32 0,3 7 1 16,2 5-4-16,3 7-1 0,3 1-1 0,4 1-9 15,5 1 0-15,5 1 0 0,4 2-10 0,3 0 4 16,5-4-2-16,3-11 0 0,4-4 3 0,4-4 0 15,3-8-1-15,2-10 2 0,3-7-1 0,4-7 3 16,1-10 2-16,2-4 0 0,-1-10 3 16,-2-6 6-16,-1-2 1 0,1-7 3 0,-2-6 4 0,-3-5 7 15,0-4 3-15,-5-6 0 0,1-6 6 16,-3-3-4-16,0-5-1 0,-5-11 4 16,-2 0-6-16,-3-8-2 0,-5-4-5 0,-2-4-1 15,-5-2-3-15,-5 1-4 0,-3-6 0 0,-5-6-2 16,-5-2-4-16,-6-3-5 0,-4-4 0 0,-7-4 0 0,-2-3-6 15,-4-5-1-15,-2 1-1 0,-1 8 0 16,-4 0-2-16,4 9-1 0,-4 6 0 0,2 11-1 16,-5 7 0-16,0 15-19 0,-2 7-6 0,-3 10 0 15,-2 8-21-15,-3 9-31 0,-2 6-15 0,-2 12-7 16,6 8-35-16,-1 10-118 0,0 7 187 0,2 10-80 16,2 4 145-16</inkml:trace>
  <inkml:trace contextRef="#ctx0" brushRef="#br0" timeOffset="98925.293">16493 5955 1126 0,'7'24'59'0,"2"-1"2"0,0-6 0 0,-1-2 25 16,2-3-35-16,0-6-7 0,1-2 25 0,-1-5-22 15,-1-8 1-15,0-3-3 0,-1-7-24 0,-2-3-2 16,-1-3-3-16,-3-2 1 0,0-4-3 0,-2 2-1 16,-4-1-1-16,-2-2 0 0,-3 2-1 0,-2 2 15 15,-3 0 0-15,0 2-3 0,-2 2 15 0,-2 3-4 16,2 5 3-16,0 4 5 0,0 2-7 0,5 10-9 15,0 1-3-15,2 10 1 0,1 4-11 0,3 7-5 16,0 7-2-16,4 0-2 0,-1 3-5 16,2 4-2-16,4 1 1 0,3 1-1 0,2-2 0 0,0-1 1 15,6-1-1-15,1-3 0 0,5-1 1 0,-2-4 1 16,2-5-1-16,2-4 0 0,1-2 1 16,1-5 1-16,-2-4 0 0,0-5 0 0,-1-2 0 15,-3-9 2-15,1-2-1 0,-1-6 2 0,-3-3 0 16,-3-5-1-16,0 1 0 0,-1-8 1 15,-5 3 0-15,1-2 0 0,-2-3 1 0,-5 0-2 16,-1 1 2-16,0-1 0 0,-2 0-1 0,-3-2 0 0,1 1 0 16,-2 1 0-16,0 1-1 0,3 3 1 15,0 5-1-15,-1 2 2 0,1 6 3 0,2 6 0 16,0 4 3-16,1 8 0 0,0 1 0 0,4 13 2 16,-1 0-1-16,4 8-3 0,0 0-3 0,0 4 0 15,3 5-3-15,1-4-2 0,2 4 1 0,0-5-1 16,-2 1 0-16,3-5 0 0,-4-1 0 0,5-4-1 15,-2-1 1-15,1-3 0 0,-1-1 1 0,0-3-1 16,-1-6 1-16,-1 0 0 0,3-3 1 0,-5-3 0 16,-1-4 0-16,-2-3 1 0,-1-4-1 0,0-3 1 15,-3 1 1-15,0-4-1 0,-1-2 1 0,-1-1-2 16,-3-2 0-16,-2-2 1 0,2 0-1 16,-2 0 0-16,1-3 0 0,-1 3-1 0,1 0 2 0,1 2-1 15,-2 2 0-15,4 5 0 0,1 2-1 0,-2 5 1 16,2 5 0-16,-1-1 1 0,1 7 1 0,0 0-1 15,0 0 1-15,0 0-2 0,6 12 2 16,-2 0 0-16,0-1-2 0,2 7 0 0,0-3-1 16,1 3 0-16,2-2 0 0,1 0 1 0,-1-2-2 15,2-2 2-15,0-3-1 0,1-2 0 0,-1-3 1 16,0-2 0-16,2-2-1 0,-2-8 1 0,1 0 2 16,-1-4-3-16,0-3 2 0,-2-2 1 0,0-3 0 15,-2-1 1-15,-1-2 0 0,-3 0 0 0,-1 2 0 16,-2-1 2-16,-1 0-1 0,-2 2 1 15,-2 3 0-15,1-2 0 0,-3 3 1 0,2 4 4 16,-1-1 0-16,0 4 0 0,1 2 4 0,-1 4-1 16,2 2 0-16,2 5 0 0,-1 3-1 0,2 0-5 15,1 6-1-15,0 1 0 0,3 0-6 0,2 1 0 16,-1 2-1-16,4-1 0 0,-1 1-1 0,3-4 0 16,0 2 0-16,1-3 0 0,1-1 0 0,1-2 0 15,0-4 1-15,2 0 0 0,0-5 0 0,0-4 1 16,0-2 0-16,1-3 0 0,-2-1 0 0,-2-3 2 15,0-2-1-15,-6-1 0 0,-2-3 2 0,1 2 0 16,-3 0 0-16,-6-4 0 0,0 0 0 0,-5 0 1 16,-3 1-1-16,-2 1 0 0,-2-3-1 0,-5 3 0 15,-2-2-3-15,-1 5 2 0,1 2-3 0,-1 3 0 16,2 1 0-16,0 5 0 0,1 4-2 0,2 5-2 16,2 0 1-16,1 8 0 0,2 0-3 15,3 3 3-15,3 1-2 0,3 2 1 0,0 0 0 0,4-2 1 16,1-2 0-16,1-1 0 0,4-1 0 15,2-6 1-15,2-1-2 0,-1-4 1 0,4-1 0 16,0-5 1-16,1-1 1 0,2-6-2 0,0-4 2 0,1-3 0 16,0-2 1-16,0-3-1 0,1-3 1 15,-1-2 0-15,2-2 0 0,-1 2 1 16,-1-3 1-16,0 1 0 0,-1 2-1 0,-2 0 2 16,4 3 0-16,-3 4 7 0,1 0-1 0,-3 4-1 0,-3 5 8 15,3 3-2-15,0 4 1 0,0 3 1 16,-1 3-2-16,-2 0-5 0,0 4 0 0,3 2-1 15,1 3-4-15,-3-2-3 0,1 4-12 0,-1 0-7 16,0 0-10-16,0 1-146 0,1 0-179 0,1 1 178 16,2 0 178-16,-1-1-179 0</inkml:trace>
  <inkml:trace contextRef="#ctx0" brushRef="#br0" timeOffset="109424.803">20673 7502 449 0,'1'-9'31'0,"0"2"62"0,-1 1-37 0,2-2 57 15,-2 3 18-15,1 2-9 0,-1 3-8 0,0 0 6 16,0 0-17-16,0 0-13 0,0 0-6 0,-1 14-5 16,-2-5-16-16,1 6-9 0,-2-2-1 0,-2 7 1 15,0 2-11-15,-2 4-3 0,2 5-2 0,0 5 0 16,0-2-5-16,0 7-3 0,1 1-2 0,0 0 0 16,0 2-5-16,1-4-6 0,0 2-1 15,4-3 1-15,-3 2-7 0,1-1-3 0,1 0 0 16,2 1 0-16,1 0-2 0,4 1 0 0,-4-3-3 15,1-2 0-15,0-2 0 0,2-6-73 0,3 1-32 16,-3-7-5-16,1-1-85 0,0-4 4 0,1-1-72 16</inkml:trace>
  <inkml:trace contextRef="#ctx0" brushRef="#br0" timeOffset="110570.543">20604 7440 215 0,'0'0'14'0,"0"0"24"0,0 0-26 0,0 0 58 16,0 0-38-16,0 0 5 0,0 0 5 16,0 0 3-16,0 0 5 0,0 0 14 0,0 0 0 15,12 7 2-15,-2-5 12 0,-1-1-17 0,-1-1-1 16,3 0 2-16,0 0-22 0,2 0-2 0,-2 0 0 15,0 0-2-15,-1 0-2 0,1-3 0 16,0 3-1-16,0-2 0 0,0 2-1 0,2-4-5 16,-1 3-2-16,2-3-1 0,-1 2-7 0,2-2 2 15,0 1 0-15,0-2 0 0,-1 1 1 0,2 1 0 16,0-2-1-16,-2-1 1 0,0 4-1 0,0-1-2 16,-1-2-4-16,-2 3 1 0,0-2-4 0,-2 3-4 15,0-1 0-15,0-1 1 0,-3-1-4 0,-2 3-1 16,1 1-2-16,0 0 4 0,-5 0-3 0,0 0 2 15,0 0-1-15,0 0 0 0,0 0 2 0,0 0-2 16,0 0 4-16,0 0-5 16,0 0 1-16,0 0 1 0,0 0-1 0,0 0 1 0,0 0-1 15,1 1 1-15,-1 1 0 0,0-1 1 0,1 0 0 16,0 0 1-16,1 1-1 0,-1 0 1 16,0-1 1-16,0-1 2 0,1 2 2 0,-1-1-1 15,0 0 4-15,0 0 5 0,1 0 0 0,-1 1 1 16,0 0 4-16,0-1-3 0,1-1 0 0,-1 0 2 15,0 0-4-15,1 2-2 0,1-1 0 0,-2 0 2 16,0 0-3-16,2 1 4 0,-1-1 0 0,1 1 0 16,-1-1 4-16,1-1-3 0,-1 2 1 0,33 22 1 15,-32-16-2-15,2-2-1 0,-2 0-1 0,1 4 1 16,-3-3-2-16,0 3 1 0,0 1 0 16,0 3-1-16,-1 0 0 0,3 4 1 0,-3 1 0 15,0 4 0-15,-1 0 1 0,-1 7-3 0,2 0 1 16,0 3 1-16,-1 3-3 0,0 0-1 15,1 2 0-15,0-2-1 0,0-1-1 0,0 0-2 16,0-1 1-16,0 1 0 0,2-1-2 0,-2 2-1 16,2 0 0-16,-1 0-1 0,1 2 1 0,3-1-2 15,0 1 1-15,-1-2 0 0,1-4-1 0,1-2 1 16,0 1-1-16,2-7 0 0,-5-1 0 0,2-3 0 16,0-3 0-16,0 0-1 0,0-4 0 0,0-2 0 15,-1 1 0-15,-1-5-1 0,1 0 0 0,1-3 3 16,-1 1-1-16,-2-4 0 0,-2-1 2 0,0 0-2 15,0 0 0-15,0 0 2 0,0 0-3 0,1-1-2 16,1 0 1-16,-1 1 0 0,0-1-2 0,0-2 0 16,1 1 0-16,-1-1-1 0,14-34 0 15,-15 37 0-15,0 0 0 0,0-2 0 0,0 0-1 16,0 1 0-16,0 0 0 0,1 0 1 16,0 0-1-16,0-1 0 0,1 1-1 0,-1 1 0 15,0-1-1-15,0-2 2 0,1 2 0 0,-1 1-1 16,0 0 1-16,0 0 0 0,0 0 0 0,1 0 0 15,-1 0 0-15,0 0 0 0,-1 1 1 0,0 2-1 16,0-2 1-16,0-1-1 0,-1 1 1 0,-19 17 0 16,9-15-1-16,-6 1 1 0,0 1 0 0,-6 0 1 15,-4 0 1-15,0 1 0 0,-5-1 0 0,-4 0 0 16,-1 0 0-16,0-2 1 0,-4 1 2 16,0-3 1-16,0 3 2 0,-4-1 2 0,5 1-2 15,-3 0 1-15,-1 1 2 0,9-1-2 0,0 0 0 16,4 0-2-16,3-2-1 0,6 1-1 15,2-1 1-15,6 0 1 0,3 2-1 0,0-4-1 0,6 1-1 16,1 0 0-16,4-1-2 0,0 0-1 16,0 0 0-16,0 0-2 0,0 1 0 0,2 1-24 15,17 9-31-15,-9-9-21 0,0 2-41 0,4 0 3 16,1 3-56-16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21:07.1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15048 2983 498 0,'21'-10'263'0,"6"0"-52"0,4-3-10 0,4 1 32 16,4 0-164-16,6-7-3 0,5 3-6 0,6-5-2 15,3 3-4-15,6-3-2 0,3 2-3 0,2 0-5 16,3 0-1-16,6 4 2 0,1 0-6 0,3 3-12 15,3 0-3-15,0 2-1 0,1 2-13 0,2 4-2 16,2 2-2-16,1 0 0 0,-1 2-2 16,-1 4 2-16,-6-1 1 0,1 5-1 0,-2-5 4 15,-4 1 1-15,-5 1 1 0,-5 1-1 0,-4-1 3 16,-9-2-1-16,-1 5-1 0,-10-3 1 16,-6 3-3-16,-7-4 0 0,-4 3-3 0,-5 0-9 15,-5 0-6-15,-2 1-131 0,-3-1-153 0,-2 3 154 16,-3 1 141-16,-3 2-143 0</inkml:trace>
  <inkml:trace contextRef="#ctx0" brushRef="#br0" timeOffset="14066.342">12584 5725 56 0,'-11'0'5'0,"0"0"-16"0,2 1 11 16,0-1-49-16,-2 3 49 0,2-2 0 0,0 0 0 16,1 1 0-16,-1-1 0 0,2 1 0 0,-1-2 0 15,2 0 0-15,1-2 0 0,0 1 1 16,3-3 4-16,-1 1 1 0,2-2 3 0,1 2 10 15,0-1 4-15,1-3 1 0,2 3 12 0,-1-2 9 16,1 2-2-16,-1 2 1 0,1-3 6 0,-3 5-8 16,0 0 3-16,0 0 0 0,0 0-9 0,0 0 1 15,0 0-1-15,-9 13 0 0,3-3 1 0,-2 1 0 16,-2 2-2-16,-2 3 2 0,0 0 0 0,-3 2-2 16,-2 1-3-16,-1 3 1 0,2-2-4 0,-1 2-7 15,2 0 0-15,-1 0 0 0,3 0-9 16,2 1-3-16,2-1-1 0,3 0 1 0,0-2-3 15,2 0-1-15,0-1 0 0,7-1 0 0,-1-2-1 16,8-3 2-16,-1 0 1 0,3-6 0 16,4 0 4-16,7-4 3 0,5-3-1 0,4-4 0 15,3-2 4-15,5-3-5 0,4-2 0 0,6-1 0 16,2-2-6-16,-1 1-2 0,6-5 0 0,1 4-1 16,1-1 0-16,2-1-2 0,0 2 0 0,2 1 0 15,-1-2 0-15,1 4-1 0,1 2 0 0,-1-2 0 16,-1 0-1-16,-2 1 1 0,1 3-1 0,-5 2 0 15,1-3 1-15,-3 5 0 0,-3-1-1 16,-5 4 1-16,-2 0 0 0,-3 4 0 0,-2-3-1 0,-4 2 1 16,-3 4-1-16,-4-4 0 0,-1 5 0 15,-4 0 0-15,-4 1 0 0,-1 1 0 0,-6 1 0 16,-3 4 0-16,-2 1 0 0,-6 0 0 16,-1 2 1-16,-3 3 1 0,-4 3 0 0,-2-1 0 15,-5 2 1-15,-3 1 0 0,-2-1 0 0,-2 2 0 16,1-4 1-16,-4 1-2 0,2-5 1 0,1-3-1 15,0 3 0-15,2-6 0 0,1-2 1 0,0-1-1 16,1-2 0-16,5-2 0 0,-1 3 1 0,1-8 2 16,2 1-1-16,3 0-1 0,1-2 2 0,3-2-2 15,2 0 2-15,1-3-1 0,2-1-2 0,5-2 0 16,2 3 1-16,3-6 0 0,0 0 0 0,6 0 4 16,0-4 0-16,6 0 0 0,3 1 5 0,4-2 0 15,1-3-1-15,5 1 1 0,7 0 1 0,-1 0-2 16,4-1 0-16,3 1 0 0,2-1-3 0,-1 3 1 15,3-5 0-15,3 4-1 0,1 0 0 16,0 2-2-16,1-2 0 0,1 3 1 0,1 1-3 16,-1 1 15-16,-1 1-2 0,2 0-2 0,-3 0 12 15,1 1-5-15,-1 0 4 0,0 0 5 16,-1 2-8-16,1 0 1 0,-3-3-4 0,1 4 0 16,1-2-1-16,-1 3-3 0,1-2 0 0,-1 3-1 15,-1-5-4-15,-1 5 0 0,1-3 0 0,-5 3 1 16,0-1 0-16,-2 1 3 0,-1 2-1 0,-4-1 0 15,-1-1 2-15,-1 1 0 0,-2 3-8 0,-2-3 3 16,-2 2-4-16,-3 2 1 0,-5-3-3 0,-3 3 1 16,-3 0-2-16,-5 2-40 0,-2 1-58 0,-7 4-41 15,-5 1-72-15,-4 0 5 0,-5 6-100 16</inkml:trace>
  <inkml:trace contextRef="#ctx0" brushRef="#br0" timeOffset="16662.95">19322 5745 177 0,'-4'2'32'15,"-2"0"-32"-15,1-1 40 0,-2 3-19 0,-1 0 36 16,-2-2-2-16,-1 4-13 0,-1 0 2 0,-2 4 4 15,2-3-18-15,-3 4 2 0,2 1-4 0,-3 0 1 16,1 4-1-16,0-3-5 0,1 1-2 0,0 1 2 16,0 0-8-16,2 1-1 0,1-1-1 0,1-1-1 15,1 1-3-15,2 0-1 0,2 0-1 0,2-3 1 16,3 2-3-16,3-3 0 0,3 0-1 0,4-1 0 16,3-4 0-16,5 0 0 0,1-2 0 0,7-2 0 15,1-2-1-15,6 0 0 0,0-3 0 16,4-1 0-16,4-2-1 0,1-3-2 0,4 2 3 15,1-4-1-15,3-1 0 0,0 0-1 16,2 0 1-16,2-3 1 0,2 3 0 0,1-1-1 0,-3 0 0 16,5 0-1-16,0 1 1 0,2 0-1 15,0 1 0-15,0-1-1 0,1 0 1 0,-1 0-1 16,2 1 0-16,-2 1 1 0,-1 0 0 0,-2 1-1 16,-1-1 0-16,-2 5 0 0,-3 1 0 0,-1 1 2 15,-3 3-2-15,-6 1 0 0,-1 3 1 0,-8 0-1 16,-1 4 0-16,-5 0 1 0,-6 2-1 0,-5 1 0 15,-6 1 0-15,0 3 0 0,-5 0 1 0,-1 2-1 16,-6 0 1-16,-3 4 1 0,0-4-1 0,-3 3-1 16,-2 0 1-16,-4 1-1 0,1-4 1 0,-2 2 1 15,0-3-1-15,-1 1 0 0,1-2 1 0,3-3 0 16,0-1 0-16,1-1 1 0,2 0-2 16,3-6 3-16,1-1-2 0,5-3 1 0,0 0 2 15,0 0-2-15,0 0-1 0,7-8 2 0,-1-2-2 16,7 0-1-16,0-2 0 0,7-1 0 0,-1-3-1 15,4 0 1-15,0-1-1 0,8 0 0 16,1 2 1-16,2-4-1 0,3 2 0 0,1 2 0 16,5 1 0-16,1 1 0 0,6-2 1 0,-1 3 0 15,3 1 1-15,1-1 2 0,5 2-1 0,1-3 1 16,2 1 1-16,2 1 0 0,1 1 0 0,1 1 0 16,1-2 0-16,3 1-1 0,-4 1 3 0,2 1 3 15,-2 2 1-15,0 0 24 0,0 1-6 16,-4 0-2-16,1 0 21 0,-2 1-11 0,2 1 5 15,0 0 1-15,-2 1-15 0,3 1 1 0,-2-3 1 16,-2 1 0-16,3 2 1 0,-3-1 0 0,0-1 1 16,-2-1 1-16,1 1-1 0,0 0 0 0,-3-2-1 15,1 3-1-15,-3-3-2 0,1 0-6 0,-6 1-2 16,-2 1 3-16,-5-5-8 0,2 1-2 16,-1 1 0-16,-3-2 1 0,2 2-1 0,-3-3 1 15,0 2-2-15,-2 2-2 0,-1 0 3 0,-6 0-3 16,-3 3 0-16,-5-2-1 0,-1 2-3 0,-5-2 1 15,-4 3-1-15,-1 1-12 0,-4 0-1 0,-1 0-126 16,-3 2-79-16,-3 2 102 0,-4-2 112 16,-1 2-115-16</inkml:trace>
  <inkml:trace contextRef="#ctx0" brushRef="#br0" timeOffset="20656.728">14822 6341 377 0,'2'-5'142'16,"0"2"-14"-16,1 3-4 0,-1 0 16 0,0 0-63 15,-2 0-12-15,0 4 9 0,0 4-8 0,0-5-6 16,-4 7-2-16,0 1-11 0,-2 2-10 0,0 3-2 16,1 1 0-16,-3 1-11 0,2 3-8 0,-1 2-2 15,-1-5-2-15,2 1-8 0,2 0 0 0,-1-3-2 16,0-1 0-16,4 0-1 0,-1-6-16 16,1 0-18-16,-1-2-2 0,1-2-27 0,1-5-51 15,0 0-10-15,0 0-1 0,0 0-57 0,1-13 40 16,3 2 12-16,1-1-10 0,-3-3 53 0,3-1 38 15,-2-3 20-15,3 0 11 0,0-1 44 0,-2 1 22 16,1-3 2-16,-3 2 0 0,3 1 24 0,1 1 3 16,2 2-2-16,-5 2 3 0,2 1-2 15,0 3-1-15,-2 1 1 0,2 2 1 0,-3 4-5 0,-1-1-6 16,3 1 0-16,4 6 2 0,-4-2-11 0,3 5-10 16,1 2-5-16,-2 0 1 0,4 1-15 15,-1 3-8-15,2 2-4 0,-4-2 0 16,3 2-10-16,-1-3-1 0,0 0 0 0,3 0-2 0,-2 2-1 15,1-2-34-15,-1-4-44 0,-2 0-15 16,0 1-58-16,0-1 5 0,1 2-68 0</inkml:trace>
  <inkml:trace contextRef="#ctx0" brushRef="#br0" timeOffset="20926.553">14915 6306 822 0,'-4'-3'133'0,"-3"0"-131"0,3 2 90 0,2 0 25 16,-3 1-12-16,2 3-9 0,0 3-4 0,0 3-4 16,2 1-5-16,1 5-7 0,0-2-8 0,0 8 1 15,0 2 6-15,1 0-12 0,2 5-1 16,-1 2-5-16,2 5-2 0,-2 0-2 0,1 2-3 16,-1 3-1-16,6-2 0 0,-6 2-4 0,3-5-8 15,1 0-2-15,-1-2 1 0,0-3-10 0,1-2-5 16,-3-2-3-16,-1-2 0 0,1-1-7 0,-2-2-1 15,0-1-2-15,-2-6-1 0,1 4-1 0,0-6-62 16,0 0-50-16,-1-2-16 0,-1-4-90 0,2 4 7 16,0-2-90-16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21:56.76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2848 5853 474 0,'0'-8'110'0,"0"3"-6"0,0-2 0 16,0 4 8-16,-3 1-14 0,1-1-10 0,-1 2-5 15,-2 2 1-15,0 3-15 0,-2 1-5 16,-1 2-1-16,1 2 1 0,-2-1-8 0,0 2-5 16,-3 4 1-16,3 2 0 0,-3 2-5 0,3 5-2 15,-1 3-1-15,-1 2 0 0,1 6-2 0,1 6-3 16,2 2 0-16,-1 6-1 0,2 0-2 0,2 3-3 15,2 2 0-15,1 1 0 0,1-2-4 0,1 2-4 16,1-1-1-16,5-3-1 0,0-1-5 0,3-5-4 16,0 2-3-16,2-3 1 0,0-2-6 0,2-7-1 15,0-3 0-15,-2-1-1 0,1-5-1 0,1 3-1 16,-2-6-18-16,1-2-7 0,-1 0-11 0,-1-1-131 16,0-3-120-16,-3 2 129 0,-2-5 158 15,-5 1-162-15</inkml:trace>
  <inkml:trace contextRef="#ctx0" brushRef="#br0" timeOffset="535.241">2691 5681 819 0,'-4'-5'123'15,"0"1"-4"-15,1 4-17 0,-1 0-2 0,-2 8 0 16,-3-2-23-16,1 5-4 0,-4 5-2 0,4 5 2 15,-2 5-6-15,-4 1 0 0,0 7-4 0,1 7-1 16,0 1-2-16,0 7-9 0,1 7-1 0,-2 2 1 16,1 1-12-16,3 7 0 0,0-4-2 0,0 4 0 15,2 0-2-15,0-3 1 0,3-1-2 0,2-4 1 16,3-1-2-16,0-7-6 0,2-3-1 0,4-6 1 16,2-4-6-16,3-7-4 0,1-4-2 0,4-6-1 15,-1 0-3-15,6-5-3 0,0 0 1 16,4-7-2-16,0 1-2 0,0-1 0 0,2-5-1 15,-3 0-1-15,2-1 0 0,-5-1-22 0,-2-1-37 16,-3-1-14-16,-2-3-43 0,-3 4 4 16,-4 0-53-16</inkml:trace>
  <inkml:trace contextRef="#ctx0" brushRef="#br0" timeOffset="31429.932">21288 10291 433 0,'0'0'200'0,"0"0"-27"0,0 0-6 0,0 0 23 16,0 0-100-16,0 2-10 0,0-1 6 0,10 21-5 15,-6-13-8-15,1 3-2 0,0 0-10 0,2 6-7 0,0 0-2 16,-1 6 2-16,1 1-12 0,3 5-8 0,-1 2-2 16,-1 4 0-16,2 3-11 0,-1 1-1 0,-2 4-3 15,2 4 0-15,-3 2-3 0,-1 4-3 16,-3 2 0-16,-2-1 0 0,-2 2-3 0,-3 2-1 16,-2 0 1-16,-5 3 0 0,-1-3 0 0,-4 0 4 0,-2-1-2 15,-1-1 2-15,-3-1 2 0,-2-2-2 0,-1-5-1 16,-1-2 1-16,1-2-3 0,0-5-4 15,-1-3-9-15,3-2-18 0,-1-4-9 0,1-4-245 0,2-4 254 16,-2-4-69-16,-4-7 93 0</inkml:trace>
  <inkml:trace contextRef="#ctx0" brushRef="#br0" timeOffset="61372.949">11349 11502 641 0,'21'1'44'0,"4"4"-9"0,5-2-32 0,2 6 107 16,5-1-102-16,6 3-2 0,1 0 2 15,6 5-5-15,3-5-1 0,1 1 1 0,1 1 16 16,1-4 6-16,-2-1 10 0,-1-1 2 16,2 1-2-16,-5-3 2 0,1-2 8 0,-3 2-8 15,-4-4-5-15,1 2-14 0,-2-1-4 0,-1-2 2 16,-1 0-1-16,-2-2-7 0,-2-1 0 0,-1 2-117 16,-2-1-44-16,-3-3 73 0,-5 1 82 0,-7-2-87 15</inkml:trace>
  <inkml:trace contextRef="#ctx0" brushRef="#br0" timeOffset="61636.041">11518 11896 496 0,'2'2'33'0,"5"4"51"0,7 0-99 0,2 3 225 15,6-3-175-15,4 2 8 0,3 1 8 0,3-3-8 16,3-1 12-16,1-2 13 0,2-2 1 0,-1-2 1 16,0-2 8-16,-4-3-17 0,3 0-5 0,1-4 6 15,-2 0-25-15,-2-1-8 0,0 0-5 0,-1-1-1 16,0-2-11-16,-3 3 2 0,-1-4-2 0,-3 3 0 16,-3 1 0-16,-3 3-81 0,-2 0-59 0,-5 4-19 15,-2 1-114-15,-3 6 9 0,-5 1-113 16</inkml:trace>
  <inkml:trace contextRef="#ctx0" brushRef="#br0" timeOffset="63502.069">20548 9794 189 0,'-29'-1'-58'0,"0"2"18"0,-2 2 5 0,2-2-9 16,-2 3 57-16,-4-1-6 0,3 5 9 0,0 1-8 15,-2 1 2-15,-1 5 1 0,1 0-9 0,-2 5 1 16,0 2-2-16,0 1-1 0,2 3 1 0,-1 0 0 16,2 1-1-16,2 2 1 0,1 0-1 0,5 5 0 15,1 1-1-15,2 5 0 0,0 2 0 0,6 3 0 16,1 1 1-16,2-1-1 0,4-1 1 0,1 0 0 16,3-4 0-16,4-2 0 0,1-7 0 15,4 0 2-15,2-2 0 0,3 0-1 0,3-1 2 16,3-2 2-16,3 2 4 0,3 0 1 0,5 1 5 15,2-2 8-15,2-3 1 0,5-2 2 16,4 0 9-16,4-7 0 0,3-1-1 0,3-5-1 16,-1-1-1-16,4-3-9 0,5 0-1 0,-3-5 1 15,-2-3-11-15,1 0-1 0,-1-1-3 0,-4-5 1 16,0-1-3-16,-2-2 0 0,-2-3 2 0,-2-2-1 16,0 0 2-16,-4-6 17 0,-2 1-1 0,-1 0-4 15,-3-1 17-15,-3-2-9 0,-4-2 4 16,0 1 6-16,-6 0-12 0,0-4 3 0,-4 4-4 15,-5-6 0-15,0 0 2 0,-7-4-7 0,1-1-1 16,-4-4 1-16,0 1-8 0,-6-4-1 0,-4 2-2 16,-1 0-1-16,-5 2-1 0,-3 4-3 15,-4 2-1-15,-4 4 1 0,-4 3-4 0,-1 0 0 16,-5 1-1-16,-2 3 0 0,-1-1 0 0,-6 1-2 16,3 3 1-16,-3 3-1 0,3 0-1 0,-3 4 1 15,2 6 2-15,-2 2-2 0,0 4 0 0,4 3-4 16,0 7-26-16,1 2-2 0,0 2-20 0,0 6 1 15,2-1-26-15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26:39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58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3:33:37.398"/>
    </inkml:context>
  </inkml:definitions>
  <inkml:trace contextRef="#ctx0" brushRef="#br0">1582 5708 1611 0,'-4'7'91'0,"0"6"-17"0,1 6-1 15,-2 5 10-15,0 4-24 0,0 9-5 0,1 9-9 16,-1 9-3-16,1 7-8 0,1 8-5 0,0 7-3 15,2 6 2-15,1 5-7 0,1 5-6 0,0 1-2 16,3-1 0-16,0 2-5 0,3-1-2 16,-3 0 0-16,1-2-1 0,1-3-1 0,2-6 1 0,-2-3 3 15,2-3 2-15,0-5 2 0,0-7 9 16,2-5-1-16,-2-4 0 0,0-5 9 0,1-4-3 16,0-4 1-16,-3-7 0 0,2-4-4 0,-1-5 0 15,-1-2-2-15,0-9-1 0,-2-3-1 0,-1-6-3 16,0-1-1-16,-3-6 0 0,1-4-5 0,-5-5 1 15,1-8 2-15,-5-6-2 0,2-4 0 0,-5-8-1 16,-1-4-1-16,-2-7 3 0,0-2-4 0,-2-2 1 16,-1-7-3-16,-1-1 2 0,-1-6-2 0,2-1 1 15,3-2 1-15,1-2-1 0,0 1 1 0,5-3-1 16,-3 2 1-16,6 1-1 0,0 2 1 0,2 3-2 16,2 0-1-16,2 2-1 0,0 1 0 0,3-2-2 15,5 2 0-15,-1 2-1 0,1 1-1 0,3 2 0 16,0 0-2-16,1 0 1 0,1 3-1 0,-1 1-26 15,3 2-22-15,0 6-9 0,0-2-38 16,-2 7-219-16,-2 2 267 0,-1 2-101 0,3 1 151 16</inkml:trace>
  <inkml:trace contextRef="#ctx0" brushRef="#br0" timeOffset="10607.992">4759 9855 433 0,'0'0'205'0,"0"0"-32"0,0 0-7 0,0 0 23 15,1 0-110-15,17 3-9 0,-9-2-1 16,3-1-17-16,2 2-2 0,3-1-2 0,3 0-18 15,3 2 6-15,4-1-4 0,4-1 2 0,5 1 5 16,5 1-6-16,3-1-1 0,6-1-1 0,3 1-7 16,5-1-4-16,3-1 0 0,5 0-2 15,0-1-2-15,8-4-4 0,4 0-1 0,2-1 0 16,4 1-3-16,0-5-1 0,0-1-1 0,2-1-1 16,1 1 0-16,-5 0-2 0,-4-2 2 0,-5 2-1 15,-3 0 0-15,-6 3-1 0,-4 0 0 0,-10 2-5 16,-5 0-2-16,-7 2-79 0,-4 3-62 0,-8 1-35 15,-5 1-113-15,-5 4 7 0,-7 2-120 0</inkml:trace>
  <inkml:trace contextRef="#ctx0" brushRef="#br0" timeOffset="11136.019">5356 10130 723 0,'-5'10'63'0,"1"4"6"0,-1 0 1 0,-1 3-10 0,0 0 4 16,-2 3-8-16,0 0-4 0,-1 2-7 15,-1 0-1-15,2-1-1 0,-1 2-6 0,2-2 13 16,0-2-5-16,3-4-1 0,0 1 11 0,0-2-9 16,3-6 3-16,0 0 3 0,1-3-13 0,0-2 3 15,0-3-3-15,0 0-1 0,0 0 1 0,7-8-11 16,-2-1 0-16,0-2-1 0,1-1-12 0,1-6-1 15,1 1-3-15,-1-3-2 0,2 1-1 0,-2-2-2 16,2 0 0-16,0 0 1 0,-2 1-2 0,0 0 7 16,1 2 0-16,-2 2-1 0,1 0 6 0,0 2-4 15,-1 3 1-15,0 1 3 0,0 3-7 0,0-1 2 16,-1 6-1-16,1 1-2 0,-1 1 1 0,1 1-1 16,-1 1 0-16,2 6 1 0,0-1-3 0,0 3 3 15,0-1-6-15,0 0 2 0,0 3-2 0,2-1 0 16,1 0 0-16,-3 0 0 0,2 0-3 0,-2-1 0 15,3 1 1-15,-1 0 0 0,1-1-2 0,-3 0-56 16,0-2-33-16,1 1-8 0,-3-3-74 16,1 0 6-16,-2 1-67 0</inkml:trace>
  <inkml:trace contextRef="#ctx0" brushRef="#br0" timeOffset="11405.5">5366 10194 720 0,'-3'-5'262'0,"3"0"-47"16,0 3 0-16,0 2-9 0,0 0-91 0,0 0-10 15,0 0-15-15,0 0-10 0,0 0-5 0,3 11-5 16,-2-3-10-16,0 3-3 0,0 2-1 0,3 1-1 16,0 4-5-16,-1-1-5 0,2 2-2 0,0 2 0 15,1 1-7-15,1 0-4 0,-2-2-3 0,1 1 1 16,-1 1-7-16,1-1-6 0,-2-1-2 0,-1-3 1 15,0 0-8-15,-2-5 0 0,1 3-2 0,-2-4-2 16,0-1 0-16,2-1-3 0,-2-4-7 16,0 2-7-16,0-2-6 0,0 1-94 0,-2-3-58 0,2 2-49 15,-1 1-128-15,-3-1 10 0,1 2-127 16</inkml:trace>
  <inkml:trace contextRef="#ctx0" brushRef="#br1" timeOffset="53244.021">2221 3738 690 0,'0'1'99'0,"0"0"-18"16,0 0 18-16,1 2-18 0,0-2 0 0,0-1 3 15,28 20-22-15,-21-14-2 0,0-1-3 0,2 2-1 16,-2-1-3-16,3 1-6 0,-2-1 0 16,2 2-2-16,0 2-7 0,2-1-3 0,-1 1-3 15,2 0 1-15,-1 1-6 0,3 1-5 0,0 2-2 16,2-1 1-16,-1 1-7 0,1 2-3 16,-2 0-1-16,2 0 0 0,0 0-2 0,-1 1 0 15,2 0 0-15,2 2-1 0,0 2 2 0,0-3-1 16,3 5 0-16,1-1 0 0,-1-1 0 0,3 2 0 15,-3 1-1-15,2-2 1 0,0 0-1 0,1 0-2 16,1 1 0-16,-1-2 1 0,0-2-2 0,0 2-1 16,-1-1 1-16,1 2-2 0,0-1 1 0,-3 1 0 15,-1-3 0-15,3 3 0 0,0 0 0 0,1 1-1 16,0-1 0-16,0 0 1 0,0 0-1 16,4 0 1-16,0 2-1 0,0-1 1 0,0 2 0 15,2-2 0-15,0 3 0 0,-2-2 0 16,0-2-1-16,1 1 1 0,0 2 0 0,-1-3 0 0,-1 2 1 15,-1 0-1-15,0 0 0 0,2 2 0 16,1 1 0-16,-3 0-1 0,1 1 0 0,2 1 1 16,-1 0-1-16,2 1-1 0,0 1 1 0,-2-2-1 15,0 0 1-15,0 2 1 0,1-1-1 0,-1-2 0 16,0 1 2-16,-2-2-2 0,1 1 1 0,1 1 1 16,0 2-2-16,1-5 1 0,-1 2-1 0,2 3 1 15,0 0 1-15,0 0-1 0,2-2 1 0,1 1 0 16,-2 2 0-16,0-2-1 0,-1-2 2 0,0 2-1 15,-1-2 1-15,0-2 1 0,-1 1-1 16,0 0 1-16,0 0 0 0,1-2-3 0,0 2 0 16,0-1 0-16,1 1-3 0,2 3 2 15,-2 1 0-15,2-3-1 0,-2 2 3 0,2 2-1 0,-3-3 1 16,0 1 1-16,0 0-2 0,-1-1 0 16,1-2 1-16,-1 0-3 0,2 2 2 0,-1-3-1 15,0-2 0-15,2 2 0 0,1 0-1 0,0 1 1 16,-2-2-1-16,-2 1 0 0,0-1 0 0,-2 2 0 15,2-1 0-15,-2-2 1 0,-1 2 0 0,0 0 0 16,2-1-1-16,1 1 1 0,-2 0 0 0,4 1-1 16,-3-5 0-16,1 2 0 0,-2-1 1 0,-1-2-1 15,2 2 1-15,0 0-1 0,-1-4 1 0,-2 6 0 16,-2-4-1-16,1 4 0 0,-1-2 0 16,0 1-1-16,-3-2 1 0,1 0 1 0,0 0-1 15,2-1 0-15,1 1 1 0,-1 1-1 0,-1-2 2 16,2 2 0-16,1-1-1 0,-1 0-1 0,-1-2 2 15,0 1-1-15,0 1 0 0,1-3 0 16,0-1 0-16,-1 2 0 0,1-3 0 0,-3 2 2 16,-1-1-1-16,0-2 0 0,-1 2 1 0,-1-1 0 15,0 0 0-15,0-1 2 0,-2 1 0 0,2 0-1 16,0 0 1-16,-1 0-1 0,2-1 0 0,0 3 1 16,1-1-3-16,-1 1 1 0,2 0-1 0,-1 0 1 15,0 1 0-15,0-1 1 0,1-1-1 0,-3 0-1 16,4 2 2-16,-2-4 0 0,3 1-1 0,-3-2 0 15,-2 1 1-15,1 0 0 0,0-1 0 16,1 0 1-16,-2-1 0 0,-1-1-2 0,1 0 1 16,0 2 0-16,1-2-1 0,0-1 0 0,0 1 0 15,0 0 0-15,-2-1 0 0,2 2-1 0,0 1 1 16,-1-1 0-16,1 0-1 0,0-1 0 16,0 2 1-16,0 1-1 0,-1-2 0 0,1 1 0 15,-1 1-2-15,-2-3 2 0,1 2-2 0,-3-1 4 16,1 3-1-16,-1-4-1 0,-1 2 2 0,1 1-1 15,0-2 4-15,1 1-2 0,0 1-1 0,3-3 0 16,-4 0 1-16,4 1 0 0,0-1 0 0,-3-1 0 16,0 0 0-16,0 0 0 0,2 1 1 0,-2-3-1 15,0 1 1-15,2-2 0 0,-2 1-1 0,1 0 0 16,-1-1 3-16,1 2-3 0,-2-3 1 0,2 5-2 16,-1-4 1-16,0 1 0 0,0 0-1 15,1 0 1-15,-1 2-3 0,-2-3 3 0,-2-2 0 16,0 0 1-16,0 2-1 0,-3 0 0 0,2-3 2 15,0 1-2-15,-6-2 0 0,6 3 0 16,-1 0-1-16,-1-3 0 0,2 3-2 0,1-2 1 16,-3 0-1-16,-1 0 2 0,5-1-2 0,-4 0 0 15,2 1 0-15,-1-2 0 0,-1 0 0 0,1-1 1 16,-1 0-2-16,0-1 0 0,0 1 1 0,-1 0 0 16,-1-1-1-16,1-1 0 0,-2 0-1 0,2 2 0 15,-2-2 0-15,-1 1 1 0,1-1-1 0,-1-1-1 16,-1 0 1-16,1 2-3 0,-1-1-18 0,-1-1-7 15,0 1-13-15,0-1-135 0,1 1-118 16,-2 1 130-16,-1-1 166 0,-2 3-168 0</inkml:trace>
  <inkml:trace contextRef="#ctx0" brushRef="#br1" timeOffset="91284.472">3300 11192 277 0,'-2'-17'52'0,"-1"-1"20"16,1 2 0-16,-1-2 6 0,2-1 14 0,0 2 13 15,0 0 2-15,-1 1 1 0,1-2 8 16,0 2-11-16,1 3-1 0,-1 2 5 0,1-2-18 16,-1 4-14-16,-1 0-7 0,2 5-2 0,0 4-20 15,0 0-15-15,0 0-3 0,0 0 2 16,-3 8-18-16,0 4 1 0,2 3-4 0,-2 2 0 16,0 5 0-16,-1 2-2 0,0 2-1 0,2 2 0 15,-1 3-2-15,2-4-2 0,1 3 0 0,1-5 0 16,3 0-1-16,1-4 1 0,2 0-1 0,2-5 0 15,1-2 1-15,1-3 3 0,1-4 1 0,1-2 1 16,0-2 4-16,1-6 10 0,-1-1 2 0,2-4 0 16,0 0 12-16,0-6-3 0,-2-1 2 15,0-1 2-15,0 0-3 0,0-2-5 0,-1 0 0 16,-2 2-2-16,0-1-4 0,-3 1-5 0,1 3-2 16,0 1 0-16,-3 2-6 0,1 1-4 0,-3 2-1 15,-1 0 2-15,-2 2-5 0,3 3-2 16,-3 2 0-16,0 0 0 0,0 0-1 0,0 0 0 0,-3 12 0 15,3-1-2-15,1 0 1 0,2 1 0 16,1 2 0-16,1 0 0 0,-2-1 0 0,1-2 0 16,5 0 1-16,0-1 0 0,-1-3 1 0,1-1 6 15,0-2 1-15,4-1 0 0,-3-2 7 0,2-2 5 16,0-2 2-16,-2-2 2 0,4-3 5 0,-3-2 3 16,1-1 1-16,-3-3 0 0,2 0 2 0,-1-3-1 15,-4 1-1-15,0-4 0 0,-1 2-3 0,-1-1-7 16,-2 3-2-16,1-2 1 0,-3-1-9 15,-2 0-2-15,1 0-4 0,-2 1 2 0,-1 2-5 16,-1-2-2-16,0 2 0 0,-1 3 0 16,1 3-2-16,1 0-35 0,-1 5-26 0,3 3-6 15,2 2-49-15,0 0-253 0,0 0 308 0,10 8-116 16,-2 0 178-16</inkml:trace>
  <inkml:trace contextRef="#ctx0" brushRef="#br1" timeOffset="91734.781">4012 11193 1163 0,'0'0'82'0,"0"0"-33"16,0 0-27-16,0 0 67 0,-10 10-42 0,7 0-6 16,1 1 1-16,0 0 9 0,1 4-12 0,-3 5 16 15,2-3-4-15,-1 1-3 0,-1 3 13 0,4-3-14 16,0 0 1-16,2-1 5 0,0 0-19 15,5-5 2-15,1-2-2 0,2 0-3 0,1-5 3 16,1-2 4-16,-2-3 3 0,0-2 0 0,2-2 5 16,-3-3 2-16,-2-4-1 0,2-2 2 15,-2-2 0-15,-1 2-9 0,1-4-3 0,-4 1 1 16,0-2-12-16,-3 2-5 0,-1-1-3 0,-2 1-1 16,-4 2-8-16,-2 1-3 0,2 4 0 0,-4-1-1 15,-1 3-5-15,0 3-2 0,2 3-7 0,-3 1-4 16,3 1-7-16,-1 3-77 0,0 2-34 0,4-1-8 15,4 1-97-15,3 0 7 0,6 2-71 0</inkml:trace>
  <inkml:trace contextRef="#ctx0" brushRef="#br1" timeOffset="91931.434">4401 11178 1161 0,'4'-1'181'0,"2"-4"-178"0,2 2 107 16,2 0 113-16,1-2-105 0,3 0-47 0,2 0-28 16,1 0 4-16,0 0 1 0,2 2-32 0,-2-1-3 15,-2-1-5-15,2 0 0 0,-1 3-5 0,0 0-15 16,-2 0-42-16,-2 1-14 0,-1-2-40 0,2 3 4 16,-1 0-53-16</inkml:trace>
  <inkml:trace contextRef="#ctx0" brushRef="#br1" timeOffset="92137.915">4518 10985 1431 0,'2'3'83'0,"0"0"-4"16,-1 2-1-16,0-2 2 0,4 6-22 0,-2-1-6 15,-1 1 3-15,1 4-9 0,0 3-11 0,3 2 2 16,-2 1-15-16,-4 1-7 0,0 2-2 0,5 1-1 15,-1 1-9-15,-2-2-10 0,2 0-56 16,-2 0-26-16,2-2-44 0,6 0 5 0,2-2-69 16</inkml:trace>
  <inkml:trace contextRef="#ctx0" brushRef="#br1" timeOffset="92622.601">4849 10987 1567 0,'2'11'28'0,"2"0"-9"0,0 0-1 0,0 3-2 16,1 1-10-16,2 0 0 0,0-3-5 0,0 3-1 16,2 0 2-16,1 1 0 0,0-4 0 0,2-1 7 15,3 0 1-15,0-1 0 0,-2-3 6 16,5-2 16-16,-2-1 2 0,0-4-1 15,0 0 15-15,-4-4-6 0,-1-4 1 0,1 2 5 16,0-3-8-16,-5-5-6 0,0 4-4 0,2-3 1 16,-5-2-7-16,2 4-4 0,-2-1-2 0,-2-1 0 15,2 5-4-15,-4-1-4 0,0 3-1 0,-4 1 0 16,3 1-4-16,-2 3 0 0,1 1-1 0,-1 4-2 16,0 1 0-16,1 2 1 0,1 3 0 0,1-1 1 15,1 2 0-15,-1-1 1 0,3-1 0 0,3 3 2 16,-1-5 0-16,5 2 6 0,1-1 1 0,4-2 0 15,0-1 6-15,3-1 5 0,1-3 3 16,0-1 3-16,1-1 4 0,0-4 7 0,-3-4 0 16,-1-2-1-16,0 0 6 0,-2-1-7 0,-1-2-2 15,-4 1 2-15,0-5-11 0,-3 4-4 16,-3 0-4-16,-1-3-1 0,-2 2-8 0,-3-3 0 16,0 3-2-16,-5 1-1 0,2 1-4 0,-1 3-3 15,-2 0-2-15,-1 5 3 0,0 2-6 0,2 3-6 16,-1 4-8-16,3 4-6 0,1 0-10 0,2 4-72 15,1 2-27-15,3 3-7 0,2 1-89 0,3 1 5 16,2 2-58-16</inkml:trace>
  <inkml:trace contextRef="#ctx0" brushRef="#br1" timeOffset="92835.513">5574 11122 1373 0,'0'0'183'16,"0"0"-179"-16,0 0 95 0,1 0 94 0,13-2-84 15,-8 6-41-15,-1 3-26 0,0 1 5 0,4 3 1 16,-2 1-30-16,-2 1-5 0,-3 1-3 0,3 0-1 16,0 1-4-16,1 2-27 0,-1-3-44 0,0 1-13 15,-1-3-50-15,1 1 4 0,5 1-62 0</inkml:trace>
  <inkml:trace contextRef="#ctx0" brushRef="#br1" timeOffset="93280.923">5807 10951 1575 0,'9'-11'173'0,"5"1"-169"0,-1 3 60 16,2 1 38-16,0 0-22 0,1 3-37 0,-1 3-17 15,-1 0-2-15,1 8-3 0,-3-1-18 0,0 7 1 16,-3 0 1-16,0 5-1 0,-2 1 2 0,0 3 0 16,-5-1 0-16,1 0 0 0,-3 2 0 0,0-3 0 15,0 0 0-15,-4-3-2 0,3 2 1 0,-3-3-3 16,1-1-10-16,0-1-5 0,0-4-9 0,0 0-35 16,1-3 0-16,1-1 4 0,0-3-38 0,1-4 11 15,0 0-11-15,0 0-6 0,12-12 10 0,-3 3-28 16,1-1 7-16,2-5 0 0,0 2-27 0,2-5 18 15,0 1 7-15,-3-3 2 0,1 1 26 0,2 0 38 16,-3-3 3-16,-1 0 5 0,-1 1 40 0,0-1 33 0,-3 2 10 16,7 1-3-16,-7 1 34 0,-1 1 13 0,-3 3 7 15,-1 3 5-15,1 1 9 0,-2 3-17 0,0 0-4 16,-2 5 3-16,2 2-22 0,0 0-6 0,-1 0 0 16,-17 11-4-16,13-2-5 0,-3 3 2 0,2 0-1 15,-2 3 4-15,0 2 0 0,6 1-1 0,-2 0-4 16,4 2 0-16,0-4-4 0,0 0-13 0,2 1 1 0,5-1-2 15,0 0-13-15,0-2-4 0,3 0-5 0,1-2-1 16,0-2-6-16,4 0-2 0,1 0 0 0,-1-6 0 16,2 1-2-16,1 0-96 0,-1-2-81 0,1 2 94 15,3-2 79-15,-3 4-80 0</inkml:trace>
  <inkml:trace contextRef="#ctx0" brushRef="#br1" timeOffset="106403.123">13759 3314 394 0,'-3'9'131'0,"3"2"-25"16,2 0-5-16,0 2 28 0,1-1-86 0,-1 3-15 15,2 3 15-15,-1 1-16 0,1-1 15 0,0 4-2 16,0 2-9-16,0 1 14 0,0 3-3 15,2-2 1-15,-1 2 16 0,4 2-6 0,0-1-5 16,0 2-2-16,1-2-9 0,-1-2-5 0,3 2-3 16,-1-1 3-16,0 1-8 0,1-2-3 0,0 3-2 15,-2-3 0-15,0 5-4 0,2 0 2 0,-2 2 1 16,0 0-1-16,1 1 3 0,-3-2 0 16,1 1-1-16,2 0 1 0,-2-3 0 0,1 1-3 15,-3-3 0-15,2 0-1 0,-1 0-2 0,1-2 1 16,0 2 0-16,-1 0-1 0,1 2 1 0,0 0 0 15,-1 1-2-15,1-1 2 0,-1 2-1 0,1-2-2 16,0 1-1-16,-2-1 1 0,1-1-3 0,-1-1 2 16,0 0 0-16,1-1-1 0,0-2 1 0,2 0 1 15,0 2 1-15,1-1 1 0,0 1-1 0,3-1 3 16,1 1-3-16,-2 0 1 0,1 1 0 16,-2 0-2-16,-1-1-1 0,2-1 1 0,-2-1-4 15,-1 0-1-15,-2 1 2 0,5-4-1 16,-2 1 0-16,1-6 0 0,0 3 0 0,2 0-1 15,1-1 0-15,0 1 0 0,-1-4 0 0,0 2 1 16,1 3-2-16,1-3-1 0,0 1 1 0,-1 1 1 16,1 1-2-16,-2 1 0 0,1 0 0 0,1 1 1 15,-2-1 0-15,-1 0 1 0,1 2-1 0,-2-3 0 16,1 2 0-16,-1-2 1 0,0 0 0 0,1 0-1 16,0-1 1-16,2-1 1 0,-3-1-1 0,1-1 2 15,0 2 1-15,0-3 0 0,0 2 0 0,0 0 0 16,-1-3 0-16,-1 3-2 0,3-1 1 15,-3 1-1-15,-1-2-2 0,3 2 0 0,-2-1-1 16,2-1 0-16,-1 2 0 0,0 2 0 0,-1-3-1 16,3 2 0-16,2 1-1 0,-2 1 1 0,0-1 1 15,1 3-2-15,1-3 1 0,1-2-1 0,1 2 0 16,-2-2 1-16,2-1-2 0,1 1 1 16,-2-1 0-16,0-1 0 0,1 1 1 0,0-3 0 15,-1 3 1-15,2 0 0 0,-2 0 1 0,0-3 1 16,2 3-2-16,-2 1 1 0,0-1-1 0,1 2-2 15,-2-3 1-15,1 3 0 0,-2 1-2 0,0-2 0 16,1 2 0-16,2 0 0 0,1-2-1 0,0 4 1 16,2-2 0-16,2-2-1 0,0 1 0 0,1 0 2 15,-2-2-2-15,1 1 1 0,-1 1 0 0,2-3 0 16,-3-1 0-16,1 1 0 0,-1 0 1 0,1-2-1 16,-1 4 1-16,1-2-1 0,-2 0 2 0,0-1-2 15,1 4 1-15,-3-3 0 0,1 2-1 16,1 1 0-16,-1-4 1 0,1 1-1 0,1-1 0 15,2 2 0-15,1 0 0 0,2 0 0 16,1 2 0-16,-2-3 0 0,2 2-1 0,0-2 0 0,-1 0 0 16,-3-1 1-16,2 2-1 0,-2-2 1 0,1 1-1 15,-1-5 1-15,0 3 0 0,-3-1 0 16,1-1 0-16,2-1-1 0,-5 0 1 0,4-1 0 16,2 0-1-16,0 0 0 0,1 0 0 0,2 0 0 15,0 0 1-15,2 0-1 0,2 0 0 0,-3 1 1 16,0-3-1-16,1 4 1 0,-2-2-1 0,-1 1 0 15,0-1 1-15,0 0 0 0,-3 2 0 0,1-2-1 16,-1 1 0-16,-2-1 0 0,0 0 0 16,0 0 1-16,-1 1-2 0,2-1 1 0,3 0-1 15,0 1 1-15,3 2 0 0,-1 0-1 0,1-1 1 16,0 0-1-16,3 1 1 0,-4 0 0 0,-1 0 0 16,-1-1 0-16,-2-2-1 0,1 1 1 0,-2 0-1 15,2 1 1-15,-5-2-1 0,1-1 0 16,0 0 0-16,-2 1 1 0,2 0 0 0,1-3 0 15,1 2 0-15,-1-1-1 0,5 1 1 0,1 1-1 16,-1-1 1-16,3 0-1 0,-4-2 1 0,3 2 0 16,-2 0 0-16,-1 1 0 0,0-1 0 0,-1-1 0 15,-2 2 0-15,0 0 0 0,0-2-1 0,2 0 1 16,-5 0-1-16,2-2 0 0,-1 3 1 0,1-2-1 16,1-1 0-16,2 3 1 0,0-3 0 0,2 1 0 15,1 0 0-15,3 2 0 0,0-2 0 0,0 0 0 16,1 1 1-16,-2 1-1 0,-1-3 0 0,0 2 0 15,-2-2 0-15,0 3 0 0,-1-4 0 16,-2 2 0-16,1-2 0 0,-2 0 1 0,-2 0 0 16,0-1-1-16,0 0 1 0,4 0 0 0,-3-1 0 15,2-1-1-15,3 1 0 0,-1 0 2 0,3 2 0 16,2-4-2-16,-2 2 0 0,-3 2 0 16,2-3-1-16,-2 2 1 0,-2 0 0 0,-1 0-2 15,1 1 1-15,-2-4 1 0,-3 2 0 0,2 1 0 16,-2-3 1-16,2 2-1 0,-3 1 1 0,1-4-1 15,-1 3 0-15,-1-2 0 0,4 0-1 0,-1 1 1 16,1-1 0-16,1 0-1 0,3-1 0 0,-1 2 1 16,2-1-1-16,1-1 0 0,-2 1 0 15,-1 0 1-15,1-1 0 0,-3 2 1 0,1-1-2 0,-1 0 1 16,-1-1 0-16,0 0 0 0,0 1 0 16,-2 0-1-16,1-1 0 0,-1 1 0 0,2 0 0 15,-4-2 1-15,2 0-1 0,1 1 0 0,-1-1 0 16,2 2 1-16,1 0-1 0,4-2 1 0,-2 0-1 15,4 1 1-15,0 0 0 0,1-1 0 16,0 1 0-16,-2-1 0 0,0 3-1 0,-3-3 1 16,2 0-1-16,-3 0 0 0,2 0 0 0,-3 0 1 15,2 0 0-15,-1 0 0 0,-1 0 1 0,-1 0-1 16,-3-3 0-16,2 1 1 0,0 1-1 0,4-3-1 16,-1 1 1-16,0-3 0 0,3 4 0 0,2-1-1 15,1-3 1-15,2 4-1 0,-3-3 1 0,-1 1-1 16,-1 0 0-16,-1-1 0 0,0 0 0 0,-1-1-1 15,1 1 0-15,-2 2 0 0,-1-5-1 16,0 5-8-16,-2-4-11 0,-1 4-1 0,2-2-14 16,-3 2-42-16,-2 1-21 0,-1 1-10 0,1-1-55 15,-2 2 4-15,0 0-35 0</inkml:trace>
  <inkml:trace contextRef="#ctx0" brushRef="#br1" timeOffset="112056.726">13961 10636 515 0,'0'-19'267'15,"0"3"-57"-15,0 4-12 0,1-1 49 0,-1 2-168 16,-1 3-14-16,1 4 12 0,0 4-22 0,0 0-1 15,0 0 4-15,0 0-28 0,0 0 0 0,-12 11-8 16,7 1-1-16,0 1-3 0,0 4-7 16,3 4 0-16,0 2-1 0,1 1-8 0,4-1 1 15,0-1-1-15,3-1-1 0,6 0 0 0,0-2 1 16,0-6 0-16,6-1 0 0,-1-3 0 0,0-4 1 16,0 0 1-16,3-5 0 0,-3-2 1 0,2-6 5 15,-3 0 1-15,-1-5 1 0,0 1 5 0,-4-1 5 16,0-6 1-16,-1 4 0 0,-3-2 6 0,-2 1-4 15,1 1 0-15,-2 3 0 0,-1-2-4 0,1 6-1 16,-3 0-2-16,1 1 0 0,-2 7-3 16,0 0-5-16,0 0 0 0,0 0 1 0,2 10-6 15,-2-1 2-15,0 3-2 0,3 0-1 0,0 0 1 16,1 1 2-16,0-1 1 0,3-1 0 16,4-1 2-16,-3-3 8 0,4-2 2 0,2-1-1 15,-3-2 9-15,2-2 0 0,2-5 2 0,-1 1 3 16,-3-5 0-16,2-1 4 0,-2-4-1 0,-2 1-1 15,3-2 5-15,-3-1-7 0,-3 1-1 0,0-3 0 16,-1 2-7-16,-4-2-7 0,1 4-2 0,-2 0-2 16,-5-1-7-16,1 2-4 0,0 3-3 0,-4 1-4 15,0 1-6-15,1 3-57 0,1 1-21 16,-3 4-1-16,4 1-67 0,-1 4-108 0,0 1-81 0,6 4 84 16,0 4 264-16,4 3-215 0</inkml:trace>
  <inkml:trace contextRef="#ctx0" brushRef="#br1" timeOffset="112402.868">14611 10786 1669 0,'3'7'30'0,"-3"2"8"0,1-3-1 0,0 4 7 16,2 0-11-16,-1 1 1 0,1 0 7 0,0 0 30 15,1 0-11-15,1 1-10 0,1-1 22 0,2-5-25 16,0 2 7-16,3-4 14 0,2 0-37 0,3-3 6 16,-1-1-2-16,1-2-1 0,2-5 6 0,-2 0-1 15,3-2 0-15,-3-3 2 0,-1-2-3 16,-3 0-4-16,-1-1-2 0,-1-2 0 0,-6-1-5 16,-1 2-5-16,1-1-2 0,-4 1 0 0,0 1-5 15,-6 2-5-15,0 0-3 0,-2 2 2 16,2 3-7-16,-3 3-2 0,-5-3 0 0,1 6-2 15,-2 2-1-15,3 0-6 0,0 3-9 0,-2 4-5 16,2-4-10-16,1 5-49 0,3-2-21 0,3 1-4 16,3 2-61-16,2-2-144 0,2 3 230 0,3-1-103 15,2 1 185-15</inkml:trace>
  <inkml:trace contextRef="#ctx0" brushRef="#br1" timeOffset="112586.21">15040 10737 1535 0,'4'-3'171'0,"4"-3"-167"0,2 2 83 15,0-1 27-15,3 0-30 0,2 3 4 0,0-3-36 16,2 1 2-16,0 2-2 0,-1-2-40 0,2 3-3 16,-1 0-6-16,-4 1-2 0,0 0-3 0,2 0-84 15,-3 1-47-15,-2 4-18 0,2-3-105 0,-3 3 7 16,-2 0-101-16</inkml:trace>
  <inkml:trace contextRef="#ctx0" brushRef="#br1" timeOffset="112766.932">15190 10515 1769 0,'-4'2'182'15,"1"1"-178"-15,3-2 73 0,-2 4 39 0,1 1-21 16,1 4-23-16,-1 0-16 0,1 1 9 0,-1 2-1 15,-1 5-20-15,0 1-11 0,1 1-6 0,0 3 3 16,-1 2-17-16,2 1-23 0,0 1-53 0,5-2-25 16,-1 1-53-16,2-3 5 0,0-2-69 0</inkml:trace>
  <inkml:trace contextRef="#ctx0" brushRef="#br1" timeOffset="114300.221">15634 10544 584 0,'-2'-12'306'0,"-1"1"-76"0,3 7-14 15,-1-5 61-15,1 5-227 0,0 4-14 16,0 0 12-16,-2 8-13 0,0 4 4 0,0 5-3 15,-1-5-14-15,2 10-1 0,-1 3-4 0,2 1 3 16,0 2-4-16,2-3-3 0,3 1-3 0,4-2-1 16,2 3-4-16,2-8-1 0,2-2 1 0,2-2 1 15,2-5 0-15,2-1 3 0,-1-6 0 0,-1-3 1 16,2-2 3-16,-3-6 9 0,-2-2 5 0,1-3-3 16,-2-2 12-16,-3-3-5 0,-2 0 2 15,1-4 3-15,-3 1-5 0,-1 1-3 0,0 1-3 16,-2 1-3-16,-1 4-2 0,-2-1-3 0,1 4 0 15,-2 5-1-15,0-1-2 0,-1 7-1 16,0 0-2-16,0 0 2 0,-7 7-3 0,4 4 1 16,1 0-2-16,-2 4 1 0,1-1-1 0,3 5-1 15,2 1-1-15,4-4 2 0,-1 1-2 0,3-5 0 16,3 2 3-16,2-3-1 0,3-1 1 0,0-4 5 16,2-2 3-16,-4-3 0 0,4-2 6 0,0-4 5 15,-2-4-1-15,-1 0-1 0,0-4 5 0,-3-3-7 16,-1 1-1-16,-2-2 0 0,-2-1-8 0,-3 0-3 15,0-1-3-15,-4 2 1 0,-2 0-6 0,-1 3-2 16,-2 2-1-16,-4 1-1 0,1 1-3 16,-4 4-21-16,3 2-10 0,-2 4 0 0,-1-1-25 15,4 5-59-15,-1-3-29 0,3 5-16 0,1-1-69 16,5 6 3-16,2 1-52 0</inkml:trace>
  <inkml:trace contextRef="#ctx0" brushRef="#br1" timeOffset="114520.633">16337 10677 1337 0,'-1'4'171'16,"1"1"-168"-16,0 1 97 0,1 3 102 0,1 1-99 16,-1 1-29-16,0 1-33 0,2 2 10 15,-3 3 9-15,0 0-41 0,0 3-4 0,-3-3-7 16,1 2-2-16,-2-1-4 0,3-2-17 0,1 2-28 15,1-2-10-15,-1-5-31 0,1-1-177 0,3-3 217 16,0-2-82-16,3-4 127 0</inkml:trace>
  <inkml:trace contextRef="#ctx0" brushRef="#br1" timeOffset="114789.482">16506 10566 1428 0,'8'-6'155'0,"0"0"-151"16,2 0 75-16,0 1 28 0,1-1-12 0,2 1-10 15,-2 2-53-15,2-2 34 0,-2 3 5 0,3 3-31 16,-2 2 1-16,-1 2-8 0,-1 2 0 0,0-1 1 16,-1 5-13-16,-2 4-1 0,-1 2-3 15,-2-2-13-15,-4 2 2 0,0 0-4 0,-1 2 1 16,-3 0-1-16,-1-1-16 0,0-2-9 0,-1-1 1 15,0-4-21-15,2 2-24 0,1-7-11 0,1-1-7 16,2-5-28-16,0 0-55 0,0 0-12 0,7-11-5 16,-1 2-59-16,0-6 3 0,1-1-33 0</inkml:trace>
  <inkml:trace contextRef="#ctx0" brushRef="#br1" timeOffset="114958.696">16787 10496 280 0,'3'-15'168'15,"1"7"-9"-15,-3-1 0 0,2 2-7 16,-3 0-17-16,0 7-4 0,0 0-13 0,0 0-5 0,-14 3-4 15,5 6-1-15,2 0-11 0,-3 4-3 16,-1-1 1-16,-1 5 4 0,1-1-9 0,-1 0-3 16,4 3-4-16,0-1 2 0,4 0-10 0,1-2-13 15,3 1-8-15,5-3 4 0,2-1-21 0,4 1-9 16,3-6-4-16,3 1-1 0,2-3-11 0,2-2-3 16,0-3 0-16,0-1-3 0,1 0-2 0,-4-1-29 15,0-3-37-15,-2-1-14 0,-1 3-50 0,-2 2 4 16,-3 0-56-16</inkml:trace>
  <inkml:trace contextRef="#ctx0" brushRef="#br1" timeOffset="118078.055">17269 10726 446 0,'-1'0'246'0,"1"0"-29"0,0 0-8 0,0 0 23 16,0 0-106-16,0 0-12 0,12-4 0 0,-2 1-27 15,0 0-9-15,6-1 1 0,0 3-34 0,1-2-12 16,0 1-7-16,2 1 0 0,-3-1-15 0,2 1-3 16,1 1-8-16,-3 1-17 0,1-1-7 0,-3 2-180 15,2-1 186-15,0 1-49 0,2 2 68 0</inkml:trace>
  <inkml:trace contextRef="#ctx0" brushRef="#br1" timeOffset="118252.558">17382 10594 1172 0,'-6'8'158'0,"4"1"-155"0,2 2 84 0,0 3 101 0,-1 2-107 16,-1 1-29-16,4 4-23 0,-2 1 3 0,1 0 5 15,0 2-31-15,-1-2-27 0,0 1-68 16,0 0-45-16,5 0-66 0,-4-6 7 0,0-1-102 16</inkml:trace>
  <inkml:trace contextRef="#ctx0" brushRef="#br1" timeOffset="118755.936">17813 10496 1370 0,'-5'10'133'0,"-1"2"-130"0,3 2 42 15,0 1 45-15,-1 3-34 0,3 3-26 16,1 1-12-16,0-2 3 0,1-1 7 0,4 2-17 15,0-5 5-15,2 0 1 0,6-4-1 0,-1-5 6 16,3-3 11-16,1-1 2 0,1-6-1 16,2-2 10-16,0-5-7 0,1-1 2 0,-3-4 3 15,1-1-10-15,-2-1 0 0,-2 0-3 0,1 0 1 16,-4-1-2-16,-1 2-2 0,-1 1-1 0,-3 3 1 16,-2 0-4-16,-3 2-7 0,0 1 0 0,-2 4-1 15,0 5-8-15,-4-1-2 0,-4 2-3 16,2 5 0-16,-1 4-2 0,0 5-1 0,-1 1 0 0,2 1-1 15,1 3 1-15,1 1 1 0,3 0 0 16,1-5 0-16,4 1 1 0,2-3 1 0,2-2-1 16,4-2 4-16,1-1 0 0,3-8 11 0,1 2 2 15,3-5-4-15,-1 0 12 0,2-7 8 0,-2-1 2 16,0-3-2-16,-1 0 5 0,-1-5-8 16,-1 2-2-16,-3-4 6 0,-2 0-14 0,-3 3-3 15,1-1-3-15,-6 2 0 0,1-3-5 0,-3 6-5 16,-1-1 0-16,-3 3 0 0,0 0-5 0,-2 2-18 15,0 2-16-15,-2 4-3 0,1 3-26 0,1 1-90 16,0 6-58-16,1 4-33 0,2-3-119 0,2 7 7 16,1 2-100-16</inkml:trace>
  <inkml:trace contextRef="#ctx0" brushRef="#br1" timeOffset="119099.534">18318 10800 1269 0,'-4'-11'121'0,"0"-2"-7"15,3 2 1-15,0 0 1 0,1 0-30 0,3 1-8 16,2-1 1-16,2 1-5 0,0-1-6 0,3 4-5 16,-2 2-9-16,4 0-10 0,0 3-1 0,-1 2 3 15,0 3-14-15,-1 2-7 0,-3 2-4 0,2 3 0 16,-2 2-8-16,-3 3-3 0,-1 1 0 0,-3 3-1 15,0 1-2-15,-2 2 0 0,0 1 0 16,-6 2-2-16,0-3 1 0,-2-1-1 0,1 1-1 16,-1-2 2-16,2-2-2 0,2-3 1 0,-1 0 2 15,6-3 0-15,1-2 1 0,3-1 6 0,-1-2 1 16,6-5-1-16,0 0 6 0,1-2-3 16,2 0 0-16,0-4 0 0,1 1-4 0,4-4-5 15,0 0-1-15,2 2-1 0,-1-2-6 0,3-2-30 16,0 3-49-16,0-1-30 0,1 2-58 0,-2-5 5 15,-1 1-79-15</inkml:trace>
  <inkml:trace contextRef="#ctx0" brushRef="#br1" timeOffset="122631.926">18733 10427 419 0,'-7'-6'99'15,"2"3"-97"-15,1 1 105 0,1-2 14 0,3 4 5 16,0 0 10-16,0 0-17 0,0-1 0 0,8-13 0 16,1 11-24-16,2-1-16 0,3 2-6 0,2-2 3 15,1 3-21-15,1-1-9 0,2 2-3 0,1 2-1 16,-5 0-10-16,3 7-3 0,-2 1-3 0,-3 2-1 16,-1 1-4-16,-2 8-7 0,-3-2 0 15,-5 3 0-15,1 4-7 0,-5-2 0 0,-4 0-3 16,-1 2 1-16,-5-1-1 0,-3-1-3 0,-1 1-3 15,-1-4-1-15,0 0-5 0,0-2-8 0,0-3-2 16,1-2 0-16,3-2-10 0,3-8-11 0,2 4-8 16,7-8-2-16,0 0-15 0,0 0-17 15,0-11-1-15,6 0-2 0,4 0-16 0,3-5 11 16,2-3 7-16,3-1-1 0,0-1 20 0,1-2 24 16,0 1 5-16,2-1-2 0,0 1 30 0,-2 5 11 15,-1-4 9-15,0 2 1 0,-2 2 14 0,0 1 13 16,-2 1 1-16,-1 1 6 0,-1-1 11 0,-2 2 6 15,-1 2-5-15,-2 3-1 0,-2-2 1 0,0 4-8 16,-4 1-1-16,-1 5 1 0,0 0-14 0,0 0-5 16,-12-2 2-16,3 5 3 0,0 6-7 15,0-2 10-15,-4 3 0 0,1 2-1 0,-2 2 10 0,3 3 3 16,0 0 2-16,0 2 1 0,0-1 0 16,2 2-6-16,1 0-2 0,3-2 0 15,1 1-10-15,3-1-13 0,1 0-4 0,2-5 0 16,6 1-16-16,0-4-1 0,5 1-2 0,1-5-1 15,4-1 0-15,1-3-25 0,2-2-48 0,4-2-20 16,0-6-54-16,3 2 6 0,-3-4-69 0</inkml:trace>
  <inkml:trace contextRef="#ctx0" brushRef="#br1" timeOffset="123318.457">19273 10019 812 0,'0'0'56'0,"0"0"31"0,0 0-43 0,0 0 103 16,0 0-53-16,0 0-9 0,-2 0 8 0,1 1 12 15,0 0-16-15,0 0 4 0,-1 1-5 16,0-1-3-16,-1-1 2 0,1 0-18 0,-1 0-3 16,2 0 3-16,0 0-24 0,-22-14-8 0,29 6-6 15,2 0 1-15,3-2-11 0,3 2-2 0,0-1-2 16,2 2 0-16,1 0-3 0,1 5-3 0,0 0-1 15,-3 2 1-15,-1 0-5 0,0 4 0 16,-2 5-2-16,-1 5 1 0,-3 1-2 0,-5 2 2 16,1 4-1-16,-4 3 1 0,-1 5 1 0,-5-2 0 15,-4 1-1-15,-4 1 1 0,0-2-1 0,-3 0 0 16,-1-2-1-16,1-7 1 0,-1 1-1 0,2-5 0 16,2 1 1-16,1-6 0 0,3-2 0 0,2-3 1 15,3-3 0-15,5-1 1 0,0 0-1 0,0 0 7 16,1-16 1-16,5 8 0 0,0-2 7 15,3 1 4-15,1-2 1 0,1 0 2 0,0 2 2 16,3 2-4-16,-1 1 1 0,1 2 1 0,2 1-6 16,2 3-4-16,-3 0-1 0,2 2 0 0,-2-1-5 15,0 3-3-15,0-1-2 0,1 0 0 16,-3 2-4-16,0-3 1 0,2 1-2 0,-3-1-5 16,1 2-1-16,-1-3-112 0,0 0-102 0,-2 2 113 15,1-1 107-15,-4 1-108 0</inkml:trace>
  <inkml:trace contextRef="#ctx0" brushRef="#br1" timeOffset="138141.06">24141 4638 318 0,'4'0'125'0,"-4"0"-6"0,0 0-3 0,0 0-3 16,0 0-24-16,1 0-1 0,0 0-12 0,0 0-6 16,1 0-6-16,-1-1 1 0,0 0-11 0,0 0-6 15,1-1-1-15,-1 2 0 0,21-34-9 0,-20 25-1 16,2 0-2-16,-1 0 0 0,2-1-4 0,-3 1 3 16,3-2-2-16,0 1 1 0,1 0 0 15,-2 0-1-15,-2 1 0 0,3-1 1 0,-1 1-2 0,-2-1 1 16,2-1-2-16,-3 0 1 0,3 1-1 15,0 0-3-15,1 2-1 0,-3-4 1 0,1 1-5 16,0 3-3-16,1-3-2 0,1 1 1 16,-3-3-5-16,3 4-2 0,0-4-1 0,0 2-1 15,0 0-2-15,0 1 0 0,0-1 0 0,-3 1-2 16,2-2 1-16,-1 1 1 0,0 1 1 0,-1-3 0 16,0 4 1-16,0-4 0 0,0 2-1 0,0-1 3 15,1 1-2-15,-2-3 0 0,1 2-2 0,0-1 2 16,0 2-3-16,-1-3 0 0,0 1 0 0,1 1-1 15,0 0-1-15,-1 0 0 0,1 1 0 0,-1 0-1 16,0-1 0-16,0 1 0 0,1 0-1 0,0 0 0 16,-1 1 1-16,2 1-1 0,-2-2 0 0,1 0 0 15,0 0 0-15,0 0 1 0,-1 0-1 0,2 2 0 16,-1-2 0-16,0 0 0 0,0 2 0 0,0-1 0 16,2 3 0-16,-1-3-1 0,0 0 0 0,1 0 0 15,0 0 0-15,1 3-1 0,0-3 0 0,-2 0 1 16,2 0-1-16,0 2 0 0,0 2 0 15,0-4 0-15,0 2 0 0,0-2 0 0,0 3 1 16,0 0-1-16,0-1 1 0,1 1-1 0,0-2 0 16,-1 1 0-16,0 1 0 0,2-1 0 15,-2 0 1-15,1 1-1 0,-1-1 1 0,-1 1 0 0,1 1 4 16,0-1-4-16,0 0 1 0,-1-3-2 16,-2 3 1-16,2-2 0 0,-2 2-2 0,2-4 1 0,0 2-3 15,2-1 3-15,-4 2-1 0,3 0 1 16,3-1 0-16,-3 0 0 0,-1 0 0 0,0 2 0 15,2-2 0-15,-2 1 0 0,0 1 0 0,-2-1 0 16,3-1 0-16,-1 2 0 0,-2-1 1 0,3 1-1 16,-2-2 0-16,0 3 0 0,2-3 0 0,-2 5 1 15,1-5-1-15,-1 3 0 0,0 0 0 0,0-1 0 16,1 1-1-16,1 0 1 0,-2 1 0 0,0-2-1 16,1 3 1-16,1-2 0 0,1 1 0 0,0 0 0 15,2 1 0-15,-3-1 0 0,3 0 0 0,2 2 0 16,-3-3-1-16,1-1 0 0,-1 2-1 0,3 1 2 15,-1 1 0-15,1-2 0 0,-1 1 0 0,0 2 0 16,2-3 0-16,-1 3 0 0,-1-1 0 0,-1 1 0 16,0-3 0-16,-1 2 0 0,-1 1 0 0,1 2-1 15,-1-2 1-15,0 0 0 0,-1 2-2 0,1-1 2 16,-1 1-2-16,1 1 2 0,0 1-1 16,2 0 1-16,-1-1-1 0,0 1 0 0,2 2 0 15,-2 0 1-15,2-3-1 0,0 2 1 0,1 0 0 16,-2 1-1-16,1-3 1 0,1 4 1 0,-2-2-1 15,1 0 0-15,1 0 3 0,0 2-1 0,-2-2 2 16,1 2 1-16,0 0 0 0,-2 0-1 16,0 3 2-16,-2-2 0 0,2 0-3 0,-1 1 1 15,-1 1-1-15,0-1-1 0,1 3 0 0,-2-4 0 16,-2 2 0-16,3 1 0 0,-4-1 0 16,2 2 0-16,0-2 0 0,0 2 0 0,-3 1-1 0,1-1 1 15,1-1-1-15,1 2 0 0,-2 0 0 0,-1 0 1 16,0 0-1-16,1 0 0 0,-1 2 0 0,0-1 0 15,0 2-1-15,-1-2 2 0,-1-1-2 0,2 1 0 16,-2-1 1-16,1 2-1 0,2-1 0 0,-1-1 1 16,0 2-1-16,-1-4 0 0,1 3 0 0,0 0 2 15,0-2-1-15,-1 1 1 0,-3-1 0 0,2-2-1 16,-1 2 0-16,3 1 0 0,-2-1 0 0,-1 0 0 16,2 0 0-16,0 2 0 0,1-2-1 0,-1 1 1 15,0 2 1-15,-2-2 0 0,4 2 0 0,-1 0 0 16,0-1 0-16,0-1 1 0,-1 3 0 0,1-2 0 15,1 2 1-15,-1-2 0 0,-1 0 1 16,1 1-1-16,-2-1 2 0,-1 1-1 0,3 1-1 16,-1-2 1-16,0 3-2 0,-1-2 2 0,1 0-3 15,1 1 0-15,-1-2 0 0,1 4 1 0,0-4-1 16,-1 2 0-16,-1-2 0 0,2 3 0 0,2 0 0 16,-2-2 0-16,0 1 1 0,1 0-1 0,-1-2 0 15,0 3 0-15,0-5 0 0,0 4 1 0,-4-2 0 16,3-1-1-16,0 1 2 0,-2-1-1 0,2 3 1 15,0-1 1-15,-2 2-1 0,2 0 0 16,1-3 0-16,-1 4 0 0,0 0-1 0,-1-1 1 16,1 0-1-16,0 1 0 0,0-1 0 0,-2 1 0 15,2 1 0-15,0-2 0 0,0 2 0 0,-3-1 0 16,1-1 0-16,1 1 0 0,-1-2 0 0,2 0 1 16,-4 1-1-16,3-3 0 0,-2 2 1 0,2 0-1 15,0 0 1-15,-1 0 0 0,1 0 0 0,-1-1-1 16,0 1 1-16,0-1-1 0,-1 0 0 0,0 0 0 15,1 0 0-15,-1 1 0 0,0 0-1 0,2 2 2 16,-2-1-1-16,0 2-1 0,1-1 1 0,0 3-1 16,2-2 0-16,-2-1 0 0,1 1-2 0,-1 0 2 15,1 1-1-15,1-1 0 0,-2 0 0 0,2-1 0 16,-1 2 1-16,0-1-1 0,0 0-1 0,-1-1 2 16,2 0-1-16,0-1 0 0,0 0 2 0,-1 1-2 15,1-3 0-15,1 1 3 0,0 0-3 16,0 0 1-16,-1 0 0 0,0-2-1 0,0 2 1 15,-1-2 0-15,1 2 1 0,-1-2-1 16,-1 3 1-16,2-2 0 0,-2 1 1 0,1 1-1 0,-1 0 1 16,2-2 0-16,-1 2 0 0,-1 2 0 15,1-3 0-15,1 2 2 0,-2 0-1 0,1 0 0 16,0 1 1-16,0-2 0 0,0 0 0 0,-1 1 0 16,2-1 0-16,0-2-1 0,-2 3 1 0,2-3-1 15,0 0 0-15,-1 2 0 0,1-1-1 0,0 2 0 16,0-4 0-16,-1 2-1 0,1-1 0 0,-1 1 1 15,1 1-2-15,-1-3 1 0,0 1-1 0,2 0 0 16,-1-1 1-16,-1 4 0 0,2-5 0 16,0 2 0-16,-1-1 1 0,1-1-1 0,0-1 1 0,0 2 1 15,0-1-1-15,1 0 1 0,1 2-1 0,-1-2 2 16,0 1-1-16,0-1 0 0,1 3 0 16,-2-3-1-16,1 1 0 0,0 1-1 0,0-1 0 0,-1 0 0 15,1 1-1-15,-1-1 0 0,2 3 0 0,-2-4 1 16,0 1-1-16,1 2 0 0,-1-2 0 15,1 1 0-15,-1-1 0 0,1-1 0 0,2 1 0 16,-2-1 1-16,0 0-1 0,2 2 1 0,-1-3-1 16,0 0 2-16,0-1-1 0,-1 1 1 0,2 0-1 15,-1-1 0-15,1-1 0 0,-2 1 0 0,1 1 0 16,1-3 0-16,-1 1-1 0,-1 0 1 0,2 2-1 16,-1 0 1-16,0-2 0 0,-1-1-1 0,1 3-1 15,1 0 2-15,-1-3-2 0,1 0 0 0,-1 2-1 16,1-3 2-16,-1 3-2 0,1-2 2 0,0-1 0 15,0 1-1-15,-1 0 1 0,1 2-1 16,-1-1 1-16,-1 2 0 0,2-4-1 0,-1 5 2 16,1-1-2-16,-2 0 1 0,2 0-1 0,-2 0 0 15,1 1-1-15,-1 0 2 0,2 0-1 0,-1 0-1 16,1 2 0-16,-1-2 2 0,1 1-2 0,-2-1 1 16,2 0 0-16,-2 2-1 0,1-2 1 0,-2 1 1 15,1 0-1-15,1 0-1 0,-1-1 2 0,-1 1-1 16,0 0-1-16,1 1 2 0,0-2-1 0,1 1-1 15,0 0 0-15,-1 0 1 0,1 0 0 0,0-1-1 16,0 1 0-16,1-1 0 0,-1 1 1 0,2-1-1 16,-3-4 1-16,2 4-1 0,1-1 1 0,-1 0-1 15,0-3 1-15,-1 4-1 0,1-1 0 0,0-1 1 16,2 1 0-16,-2 1-1 0,-1 0 0 0,2 1 1 16,-2-1-1-16,2-1 0 0,-1 4 0 0,1-2 0 15,-4 3 0-15,4-3 1 0,0 3 0 0,-2-2-1 16,2 0 0-16,1 1 1 0,-3-2-1 0,0 2 0 15,4-1 0-15,-1-1 0 0,1 0 0 16,-1 0 0-16,-1 0 1 0,-2-1-1 16,2 0 1-16,1 1-1 0,0-1 0 0,-2-1 2 0,0-2-1 15,-1 3-1-15,2-1 0 0,1 0 0 16,0 1 0-16,0-1 1 0,0 1 0 0,-3-1-1 16,3 1 0-16,1-1 1 0,2 2-1 0,-2-3 0 15,2 0 1-15,0 0-1 0,-2 0 1 0,3 1-1 16,-1-1 1-16,0-1 0 0,-1 0 1 0,2 1 0 15,-3-2 0-15,1 0-1 0,2 3 0 0,0-4 1 16,-2 0-1-16,2 0 4 0,-1 1-4 0,0 0 0 16,0-2 2-16,1 0-1 0,0-1-1 0,-1 1 3 15,0-3-4-15,0 2 0 0,1-2 1 0,0 1 1 16,-1-2-1-16,2 3 1 0,-1-4 0 0,1 0 0 16,-1-3 0-16,1 1 0 0,-1-1 0 0,1 1 0 15,-2-4 0-15,1 1 1 0,0 1 0 0,-1-4-2 16,1 4 2-16,0-4-1 0,-2 2 0 15,2 1 1-15,-3-4-1 0,2 2-2 0,-1 0 1 16,2 2 1-16,-2-2-1 0,-1 0 0 0,1-2 0 16,-1 3-1-16,3-1 0 0,-5-2 0 0,3 2 1 15,-1-2-1-15,0 2 0 0,1-1 1 0,-1 0-1 16,-1-1 1-16,-2 0 0 0,4 2-1 16,-5-2 1-16,1 1-1 0,-1-1 0 0,2 2 1 15,1-2 0-15,-2 0-1 0,1 2 1 0,1-3-1 16,0 0 3-16,1 0-2 0,-1 1 0 0,1-2-1 15,-1 1 0-15,0-1 0 0,0-1-1 0,1 1 1 16,0 0-1-16,1-1 0 0,-1 1 1 0,1 2 0 16,-1-2 1-16,2 0-1 0,-1 1 0 0,0-2 0 15,1 1 0-15,-2 0 0 0,0-1 0 0,0 3 0 16,1-4-1-16,-1 2 1 0,0 0 0 0,0 1 0 16,-1 0 0-16,2 2 0 0,0 0 0 0,-3-2 0 15,3 4 0-15,0 1 0 0,-1 0 0 0,0 0 0 16,1 2-1-16,-1-1 1 0,0 0 0 0,0 2 0 15,-1 1 0-15,1-4 0 0,-1 2-1 0,1 2 1 16,0-2-1-16,1 3 0 0,-1 0 1 0,0 0 0 16,0 0-1-16,0 0 0 0,2 0 0 0,-2-1 1 15,1 1 0-15,1 1-2 0,-1-1 2 0,-1 2 0 16,2-2 0-16,-1 2-1 0,0 2 0 0,1 1 1 16,-1-3-1-16,1 2 1 0,-2 1 0 15,1 0-1-15,1 2 1 0,-1 2 0 0,-2-3-1 0,0 3 1 16,1 1 0-16,-2 1 0 0,1-1 0 15,-2 1 0-15,1-4 0 0,0 4 2 0,1 0-2 16,-3 0 0-16,2 0 0 0,-2 1 0 0,3 0 0 16,-3-1-1-16,0 1 1 0,0-1 0 0,2 2 0 15,0-1 0-15,-3-1 1 0,3 4 0 0,-3-4 0 16,2 1 1-16,-1 2-1 0,-2 0 0 16,0-1 1-16,0 2-2 0,0-3 2 0,0 3-1 15,0 0 0-15,0 1-1 0,-1-2 1 0,1-1-1 16,0-1 1-16,-1 1 0 0,1 2 0 0,-4-6-1 15,3 1 1-15,-2 1 0 0,3 1-1 0,-1 0 1 16,0-1-1-16,1 0 2 0,-4 0-2 0,1 2 2 16,3-1 0-16,-3 1-1 0,0 0 1 0,-2-1-1 15,4 3 0-15,-3-2-1 0,3 4 0 0,1-5 0 16,-1 3 0-16,1-2 1 0,1 0-1 0,2-2 1 16,-3 1 0-16,2 2 0 0,1-3 0 15,-3 0 0-15,1 1 0 0,1 0 0 0,0 0 0 0,0-1 0 16,3 1 0-16,-4-1-1 0,3-1 1 15,0-1 0-15,-3-1-1 0,0 1 0 0,5 0 0 16,-2-3 1-16,0 0-1 0,2 0 1 0,0-1-1 16,0 0 0-16,3 1 1 0,-2-1 1 0,1 1-2 15,-2-2 1-15,2 1-1 0,0 0 0 0,0 0 0 16,1 0 3-16,1-3-2 0,1 2-1 16,0 1 0-16,1-3 1 0,0 1 0 0,-1-2 1 0,0 0-1 15,-1-1-2-15,0 1 2 0,-2-1 0 0,2 0 1 16,-3 0-1-16,2-1 0 0,-2 1 1 15,1 0 0-15,-1-1 0 0,-1 0 0 0,1-3 0 16,-1 3 1-16,-1-3 0 0,1 0-1 0,-1 1 2 16,-1-6-1-16,0 2 0 0,0-3 1 0,1 1 0 15,-2-2 0-15,0-5 0 0,1 1 0 0,1-3-1 16,-3-1 0-16,1-4 0 0,1 2-1 0,-2-3 0 16,0 0 1-16,1-2-1 0,1 1 0 0,-2 0-2 15,1-1 2-15,-1 3-1 0,1 0-1 0,0-3 0 16,0 3 0-16,0 1 0 0,1 2 0 15,0-2 0-15,-1 3 0 0,1-2 0 0,-1 1 1 0,0 0-1 16,1-1 0-16,0 0 0 0,-2 0 1 0,2 0-1 16,1 3 0-16,0-2 0 0,0 0 0 0,0 2 0 15,0-3 0-15,1 2 0 0,-1 2-1 0,1-3 0 16,-2 2 1-16,2 2-2 0,-3-3 1 0,4 3 0 16,-1-1 1-16,-3 1-1 0,4 2 1 0,0-4 0 15,-1 3 0-15,2-1 0 0,-2 4 0 16,-1-6 0-16,0 5 0 0,2-3 0 0,-1 0 0 15,-1 2 0-15,3-2-1 0,-2 0 1 0,2 0-1 16,0 2 0-16,-1 1-1 0,2-1 2 16,-2 2-1-16,1 1 0 0,0 0 1 0,0 1-1 15,-1 1 1-15,0 1 0 0,0 1-1 0,-1 1 1 16,1 1-1-16,-2 3 1 0,3-3-1 0,-2 2-1 16,1 1 1-16,-2 2 0 0,2 0 1 0,0 0-2 15,-2 0 1-15,1 0 0 0,-1 2 0 0,-2 1 0 16,1 3 0-16,1-2-1 0,0 3 1 0,-1-1 0 15,1 2 0-15,-3 2 1 0,2-1-1 0,-1 3 0 16,1 0 1-16,0-1 0 0,0 1 0 0,-2-1 0 16,2 3 0-16,-1 0 0 0,0-1 0 0,-1 2 0 15,2-3 0-15,0 1 0 0,-3-1 0 0,1 2-1 16,1-1 1-16,-2 3 0 0,2-2 0 0,-3 1 1 16,1-1-1-16,-1 2 1 0,1 2-1 0,-1 0 1 15,0 2 0-15,-1-4 0 0,0 2 0 16,-1 0 0-16,0 0-1 0,1 2 0 0,-2-4 0 0,1 0 0 15,-1 1 0-15,1 2 1 0,-1-4-1 16,1-1 1-16,1 4 0 0,-2-5-1 0,2 1 0 16,1-1 1-16,-1 2-1 0,1-2 0 0,-2-1 1 15,2-1-1-15,0 1 0 0,-1-1 0 0,1 2 2 16,-1-3-1-16,0 1 0 0,1 0-1 0,0-3 0 16,0 2 1-16,-1 0-1 0,1-1 0 15,-2-1 0-15,2 2-1 0,0-2 1 0,0 2 0 0,0-1 0 16,0 1 0-16,2 0 0 0,-1 1 0 15,1-2 0-15,-1 0 0 0,2 0 1 0,-2 1-1 16,2-1 0-16,-1-4 0 0,2 4 0 0,0 0 0 16,-1-1 0-16,2 0-1 0,-1 1 1 0,1 1 0 15,1-3-1-15,-1 3 1 0,1-1 0 0,-1 0 0 16,1 0 0-16,-1-1 0 0,1-1 0 0,0 2 0 16,-1-2 0-16,2 1 0 0,-1-1 0 0,0 2 1 15,0-2-1-15,1 2 0 0,0-1 0 0,0 0 0 16,-1 0 0-16,2 1 0 0,-1 2 0 0,0-3 1 15,0 0-1-15,1 1 0 0,0 1 0 0,-1 0 1 16,-1-3-1-16,2 2 0 0,-2-2 0 0,2 3 0 16,1-4 0-16,-2 1 1 0,0 0 0 0,0-1-1 15,-1-4 1-15,0 2 1 0,2 0-1 0,-2-4 1 16,-1 0-1-16,0 0 1 0,0-4 0 16,1 6-2-16,1-4 2 0,-1-2 0 0,-1 3-1 15,-1-1 1-15,1-5 0 0,2 4-1 0,-2 0 1 16,2-5 1-16,-3 0-1 0,4 1 0 0,-2-3 0 15,3 0 0-15,-3-1 0 0,-1-3 1 0,1 0-1 16,-1-1 1-16,1-1-1 0,-1-3 2 0,-1 1-1 16,1-2 0-16,0-1 0 0,-2-2 1 15,3-1-1-15,-2-1 0 0,-1-3 0 0,0 2-1 16,0-1 0-16,0-1-2 0,-1 2 1 0,1-3 0 16,0 2-1-16,2 0 0 0,0 0 0 0,0 1 0 15,0-2 0-15,1 2 0 0,-1 0-1 0,2 0 1 16,-1 1-1-16,2 3 1 0,-1 1-1 0,0 1 0 15,1 1 1-15,-1-1-1 0,3 3-1 0,-2 0 0 16,1 3 0-16,0-1 0 0,1 0 0 0,-1 4 0 16,0 2 0-16,1-1 0 0,-1 3-1 0,0 1 1 15,0-2-1-15,-1 6 2 0,2 1 0 0,-3-3-1 16,2 2 2-16,-1 0-1 0,0 2 0 0,-1 4 0 16,1 1 0-16,0-1-1 0,-2 2 2 0,2 1-1 15,-2 3 0-15,0 0 0 0,0 1 0 0,2 0 1 16,-2 2 0-16,0-1 0 0,1 0-1 0,1-1 0 15,-4 0 1-15,2-1 0 0,1 1 0 0,-3-1 0 16,2 1 0-16,-1-1 0 0,-4 1 1 16,3-3 0-16,2 2 1 0,-5 0-2 0,3-2 0 15,-2 2 1-15,2 1-1 0,-1-2 1 0,25 39 0 32,-27-39-1-32,8 4 1 0,0-1 0 15,-2 0-1-15,-1-1 0 0,-3-4 1 0,1 4 1 16,-1-2-2-16,1-2 1 0,-3 4 0 0,1-3-1 15,1 0 1-15,1 0-1 0,-3-1 1 0,1-1-1 16,1 3 1-16,-1-3 0 0,2 0 0 0,-4-2-1 16,2 3 2-16,0-2-2 0,-1 1 1 0,0-1 0 15,0 3 0-15,1-1 0 0,-1-1 1 16,1 3-1-16,1-2 1 0,-2 1-1 0,0-1 2 16,0 2-2-16,-2-2 2 0,2 1-1 0,-1 2 0 15,0-4 0-15,2 2 1 0,-1 1-1 0,0-3 0 16,-1 2-1-16,3-2 1 0,0 1-2 0,0 1 1 15,-1-2 0-15,2 0-1 0,1 0 1 0,-3-1 0 16,4 1 1-16,-1-1-1 0,0 0 1 0,-1 0-1 16,2-4 1-16,0 2 0 0,1-2 0 0,-1-1 0 15,-1 0 1-15,1-1 0 0,0-2 0 0,0-2 1 16,0 0 0-16,0-1 0 0,1 0 0 0,-2-6 0 16,1 2-1-16,0-3 0 0,0 1 0 0,-1-4 2 15,1 1-1-15,-1-2-1 0,0 1 2 0,1 1-2 16,-1-5 1-16,-1 2 0 0,1-1-1 0,-1-2 0 15,-1 0-1-15,1 0 0 0,0-4 0 0,-1 0 0 16,1 1 0-16,-2-5 0 0,2 2 0 16,0-2-1-16,-2 1 0 0,2-3 0 0,-1 1-1 15,-1 0 0-15,2 0 0 0,-1 3 0 0,2-2 0 0,0 2 0 16,0 3 0-16,1-3 0 0,1 1 1 16,0 0-1-16,-1-4 0 0,2 2 0 0,-1-4 0 0,0-3 0 15,1 2 0-15,-1-3 0 0,-1 0 0 16,3 0 0-16,1 2 1 0,-5 2-1 0,0 0 0 15,1 1 0-15,2 1 0 0,-3 1 0 0,15-70-2 16,-14 63 1 0,7-1 1-16,-6 3 0 0,4-5-1 0,0 4 1 15,-2 1 0-15,2 3 0 0,0-1 0 0,1 3 0 16,-2 0-1-16,4 6 0 0,-2 0 0 16,1 2-1-16,-1-3 0 0,0 4 0 0,1 3 1 15,-1 0-1-15,0 2 0 0,1 0 1 0,-4 2 0 16,3 0 0-16,-4 2 0 0,1 0 0 0,-1 1-1 15,0 3 1-15,-2-3 0 0,0 1 0 0,2 3 0 16,-3 1 0-16,2 3-1 0,-1-2 0 0,0 3 1 16,2 1-2-16,-2 0 0 0,-1 4 1 0,1-2-1 15,0 3 1-15,-1 1-1 0,-1 4 1 0,1-3-1 16,0 4 1-16,0 2-1 0,-2 0 0 0,2 2 1 16,-1 1-1-16,1 3 0 0,-1-1-2 0,-1 1 3 15,2-1-2-15,-1 4 2 0,0 1-1 0,-2-1 0 16,2 3 1-16,-1 2 1 0,-1 1-1 0,0 0 0 15,-2 3 1-15,1 1 0 0,1-1 1 0,-1 0-1 16,-1 2 1-16,0-2 0 0,1 1 0 0,-1-2 0 16,-1-2 0-16,0-1 1 0,-3 2-1 15,0-2 1-15,-2 0 0 0,1 1-1 0,-1 2 0 16,1 1 1-16,0 2-1 0,-2 1 1 0,2-1-1 16,0 0 0-16,0 0 0 0,1 1 0 0,-2-3 1 15,2-1-1-15,-2 0 0 0,1-3 1 16,0-1 0-16,-1 2-1 0,1 0 1 0,-1-1 0 0,0 0 0 15,0 0 0-15,-1 3 0 0,1 1 0 16,0-2 0-16,0 0 0 0,0-1 0 0,1 1 1 16,-1 2-1-16,1-4-1 0,0 3 1 0,0-4 0 15,1 0-1-15,0-3 1 0,0 2-1 0,-1-3 1 16,1-1-1-16,0 1 1 0,1-1 0 0,0 2-1 16,-1-2 1-16,2 2 1 0,-2-1-1 0,3 3 1 15,0-3 0-15,-1 2-1 0,1 0 1 0,0 1 0 16,1 1 1-16,-1-3-2 0,1 1 1 0,0 0 1 15,0 1-1-15,0-2 0 0,0 0-1 0,1 0 0 16,0-2-1-16,2 0 2 0,-1-2-1 0,-2-2 0 16,3-1-1-16,-1 4 1 0,2-1 1 0,0 0-2 15,-1-1 2-15,2 2-2 0,-1 2 1 0,2 1-1 16,-1-1 0-16,0 0 0 0,0-2 0 0,1 2 1 16,0 0 0-16,-1 0-1 0,1 1 1 0,0-1 0 15,1-1 1-15,-1 0 0 0,0 0-1 0,0-4 0 16,2 1 0-16,-1 0 1 0,0-2-1 0,1 0-1 15,-1-1 1-15,1-2-1 0,0 1 0 16,0-3 1-16,1 0-1 0,1 4 0 0,0-4 1 16,0 2 0-16,2 0 0 0,1 3-1 0,-1-4 1 15,-1 3 0-15,2 2 0 0,-2-3 0 16,1 3-1-16,-3-1 0 0,-1-1 1 0,1 1 0 0,-1-1 0 16,0 1-1-16,-2-1 2 0,1-1-2 15,0-3 1-15,3 1 1 0,-4-1-1 0,4-4 0 16,-2 2 1-16,1-2-1 0,1 1 1 0,1-2-1 0,1-1 1 15,0 0 0-15,2-2 0 0,-2 1-1 16,2 0 0-16,0-2 1 0,-1 1-1 0,2-2 0 16,0-1 0-16,-2 0-1 0,3 0 1 0,-1 0 1 15,2-1-2-15,1-2 1 0,-1 1 1 0,3-2-1 16,1 0 1-16,1 1 0 0,-2-4-1 0,2 1 0 16,-2 0 0-16,-1 1 0 0,0-3-1 0,-2 0 0 15,-2 2 0-15,-2-1 1 0,2 2-1 0,-4-3 0 16,4 4 1-16,0 0 0 0,0 0-1 15,-2 1 1-15,5 2-1 0,-4-3 0 0,2 3 0 0,2 0 0 16,-1 1 0-16,-1-1 0 0,1 1 0 0,2 0 0 16,-1-1 0-16,3 1 0 0,0-2 0 15,1 2 0-15,2 0 0 0,2-1 0 0,-2-1 0 16,2 0 0-16,0 1 0 0,-2 1 0 0,-2-1 0 16,0 0 0-16,-2-2 0 0,-2 3 0 0,5-1 0 15,-2-3 0-15,1 3 0 0,2 0 0 0,2-2 0 16,2 2 0-16,1 0 0 0,2 1 1 0,0-1-1 15,1-3 0-15,1 3 0 0,2-2 0 0,-3 1 1 16,1 1 0-16,-1-4-1 0,-1 2 0 0,-1-1 0 16,-2-2 1-16,0 3-1 0,1-4 1 15,0 2-1-15,4-1 0 0,-3 0 1 0,2-1 1 16,3 2-1-16,0-5 0 0,-2 0 2 0,1 1-1 16,1 0 1-16,-2-3 0 0,-1-1-1 0,-2 0 0 15,-2 0 1-15,-1 1-1 0,-1-1 0 0,-2-3 0 16,-1 1 0-16,1 2 0 0,-1 2 0 0,3-3 0 15,-1 1-1-15,-1-3 1 0,0 1-1 0,2 0 1 16,-2-2 0-16,1-2-2 0,-1 2 1 0,1-5 0 16,1 1-1-16,0-2 1 0,1 1-1 0,-2 0 0 15,0-1 0-15,-2-1-1 0,2 1 1 0,0 1-1 16,-3-2 1-16,1 2-1 0,-1-2 1 0,3 2 0 16,1 0-2-16,0 1 1 0,1-4-1 0,-1-1-6 15,1-3 0-15,3-3 1 0,-1-2-7 0,3-4-8 16,-1-2-4-16,-1-4-2 0,-1 0-10 0,1-2-24 15,0 1-12-15,-4-1-5 0,-3-3-29 0,2-2-97 16,-2-2-80-16,2-3-24 0,-1 2-140 0,-1-6 9 16,-2-3-121-16</inkml:trace>
  <inkml:trace contextRef="#ctx0" brushRef="#br1" timeOffset="144729.533">24966 10421 1053 0,'-1'-25'72'0,"-1"5"32"16,2 4-67-16,-3 3 216 0,2-1-168 0,0 7-16 16,1 7-16-16,0 0 7 0,0 0-22 0,-11 13-9 15,6 2-7-15,0 4-8 0,0 3-9 16,0 3-2-16,0 2 3 0,2 1 0 0,1-2-2 16,3 2 0-16,2-4 1 0,3-2 1 0,1-2 0 15,4-2 0-15,3 1 1 0,2-4 0 0,1-3 1 16,4-3 3-16,-1-1 0 0,-2-4 1 0,3-4 4 15,-2-3 11-15,-2-4 1 0,2-2 0 16,-4 0 11-16,-1-4-1 0,0 0-1 0,1-2 1 16,-4 3-4-16,0-5-7 0,-2 5-1 0,-3 0-1 15,0 1-9-15,-4 2 6 0,1 3-3 0,-3 2-1 16,-1-1 2-16,-2 4-8 0,-1 1 0 0,-1 4 4 16,-1 2-12-16,0 3 2 0,1-2-2 0,0 5-1 15,0-1 3-15,4 4-1 0,-1-4 3 0,4 2-1 16,2-2 1-16,6 0 2 0,0 1-1 0,4-6 0 15,4 2 2-15,0-5 0 0,4 2 0 0,1-5 0 16,-1 0 0-16,1-3 4 0,-2-5 2 0,0 2-1 16,-4-4 5-16,-1 2 0 0,-2-4 0 0,-3-1 1 15,-2-1-2-15,-3 1-5 0,-2-1-2 0,-3 1 0 16,0-1-7-16,-1 2-4 0,-2 1-1 0,-3 2-2 16,-1-1-4-16,-3 4-5 0,-1 1-12 15,0 4-2-15,-2-2-12 0,1 6-59 0,-3-3-18 16,1 5-4-16,1 2-70 0,3 3-135 0,0 2 233 0,5 1-113 15,2 0 202-15</inkml:trace>
  <inkml:trace contextRef="#ctx0" brushRef="#br1" timeOffset="145017.765">25523 10819 1252 0,'5'14'97'0,"2"2"-4"0,-2-5 0 0,4 3 3 16,1-2-18-16,-1-2 3 0,4 0-2 0,4-4 2 16,-1-1 1-16,1-3-1 0,3 0 0 0,0-4-8 15,1 0 5-15,0-6 2 0,0-1-7 0,-2-4-8 16,1 0-8-16,-3-5-1 0,-2 1-8 0,-2-3-7 16,-2 1-6-16,-5-1-2 0,-2-2-8 0,-4 3-8 15,-2 3-3-15,-4-1 3 0,-1 3-10 0,-6 3-6 16,-3 0-3-16,-1 7-3 0,-1 1-6 0,-1 5-1 15,-3-1-2-15,1 7-8 0,1 0 0 16,4 5-51-16,-1 3-16 0,1-3 2 0,0 2-61 0,5 2-129 16,2-2 203-16,4 1-95 0,-1 0 169 15</inkml:trace>
  <inkml:trace contextRef="#ctx0" brushRef="#br1" timeOffset="145218.541">26041 10621 1874 0,'11'-2'58'0,"0"0"-11"16,4-2 1-16,-4 1-6 0,5 3-25 0,-1-5 2 16,0 2-9-16,1 1-4 0,1 1-27 0,-1 1-14 15,-1-2-17-15,1 0-190 0,-1 2 214 0,2 2-69 16,-3-2 98-16</inkml:trace>
  <inkml:trace contextRef="#ctx0" brushRef="#br1" timeOffset="145378.33">26125 10471 1870 0,'0'5'181'0,"0"4"-176"0,0 2 52 0,0 0 22 16,1 0-18-16,0 3-10 0,1 1-19 0,1 2-2 15,0 1-4-15,-1 1-21 0,2 1-48 0,-2-2-47 16,1 2-23-16,2 0-71 0,3 1 5 0,0-4-80 16</inkml:trace>
  <inkml:trace contextRef="#ctx0" brushRef="#br1" timeOffset="145865.45">26375 10433 1934 0,'3'14'28'0,"0"1"-9"0,1-3 1 0,1 1 3 16,1 4-18-16,3-3-3 0,0 4 3 0,0-5 0 16,3 2 13-16,0 1-2 0,1-1 8 0,1-2 16 15,0-2 0-15,2 2 2 0,0-6 19 0,0 3 1 16,-2-4-7-16,1-3 2 0,0-1-4 15,-4-2-7-15,0-1-3 0,-1-3 1 0,0-3-11 16,-1-2-6-16,-1 2-2 0,-2-4 1 0,3 0-9 16,-4 0-1-16,0-1-1 0,0 1-1 0,-4 0-1 15,0-1-2-15,1 1 1 0,-1 1 0 0,-2 0-1 16,1 1 2-16,-2 4-1 0,2 1 0 0,0 4 2 16,0 0-9-16,0 0 0 0,0 0 2 15,-1 0-7-15,0 0 0 0,0 2-1 0,-1-1-3 16,-10 18 3-16,13-9 1 0,3-2 0 0,-1 2 0 15,0-1 1-15,5-1 1 0,-2 0 0 0,2 0 2 16,0-3 1-16,3 0 9 0,1-2 0 0,3-2 1 16,-3-1 8-16,4 0 5 0,-1-2 2 0,0-5 0 15,-1-1 4-15,-2 0-5 0,-2-2 0 0,-4-2 2 16,4 2-8-16,-8-3-6 0,1 0-1 0,-3 1 0 16,0-2-7-16,-5 0-3 0,0-1-3 15,-4 1 0-15,-1-2-3 0,1 4-3 0,-3 0-2 0,1 2-1 16,0 0-3-16,-1 5-36 0,2 2-16 0,3 3-4 15,0 0-44-15,5 5-173 0,1 3 227 0,7 3-94 16,4-4 149-16</inkml:trace>
  <inkml:trace contextRef="#ctx0" brushRef="#br1" timeOffset="147508.748">27040 10513 552 0,'0'0'288'0,"0"0"-61"0,0 0-12 0,0 2 54 15,6 19-191-15,-6-10-19 0,0 5 17 0,2-1-26 16,-2 4-4-16,-3-1-1 0,2 4-30 0,1 0-4 15,-1 3-4-15,0-3-3 0,-1 1-3 0,1 1-71 16,1-2-38-16,0-2-5 0,0-2-88 16,0-4 5-16,-1-1-77 0</inkml:trace>
  <inkml:trace contextRef="#ctx0" brushRef="#br1" timeOffset="147775.258">27174 10421 1479 0,'7'-5'104'0,"3"-5"-16"15,0 5 1-15,3 0-7 0,0 3-20 0,0 2-19 16,2 0 1-16,1 3-10 0,0 5-3 0,-2 2-1 16,0 1-11-16,-5 1-4 0,1 2-1 0,-3 2 0 15,-2 1-4-15,-5-1-3 0,-2 1 0 0,-2-1-3 16,-5-1-2-16,0 0-28 0,-3-1-3 0,0-3 3 15,0-1-29-15,2-1-5 0,1-1-14 0,1-3-12 16,1-3-4-16,7-2-43 0,0 0-14 16,0 0-17-16,9-7-49 0,1 1 2 0,2-5-38 15</inkml:trace>
  <inkml:trace contextRef="#ctx0" brushRef="#br1" timeOffset="147921.836">27460 10383 718 0,'5'-13'160'0,"0"2"-157"0,-3 3 131 0,1-1 52 16,-1 4-27-16,-2 5-29 0,0 0-30 0,0 0-4 15,0 0-1-15,-9 11-36 0,3-4-3 16,-1 7-6-16,-2-2-1 0,1 3-6 0,0 4-14 16,0-5-2-16,1 4 0 0,2-2-16 0,3 1-2 15,1-1-9-15,2-1-11 0,3-2-7 0,2-1-116 16,2-1-91-16,2-3 107 0,0 5 120 0,0-6-123 16</inkml:trace>
  <inkml:trace contextRef="#ctx0" brushRef="#br1" timeOffset="148103.288">27636 10542 1509 0,'13'0'177'0,"-1"-1"-173"0,-2-2 70 16,3 2 31-16,-2 1-14 0,3-1-32 16,2 1-22-16,-2-2-4 0,2 1-6 0,1 1-22 0,0 0-46 15,-1-1-24-15,0 0-3 0,-2-1-56 0,-3 2-129 16,-2-1 194-16,-5-3-98 0,0 3 157 15</inkml:trace>
  <inkml:trace contextRef="#ctx0" brushRef="#br1" timeOffset="148273.864">27777 10354 949 0,'-4'-2'199'16,"4"2"-197"-16,0 0 147 0,0 0 132 0,0 0-106 15,0 0-58-15,-10 17-21 0,10-10-5 0,-2 5 3 16,1 0-28-16,-1 4-15 0,2-1-6 0,0 4-3 15,-1-1-18-15,-1-1-8 0,0 4-2 0,2-4-1 16,-2 2-10-16,3-3-20 0,-3 1-33 0,5-3-9 16,1 0-39-16,3 2 3 0,5-3-44 0</inkml:trace>
  <inkml:trace contextRef="#ctx0" brushRef="#br1" timeOffset="148733.95">28033 10249 1270 0,'0'0'182'0,"-2"11"-180"0,2-2 84 16,0 1 180-16,0 2-206 0,1 3-36 0,2 4-9 16,-1-3 3-16,1 2 3 0,2 1-11 0,-1-1 21 15,4 2-2-15,1-4-4 0,0 1 20 0,3-4-10 16,0-1 5-16,1-2 5 0,1-2-14 0,2-1-1 15,-1-4-1-15,-2-1 0 0,2-2-1 16,-1-3 1-16,-3-1-1 0,0-2 1 0,-1-1 2 16,-2-3-3-16,1-1-2 0,-3 0 0 0,0-2-3 15,-1 1-7-15,2 1-1 0,-2-1 1 16,-2-3-9-16,-2 4-2 0,-1 3-2 0,2 0-1 16,-2 1-2-16,-2 5-4 0,0 1 0 0,-2 2-2 15,2 5-2-15,-3-1 2 0,2 4 1 0,3 2-2 16,0 0 3-16,3 1-1 0,1 2 2 0,2-2 1 15,4-1-1-15,3-1 4 0,1 0-1 0,1-1 1 16,-1-6 5-16,1 1 5 0,0-3 4 0,1-1-3 16,-2 0 8-16,-2-2 2 0,0-3 0 0,-3-3 2 15,-2 0-1-15,-2-3-4 0,-1 0-2 16,-2-4 0-16,-2-1-6 0,-1-1-4 0,-3-1-2 16,0 1-2-16,-3 1-3 0,0 0-15 0,0 2-15 15,-2 3-3-15,2 1-22 0,-1 3-100 16,2 0-52-16,1 3-11 0,5 4-128 0,0 0 6 15,0 0-87-15</inkml:trace>
  <inkml:trace contextRef="#ctx0" brushRef="#br1" timeOffset="149010.611">28653 10473 1195 0,'11'0'142'0,"-1"-2"-9"0,1-1-1 15,-2-1-13-15,0 3-18 0,1 0-3 16,-1-4-17-16,-2 3-11 0,-1 1-6 0,1 0-2 0,-4 1-13 16,-3 0-4-16,0 0-6 0,0 0 3 15,0 0-7-15,0 1-8 0,0 0 0 0,3 19-2 16,-7-11-7-16,-2-1 2 0,1 1 0 0,0 1-5 16,-2 2 3-16,-1-2-1 0,2 0-1 0,4 1 2 15,-1 1-4-15,6 0-3 0,-3-3-1 0,2 3 0 16,3-3-3-16,1-1-1 0,3 2-2 0,-1-3 0 15,5-2-2-15,-1 0-43 0,8-3-35 0,-2-2-6 16,6 2-64-16,1-2 5 0,0-3-60 0</inkml:trace>
  <inkml:trace contextRef="#ctx0" brushRef="#br1" timeOffset="149409.248">28995 10269 1896 0,'11'-1'133'0,"2"0"-50"16,1 1-55-16,-1 0 105 0,0 1-61 0,3 4-22 16,-3 1 1-16,1 1-2 0,-2 4-26 0,-2 2-1 15,-1 2-2-15,-3 2-2 0,-1 0-1 0,-4 2-5 16,0 0 0-16,-2 1 1 0,-3-1-6 0,-2-1-3 16,-1 1 0-16,1-6 0 0,-2 1-2 15,0-3-1-15,0 0-9 0,1-4-1 0,2 1-6 16,0-3-33-16,0-4-5 0,5-1 4 0,0 0-37 15,0 0-7-15,-1-12-5 0,6 2-6 0,0-1-3 16,2-4 3-16,4 0 4 0,0-2-3 0,-1-3 8 16,1 0 30-16,-1 1 7 0,1-5-3 15,3 2 34-15,-3 0 13 0,-1 0 16 0,-2-1 5 16,2 4 18-16,-2 3 30 0,0-1 4 0,-5 6-1 16,-1 2 34-16,-1 2-7 0,-1 7 1 0,0 0 5 15,0 0-12-15,0 0-5 0,-14 7-6 0,9 2-4 16,-4 2-10-16,3 6-10 0,0-4-5 0,2 6 2 15,-2-1-15-15,6 2-6 0,0 1-3 16,0-4 1-16,2 2-9 0,3-3-4 0,1 1-13 16,1-6-9-16,2 1-12 0,4-4-126 0,0-2-96 15,6-2 110-15,2-4 144 0,2-4-146 0</inkml:trace>
  <inkml:trace contextRef="#ctx0" brushRef="#br1" timeOffset="157496.769">29356 9956 644 0,'0'0'318'0,"0"0"-74"0,1 0-2 0,1 0 2 15,20-6-138-15,-12 6-11 0,-1 0-16 0,3-4-19 16,1 4-3-16,1 0 0 0,-1 0-23 0,0 0-8 15,0 2-5-15,0 0 1 0,-1 1-11 0,-2 5-6 16,-3-1-1-16,-3 2-2 0,-2 1-4 0,-2-1 1 16,-2 4 0-16,-4 2-1 0,-3-2 3 15,-3 2 8-15,-1-3 2 0,1 2-1 0,-2-2 8 16,3 2 3-16,3-3 1 0,0-2 2 0,5 0 2 16,1 0-3-16,2-4 0 0,7 1-1 0,0-3-3 15,5-2-3-15,1 0-3 0,4-1 0 16,-1-2-4-16,2-1-48 0,2-3-39 0,1 2-13 15,-1-1-69-15,-3 4 5 0,2 1-68 0</inkml:trace>
  <inkml:trace contextRef="#ctx0" brushRef="#br1" timeOffset="157808.603">29704 10487 1737 0,'16'-3'123'0,"3"0"-102"15,1 3-17-15,3-3 46 0,3 3-40 16,0 0-6-16,2-2-38 0,-1 1-19 0,-1-1-30 16,-1-2 4-16,-3-2-46 0</inkml:trace>
  <inkml:trace contextRef="#ctx0" brushRef="#br1" timeOffset="157979.791">29789 10294 1048 0,'-9'1'266'0,"6"5"-55"16,0 0-2-16,0 4-8 0,0 3-101 0,2 1-21 16,1 4-15-16,0 1-22 0,1 5-7 15,2-2-2-15,-3 1-27 0,3 0-26 0,1-1-68 16,2-2-36-16,3 1-64 0,4 2 5 0,3-3-93 15</inkml:trace>
  <inkml:trace contextRef="#ctx0" brushRef="#br1" timeOffset="158389.032">30063 10205 1446 0,'0'0'101'0,"1"10"-64"15,0 2-33-15,2 2 107 0,-1 2-100 0,3 1-3 16,1 3-2-16,1 1 2 0,1 1-5 0,1-4 2 16,2 1 6-16,3 1-1 0,-3-5 7 15,6 2 12-15,0-4 5 0,-2-5-1 0,1 0 15 16,0-1 3-16,0-5 3 0,0-2 2 16,0-2 2-16,-6-6 3 0,0 0-4 0,-1-2 0 15,2-3-1-15,-5 0-13 0,-1-3-3 0,-4 0 1 16,-1 0-17-16,0-2-6 0,-2 4-2 0,-1 0 0 15,-3 0-7-15,0 3-1 0,2 3-2 0,-3 0 1 16,3 5-2-16,4 3-2 0,0 0 2 0,0 0-1 16,0 0 0-16,0 0 5 0,0 1 1 0,0 17-1 15,7-13 7-15,2 3 4 0,2-2 1 16,3 0 0-16,4 1 4 0,1-4 2 0,0-1 0 16,1-2 2-16,-1-1 0 0,-1-1-1 15,-1-5 0-15,0-1 0 0,-5 0-3 0,-3-3-4 16,-1-1-3-16,-3-3-1 0,-2 2-5 0,-3-2-8 15,-3 0-4-15,-2-1-4 0,-1 1-10 0,-3 0-49 16,-1 1-18-16,1 2-2 0,0 1-59 0,0 4-115 16,3 0-127-16,6 7 125 0,0 0 262 0,-1 6-220 15</inkml:trace>
  <inkml:trace contextRef="#ctx0" brushRef="#br1" timeOffset="158755.44">30698 10259 1852 0,'15'-2'87'0,"-1"2"8"0,-1-4-21 15,-2 2-9-15,3 0-6 0,-3 2 0 0,-2 0-14 16,-3 0-13-16,0 3-4 0,-2 2 1 16,-1-3-16-16,0 6 0 0,-7-3-2 0,3 2-3 15,-3 4 1-15,1-2-2 0,-5 1 1 0,1-1 0 16,1 3-2-16,2-1 0 0,1 0-1 0,-1-1 0 15,4-1 1-15,2 1-1 0,2 1 0 0,1-4 0 16,2 1 0-16,3 1-1 0,1-3 0 0,4 1 1 16,-4 0-2-16,2-1 12 0,5 2 0 0,-2-1-1 15,-3 1 11-15,0 0 1 0,-1-1 2 16,-3 2 1-16,-1-1-1 0,-5 2-8 0,-1 0 0 16,-4-5 0-16,-4 4-10 0,-3 2-1 0,-3 0 0 15,-4-4-2-15,-2 3 0 0,-1 0-4 0,-1-1-10 16,1 1-4-16,1-3-10 0,-2-3-63 15,3-2-26-15,3 2-2 0,-1-4-80 0,7 0-224 16,0-3 319-16,5 0-134 0,3-4 232 0</inkml:trace>
  <inkml:trace contextRef="#ctx0" brushRef="#br1" timeOffset="159014.079">31115 10085 2223 0,'9'2'82'0,"2"2"7"0,1 3-17 15,0 0-14-15,-1 2-10 0,-3 4-1 0,2 0-19 16,-4 1-9-16,-2 4-3 0,-1 0-1 16,-3 3-10-16,-3-1-1 0,-1 2 0 0,-2 0-2 15,-2 0 1-15,0-1-17 0,-2-2-7 0,2-3 3 16,0-2-21-16,1-3-22 0,2-3-14 0,1-2-5 15,4-6-26-15,0 0-53 0,0 0-29 0,10-7-4 16,-1 0-63-16,1-4-33 0,2-2 174 0,1-2-117 16,2 1 231-16</inkml:trace>
  <inkml:trace contextRef="#ctx0" brushRef="#br1" timeOffset="159166.885">31288 10140 1082 0,'5'-13'210'0,"-2"2"-31"0,3 4-26 0,-5 1-16 15,-1 6 0-15,0 0-36 0,0 0-27 0,0 0-6 16,-12 4-5-16,4 3-29 0,-2 4-4 15,0-1-4-15,6 4-2 0,-3 2-4 0,2 2-4 16,3-1-1-16,1 0 0 0,1 2-6 0,2 2-1 16,8-5-1-16,-3 2 0 0,1-3-3 0,5-1-76 15,1-3-51-15,2-3-21 0,5 1-100 0,4-8 7 16,-2-1-106-16</inkml:trace>
  <inkml:trace contextRef="#ctx0" brushRef="#br1" timeOffset="159649.822">31597 9631 1945 0,'11'-7'87'15,"1"2"9"-15,0 1-22 0,1 3-20 0,-1 0-9 16,0 1 0-16,-1 1-25 0,-4 4-8 0,0 0-5 15,-3 5-2-15,-3-2-9 0,-2 3 1 16,-3 3 0-16,-2 1-1 0,-3 2 3 0,2-2 0 16,-2 3 1-16,1-4 2 0,1 2 0 0,5 0 2 15,-2-2 0-15,4-1 2 0,1 0 1 0,3-2 1 16,4-1 1-16,3-2-1 0,0 2 2 0,1-5 5 16,3 2 6-16,1 0 0 0,-3-1 7 0,0 0 12 15,-2 0 1-15,-2 0 0 0,-1-1 11 0,-4 1-10 16,-4 0-3-16,0 3 2 0,-1-5-15 0,-7 3-7 15,-2-1-4-15,-3 1 0 0,-4 2-9 0,-4-2-3 16,-2 1-9-16,-4-2-10 0,0 2-8 0,-1 2-108 16,-2-2-74-16,1 7-76 0,1 1-152 15,1 4 11-15,0 1-163 0</inkml:trace>
  <inkml:trace contextRef="#ctx0" brushRef="#br1" timeOffset="160079.885">27124 11250 1590 0,'1'11'201'0,"-1"5"-198"0,-1 3 71 0,2 0 220 16,-1 4-268-16,0-1-26 0,-1 1-107 15,1 1-96-15,-4-2 110 0,1 0 95 0,-3-5-95 16</inkml:trace>
  <inkml:trace contextRef="#ctx0" brushRef="#br1" timeOffset="160248.32">26826 11502 1914 0,'0'0'134'0,"0"0"-60"15,1 0-54-15,15-9 116 0,-6 8-84 16,5-2-23-16,2 1-1 0,4 1 0 0,2-1-27 15,2 0-53-15,2-1-39 0,1 0-17 0,3 1-71 16,0-4 4-16,2 3-74 0</inkml:trace>
  <inkml:trace contextRef="#ctx0" brushRef="#br1" timeOffset="160657.58">27544 11244 2072 0,'-3'7'62'16,"-1"2"-2"-16,2 1 0 0,1 1-20 0,-2 1-10 16,1 3 10-16,1 2-26 0,1 0-1 0,0 2-5 15,2-2-7-15,2 1 2 0,2-2 3 0,1 1 0 16,1-5 1-16,3 1 2 0,0-4 1 16,0-1 4-16,3-3-1 0,-1-2 3 0,2-3 1 15,0-1 2-15,-2-4 1 0,1-5 1 0,1-1 3 16,-2 0-1-16,0-5 0 0,-1-1 2 0,-1-2-4 15,0 2-2-15,0 0 3 0,-2 1-7 0,-2 3 0 16,1 1-1-16,-5 2-1 0,1 0 0 0,-1 5-4 16,-3 5 0-16,0 0 1 0,0 0-5 0,0 0 1 15,0 0 0-15,0 16 0 0,0-6 0 16,1 1 7-16,1-2 0 0,5 2 0 0,2 0 5 0,0 0 4 16,5-1 2-16,-1-2 1 0,4-2 1 15,-1-1 1-15,1-2 2 0,-3-1 1 16,0-2 1-16,-3-4-4 0,0-2-2 0,-2 0 0 0,-3-3-4 15,-1-1-7-15,-1 0-4 0,-4-1-1 16,0 0-9-16,-3 1-31 0,-1 0-16 0,-2 0-3 16,0 4-39-16,0 1-94 0,-2 4-68 0,4 1-49 15,-1 0-127-15,2 5 10 0,2 1-116 0</inkml:trace>
  <inkml:trace contextRef="#ctx0" brushRef="#br1" timeOffset="160995.353">28070 11388 2005 0,'0'0'58'15,"0"0"-8"-15,0 1 0 0,0 1-3 16,8 17-27-16,-4-11 1 0,-1 3-6 0,2-4-1 16,-1 3 0-16,2-1 0 0,-1-1 0 0,2 3 10 15,0-4 0-15,0-1 2 0,-1-1 9 0,3-3-3 16,1 2-3-16,-2-4 1 0,0 0-5 0,0-5-3 15,2 1-3-15,-1 1 1 0,-1-6-4 0,1 0 7 16,-3-1 2-16,-1 1-2 0,1 0 7 0,-4-2 1 16,3 0 2-16,-3 1 4 0,0 1-1 0,1 2 1 15,-3-1-3-15,4 6 0 0,-3-3-1 0,-1 5-9 16,0 0 1-16,0 0-2 0,0 0-10 0,4 19-3 16,-4-8-3-16,-2 1 0 0,2 2-3 15,2 2-2-15,-2 0-1 0,0 0 0 16,0 2-1-16,3-3-5 0,1 1-23 0,1-2-5 15,0-2-18-15,4-1-117 0,2-1-56 0,1-4-31 16,3 0-151-16,3 2 7 0,2-3-111 0</inkml:trace>
  <inkml:trace contextRef="#ctx0" brushRef="#br1" timeOffset="161438.401">28532 11270 2017 0,'5'-11'141'0,"-1"2"-48"0,2-1-62 16,0 1 131-16,0 2-85 0,3 0-28 15,-1 3 3-15,1-1 1 0,0 3-33 0,-1 3 3 16,0 1-6-16,-1 4-4 0,-1 3 1 0,0 2-6 16,-2 1 0-16,0 5 2 0,-4 0-10 0,1 0 1 15,-1 3-1-15,-2 0-1 0,-1-2 0 0,-1-1-38 16,-1-1-12-16,2 0-1 0,-1-3-41 0,3-6-44 15,0 1-13-15,1-5-11 0,0 1-41 0,4-7-22 16,3 1 0-16,0-4 0 0,3-3-11 0,-4-2 29 16,4-1 99-16,0-1-75 0,1 1 180 0,40-62-148 15,-59 84 27 1,20-26 55-16,-10-3 282 0,4 5 11 0,0-2 2 0,-1-1-10 16,5 4 3-16,-4 1 4 0,0 0-16 15,-1 1-29-15,0 3-15 0,-4 2 1 0,-1-1-40 16,-2 5-32-16,-2-2-11 0,-2 4-1 15,-3 0-38-15,3 6-7 0,-2 1-4 0,-4 1-5 16,5 5-7-16,-3 3 1 0,1-2-1 0,5 6 1 16,0-3 0-16,-2 3-6 0,6 1 0 0,0 1 0 15,2-3-7-15,4 1-1 0,-1-2-3 0,5-4-5 16,2-1-5-16,7-2-67 0,1-3-51 16,4-6-17-16,4 1-98 0,0-6 6 0,2-1-90 15</inkml:trace>
  <inkml:trace contextRef="#ctx0" brushRef="#br1" timeOffset="161797.458">29014 10861 1984 0,'3'0'139'0,"2"3"-92"16,-3-1-36-16,1 4 79 0,0 1-60 0,0 2-12 15,1 4 0-15,-2 3 0 0,2 0-14 0,-2 2 16 16,3-2 2-16,0 2-5 0,1-4 17 0,3 3-2 16,-1-3 3-16,2-3 5 0,1-2-6 0,-1-3-6 15,1-1-1-15,2-1 1 0,-2-4-8 16,-3-5 0-16,4-1-1 0,-3-2-2 0,3-2 0 16,-3 1-2-16,1-5 8 0,-4 2 1 0,2-3 2 15,1-1 4-15,-5 0 1 0,0 2 1 16,-4-2 6-16,0 3 1 0,1 3-5 0,-1 0-3 15,-1 3-1-15,-4 4-12 0,0-1-3 0,0 4 4 16,-1 5-17-16,1 1-2 0,-5 4 0 0,3 3-4 16,0 3-1-16,0 0-3 0,5 5-2 0,-3 1-10 15,3 0-5-15,0 0-111 0,2 2-79 0,6 2-67 16,3 3-157-16,1-2 12 0,4-1-170 0</inkml:trace>
  <inkml:trace contextRef="#ctx0" brushRef="#br1" timeOffset="162027.578">29572 11070 2134 0,'7'0'196'0,"1"1"-191"0,-2 3 49 16,0-3 26-16,0 6-18 0,0 2-22 0,-1 1-16 15,0 2-3-15,-1 5 0 0,-2 0-19 0,1 2 0 16,-2 0-2-16,0 2-7 0,-1 0 0 0,2 1-90 16,-4 0-39-16,1-2-17 0,-1-2-110 0,-3 0 6 15,0-4-92-15</inkml:trace>
  <inkml:trace contextRef="#ctx0" brushRef="#br1" timeOffset="162160.049">29510 11250 2008 0,'15'-7'26'0,"0"-1"-9"16,1 2 0-16,0 0-52 0,4 0-84 0,-1 2-39 15,1-1-95-15,2 5 8 0,1 0-119 0</inkml:trace>
  <inkml:trace contextRef="#ctx0" brushRef="#br1" timeOffset="162354.126">30130 11276 1510 0,'9'-1'196'0,"3"-1"-192"0,-3 2 81 15,5-2 49-15,0 1-16 0,-3 1-62 0,1-2-17 16,-2-1-12-16,1 0-4 0,0 2-19 0,0-1-2 16,-1 0-1-16,1-1 0 0,2 0-2 0,-1-1 0 15,5 4-2-15,0-3-7 0,3 2 0 0,0-1-43 16,1 1-24-16,1 1-8 0,2 0-59 0,-1 0 4 15,2 3-45-15</inkml:trace>
  <inkml:trace contextRef="#ctx0" brushRef="#br1" timeOffset="162498.858">30848 11254 1300 0,'18'-3'97'0,"-1"2"-3"0,3-2-42 15,-3 2 10-15,1-2-8 0,0 0-4 16,1 2 7-16,-2 0-22 0,0-1-1 0,-1 2 3 15,-1-1-27-15,0 1-91 0,0 0-114 0,1 0 108 16,0 1 88-16,0 2-88 0</inkml:trace>
  <inkml:trace contextRef="#ctx0" brushRef="#br1" timeOffset="162637.16">31588 11224 1772 0,'26'0'204'0,"-2"0"-102"0,4 0-29 0,0 0-17 15,-5 0-5-15,0 0-33 0,-4 0-7 0,0 0-24 16,-2 0-13-16,3 0-19 0,-4 0-309 16,0 1 322-16,3 4-89 0,0 0 123 0</inkml:trace>
  <inkml:trace contextRef="#ctx0" brushRef="#br1" timeOffset="208179.418">26750 3935 375 0,'8'-4'26'0,"-1"2"62"0,-3-1-31 0,-2 0 34 0,3 0 33 16,-5 3-24-16,0 0 3 0,0 0 12 15,0 0-33-15,-13-1-3 0,4 5-9 0,-1 1-4 16,-2 0-5-16,-2 2-3 0,-3 2-3 0,1-1 2 15,-4 3-8-15,-1 2-7 0,-1 1-3 0,-5 4 1 16,-3-1-10-16,-2 4-6 0,-1-1-2 0,-5 2-1 16,-2 1-6-16,-2 3-3 0,0-1-2 0,2 0 0 15,-2-1-4-15,0 0-1 0,0-1 0 0,1 1-1 16,-1-1-2-16,3-1 1 0,-1-1-1 0,1 0-1 16,-1 1 1-16,2 1-1 0,2-2 0 15,2 1 1-15,0-5 0 0,5 2-1 0,-1-2 0 16,4-1 0-16,1 0 0 0,4-3 0 0,0 2-1 15,-1-4 1-15,4 1-1 0,-1-4 0 0,0 1 1 16,2-2-1-16,0-1 1 0,1-1-1 16,1-1 0-16,4-2 0 0,0 0 0 0,1 1 0 15,4-3-1-15,1-1 0 0,5 1 0 0,0 0-1 16,0-2 1-16,0-14 0 0,5 8-1 0,0 1-1 16,2-3 1-16,2-1 0 0,2-1 0 0,3-1 1 15,-1 1 0-15,1-4-1 0,2 1 1 0,0 1 0 16,0-2 0-16,-2 2 0 0,0-1 0 0,0 0 0 15,1 1 0-15,1 2 1 0,-4 0 0 0,1-1 0 16,-2 1 1-16,0 1 0 0,1 2 1 16,-3 1 2-16,-2-1-1 0,-3 0 1 0,2 2 2 15,-1 2 0-15,-3 0 0 0,2 3 0 0,-4 2 1 0,0 0-2 16,0 0 0-16,0 0-1 0,0 0-1 16,-1 0-1-16,-20 3-1 0,13 4 0 15,0 1-1-15,-5-2 0 0,2 4 0 0,0 4 0 16,0 1 0-16,-4-1 0 0,2 1 0 0,-3 2 1 15,3 2-1-15,0 1 0 0,1 1 1 0,-2-2-1 16,-1 1 0-16,2-1 1 0,0 0 0 0,2 0-1 16,0-2 0-16,2 0 5 0,3 0 1 0,1-1 2 15,4-3 3-15,2 2 7 0,3-3 3 0,5-1 1 16,0 0 6-16,6-1 7 0,0-5-4 0,1-1 1 16,3 0 4-16,2-3 3 0,3 0 1 0,-2-1-1 15,2 0 2-15,2-1-7 0,1 0 3 16,3-1 2-16,0-1-9 0,0 0-2 0,0 0-4 15,1-1 1-15,-2 0-5 0,-1 0-3 0,1 3-1 16,-3 0 0-16,-3-1-4 0,-2-1-3 16,-2 3 2-16,-4 0-1 0,-2 0-3 0,-4 0 1 15,-3 0-2-15,-6 0-1 0,0 0 0 0,0 0-43 16,0 0-45-16,-9 12-15 0,-1-7-68 0,-4 0 5 16,-5 3-72-16</inkml:trace>
  <inkml:trace contextRef="#ctx0" brushRef="#br1" timeOffset="-211329.116">3525 11936 1159 0,'58'-5'20'0,"11"3"9"15,7-3-19-15,11 0 2 0,5 0 1 0,12-1 1 16,3-2 3-16,6 1 20 0,3-1-2 15,4-2 0-15,3-1 18 0,0 0-7 0,4 0-1 16,0-1 2-16,1-2-12 0,-2 3-10 0,0-4-2 16,-4 3-1-16,-1 0-12 0,-4 1-1 0,-6 1-1 15,-4 1 0-15,-8 0-3 0,-5 7-145 16,-9 2 134-16,-13 1-27 0,-10 3 34 0</inkml:trace>
  <inkml:trace contextRef="#ctx0" brushRef="#br1" timeOffset="-204216.186">2801 12761 1507 0,'0'-5'31'0,"0"5"1"0,0 0-3 15,0 0 9-15,0 0-2 0,0 0 3 16,11 16 3-16,-9-2-10 0,1 0 0 0,0 4 3 16,1 3-15-16,1 0-5 0,0 5-4 0,1-3 0 15,0 2-7-15,0 0 1 0,2-2-1 0,-1 1 0 16,2-5 0-16,1 2 0 0,0-6 1 0,1 0 0 15,1-4 0-15,2 0 2 0,-1-3 1 0,0-5 0 16,0 2 2-16,2-6-1 0,-1-2 1 16,-2-4 1-16,-1 1-1 0,-2-2 1 0,0-3-2 15,1 0 0-15,-1-5 0 0,-4 1-3 16,0 1 2-16,-3-4 0 0,1 2-3 0,0-3 1 0,-3 1 0 16,-2 1 0-16,1 0 1 0,-2 2 9 0,0 0-1 15,3 3-3-15,-3 1 9 0,-1 2-8 0,3 2 1 16,0 2 2-16,1 5-11 0,0 0-4 0,0 0-1 15,0 0 0-15,-5 10-3 0,6-1-1 0,-1 0 2 16,3 5-1-16,-3-1 1 0,-2 1 2 0,5 2-1 16,2 0 0-16,1-1 1 0,-1-1 0 0,2 3 0 15,1-4 1-15,0 1 1 0,5-3-1 0,-2 0 0 16,1 0 1-16,1-1 0 0,0-2 1 0,1-4-1 16,-1 0 1-16,2-2 1 0,-1 0 0 0,-2-2 1 15,0-5 1-15,-2-2 0 0,0 0-1 16,-1-3 2-16,-2-2-1 0,-1 0 0 0,-1-4-1 0,0-2 0 15,0 1-1-15,-1-3-1 0,-1-1 0 16,0 3-2-16,-1-1 1 0,1 1 0 0,-2 3-2 16,2 1 1-16,-3 2-1 0,1 1 0 0,0 2-1 15,0 2-2-15,-1 2 0 0,0 5-1 0,0 0-1 16,0 0-1-16,0 0 1 0,13 7-1 0,-10 2 2 16,2 2 1-16,1 3-1 0,1 0 2 0,0 2 1 15,-1 3-1-15,4 0 2 0,-3-1 0 0,2 3-1 16,-2-4 1-16,2 2 0 0,0-2 0 0,-1-2 2 15,2 0-1-15,-4-4 1 16,3 0 1-16,-3-3 0 0,0-4 2 0,1 2-1 0,-3-4 2 16,1-2 0-16,-1 0 0 0,1-4-1 15,-1-1 2-15,-1-2-3 0,0-1 1 0,-1-5-1 16,0-1-1-16,0-1 0 0,1-2 0 0,-1-2-1 16,-1 1 0-16,3 1 0 0,0-4-1 0,-2 2 0 15,3 2-1-15,-4 2 0 0,-1 0 0 0,4 3-1 16,-3 2-1-16,0 1 0 0,2 3-1 0,-1 5-1 15,1-3 0-15,2 4-1 0,-3 3 1 16,1-1-1-16,0 4 0 0,1 2 0 0,-4-1 2 16,4 4-1-16,0 0 2 0,-1 2 1 0,3-2 0 15,1 0 0-15,-1 1 1 0,1-2 1 0,4 1 3 16,-1-5-4-16,0 2 3 0,0-3-1 0,0 0 1 16,2-4 0-16,-1-1-1 0,0 0 2 15,-1-4-2-15,-1-1 2 0,-1-1 1 0,1-2-1 16,-2-4 1-16,0 1 0 0,-1 0 0 0,-2-1-1 15,-1 1 6-15,1 0 5 0,0 0 3 0,-2 1 5 16,1 1-6-16,-2 3 3 0,-1-1 5 0,0 3-10 16,0 4 1-16,0 0-10 0,0 0-5 0,0 0-1 15,0 0-1-15,0 0 0 0,0 1-1 0,-1 15 0 16,2-7 1-16,1 1 0 0,1 1 0 0,2 1 1 16,0-1 0-16,1 3-1 0,1-3 1 15,1 1 0-15,1-1 0 0,1-1 1 0,0 0 0 16,1-4 2-16,2 0-1 0,-1-2 0 15,0-2 2-15,1-2 0 0,0 0 1 0,3-3-1 16,-1-1 0-16,-3-5 2 0,1 0-1 0,-3-3 2 16,-1 0-1-16,-2-3 0 0,-1 1 0 0,-4-3 0 15,1 1-1-15,-2-1-1 0,-2 1 0 0,-4 0 0 16,-1 1-2-16,-3 2 0 0,-1 0 1 0,-3 1-2 16,-1 2 0-16,-1 0-1 0,-1 3 0 0,3 1 0 15,-2 1-2-15,0 5-2 0,1 0 0 0,1 5 0 16,0-2-1-16,1 5 1 0,0 0 0 15,2 4-1-15,0 1 1 0,1-1 1 16,3 1 2-16,1 0-3 0,2 2 2 0,1 0-32 0,2-1-15 16,3-2-3-16,2 0-38 0,1-2-126 0,3 1 171 15,2-6-76-15,0 1 121 0</inkml:trace>
  <inkml:trace contextRef="#ctx0" brushRef="#br1" timeOffset="-202636.99">3957 12597 1131 0,'-9'-24'143'0,"-1"-1"-27"0,3 4 0 0,-2-1-24 16,4 1-8-16,0 2-13 0,0 4-23 0,3 2-4 15,1 2 2-15,-1 3 1 0,1 0-3 0,1 8-15 16,0 0 1-16,0 0 1 0,-2 10-12 16,2 1-2-16,0 5-6 0,0 2-2 0,0 4 0 15,1 2 1-15,0-2-3 0,0 3 0 0,2 2 0 16,-1 1 0-16,2-3 2 0,1 1-2 15,0 3 1-15,2-1 0 0,1 1-1 0,2 1 0 16,1-3 0-16,1 1-1 0,0 1 0 0,2-6 1 16,-1 1-1-16,2-3 2 0,-1-4-1 0,-2-1 2 15,2-4 0-15,1-6 2 0,-2 1 0 0,-1-6 0 16,2-1 1-16,-2-3-2 0,-2-4 2 0,3-2-1 16,-6-2 0-16,-2-2-1 0,1-2-1 15,-2-1-1-15,-2-2-1 0,1 0 0 0,-2 1-1 16,0-3-1-16,0 1-1 0,1 2-2 0,-2 0 0 15,0 1 1-15,-2 2-3 0,2 3 0 16,0 0 0-16,-1 1 0 0,1 3-2 0,-1 2 0 16,1 0-1-16,0 5-1 0,0 0-1 0,0 0 0 15,0 0 1-15,0 0-1 0,0 0 0 0,0 0 1 16,0 2 1-16,0 0 0 0,0-2 1 0,0 1 0 16,0 1 1-16,0 1-1 0,9 36 2 0,-6-31 0 15,2-1 0-15,0 0-1 0,1 0 1 16,1-1 1-16,1 0 0 0,1-1 1 0,-1 0 0 0,1-3-1 15,1 2 1-15,0-3 0 0,0-1 0 16,0 0 1-16,1-1-1 0,-3 0 2 0,2-5 0 16,-2 1 0-16,0-3 1 0,-2 1-1 0,-1-2 1 15,-2-2-2-15,-2 1 1 0,-1-1 0 0,-1-1-2 16,-4 1 0-16,-1 0-1 0,-2 0-1 16,1 2 1-16,-2 1-1 0,-1 1 0 0,2 1-1 15,-2 1 0-15,0 1-1 0,0 3 1 0,0 0-1 16,-1 0-1-16,1 1 0 0,0 0-1 0,1 3 0 15,-1 1-1-15,1 2 1 0,0 2 0 0,4 1-1 16,1 3 1-16,0-1-1 0,1 1 2 0,2 2 0 16,1-1 1-16,3 3 0 0,-1-2 1 15,2 2-1-15,3 1 2 0,2-2 0 0,-1 1 0 16,4 1 0-16,-1-1 0 0,1 0 0 0,2 0 0 16,-1 0 0-16,-1-2 0 0,3-2 1 0,-1 1 0 15,-1-5 0-15,1 3 1 0,0-5 0 16,0 1 1-16,0-2 0 0,-1-3 1 0,0-2 1 15,-1 0-1-15,-1-2 1 0,2-3 0 0,-2-3-1 16,-1-2 1-16,-2-1 0 0,2-1-1 0,-4-3 0 16,3 0 0-16,-3-2 0 0,-2-1-1 0,-3-2 0 15,3 1-1-15,-4-2 1 0,0 3-1 0,0-3 0 16,-4 2-1-16,0 3 0 0,1-1 0 0,-1 2-1 16,-2 2 0-16,2 2 0 0,-2-1-1 0,1 4 0 15,0 0-1-15,3 1 0 0,-1 2 0 0,2 0-2 16,0 3 0-16,1 2 1 0,0 0-3 15,0 0 1-15,0 0 1 0,0 0-1 0,13 3 1 16,-5 5 0-16,1-3 2 0,1 2-1 16,1-2 2-16,2 2 0 0,-2 1 1 0,1 0-2 15,1 1 2-15,-1 0 0 0,-4-4 1 0,-1 3-1 16,-1 1 0-16,1-3 0 0,-1 0 0 0,-3 2 0 16,1-1 0-16,-3 0 0 0,2 2-1 0,1 0 1 15,-4-1 0-15,0 1-1 0,0 1 0 16,1-1 0-16,1 0 0 0,-2 0 1 0,1 1 0 0,-1 0 0 15,1 1 1-15,2-4 1 0,0 3 1 16,1-1 4-16,0-1 0 0,4-1 6 0,-3 0-2 16,4-2-1-16,0 0 6 0,2-3-5 0,0 1 2 15,0-2-3-15,2-1-4 0,-1 0-1 0,1-1 0 16,-1-3 1-16,2-1-1 0,-2-1 0 0,1-1 0 16,-2-3-1-16,0-1 1 0,-1-2-1 15,0-2 1-15,-2-1-1 0,1-3 0 0,-2-1 1 16,-1-2-1-16,-1-3 1 0,0 0 0 0,0 0-1 15,0-3-1-15,-2 0 1 0,-1 1-2 0,-1 1 0 16,2 1 0-16,-3 2-2 0,0 1 1 0,0 1-1 16,-3 1 0-16,1 5 0 0,-2 2-3 0,-1 1-1 15,-1 3 0-15,0 1 0 0,-1 4-2 0,-1 4-1 16,1 0-1-16,-2 5 1 0,0 2-1 16,2 4 1-16,0 1 0 0,-1 3-1 0,2 1 3 15,2 2-1-15,2 2 2 0,1 1 0 0,1 1 0 16,3 0 0-16,4 1 1 0,0 1 1 0,3 1 0 15,2 3 1-15,3-3 0 0,1 3-1 16,1 2 2-16,1 2 0 0,-1 1 0 0,1 0 1 16,0 0 0-16,-2-1 0 0,-2-1 0 0,-2-4 1 15,-1 1 0-15,-3-6 1 0,1 1 0 0,-7-6 0 16,0-1 1-16,-2-4 1 0,-4 1 1 0,-2-2 0 16,-3-1 2-16,-1-4-1 0,-5-4 1 15,1 1 1-15,-1-2-1 0,-2-1 1 0,1-4-1 0,-2-3 0 16,2-1 0-16,3 0-1 0,-1-2-1 15,3-2 0-15,0-1-1 0,3-3-2 0,1-1-1 16,3 1 0-16,1-3-2 0,3 1 0 0,0-1-1 16,3 1-1-16,1-2 0 0,3 0 0 15,1 2-2-15,2 1 1 0,0-1 0 0,2 2 1 16,0-1 0-16,3 2-1 0,0 0 1 0,1 2 1 16,2-1 1-16,1 2 0 0,1 0-1 0,-2-1 0 15,1 2 0-15,-1 1 1 0,-2-1 0 0,-1 3 0 16,-3-2 0-16,-1 1-1 0,-3 0 1 0,-2 5 0 15,1-1 0-15,-5 0-1 0,3 2-1 0,-2 3 2 16,1 0 3-16,-2 1-1 0,3 6 4 0,0 0-1 16,-3 2 2-16,1 2 2 0,2 0-1 15,-2 1 0-15,2 1-3 0,0 1 1 0,0 0-1 16,-1 1-1-16,4-2 0 0,2 2 0 0,-3-1-1 16,3 0 1-16,0-1-3 0,0-2-10 15,-2-2-3-15,2-2-134 0,-2-1-164 0,2-3 163 16,2-3 150-16,-1-2-151 0</inkml:trace>
  <inkml:trace contextRef="#ctx0" brushRef="#br1" timeOffset="-202508.567">5121 12444 2184 0,'-3'6'1'16,"0"2"-3"-16,2-1 0 0,1 1-46 15,4-1-73-15,1 0-38 0,2 1-82 0,3-3 6 0,5-3-110 16</inkml:trace>
  <inkml:trace contextRef="#ctx0" brushRef="#br1" timeOffset="-202280.643">5438 12204 2047 0,'0'0'119'0,"0"0"-34"0,0 0-16 0,0 0-39 16,-1 11 24-16,5-1-29 0,1 2-27 0,1 4 0 16,0 5 0-16,0 4 2 0,0 4 0 0,1 5 1 15,-1 0-1-15,-2 1 2 0,-1 0 0 16,0 1 1-16,-1 0 1 0,-1-3 0 0,1-1 1 16,-1 0 0-16,-1-3 0 0,0 0-5 15,0-3-2-15,-1-1-96 0,1-2-46 0,-2-3-12 16,2 0-120-16,-1-5 6 0,-1-2-98 0</inkml:trace>
  <inkml:trace contextRef="#ctx0" brushRef="#br1" timeOffset="-202031.094">5507 12191 1696 0,'5'-2'119'0,"2"6"-89"0,4 0-17 15,-1 3 78-15,2 3-68 0,3 3 6 0,0 4-3 16,-2 4 1-16,1 3 5 0,2 3-4 16,-5 1-4-16,0 3 0 0,0 2-5 0,-1 2-4 15,1-2-1-15,0-2 1 0,1 1-4 0,-5-3 2 16,4-4-2-16,-3 1-1 0,1-3 0 0,-3-2-15 16,-2-3-33-16,-2-2-12 0,1-2-37 0,-1 1 4 15,-3-7-46-15</inkml:trace>
  <inkml:trace contextRef="#ctx0" brushRef="#br1" timeOffset="-201871.614">5261 12465 1610 0,'-8'-10'190'16,"5"3"-187"-16,8 2 62 0,1-2 83 0,5 2-45 15,6 0-82-15,5 2-4 0,4 1-6 0,6 1-1 16,0 1-6-16,2 0 1 0,3 0-3 0,-3 1 0 15,2 1-1-15,1 2-44 0,1 0-59 0,-1-1-27 16,2 1-78-16,0 1 7 0,-2-3-95 0</inkml:trace>
  <inkml:trace contextRef="#ctx0" brushRef="#br1" timeOffset="-201456.451">6032 12423 2140 0,'-8'-15'152'0,"2"4"-43"16,4 1-1-16,1 1-29 0,2 1-37 0,4 3-19 16,2 3-27-16,2 2 1 0,-1 0-7 0,2 1-20 15,0 4 0-15,0 2-195 0,-5 2 204 16,1 3-55-16,-6-4 78 0</inkml:trace>
  <inkml:trace contextRef="#ctx0" brushRef="#br1" timeOffset="-198536.654">6107 12590 440 0,'-1'-1'216'0,"1"1"-50"0,0 0-10 0,0 0 14 16,0 0-146-16,0 0 16 0,0 0-32 0,0 0 23 15,7 14-7-15,-4-4-5 0,-2 0 23 0,3 2 3 16,-2 1 3-16,3-1 5 0,0 3-3 0,0 0-9 16,-1 0 0-16,2-3 0 0,0 3-11 0,4-1-8 15,-2 1-1-15,2-4-1 0,1 0-8 16,-1-3 2-16,1 1-3 0,3-2 1 16,2-3 1-16,-6-3 1 0,5-1 0 0,-2 0-10 15,1-3-1-15,1-3-132 0,-1 0-104 0,0-3 120 16,-2 3 115-16,1-4-120 0</inkml:trace>
  <inkml:trace contextRef="#ctx0" brushRef="#br1" timeOffset="-197812.173">6392 12570 865 0,'0'0'59'0,"0"0"-5"0,0 0-55 16,0 0 229-16,10 5-232 0,-5 1 7 0,1 3-2 15,-1-2 1-15,1 3 9 0,0-1 19 0,-1 1 0 16,1-1-1-16,-2 3 16 0,1-4-14 0,-1 2 3 16,-1-1 6-16,1-1-19 0,0 0-3 15,0 0-2-15,-2-3-2 0,2-1-3 0,-1 0 3 16,1-3 1-16,-1 1-1 0,-1-2 3 0,2-5-2 16,-2 3-1-16,1-4 2 0,-1-2-4 0,2 0-2 15,-2 0-3-15,3 0 2 0,0-3-5 0,-1 1 0 16,1-1-1-16,0 2 0 0,0 0-2 0,1 2-1 15,-1-3 1-15,0 3-1 0,0 2 0 16,1 0-3-16,-1 0 0 0,1 2 2 0,-1 1-1 16,0 2-6-16,1 0 2 0,3 4 0 0,-2-2-1 15,-2 3 1-15,4 1 2 0,-2 3-7 16,0-3 7-16,1 3 6 0,-1-1 1 0,2 3-1 16,-2-3 7-16,1-1 0 0,2 2 3 0,3-3 1 15,1 0 0-15,2-1 3 0,1 0 2 0,0-5-3 16,4 3 5-16,3-3-3 0,-2 0 0 0,-1-7 2 15,1 4-5-15,-2-5 0 0,0 3-1 0,-3-5 0 16,-1-1 0-16,-4 0 1 0,1-1-1 0,-5 1 0 16,0-3 0-16,-3 1-4 0,-3-5 0 0,-2 4 3 15,0 0-5-15,-2 2-1 0,-5-3 2 0,0 1-2 16,-2 4 2-16,1 1-2 0,0 4 0 16,-3 1-4-16,1 0 1 0,2 4-3 15,-2 4-2-15,1 1 0 0,1 4-4 0,1 3 0 0,0 0 0 16,3 3 0-16,2 1 1 0,1 0 1 0,1 3-2 15,3 3 3-15,2-4-1 0,3 3 0 16,0 1 2-16,2 1-1 0,1 0 1 0,2 2 0 16,-1 2 1-16,0-1-1 0,2 1 2 0,-3 4 0 15,0 1 0-15,0 1 0 0,-2-1 2 0,-3-3 1 16,-1 0 0-16,-3-4 1 0,0 0 1 0,-4-6 2 16,-1-4 0-16,-4-1 0 0,0-4 3 0,-2-3-1 15,-3-2 2-15,0-4 1 0,-3-1 0 0,-1-1 13 16,0-4 2-16,0-2-1 0,0-3 13 0,1-3-3 15,1 0 2-15,1-6 4 0,2 1-6 16,1-4-7-16,2-3-5 0,4-2 1 0,0 1-9 16,4 0-5-16,0 0-3 0,4 1-1 0,2 3-6 15,1 4-2-15,4-2-3 0,0 3-9 16,3 2-3-16,-1 3-129 0,3 2-161 0,1 6 159 16,-3 3 149-16,0 1-145 0</inkml:trace>
  <inkml:trace contextRef="#ctx0" brushRef="#br1" timeOffset="-187759.003">25348 11826 294 0,'-2'-7'109'0,"5"5"-11"0,4 1-3 0,2-2-15 16,4 1-30-16,7 1 14 0,6 0-35 0,6 2 2 16,4-2 1-16,8 0 0 0,3-1 3 0,6 1 10 15,6-3-1-15,6 2 1 0,4-2 9 0,5 3-13 16,6-4-2-16,6 0 1 0,4 3-15 0,7-4-7 15,3 1-1-15,7 1-2 0,4-2-7 0,4 1 0 16,2 1-2-16,5 0 0 0,4-2-1 0,3 4-1 16,1-2 0-16,3-1 1 0,2 3-2 0,2-1 0 15,2 1 3-15,0-2 0 0,1 3 1 16,-1-3 10-16,3 3-2 0,-2 1-2 0,-3 0 9 16,-4-4-10-16,-1 3 2 0,-4 1 2 15,-3-1-11-15,-4 1-1 0,-7 0-1 0,-3 0 0 16,-2 0-1-16,-8 1 0 0,-3 0-2 0,-10 3-10 15,0-2-3-15,-7 2-141 0,-3 0 142 0,-8 1-35 16,-5 1 48-16</inkml:trace>
  <inkml:trace contextRef="#ctx0" brushRef="#br1" timeOffset="-186803.819">25807 12575 452 0,'-4'-9'58'0,"-2"-1"-1"0,-1 1 0 0,0-1 5 16,0 2 6-16,-1 2 0 0,1 0 6 15,-5 1 4-15,3 4-5 0,-1 0 7 16,0 1-3-16,-1 1-14 0,2 4-6 0,-2 3 1 15,0 1-19-15,3 3-5 0,-2-1-3 0,2 4 1 16,1-1-7-16,6-1 2 0,-4 2-3 0,3-4 1 16,2 2-1-16,3-2-3 0,3 0 2 0,2-1-1 15,5-4-2-15,-3 0-1 0,8-3 0 0,3-2 0 16,3-1-2-16,-1-1-1 0,4-3-3 0,3-4 2 16,-4 1-3-16,1-3-1 0,-1 2 0 0,-4-4 0 15,-1 1-1-15,-3-3 4 0,-2 0 14 16,-3-1-5-16,-2-2 11 0,-3 1-6 0,-2 0-1 15,-4-3 4-15,-2 6-6 0,-1-3-5 16,-5 2-12-16,-3 3-1 0,-2 1-7 0,-2 4-3 16,-2 1-2-16,-1 4 1 0,-3 1-3 0,1 2 2 15,-2 4 0-15,1 3-1 0,2 1 2 0,-1-1-16 16,0 2-16-16,4 1-5 0,0-1-25 0,4-1-102 16,2 5-80-16,3-3 86 0,5-1 164 0,5-2-152 15</inkml:trace>
  <inkml:trace contextRef="#ctx0" brushRef="#br1" timeOffset="-186476.144">26057 12495 1165 0,'-2'-4'39'0,"2"4"-13"15,0 0-1-15,0 0-11 0,0 0 6 0,0 0-10 16,0 10-1-16,2-1 26 0,3-2 2 0,1 2-2 15,0 2 31-15,2 1-15 0,2-1-1 0,-3 2 3 16,3-1-19-16,0 1-8 0,1 1-6 0,-1-2-2 16,1 1-10-16,-1-2 0 0,-1 0 0 0,1 0 0 15,0-5 0-15,-1-1 3 0,2 1-1 0,-1-5 0 16,0 1 3-16,0-4 0 0,-2 0 1 16,1-4 0-16,-2-3 1 0,2 1 20 0,-3-5-3 15,0 1-5-15,-1-2 16 0,0-2-14 0,-1 1 3 16,1 1 8-16,-3-2-22 0,1 0-6 15,-1 1-3-15,1 0 2 0,-1 0-8 0,-1 3-3 16,2 0 0-16,-2 0-2 0,1 5-2 0,0 2-68 16,-1 0-37-16,-1 5-12 0,0 0-83 0,0 0 5 15,0 0-80-15</inkml:trace>
  <inkml:trace contextRef="#ctx0" brushRef="#br1" timeOffset="-185635.189">26400 12635 453 0,'0'0'91'16,"1"0"-89"-16,0 0 64 0,1 0 31 0,25-11 1 16,-20 11-29-16,2-5-8 0,-1 3-7 0,1-2 0 15,0-1-10-15,-2-1-9 0,1 1-6 0,-1-2 0 16,-1-2-12-16,-1 1-4 0,-1-2-1 0,-1 2-1 15,-1-2-5-15,-1-1-1 0,-1 1-1 0,-1 2-1 16,-2-1-1-16,1 2-1 0,-2-2-1 0,-1 4 0 16,0-1-1-16,0 2-1 0,-1 3 0 15,0-1-1-15,0 2 1 0,0 3 0 0,-1 0 1 16,1 4-2-16,0-1 2 0,2 3 0 0,-1 1 0 16,1 1 0-16,1-1-1 0,2 2 1 0,0 0 1 15,1 0-1-15,0 1 1 0,3-1 0 16,1 1 0-16,1-2 0 0,1 3 1 0,3-3 3 15,-1-2-2-15,2 1 1 0,1-1 1 0,2-3 0 16,-1 2 2-16,2-4-1 0,0 0 0 0,1-3 0 16,0-1 1-16,-3 0-1 0,3-3 1 0,-4-1 0 15,2-1 0-15,-5-4-1 0,0 1 1 0,-2-1 0 16,-1-3-1-16,0 0 1 0,-3-1-2 0,1 0-1 16,-2 1-1-16,-1 0 2 0,2 0-2 0,-3-1 0 15,1 4 23-15,0 0-6 0,0-1 13 0,0 4 2 16,0-1 1-16,1 3 1 15,1-1 8-15,0 4-10 0,0-1-14 0,2 2 1 16,0 4-11-16,0 0 0 0,-2 3-4 0,2-1-2 16,-3 3 1-16,3-2-1 0,2 3 0 0,-2 0-2 15,0 1-1-15,4 2 1 0,1-2-1 0,-1 1 2 16,3 0-1-16,-1 0-1 0,-1-5 2 0,3 3 0 16,0-3 0-16,1 1 2 0,0-1-1 0,1-5 0 15,-1 6 2-15,4-7 2 0,-1 0-1 16,0-1 1-16,1 0 0 0,-1-7-1 0,0 1 0 0,0-4 1 15,0-2-1-15,-1-1-2 0,2-2 1 16,-3-2 0-16,-1 0-1 0,0-2 0 16,0-2 0-16,-2-2-1 0,-1-1 0 0,-2-5-1 15,-4 2 1-15,0-2-2 0,-3 2 0 0,-1 4-1 16,-3-4-1-16,-3 8 0 0,-1-1 0 0,-1 7-2 16,-1 0-1-16,-2 6-1 0,2 2-3 0,-1 3-1 15,1 2 0-15,-1 3-1 0,1 4-1 0,0 4 0 16,2 2 1-16,2 4-1 0,0 3 2 0,1 4 1 15,4 0 3-15,0 3 0 0,3 2 4 16,2 0 3-16,1 1-1 0,3 0 2 0,1-2 3 0,1 2-1 16,-1-3-1-16,1 2 0 0,0-1-3 15,-1 1 0-15,-1-2 1 0,0 4 1 0,-1-2 1 16,-6-1-1-16,0-2 0 0,-2 0 2 0,-2 0 1 16,-3-7 1-16,-4 2 1 0,-2-3-5 0,-1-6 5 15,-3-2-1-15,-1-4 0 0,0-4-7 16,-2-2-1-16,-1-4-52 0,1-4-25 0,0-4-6 15,4-2-67-15,0-1 3 0,2-3-51 0</inkml:trace>
  <inkml:trace contextRef="#ctx0" brushRef="#br1" timeOffset="-185348.986">27187 12647 867 0,'10'-3'107'0,"0"3"-104"0,-2-1 7 16,4-2 76-16,0 1-50 0,-2-1 0 0,1-1 9 16,0 0 2-16,0 1-2 0,-2-4 13 0,-2 0 1 15,-1 0 1-15,-2 0 0 0,0 1 1 0,-2 0-8 16,-1-1-3-16,1 1 3 0,-2 3-12 0,0 3 3 16,0 0-5-16,0 0-3 0,0 0 1 0,0 0-3 15,0 0 2-15,0 0 1 0,6 3-5 0,-5 5-3 16,2 3-2-16,-2-4 3 0,1 3-7 0,2 1-6 15,-2 2-1-15,3-2-1 0,-1-2-7 0,2 3 2 16,-2-1-2-16,2 1 1 16,0-1 0-16,0-1-67 0,1-1-42 0,-3-4-22 0,1 1-90 15,2 0 7-15,-1-1-93 0</inkml:trace>
  <inkml:trace contextRef="#ctx0" brushRef="#br1" timeOffset="-185184.359">27386 12376 1272 0,'-6'-8'130'16,"-1"4"-127"-16,4 3 28 0,-1 0 65 0,0 1-53 15,3 1-43-15,0 4-35 0,1 1-27 0,0 0-2 16,1 0-47-16,2 2-114 0,0-2 173 16,2 2-87-16,1-3 139 0</inkml:trace>
  <inkml:trace contextRef="#ctx0" brushRef="#br1" timeOffset="-184960.278">27628 12260 1380 0,'-2'-9'186'0,"2"0"-183"0,0 5 88 16,0-2 46-16,0 6-6 0,0 0-62 0,0 0-5 16,0 0-5-16,0 9-5 0,0 1-7 0,0 2 0 15,0 4-2-15,2 5-1 0,0 2-3 0,-2 4-16 16,0 1 1-16,0 2 0 0,0 0-17 0,1-2 1 15,-1 1-1-15,0-3-3 0,1-2 2 16,1 1 1-16,1-3-9 0,1-1-5 0,-1-3-5 16,3 0-68-16,0-1-15 0,0-2-2 15,-5-3-80-15,3 0-206 0,0-5 291 0,-2 2-121 16,-1-4 212-16</inkml:trace>
  <inkml:trace contextRef="#ctx0" brushRef="#br1" timeOffset="-184764.136">27668 12267 1308 0,'-1'-7'143'16,"-1"-1"-27"-16,0 5-1 0,2 3-33 0,0 0-2 15,0 0-9-15,10 5-32 0,-5 4 5 0,1 3-7 16,2 4 3-16,-2 4 5 0,-1 1-12 0,3 2-3 16,-1 3-2-16,2 1-12 0,0 1-2 15,-1-3-1-15,1 1-2 0,1-1 0 0,1-1 1 16,-3-4-3-16,0-2-15 0,-1-1-1 0,-1-2-182 15,0-2 179-15,-4 2-44 0,3-2 55 0</inkml:trace>
  <inkml:trace contextRef="#ctx0" brushRef="#br1" timeOffset="-184581.487">27456 12468 1797 0,'0'-10'127'15,"4"2"-104"-15,3 2-22 0,3-1 73 0,2 1-70 16,6 1 2-16,0 2-6 0,7 1 0 16,-2 1 0-16,2 1-50 0,-3 0-33 0,-1 0-10 15,-1 1-66-15,0 4 4 0,-1 0-66 0</inkml:trace>
  <inkml:trace contextRef="#ctx0" brushRef="#br1" timeOffset="-184323.571">27925 12651 1430 0,'-3'-8'56'0,"3"0"-15"0,2 0-1 0,0-1-1 16,3-1-12-16,0 0-3 0,1 2 2 0,2-2 6 16,0 0 4-16,0-1 2 0,-1 4 12 0,2-1-5 15,-2 2-5-15,0 1-4 0,1 1-4 0,-1 3-5 16,-1 0-1-16,1 1-1 0,-1 2-5 0,1 2 8 15,-2 0-2-15,2 3 1 0,0-1 6 0,-1 2-8 16,1 2-1-16,1-3 2 0,0 2-11 0,1-1-3 16,-2 2 1-16,4-2-2 0,-1 0-1 0,-2 0 0 15,0 0-22-15,0-3-15 0,-2 4-14 16,-2-6-301-16,1 5 313 0,-5-4-87 0,-2-2 118 0</inkml:trace>
  <inkml:trace contextRef="#ctx0" brushRef="#br1" timeOffset="-184131.966">28107 12275 1911 0,'-1'-4'104'0,"1"4"-20"16,0 0 0-16,0 0-26 0,0 0-14 0,0 0-1 15,0 0-32-15,0 0-1 0,1 0-5 0,1 2 1 16,-1-1-3-16,0 0-50 0,0 0-53 15,1 1-29-15,20 30-79 0,-21-22 6 0,-1-2-94 16</inkml:trace>
  <inkml:trace contextRef="#ctx0" brushRef="#br1" timeOffset="-183781.288">28204 12502 914 0,'6'10'33'0,"-2"0"-7"0,2 0 0 0,-1-3 34 16,-2 2-19-16,4 1-6 0,-1 0 24 16,-3-3-18-16,2 3 4 0,-2-3 13 0,-1 2-32 0,2-3-7 15,-3 0 2-15,-1-2-1 0,0 0-8 16,-1-1 1-16,1-3 0 0,0 0-1 16,0 0 2-16,0 0-4 0,-1 0 0 0,1 0 1 15,-13-16-3-15,13 9-3 0,0-4 0 0,0 0 0 16,-1-2-2-16,6 2 0 0,-1-2 0 0,0-1 0 15,0 3-1-15,1-1 2 0,0 1 0 0,3 1 11 16,-1-1 2-16,1 3 23 0,1-2-1 0,1 4-4 16,0 0 28-16,4 6-20 0,-1 0 8 0,1 0-9 15,1 4-16-15,-3 3-3 0,0 0-8 0,1 2-1 16,-3 2-7-16,-2 0-1 0,0 0-2 16,-2 2 1-16,-3-1-3 0,-1 0 1 0,-2 1-1 15,0 0 2-15,-2 0-1 0,1-2-89 0,-1 1-69 16,1-1 81-16,-1 2 75 0,2 0-74 15</inkml:trace>
  <inkml:trace contextRef="#ctx0" brushRef="#br1" timeOffset="-183204.811">28743 12486 1721 0,'4'-15'31'0,"1"3"-9"0,-3 0-1 0,-1-1-2 15,0 2-10-15,-1 0-3 0,-2 2-4 0,-2 3-2 16,-2 0 4-16,-1 2 1 0,-4 3 0 0,-2 1 3 16,0 3-2-16,-3 0 0 0,0 4 3 15,0 2-5-15,0 1 0 0,1 1 0 16,2-1-4-16,2 4 0 0,3-2-1 0,3 1 1 16,1-1 0-16,2-1 1 0,2 0 1 0,1 0 0 15,2-1 1-15,2 1 1 0,3-3 1 0,-1-2-1 16,2 0 1-16,2-2 0 0,-2-2 1 0,0-1 0 15,3-1 0-15,-3-1 1 0,1-1-1 0,-1-3 2 16,-2 0 0-16,0-3-1 0,0 2 0 0,-1-4 0 16,-3 0 0-16,1 1 25 0,-1-1-5 0,-2 0-5 15,2 1 22-15,-1-1-11 0,1 2 3 16,-3 0 9-16,0 2-20 0,1 1-12 0,-1 5 1 16,0 0 2-16,0 0-12 0,0 0-1 15,6 10-3-15,-2-1 0 0,-1 2 0 0,2 1 0 16,3 3 0-16,-1 2-2 0,2 0 1 0,1 2 0 15,-2 1 0-15,5 3 1 0,-4-1-1 0,0 2 2 16,-3-2-1-16,-1 1 1 0,-1 2 0 0,-2 0 2 16,-2 1 0-16,-2 0 1 0,-3-3 0 0,-4 3 1 15,-1-1-1-15,-1-1 1 0,-2-1-1 0,-4-3 1 16,-4-1-1-16,0-7-1 0,-2 1 1 0,2-5 1 16,-2-4 1-16,0-3 0 0,-2-1 2 0,4-5 1 15,0-3 2-15,1-3 0 0,2-3 2 0,2-2 0 16,2-1 1-16,2-4 0 0,2-2 2 15,4 1 12-15,0-1-3 0,4-1-3 0,2 2 10 16,3 0-15-16,2 1 1 0,2 4 6 0,2-3-20 16,3 5-1-16,0-1-3 0,4 3-2 0,2 1-2 15,0 5-47-15,2-2-36 0,0 5-12 0,1 0-64 16,2 4 4-16,2 0-66 0</inkml:trace>
  <inkml:trace contextRef="#ctx0" brushRef="#br1" timeOffset="-172522.498">14117 11832 479 0,'-3'-6'205'16,"2"0"-67"-16,1 6-10 0,0 0 39 0,0 0-173 16,1 7 5-16,3 2-8 0,1 6-1 0,1-3 8 15,1 2-1-15,1 2 2 0,0 0-42 0,2-1-48 16,0-1 49-16,0 1 42 0,-1 0-36 0</inkml:trace>
  <inkml:trace contextRef="#ctx0" brushRef="#br1" timeOffset="-172338.743">14305 11826 1299 0,'-2'-7'92'0,"1"1"-58"16,1 4-33-16,0 2 90 0,0 0-82 0,0 0-5 15,0 0-4-15,1 16 0 0,1-5-6 0,1 1 2 16,-2-1 1-16,2 1 1 0,-1 2 2 0,3-1 1 16,0 1 1-16,1 2-3 0,-1-4-1 0,2-1-261 15,6 2 250-15,2-4-56 0,3-4 71 0</inkml:trace>
  <inkml:trace contextRef="#ctx0" brushRef="#br1" timeOffset="-171826.102">14793 12181 1129 0,'7'-1'128'0,"-1"-3"-17"16,3 2 1-16,1-2-12 0,2 2-22 0,2-4-18 16,1-2-5-16,-1 1-10 0,4-3-9 0,0-1 0 15,-3 0-13-15,0-3-5 0,-2 1-1 0,-2-2 1 16,-1 1-5-16,-1-1-7 0,-4-1 2 0,-3 2-1 15,2-1-3-15,-3 1 2 0,-1 1 0 0,-1-1-5 16,-1 3 5-16,-2 2 0 0,1 3-3 0,1 4 0 16,-2-3-2-16,4 5-3 0,0 0-1 15,0 0 1-15,-2 13-5 0,5-4 3 0,2 3 0 16,4 3 0-16,-2-3 4 0,3 5-1 0,0 1 1 16,3-2 0-16,-2 1 0 0,1 2 2 15,0-1-1-15,-1 0 1 0,1 1 1 0,-3 0 1 0,-1-1 1 16,-2 1-1-16,-2 1 2 0,-2-3 0 15,-2-1 0-15,-1 0 2 0,-3-2 0 0,-3-2 3 16,-3-2-1-16,-1-2 1 0,-3 0 2 0,-3-7-2 16,0 0 0-16,-2-1 0 0,2-1-2 0,-4-6-21 15,0-1-11-15,1 0-5 0,2-5-26 0,2 0-107 16,1-2-97-16,1-1 101 0,-1 1 159 0,2-5-145 16</inkml:trace>
  <inkml:trace contextRef="#ctx0" brushRef="#br1" timeOffset="-171685.39">14951 11695 1538 0,'-2'-3'35'0,"4"-1"-14"0,-2 4 0 0,0 0-12 16,0 0-73-16,1 0-28 0,16 6-46 0,-8 3 5 16,1 3-67-16</inkml:trace>
  <inkml:trace contextRef="#ctx0" brushRef="#br1" timeOffset="-171041.457">15202 12158 1348 0,'7'-6'95'0,"0"1"-60"0,0-1-29 0,2 0 83 0,1-2-73 15,-2-3-5-15,1 1-2 0,0-2 1 16,-3-1-7-16,0 0 2 0,-1-1 0 0,-5-3-2 15,0 2 3-15,1 3-1 0,-1 0 2 0,1 0 2 16,-1 3-1-16,0 2-3 0,0 3-2 0,0 4 0 16,0 0-3-16,0 0-3 0,0 0-1 0,0 0-1 15,3 9-3-15,-4 1 2 0,1-1 2 0,0 1 0 16,2 3 3-16,1-2 1 0,-1 2 0 0,2-2 0 16,0-1 1-16,3 1 3 0,-2-1-2 0,2-2 2 15,-1 1 0-15,2-4 3 0,0 1 0 16,0-5 0-16,2 2 2 0,-3-3 0 0,2-3 1 15,-1-2 0-15,2-1 1 0,0-5-1 0,-1 1-1 16,3-2-1-16,2 0 0 0,-2-1-1 0,2-4 1 16,-3 1-1-16,0-3-1 0,0 3 9 0,0-1-2 15,-2 1 0-15,-2 0 6 0,0 1-6 0,-2 3 1 16,0 3 3-16,0 2-9 0,-2 2-4 0,-3 5 0 16,0 0 0-16,0 0-3 0,0 0 3 0,3 13-1 15,-3-4-1-15,0 2 3 0,0 3 0 16,0 2-1-16,0-1-1 0,3-1-1 0,-1 2 0 15,2-2 1-15,1 1 0 0,1-3 0 0,0 1 0 16,1-5 2-16,0 1 0 0,0-1 1 0,1-4 1 16,0 0 0-16,2-3-1 0,0 2 2 0,0-7 2 15,1 1-3-15,0 0 0 0,2-6 0 0,-2 2-3 16,0-1 1-16,1-3 1 0,2 0-5 0,-1 1 1 16,0 0 1-16,-2 0-1 0,2 1 0 0,0 2-1 15,0 0-1-15,-1 3 0 0,0-1 0 0,-3 4-3 16,-1 0 1-16,-1 3 2 0,-2 3 0 0,1 0 3 15,-2 3 2-15,-1 1-1 0,-3 3 6 0,0 0-1 16,0 2 3-16,0 0-1 0,-5-1 0 0,-2 1 0 16,-1 0-1-16,-1-2 1 0,-1-1 0 0,-2 1-1 15,-2-4 1-15,0-2-1 0,-1 3 0 16,0-3-2-16,0-2 0 0,2-3-7 0,-1 2-1 16,2-5-60-16,1 0-27 0,1-4-13 0,2-2-74 15,2-2 4-15,2-1-59 0</inkml:trace>
  <inkml:trace contextRef="#ctx0" brushRef="#br1" timeOffset="-170842.01">16006 11579 1840 0,'6'7'59'0,"0"1"-13"15,0 4 0-15,0 1 1 0,3 4-28 0,-3 3 2 16,1 0-6-16,1 5-4 0,-2 1-1 0,-1 5-1 15,0-1-5-15,-1 2-1 0,-2 1 1 0,-1-1 0 16,1 2 1-16,-2-4 1 0,1 0-17 0,-1-4-15 16,-1 0-10-16,-2-6-216 0,2-1 229 15,0 1-66-15,-1-4 91 0</inkml:trace>
  <inkml:trace contextRef="#ctx0" brushRef="#br1" timeOffset="-170689.344">15797 11787 2024 0,'4'-11'49'0,"1"-1"-15"0,5 4 0 0,3-1-9 0,4-1-17 15,6 3-2-15,1 2-13 0,6 0-116 16,1 1-55-16,1 4-25 0,0 3-140 0,0 3 10 16,-5 4-133-16</inkml:trace>
  <inkml:trace contextRef="#ctx0" brushRef="#br1" timeOffset="-159262.339">16493 12216 513 0,'15'-1'280'0,"-1"-5"-59"0,1 1-12 16,-1-2 38-16,2 1-176 0,-1-4 2 0,0 1-10 16,-3-4-4-16,1 1-6 0,-4-2 2 0,0-2-10 15,-2 0-12-15,-3 0-3 0,-2 0 1 0,-2-1-16 16,0 1-3-16,-3 1-3 0,-1-2 0 0,-1 3-6 15,0 1 3-15,-1 0-1 0,1 2 0 16,0 0 1-16,2 4-2 0,1 2 0 0,0-3 1 16,2 3-4-16,0 0 0 0,3 2-1 0,2 2 0 15,0-1-2-15,3 0-1 0,0 2 0 0,2 2 0 16,0 0-1-16,0 2-1 0,1 3 1 0,-1-1 0 16,0 1-1-16,-1 3 1 0,0 1 0 0,-1 0 0 15,-1 0 1-15,-1 0 1 0,0 2-1 0,-1-2 1 16,0 1 2-16,0-1 0 0,0 2 1 0,-1 0 0 15,1 1 2-15,-2-2-1 0,1-2 1 0,1 1 1 16,1 2-1-16,0-5 1 0,0 2-1 16,2 0 0-16,-3-4 1 0,3 1 0 0,2 2 0 15,-2-5 0-15,-1-1 0 0,3 1 1 0,-3-3-1 16,2-1 2-16,0-1-1 0,-1-5 0 0,0 1 0 16,-3-4-1-16,2 1 1 0,0-1-2 0,1-1 2 15,-2-3-1-15,-1-1-1 0,0 1 0 16,1-2 0-16,4 2 0 0,-4-1 0 0,-2-1 3 15,1 0 13-15,-2 4-3 0,5 0 11 0,-3 3 7 16,-2 2-2-16,1 0 2 0,-1 2 8 0,-3 4-9 16,0 0-8-16,0 0 2 0,1 2-12 0,9 12-1 15,-8-5-2-15,1 1 0 0,0 0-1 0,2 1-3 16,0-2-1-16,0 2 0 0,0-3-3 0,4 3 0 16,-2-2-2-16,2 1 1 0,-1 2-2 0,1-2 2 15,0-2-10-15,-1-1-12 0,1 2-5 0,-2-5-128 16,2 0-98-16,-2 0 115 0,2-2 137 0,-2-4-142 15</inkml:trace>
  <inkml:trace contextRef="#ctx0" brushRef="#br1" timeOffset="-159127.011">17105 11751 1781 0,'-15'-14'183'0,"1"4"-180"15,3 1 54-15,0 0 25 0,3 4 34 0,0 2-103 16,2 1-9-16,1 2 3 0,1 0-8 0,1 4-9 15,0 2-56-15,-3-1-33 0,2 5-11 0,2-2-73 16,1 5 4-16,2 1-64 0</inkml:trace>
  <inkml:trace contextRef="#ctx0" brushRef="#br1" timeOffset="-158462.819">17242 12046 1107 0,'0'3'46'0,"2"4"-3"15,-1-4 0-15,2 3 16 0,-1-2-11 0,1 1 3 16,-1-1 11-16,2 1-2 0,0 0 3 0,2-4 3 16,0 3-6-16,0-2-13 0,3 1-3 0,2-1 2 15,0-2-17-15,1-2-5 0,3-2-4 0,0 0-1 16,0-3-6-16,-4-2 1 0,3 2 3 15,-3-4 1-15,0-1 2 0,-4-1 10 0,-4-2-1 16,0 0 0-16,0 0 9 0,-1-1-8 0,-2 0 0 16,-3 4-2-16,-2-4-8 0,0 5-8 0,0 0-2 15,-4 3 0-15,-1 2-8 0,-1 4-2 16,-1 1-2-16,-1 2 0 0,1 4-2 0,0 2-1 16,-1 3 1-16,1 1-1 0,1 0 1 0,2 4 1 15,1 1 0-15,2-2 1 0,1 2 0 0,2 1-12 16,1-2-21-16,3 0-2 0,3 1-24 0,1-4-65 15,1 0-15-15,1 1-6 0,-1-5-74 0,3-2-9 16,1 2 20-16,-3-6-1 0,3 1 8 0,-3-3 90 16,2-1 21-16,1-3 11 0,1 1 111 0,-1-3 75 15,0 0 2-15,-3-3-3 0,1-1 75 0,-1 2-37 16,0 2 6-16,-3-4 5 0,0 0-49 0,-3 1-20 16,0 3-6-16,3 0-3 0,-4 1-24 15,0-1-11-15,0 6-4 0,0 0-1 0,0 0-12 16,0 0 0-16,0 0-2 0,0 0-2 0,-6 13 1 15,7-4-3-15,0 3 2 0,3 1 1 0,-2 3-3 16,1-3-2-16,4 7-3 0,1-1 1 0,-2-1-5 16,4 4-2-16,0 1-1 0,-2 0 0 15,2 0-3-15,0 2 0 0,-3-1 0 0,-2 0 1 16,0 0 0-16,-2-1 1 0,-3-2 1 0,-4-1-1 16,-1 0 2-16,-2-8 1 0,-2 0 1 0,-2-2 0 15,-1-5 1-15,-2-4 2 0,1-1 0 0,-1-6 1 16,2-1 0-16,-1-3 0 0,2-4 0 0,1-2 1 15,0-4-2-15,2 1-1 0,0-1-2 0,2 0 1 16,0-1-3-16,2 2-3 0,1-1-1 0,3 1 0 16,1 2-3-16,5 1-28 0,0 0-30 0,3 1-11 15,4 2-44-15,3 0 4 0,4 2-49 0</inkml:trace>
  <inkml:trace contextRef="#ctx0" brushRef="#br1" timeOffset="-157700.562">17584 11969 1301 0,'0'0'85'0,"0"0"-19"0,14-8 0 0,-4 4-5 16,3 0-28-16,0-3-5 0,3 2-8 0,1-5-3 15,1 0-2-15,-1-2 1 0,-1-1-4 0,-2-3 2 16,-1 0 0-16,-2-2-2 0,-1-1 3 0,-1-2-3 16,-3 0-1-16,-1 0 1 0,0 2-4 0,-2 0 2 15,-3-1-1-15,0 6 0 0,0 1 1 0,-1 1-1 16,-2 1 0-16,-2 1 1 0,0 5-2 0,-1 0-2 16,-1 4-2-16,1 1 1 0,-2 1-3 0,0 5-1 15,1 4 0-15,-1 1 1 0,0 4-2 0,0 1 0 16,1 4-1-16,-1 3 0 0,2 3-2 15,1 4 1-15,2-2 1 0,-1 4-1 16,2 0 1-16,0 2 1 0,2-1 0 0,0-5 1 0,2 2 0 0,0-7 3 16,0 0-2-16,2-1 1 0,1-5 2 15,0-1 0-15,-1-4 3 0,1-2-1 0,0-5 2 16,1 3 3-16,-1-6 2 0,0-2-2 16,0-1 4-16,0-5-1 0,1 1-1 0,0-4 0 15,0 1-3-15,1-5-2 0,0 1-2 0,0-2 1 16,0 1-5-16,2 0 0 0,-2-1 0 0,1 0 0 15,-1 0-2-15,3 3 0 0,-2 0 8 0,0 1-2 16,-2 4 4-16,-1-1 2 0,1 3-2 0,2 4 3 16,-3 0 1-16,0 1-1 0,0 3-7 0,1 3 2 15,-1 1-5-15,0 0 0 0,2 4-1 0,-3-3-1 16,2 3-1-16,-4-3 1 0,5 2 0 0,-4-1 0 16,2-1 1-16,3-2 0 0,-3 1 1 0,2-5 1 15,0 1 0-15,2-4 1 0,0 3-6 0,2-7-2 16,0-1-4-16,0-1-10 0,0-2 1 0,0-3 0 15,-1-2-13-15,1-1 9 0,-3-4 2 16,-2-5-1-16,1 1 10 0,-3-7 3 0,1 2 2 16,-3-8 1-16,2 2 2 0,-4-2 2 0,2 1 1 15,-2-1-1-15,0 4 1 0,2 4 2 16,-2 0 2-16,0 5 2 0,0 3 2 0,1 4 1 0,0 4 0 16,0 4-1-16,1 3 2 0,-2 4-3 15,0 0 1-15,4 6-2 0,-2 4-3 0,0 3 7 16,1 3-3-16,-1 1 2 0,2 5 3 0,1 2-3 15,0 1-2-15,2 6 2 0,-1 1-6 0,4 3-2 16,-1-1 1-16,3 3-1 0,-1-2-2 0,2 0 2 16,-1-1-1-16,0-2-2 0,1-3 1 0,-4-2-42 15,1-5-37-15,-1 0-15 0,-3-3-64 0,-2-2 5 16,-2 0-65-16</inkml:trace>
  <inkml:trace contextRef="#ctx0" brushRef="#br1" timeOffset="-157539.729">17964 11773 1939 0,'3'-6'71'0,"3"2"-17"0,3 0-1 0,2 3-19 16,4-2-11-16,0 1 0 0,4 2-24 16,2 0 0-16,0 3-1 0,5 0-2 0,-1 1 2 15,0 2-117-15,-1-3-93 0,4 3 111 0,-4 0 103 16,-2-1-103-16</inkml:trace>
  <inkml:trace contextRef="#ctx0" brushRef="#br1" timeOffset="-157212.694">18490 11583 1866 0,'-2'3'24'0,"4"-1"-12"0,1 4 0 16,2 0 11-16,-2 2-27 0,2 2-8 0,3-1 12 15,-1 3 0-15,1-1 1 0,-2-1 0 0,-3-2-1 16,2 3 0-16,-1-3 2 0,1 0-1 0,0 2 0 16,0-1 2-16,-3-4-1 0,3 0-1 0,0-2 0 15,0-1-5-15,1-2 2 0,-1 0 0 0,0-4-4 16,-1-2 4-16,1 0-1 0,1-3 0 0,-2-1 5 16,-2-2 3-16,2-1 0 0,0 2-1 0,-2-1 2 0,1 0 56 15,-1 1-13-15,-1-1-9 0,2 1 34 16,-1 3-5-16,1 0 10 0,-1 2-7 0,1 0 0 15,-1 2-20-15,2 2-9 0,-1 2 2 0,2 0-27 16,0 1-6-16,3 3-5 0,-1 2-1 0,2 0-8 0,2 3-16 16,-1-1-42-16,1 3-34 0,0 5-40 0,0 3 4 15,-1-2-69-15</inkml:trace>
  <inkml:trace contextRef="#ctx0" brushRef="#br1" timeOffset="-139726.697">31601 7771 856 0,'-1'-4'95'0,"0"0"-10"0,1-1-2 16,0 0-3-16,-1-1 2 0,0 0-8 0,-2-3-8 15,2 1-4-15,0-3 1 0,-1 0-12 0,-1 1-6 16,0-3-2-16,1-1 1 0,-2 0-7 0,-1-2-8 16,1 0-1-16,-1 0 0 0,-1-3-8 0,-1 1-2 15,0-4-2-15,-2 0-2 0,1-3-2 16,0 1 0-16,-1 1 0 0,1-2-1 0,0 2 0 0,1-1-2 16,2 5 0-16,-1-1 0 0,1 1-2 15,0 2 0-15,1 0-2 0,2 1 0 0,-1 2 0 16,1 3-1-16,-1-1-1 0,2 3-1 0,1 2-1 15,0 3-1-15,0 4-2 0,0 0 0 16,0 0-2-16,0 0-1 0,0 0 1 0,0 0 0 16,0 0 0-16,1 12 1 0,0-3 0 0,1 2 0 15,-1 1 1-15,0 5 1 0,-1-3 0 0,0 2 0 16,0 2 0-16,0 1 1 0,0-1 0 0,-1 1 0 16,0 1 0-16,-1-3 0 0,0 2 0 0,-1-3 0 15,2 2 0-15,0-1 0 0,0 0 0 0,0-6 0 16,-1 0 0-16,1 0 0 0,1-4 0 0,0 0 1 15,0-2-1-15,0-5 3 0,0 0-2 0,0 0 0 16,0 0 2-16,-4-12-1 0,3 3 0 0,1-2 0 16,-1-4-2-16,1-1 0 0,0-3 0 0,0 2 1 15,0-3-1-15,0-3 0 0,0-1 0 0,0 1 1 16,0-1-1-16,-1-4 0 0,-2 3 0 16,2-1 0-16,-1-1 0 0,-1 5 0 0,1 0 0 15,0 5 0-15,-1-1 0 0,1 7 0 0,1 0 0 0,-1 4 0 16,0 3 0-16,2 4-5 0,0 0 0 15,0 0 3-15,0 0-8 0,5 7 3 0,0 2 0 16,3 1-2-16,2 1 5 0,-1 1 1 0,4 2-3 16,2 0-25-16,-1-1 0 0,4 3 0 15,-2-5-20-15</inkml:trace>
  <inkml:trace contextRef="#ctx0" brushRef="#br1" timeOffset="-129027.495">28916 5982 601 0,'2'-9'41'0,"2"4"51"0,-2 2-45 0,1-4 94 15,0 6-34-15,-1-1-20 0,-2 2-7 0,0 0 8 16,0 0-28-16,0 0-13 0,0 0-6 0,0 1-4 15,3 19-15-15,-5-13 0 0,-2 3-1 0,-1 2 2 16,-1 1 0-16,0 1 14 0,0 0-2 0,-2 2 0 16,2 1 12-16,0-1-5 0,1 0-1 0,1-2 4 15,1-2-11-15,3-1-10 0,0 0-3 16,1-4 0-16,1-1-12 0,5 0-1 0,0-2-3 16,0-4-2-16,4 0 0 0,1-4-3 0,0-1-6 15,1 1-7-15,1-4-6 0,-2 0-81 0,2 2-38 16,-4-4-17-16,-2 3-102 0,-1 2 5 0,-4-1-79 15</inkml:trace>
  <inkml:trace contextRef="#ctx0" brushRef="#br1" timeOffset="-128849.613">28828 6138 827 0,'6'-2'173'0,"3"-4"-16"0,1 1-1 0,0-4-18 16,2 2-27-16,3-1-8 0,1-1-22 0,1-3-21 15,3 1-8-15,1-1-2 0,1 0-25 0,1 1-9 16,1-2-3-16,4-2-2 0,1 3-9 0,-1-1-27 16,-1-2-30-16,3 1-11 0,-1-3-42 0,5 1 2 15,-1-1-45-15</inkml:trace>
  <inkml:trace contextRef="#ctx0" brushRef="#br1" timeOffset="-128388.431">29338 5460 1189 0,'12'-7'31'0,"1"-3"6"15,3 0 0-15,2-1-3 0,0-3-6 0,4 1 2 16,1-6-3-16,1 3-7 0,1-4-4 0,-2 3-4 16,0-2-6-16,-2 2-2 0,1 4 0 0,-6-2 0 15,0 2-1-15,-2 4 0 0,-5 0 0 0,-1 5 0 16,-3-1 1-16,-5 5 2 0,0 0-3 0,-3 6 2 16,-2 2 1-16,-3 3-1 0,-1 3 1 0,-1-1 0 15,0 1-1-15,0 2 4 0,1 2 0 0,2 1-1 16,0-3 4-16,3 4-2 0,3-2 2 0,1 1 2 15,4 0-1-15,3 4 11 0,2-5 2 0,3 4 1 16,0-1 13-16,0 1 5 0,2 1-1 0,0-2 4 16,0 1 2-16,-3 0-3 0,-2-1-3 0,1-3-2 15,-3 2-5-15,0 1-8 0,-5-2-2 16,0 0 0-16,-4-1-10 0,-3-1-1 0,1 0-3 16,-6 1 0-16,-3-1-3 0,-3-6-1 0,-2 2-2 15,-1 1 0-15,0-2-3 0,-1-1-14 0,-1-3-11 16,2-3-2-16,2 0-20 0,3-3-58 0,2-2-32 15,4-2-23-15,0-6-74 0,4-2 4 0,3-3-59 0</inkml:trace>
  <inkml:trace contextRef="#ctx0" brushRef="#br1" timeOffset="-128114.517">29894 5216 1033 0,'-3'-3'123'16,"1"3"-120"-16,0 0 62 0,-3 0 35 0,0 5-14 16,-1-1-30-16,-1 3-13 0,-1 3 3 0,2 4 2 15,-3-1-15-15,-1 2 0 0,3 2-4 0,0 4-2 16,3 1-1-16,1-1-10 0,2 3-1 0,0-2 1 16,1 0-11-16,6 1 0 0,1-5-1 0,1-2-1 15,1-1 0-15,3-4-1 0,0-1 0 0,4-2-2 16,-1-5 0-16,1-3-40 0,0 0-11 0,0-3 0 15,0-3-44-15,0-2-58 0,0-1-15 0,-2-5-2 16,-1 1-57-16,-2-2 44 0,-1 2 81 0,-3-6-79 16,1 3 179-16</inkml:trace>
  <inkml:trace contextRef="#ctx0" brushRef="#br1" timeOffset="-127723.452">30067 5296 169 0,'-2'-9'11'0,"0"1"64"0,0 0-30 0,-1 1 32 16,1 3 28-16,-2-2-11 0,0 3 1 0,0 1 0 15,2 2-14-15,0 1-2 0,-1 3-4 0,1 1-2 16,-1 0-6-16,2 2-10 0,1-2-2 0,0 4 2 15,1-2-15-15,2-1-3 0,0 2-1 0,2-1 0 16,1-1-5-16,2-1 4 0,-1-1-1 0,2-2 2 16,-1 0 2-16,4-2-4 0,-3 0-3 0,4-4 1 15,-2 0-7-15,-1-2-6 0,3 4-1 0,-2-6 0 16,1 4-7-16,-4-4-3 0,3 0 1 0,-3 2 1 16,-3-2-1-16,0 1 12 0,-2 0-1 0,0 2-2 15,-1 1 12-15,-1 1-6 0,-1 3 0 0,0 0 3 16,0 0-10-16,0 0-8 0,0 0 0 0,0 0-1 15,0 0-7-15,0 0-2 0,-2 13 0 0,3-4 0 16,2-4 0-16,-1 2 0 0,1-2 1 0,2 1 0 16,-4-6 3-16,6 2 5 0,1 0 0 0,0-1 1 15,2-1 5-15,0-3 1 0,0-2 2 0,0 0 2 16,2-3 0-16,-2 1 1 0,-1-4-2 0,-2 0 1 16,-2-2-1-16,1-1-4 0,-3 1 1 0,-2-2-1 15,-2 3-4-15,-4-1-2 0,-2-2-1 0,1 1 1 16,-2 3-4-16,-1 0-3 0,0 1 0 0,-1 3 1 15,3-1-4-15,0 5 0 0,-1-2-2 0,1 3 0 16,-1 2-1-16,4 0-10 0,-3 0-22 0,4 2-8 16,-4 1-21-16,4-1-131 0,0-1-77 0,3 1 100 15,0-2 174-15,0 0-171 0</inkml:trace>
  <inkml:trace contextRef="#ctx0" brushRef="#br1" timeOffset="-127493.897">30344 4878 1548 0,'0'-2'138'0,"0"1"-13"16,9-21-33-16,0 22 6 0,0 4 0 16,3 1-38-16,0 2-3 0,1 3-9 0,1 1-3 15,-2 1-8-15,2 4-10 0,-3 2-3 0,-1 1 2 16,0 4-15-16,-4-1-1 0,0 0-1 0,-3 3-1 0,-1-1-1 15,-2-2-33-15,0 2-21 0,-2-3-7 16,-1-3-44-16,-1 1-171 0,2-3 221 0,1-5-94 0,-1-1 143 16</inkml:trace>
  <inkml:trace contextRef="#ctx0" brushRef="#br1" timeOffset="-127043.085">30705 4920 1147 0,'4'-15'102'0,"-2"-4"-1"0,1 4-19 16,4-1 0-16,-2 0 6 0,-1 3-25 0,0-2-2 16,0 4-4-16,1 3-2 0,1-1-5 0,-1 1-16 15,1 2-1-15,-2 1 0 0,2 3-17 0,0 2-3 16,0-2-4-16,0 5-2 0,3 4-2 0,0 1 1 16,-3-2 2-16,3 2 0 0,-2 2 3 0,2-2 8 15,0-1 1-15,1 2 1 0,-1-6 7 0,2 0 0 16,0 2 1-16,0-4 2 0,0-2-1 0,2-4 5 15,0 0-1-15,0-1-4 0,-1-4 5 0,-1-1-7 16,-1-1 2-16,0-2 0 0,-3 0-8 0,-1 0-4 16,-2-4-1-16,-1 2-1 0,-3 0-3 0,1 0-4 15,-4 0-2-15,0 1-1 0,-2 3-3 0,0 1-3 16,-3 0-4-16,2 5-9 0,-1-1-6 0,1 6-69 16,-2 1-24-16,1 3-1 0,1 4-84 0,-2 3-164 15,4 1 263-15,1 3-125 0,-1 2 224 0</inkml:trace>
  <inkml:trace contextRef="#ctx0" brushRef="#br1" timeOffset="-126860.835">30914 5008 1312 0,'0'0'161'0,"4"-8"5"0,0 0-48 0,2-2-34 15,0-2-11-15,3-1-3 0,1-2-39 0,-2-1-9 16,2 0-7-16,-1 0-3 0,1 1-10 0,-3-1-2 15,2 2-14-15,-2 2-4 0,0 2-10 0,1 1-99 16,-1 2-40-16,1 1-28 0,-2-2-122 0,1 2 5 16,1-1-92-16</inkml:trace>
  <inkml:trace contextRef="#ctx0" brushRef="#br1" timeOffset="-126600.713">31192 4604 1377 0,'-6'12'77'0,"3"0"3"0,3 3-5 0,0-4 2 15,4-1-3-15,3 1-1 0,2-1-3 0,3-2-5 16,1-4-1-16,0-1 5 0,2-3-10 0,4-4 1 16,-2-2-3-16,-1-4-1 0,2-1-1 0,-2-3-8 15,2-2 2-15,-4 0 0 0,-1-1-8 0,-3-1-3 0,-3-1-4 16,-4 2 0-16,-2-3-4 0,-4 3-5 15,-2 0-2-15,-2 4-1 0,-4-2-6 0,-4 7-8 0,-1-2 0 16,0 7 0-16,-3 0-8 0,0 3-22 16,-3 1-33-16,-1 4-21 0,2 1-39 0,-2 1 4 15,3 2-53-15</inkml:trace>
  <inkml:trace contextRef="#ctx0" brushRef="#br1" timeOffset="-118656.511">29280 6799 494 0,'-7'-8'245'0,"1"-2"-44"0,0 3-7 0,1-2 34 16,1 4-147-16,-1-1-12 0,-1 2 8 0,3 1-22 16,-2 3-3-16,3 3-7 0,1 2-20 0,-1 6-4 15,2 1-5-15,2 5-2 0,1-2-5 0,4 6-4 16,-2-3 1-16,4 4 0 0,-1 2-4 0,2-4-1 16,0-1-1-16,0-3 2 0,2 0-1 0,1-3 5 15,0-3-2-15,1-7-2 0,1 0 6 0,-1-3 1 16,1-4 0-16,1-2 1 0,-1-4 1 0,-3-2-1 15,1-1 1-15,-3-2 1 0,-2 1-1 0,-2-1 1 16,0-1 3-16,-2 2-1 0,-3 1 3 0,1-1 2 16,-2 1-1-16,0 3 0 0,-2 1 2 0,1 0-3 15,-1 2-1-15,2 7-2 0,0 0-3 16,0 0-5-16,0 0-1 0,0 0 2 0,-5 14-7 16,5-6 2-16,0 2-2 0,1-1 0 0,3 1 1 15,-1-3 0-15,2 3 1 0,3-2 0 0,-2-4 0 16,4 2 3-16,0-6 1 0,2 2 1 0,-1-2 3 15,3-2 5-15,-1-5 2 0,2 0-1 0,0 0 6 16,0-2-1-16,-3-1 2 0,0-5 0 16,-1 3-2-16,-3-6-2 0,-1 3 0 0,-1-3-1 15,-3-2-4-15,-2-1-2 0,-1 0-2 0,-2 0 0 16,-2 0-5-16,-2 3-2 0,-3-3-3 0,1 4 1 16,-2 2-3-16,1 4-9 0,0 2-13 0,1 5-4 15,0 2-15-15,3 2-88 0,0 5-48 0,2 2-24 16,3 4-115-16,-1 0 5 0,-1 0-90 0</inkml:trace>
  <inkml:trace contextRef="#ctx0" brushRef="#br1" timeOffset="-118407.356">29825 6754 1073 0,'0'-9'84'0,"0"-2"4"0,-1 2 0 0,1-4 9 0,-3 1-20 15,1-1-3-15,0 0 10 0,-1 1-6 0,2-2-5 16,-3 3-1-16,3 0-8 0,-3 0-7 0,4 3-2 16,0 3 2-16,-3-1-8 0,3 6-3 0,0 0-5 15,0 0-4-15,0 0-3 0,0 0-9 0,8 16-2 16,-4-10 2-16,2 3-12 0,2 1-3 0,0 0-3 16,2-3 2-16,2 2-6 0,-1-2-1 15,4 1-2-15,0-2-7 0,-2-3-3 0,1 0-114 16,-2-1-70-16,0-2 91 0,-2-5 105 0,-1 1-104 15</inkml:trace>
  <inkml:trace contextRef="#ctx0" brushRef="#br1" timeOffset="-118246.975">29687 6324 1258 0,'-6'1'105'0,"-1"-5"-6"0,4 3-1 0,-2-2-23 16,5 3-18-16,0 0 2 0,0 0-29 0,0 0-10 15,0 0-12-15,7 4-20 0,-1 0-13 0,4 1-263 16,1 1 266-16,0-1-67 0,7 2 91 0</inkml:trace>
  <inkml:trace contextRef="#ctx0" brushRef="#br1" timeOffset="-117893.582">30026 6541 1247 0,'0'0'87'0,"0"0"11"0,0 0-56 0,0-2 128 15,9-14-77-15,-2 8-25 0,-1-1-2 0,4-1 13 16,-1-1-38-16,-1-4-9 0,2 1-7 0,-1 0-1 16,-1-3-10-16,0 1-2 0,-2-3-1 0,-2 1 0 15,-2-2-1-15,-2-1 0 0,-2 1 0 0,-1-3 2 16,-2 1 0-16,-2-2 1 0,0 2-1 0,-1 2 0 15,-1 2 1-15,2 3-5 0,-2 1 0 0,1 3-1 16,-1 4-4-16,1 2-3 0,0 4-1 0,0 1-1 16,0 6-4-16,2-1 1 0,0 5-2 0,1 2 0 15,1 3-1-15,0 2 2 0,3 4 1 0,0-1 0 16,1 2 2-16,1 0 1 0,2 2 1 16,2-1-1-16,2-1 2 0,0-1 1 0,3-2 0 15,1-2 0-15,2-1 0 0,0 0 0 0,2-4-4 16,2 3-16-16,1-7-4 0,0-2-177 0,-1 1 183 15,2-2-48-15,-1-1 66 0</inkml:trace>
  <inkml:trace contextRef="#ctx0" brushRef="#br1" timeOffset="-117528.841">30197 6343 1141 0,'9'-1'62'0,"-1"0"3"0,1-4-19 16,1-1 5-16,-2-3 3 0,-1-1-25 0,3-1-3 15,-1-1-2-15,-1-2 0 0,-2-1-4 0,2-4-1 16,-3 0 0-16,-2 1 2 0,2-3-1 0,-5-3 15 16,-1 2 0-16,-1-1-4 0,-2-1 15 0,-3 2-3 15,-1 1 0-15,3 4 3 0,-5 2-10 0,5 4-9 16,-2 2-2-16,-2 5 1 0,4 2-12 0,-4 4-7 15,0 3-1-15,3 3 3 0,1 4-8 0,-4 0 2 16,4 6 2-16,3 0-2 0,-4 2 5 16,6 2 4-16,2 3 2 0,2 2-1 0,1-4 5 15,1 1 2-15,1-2-2 0,3-2-1 0,5 0 1 16,3-2-5-16,-2-3 0 0,4-4 0 16,1 0-6-16,3-2 0 0,2-4-4 0,-2-3-11 15,1-2-3-15,-2-2-130 0,1-3-112 0,-3-5 126 16,0-1 129-16,-4-7-131 0</inkml:trace>
  <inkml:trace contextRef="#ctx0" brushRef="#br1" timeOffset="-116782.779">30632 6055 723 0,'21'-12'101'0,"-2"-2"-16"15,0-1-2-15,-1-1 7 0,1-3-25 0,-2 3-15 16,-2-3-4-16,-5 0-2 0,0 2-17 0,-5-2 5 15,1 3-2-15,-2-1-1 0,-2 1 6 0,-2 1-1 16,-2 2 0-16,-3-1-2 0,-1 0-1 0,-1 3-11 16,1 1-1-16,-4 2 1 0,0 2-13 0,-2 2-1 15,0 1-2-15,1 3 0 0,1 3-1 0,0 1 3 16,-1 2-2-16,1 1 1 0,4 3 2 0,3 2-2 16,1-2 0-16,2 4 1 0,4-1-3 0,3 5 2 15,0-4 2-15,7 4 0 0,-3-1 3 0,5 2 6 0,0-2 1 16,3 1-1-16,2 1 7 0,0-2-1 0,2 3 1 15,0-4 1-15,3 4-2 0,-2-4 0 0,2 1 0 16,-3 0 2-16,-1 0-1 0,-2 1 3 0,-1-1 0 16,-3-1-2-16,-4 1 4 0,-1-2-5 0,-5 0 1 15,-2 0 1-15,-4-3-7 0,-1 0-2 0,-4 0-1 16,-6-1-1-16,-2-3-3 0,-1 0-11 0,-4 0-10 16,-1-3-3-16,-2 1-17 0,-2-4-45 0,2-2-16 0,2-2-5 15,-1 1-53-15,3-6-89 0,2-2 168 0,1-1-85 16,4-2 155-16</inkml:trace>
  <inkml:trace contextRef="#ctx0" brushRef="#br1" timeOffset="-116219.564">31146 5719 1002 0,'-6'-5'60'0,"-3"-2"10"15,0 3-21-15,-3 3 7 0,1 1 4 0,-1 1-26 16,-2 1 4-16,1 6-3 0,-1-1-3 0,1 2 3 0,2 4-10 16,0-1 0-16,1 0 4 0,1 1-14 15,3 1-1-15,1-2-3 0,2 2-1 0,3 0-1 0,0-3-2 16,4 1 1-16,2-2-1 0,0-2-2 0,4-1 3 16,0-2-1-16,1-4 0 0,2-1 2 0,0-1-1 15,2 1 0-15,0-5 2 0,0 0-2 0,-1-4 0 16,1 3 0-16,-1-4 1 0,-1-1 0 0,-3 0 2 15,1 0 0-15,-7-2 2 0,2 2 3 0,-1-1 16 16,-5-2 0-16,3 4-2 0,-3 1 15 0,0-2-4 16,0 2 1-16,0 1 2 0,0 2-9 0,-2 1-7 15,2 3-3-15,0 2 0 0,0 0-11 0,0 0-4 16,0 0-2-16,0 0 1 0,0 0-7 0,0 1 0 16,-2 19-2-16,7-11 2 0,-1-2-2 0,1 0 0 15,2 1 1-15,0-1-1 0,1-2 2 0,2 5 0 0,-3-8-1 16,2 3 1-16,-2-1 1 0,0-3-1 0,1-1 2 15,-1 0-1-15,1 0 2 0,-1-3 0 0,0-1 1 16,0-4 0-16,2 2 1 0,-2-2-2 0,-1-2 2 16,-1-1-1-16,0 1-1 0,-4-4 0 0,3 2 0 15,-4 0 0-15,-2-2-1 0,2 2 0 0,0-1 0 16,0 1-1-16,0-2 0 0,-1 3-1 0,1 3-1 0,1-3 2 16,-2 3-2-16,1 3 14 0,-1-1-9 0,1 6 4 15,0 0 7-15,0 0-1 0,0 0 2 0,0 0 2 16,0 0-4-16,10 11-5 0,-5-3 4 0,0 1-3 15,0-2-3-15,1 0-3 0,0-1 0 0,1 2-1 16,2-1-2-16,0-3 0 0,-2-1-1 0,0 1-1 16,0-3 0-16,-1 1-68 0,-1-2-36 0,-2 0-8 15,0-2-86-15,-2 1 6 0,0-6-76 0</inkml:trace>
  <inkml:trace contextRef="#ctx0" brushRef="#br1" timeOffset="-116073.8">31236 5293 1420 0,'-7'0'112'16,"-1"-1"-39"-16,1 1-6 0,-2 0 2 0,3 0-45 15,4 3-7-15,-2-2-11 0,0 1-13 0,1 0-11 0,0 2-154 16,3-1 158-16,1 2-41 0,3 2 55 0</inkml:trace>
  <inkml:trace contextRef="#ctx0" brushRef="#br1" timeOffset="-115752.637">31590 5415 1379 0,'8'-9'98'0,"-2"-5"-34"0,1 0-3 15,1 0 6-15,-3-1-41 0,-3-2 2 0,-1-2-12 16,-1 2 0-16,-1 0-1 0,-3-1 9 0,-3 0-1 15,-2-1-1-15,0 0 4 0,-3-4 0 0,0 4 14 16,-1 0-3-16,-1 1 2 0,0 3-15 0,1 0 1 16,-2 6 5-16,3 2-15 0,-2 3 0 0,3 4-10 15,-1 3-1-15,2 5-1 0,-1 1 2 0,2 6 0 0,2 1 1 16,0 4 1-16,4 2 3 0,2 0 3 0,1 3 0 16,1-3 5-16,6 0-4 0,1 1 1 15,3-2-1-15,2-2-2 0,6-1-1 0,-1-1-3 0,6-1 0 16,2-2-3-16,1 0 1 0,1-3-1 0,4 0-1 15,2-1-1-15,-5-3-127 0,0 1-104 0,-2-2 124 16,1 3 106-16,-3-3-109 0</inkml:trace>
  <inkml:trace contextRef="#ctx0" brushRef="#br1" timeOffset="-115239.018">29370 7657 675 0,'-4'4'270'0,"-1"0"-90"0,1 2-2 0,-2 1 23 0,2 3-150 15,-2 2-14-15,3 4 6 0,-2-1-15 0,3 3 4 16,0 0 9-16,2-2-22 0,0-1 9 0,2 2-4 15,3-3-3-15,1-3 8 0,3-1-3 0,1-3 1 16,2-2 4-16,2-1-5 0,2-3-4 0,0-6-1 16,2-2 0-16,0-3-3 0,0-3-4 0,1-4 0 15,-2-1 1-15,0-5-4 0,-1 1 3 0,-3-4 1 16,-3 3 2-16,-1-1 3 0,-4 1 8 0,-2 2-3 0,-4 1-1 16,-2 3 6-16,-3 3-13 0,-1 2 0 0,-2 3-1 15,-2 5-14-15,1 0-4 0,-2 4-3 0,-2 5-1 16,2 3-5-16,-3 5-9 0,1-1-14 0,0 4-5 15,1 3-16-15,1 2-56 0,2-2-19 0,0 1-12 16,4-1-68-16,2-1 2 0,4-2-36 0</inkml:trace>
  <inkml:trace contextRef="#ctx0" brushRef="#br1" timeOffset="-114917.645">29756 7524 928 0,'1'5'109'0,"3"2"-106"16,-2 1 65-16,4-1 23 0,-2 1-20 0,1-1-6 0,-1 2-28 15,2-2 5-15,-1-1 3 0,0-1-32 0,1 0-1 16,-2 0-3-16,2-4-1 0,-5-1 0 0,5 0 1 16,-2-4 3-16,2-2-5 0,-1 0 4 0,-3-4-3 15,3 0 3-15,-1-3 2 0,1-1-1 0,-3-1 17 16,2-2-5-16,-3-1 4 0,2 2 14 0,1-2-3 15,-1 2 3-15,1 0 4 0,0 1-6 0,1 1 1 16,1 3-3-16,0 2 1 0,-1-1-1 0,1 4 0 16,0 0-1-16,-2 2-1 0,3 4-2 0,1 0-9 15,-3 4-2-15,1-2 3 0,0 6-14 0,-1-3-3 16,1 4-3-16,0 1-1 0,-1 0-4 0,0-1-1 16,0 1-22-16,-1 1-14 0,1-1-14 0,-2-2-152 15,1 2-80-15,1 0 112 0,0-3 173 0,0 2-181 16</inkml:trace>
  <inkml:trace contextRef="#ctx0" brushRef="#br1" timeOffset="-114714.12">30088 6917 1393 0,'0'0'99'0,"0"0"-2"0,0 0-55 0,0 0 134 16,0 2-83-16,2 12-22 0,3-3 1 0,1 4 9 15,3 0-30-15,0 2-14 0,0 4-7 0,5-1-2 16,0 2-15-16,0 0-2 0,1 0-4 0,-3-1 0 16,2-1-4-16,2 0-12 0,-1-4-21 0,0-1-13 15,-1-1-24-15,1-2-186 0,-1-5 219 0,2-1-77 16,-3-1 112-16</inkml:trace>
  <inkml:trace contextRef="#ctx0" brushRef="#br1" timeOffset="-114540.101">29900 7156 1453 0,'5'-5'103'0,"2"2"-79"0,3-3-18 0,1 1 51 0,2-3-45 0,4 0-6 16,0 0-16-16,3-2-23 0,2-1-17 0,2 0 2 15,0 0-31-15</inkml:trace>
  <inkml:trace contextRef="#ctx0" brushRef="#br1" timeOffset="-114083.926">30531 7003 1385 0,'8'-2'149'0,"0"-2"-31"0,1-2-27 0,0-1-8 16,1-3-5-16,0 2-32 0,0-3-12 0,-3-1-2 15,2-3-4-15,-2 6-12 0,-2-4-1 0,-1 1 0 16,0 0-1-16,-4 0-1 0,0 1 3 0,-3 1-2 16,-2 3-1-16,0-2 0 0,-2 3-6 0,1 1 0 0,-3 3 0 15,2 2-7-15,-1 2-4 0,1 0 0 0,-1 5-2 16,1-1-2-16,1 4 1 0,1 0 0 0,0 2 0 16,2 0 0-16,1-1 3 0,2 3 0 0,1-1 0 15,3-3 3-15,1 1 0 0,1-1 1 0,1-2-1 16,1-3 1-16,2 0 0 0,0-2 0 0,1 0 2 15,-1-3-1-15,1-5 0 0,1 1 0 0,-1-3 1 16,1-1 0-16,0 2 1 0,-1-5 1 0,1-1-3 16,2 2 2-16,-3-1 0 0,-1-2 0 0,2 1 0 15,-4 1 0-15,2-5-1 0,1 5-1 0,-2-2 0 16,0 1-1-16,-1 2 3 0,2 0-1 0,-1 3 0 16,2 0 1-16,-4 3 11 0,2-1-1 0,1 4 2 15,-3 1 6-15,-1 0-2 0,3 5 1 0,-3 0 3 0,-2 1-7 16,0-1-3-16,-2 5 0 0,-1-1-1 0,-1 1-4 15,-1 3-1-15,-3-2 0 0,-2 0-1 0,0 1-1 16,-1-1-2-16,1 2 0 0,-3-2 0 0,1 1-2 0,-1-1-19 16,-1-1-15-16,1-4-4 0,0 2-27 0,2-1-81 15,-2-5-36-15,1-2-33 0,0 0-98 0,7 0 3 16,-1-4-73-16</inkml:trace>
  <inkml:trace contextRef="#ctx0" brushRef="#br1" timeOffset="-113869.926">30919 6495 1802 0,'10'15'84'0,"0"-2"11"0,1 2-32 0,-1 4-19 0,1-4-8 15,-1 3-4-15,1-1-18 0,-1 2-3 0,-1-2-3 16,0 0-2-16,0-2-1 0,-2 0-11 0,1 0-24 15,-1-4-10-15,-1-2-23 0,-1-2-115 0,0 0-31 16,-2-4 60-16,-3-3 151 0,0 0-152 0</inkml:trace>
  <inkml:trace contextRef="#ctx0" brushRef="#br1" timeOffset="-113720.346">30824 6616 1767 0,'8'-4'94'0,"4"-2"-19"16,3-1-19-16,5-1-24 0,3 1 0 0,0-3-6 16,2 0-24-16,3 1-85 0,2-2-100 0,1 2 103 15,-1 0 81-15,-3 1-81 0</inkml:trace>
  <inkml:trace contextRef="#ctx0" brushRef="#br1" timeOffset="-113284.084">31571 6342 1423 0,'0'0'112'0,"0"0"-12"0,-2 1-8 0,2 1-29 15,-9 18-3-15,9-13 0 0,0 3-33 0,1-2-1 16,2 2-5-16,1 0 0 0,0-3-2 0,1 1 1 0,2-2-1 16,2-1 3-16,-2-1-1 0,6-2 3 0,-4-2 1 15,5 0-1-15,-2-4 3 0,2 1-3 0,-2-1 0 16,2-5 1-16,-4 1-5 0,1-1 0 0,-1 0-2 15,-4-2-1-15,-1 1-2 0,-2-1-2 0,0 0-1 16,-3-1 1-16,-3 2-3 0,-1-1-2 0,-4 1-2 16,-2 0 0-16,-1 1-2 0,0 2-4 0,-2 0-1 15,-4 3 0-15,5 0-3 0,-4 3-2 0,3 1 0 0,-1 5-1 16,2 1-1-16,-1 2 0 0,1 1 0 16,2 2 0-16,0 3 1 0,3-2-19 0,-1 1-17 0,5-2-7 15,-1 1-25-15,3-1-99 0,1-1-55 0,1-1 69 16,4-1 162-16,1 0-148 0</inkml:trace>
  <inkml:trace contextRef="#ctx0" brushRef="#br1" timeOffset="-113044.795">31643 6027 1524 0,'0'0'105'15,"0"0"-20"-15,0 0-13 0,0 0-1 0,8 7-2 0,-4 2-19 16,2 0-7-16,0 5-1 0,5-1-1 0,-4 1-10 16,4 4-8-16,2-2-2 0,0 4 1 0,1-3-12 0,-3 2-2 15,4 1-1-15,-2-3 0 0,2 0-4 0,0-3-2 16,1 1-13-16,-1-3-9 0,2 0-10 0,3-3-85 16,-4 1-18-16,0-5 0 0,0 2-99 0,-1-3-55 15,-2-3 180-15,0-1-112 0,-3 0 219 0</inkml:trace>
  <inkml:trace contextRef="#ctx0" brushRef="#br1" timeOffset="-112651.308">32001 6018 895 0,'-6'-7'149'0,"0"1"-22"0,0 4-28 16,0 1-2-16,-3 2 3 0,3 1-34 0,-2 4-14 15,0 4-6-15,2 1-4 0,-1 2-14 0,2-1-9 0,2 4-3 16,-1 1 1-16,4 2-10 0,1-2-2 0,3-1 0 15,1 1 0-15,1-2-1 0,3-1 2 16,2-2 0-16,0-1-1 0,1-2 3 0,-1-2 1 0,2-3 1 16,-2-2-2-16,1 0 2 0,-3-2 1 0,1-3 0 15,-3-2 1-15,0-1 0 0,-2 0 2 0,-1-1 0 16,0-3 0-16,-3 1 2 0,0 0 6 0,-1-2 1 0,-1 0-2 16,0 1 7-16,-2-1-1 0,0 1 3 0,0-1 2 15,-1 3-1-15,2 1-3 0,0-1 0 16,-1 4 1-16,1-1-3 0,2 5-3 0,0 0-4 0,0 0 1 15,0 0-5-15,0 0-4 0,0 1-2 0,-5 15 0 16,7-8-6-16,1 2 0 0,2-2 0 0,1 2-1 16,0 0 0-16,1 0-2 0,1-3 0 0,2 1 1 15,-2 0-1-15,2-4-4 0,-1 0-18 0,1 0-5 16,1-3-12-16,-4-1-57 0,0 0-5 0,0-5-1 16,-1 0-62-16,0-1-32 0,-1-2-16 0,-1-3-11 15,-4 0-34-15,3 0 3 0,1-4-26 0</inkml:trace>
  <inkml:trace contextRef="#ctx0" brushRef="#br1" timeOffset="-112452.254">32115 5626 1322 0,'0'0'173'0,"0"0"-55"0,0 0-13 16,11 4-3-16,-6 5 1 0,0-1-18 0,1 2-16 15,-1 4-6-15,3 1-2 0,1 2-19 0,-2 1-7 16,5 3-2-16,-4 0-1 0,5-1-8 0,-1 2-5 15,1-3-3-15,-3 1 1 0,3-1-7 0,-2 2-1 16,-3-3 0-16,5-1-2 0,-3-1-1 0,-4-1-27 16,-1 0-18-16,-2-1-9 0,-1-1-36 0,3-2-158 15,-3-3 201-15,-3 4-82 0,-5-5 123 0</inkml:trace>
  <inkml:trace contextRef="#ctx0" brushRef="#br1" timeOffset="-112293.776">32131 5816 1828 0,'17'-8'28'16,"2"2"3"-16,-1-1-22 0,-1 1-93 0,-3 0-57 0,-2 2-30 15,1 1-119-15,-7 2 7 0,-1-1-116 0</inkml:trace>
  <inkml:trace contextRef="#ctx0" brushRef="#br1" timeOffset="-111790.358">32489 5718 1582 0,'-3'-10'84'0,"-2"0"-32"0,0 4 1 0,-3 0 7 0,1 3-41 0,-2 2-2 15,0 2-2-15,-1 3-3 0,1 2-1 0,0 4 0 16,-1 0 0-16,3 0 2 0,0 3 0 0,3 2 3 15,2 0-3-15,1 1-2 0,1-3 2 0,1 0-3 16,4 2 1-16,-1-4 1 0,3 1-4 0,3-3-1 16,0-2 1-16,1 1-2 0,1-4 1 0,-1 3 1 15,0-4 0-15,4-3-1 0,-4 2 2 0,0-2 1 16,0-4-1-16,-2 0 1 0,0 0 1 0,-2-4 1 16,1 0-1-16,-2 1 0 0,-1-4 1 0,-2 0 1 15,1-2 1-15,-4 2 1 0,0-3 2 0,0 2 9 0,-1 0-1 16,-4 0 0-16,1 2 9 0,0 1 1 15,1-1 1-15,-1 2 0 0,2 4-1 0,-1-1-1 0,3 5 2 16,0 0 1-16,0 0-2 0,0 0 5 0,0 0-2 16,0 0-1-16,6 11 4 0,0-5-8 0,2-2 0 15,2 4 0-15,1-5-9 0,1 1-5 0,1 0 0 16,1-3-3-16,0 1-5 0,2-2-1 0,-2 3-2 0,-1-3-1 16,-1 0-2-16,0-1-36 0,-1-3-31 15,-3 1-10-15,0 0-52 0,-7 1 3 0,0-2-53 0</inkml:trace>
  <inkml:trace contextRef="#ctx0" brushRef="#br1" timeOffset="-95099.158">2334 14049 1320 0,'0'0'75'0,"0"0"7"15,0 0-8-15,0 0 6 0,8 15 3 0,-6-4-22 16,-1 0-5-16,3 7-3 0,-1-1-23 0,-2 1-11 15,2 3-2-15,-1-1-2 0,0 4-11 0,-1-2-1 16,1 4-3-16,-2-3-5 0,0 1-2 0,0-1-82 16,0-1-35-16,0-1-10 0,-2-5-98 0,1 0 4 15,0-2-80-15</inkml:trace>
  <inkml:trace contextRef="#ctx0" brushRef="#br1" timeOffset="-94888.623">2413 14063 1393 0,'10'17'103'0,"-6"-8"0"0,-3 1-5 0,3 3-16 16,-1 2-6-16,-1 0-2 0,1 3-20 0,0-2-16 16,-1 3-6-16,1 3 2 0,-1-2-20 0,1 2-10 15,-3 0-52-15,0 2-34 0,5-1-39 0,1 3 4 16,-2-2-65-16</inkml:trace>
  <inkml:trace contextRef="#ctx0" brushRef="#br1" timeOffset="-93925.388">2861 13877 1153 0,'-2'-11'118'16,"-1"3"-9"-16,2 1 8 0,1 2-19 0,-1 1-1 0,1 4 1 15,0 0-26-15,0 0-7 0,0 0-3 0,-2 7 0 16,5 5-11-16,-1 4-10 0,2 3-3 0,-1 7 0 16,1 1-11-16,0 5-8 0,1 4-3 0,0 3-1 15,0 4-8-15,0 1-1 0,-1 3-2 0,1 4 1 16,1 2-3-16,-3 1 1 0,1 1 0 0,1 1-1 15,-2-2 0-15,3-3 1 0,-3-3 2 16,1-6-2-16,-1-1 2 0,0-7 0 16,0-2 0-16,-1-3 0 0,1-1 0 0,-1-3 2 15,-1-6-3-15,1 1 1 0,0-1 1 0,-2-8 1 0,3-3 1 0,-3-1-1 16,0-7 2-16,0 0-1 0,0 0-1 0,3-9 1 16,-3-2-1-16,3-4-2 0,-3-2-2 0,2-3 1 15,1-2-3-15,0-2 0 0,-1 1 0 0,3-3-1 16,1 3 0-16,0 0 0 0,0 1-1 0,0-1 1 15,2 0-1-15,0 4 0 0,-2-3 0 0,2 1 0 16,2 2 0-16,0 2-1 0,-1 1 1 0,1 3-1 16,-4 2 0-16,3 6-1 0,1-1 0 0,-1 5 0 15,-4 2-2-15,1 5 3 0,1 2-2 0,1 3 0 16,0 4 2-16,0-1 0 0,0 6-1 0,0-1 2 16,0 2-1-16,-2 1 1 0,2-1 0 0,-2 1 0 15,0 0 1-15,2-1 0 0,-2 1 0 0,0-2-1 16,1-1 1-16,-1-1 0 0,2-3 0 0,-1 0 0 15,2 0 0-15,0-7 0 0,-1 1 1 0,0-2 0 16,0-3 0-16,1-2 0 0,-1 0 1 0,1-4 1 16,-1-1 0-16,-1-3 0 0,0-2 0 0,-1-3 1 15,1-1 0-15,-1-3 1 0,-1-2-1 0,-2 2-1 16,1-2 1-16,1-2 0 0,-2 2-1 0,-1 0 1 0,2 1-1 16,-2 1 0-16,-1 0-2 0,2 1 1 0,-3 2 0 15,1 1-1-15,2 2 0 0,-2 3-1 0,0 1 0 16,-1 5 0-16,0 0 4 0,0 0-2 0,0 0 3 15,6 11 1-15,-5-1 0 0,2 2 1 0,-2 3 1 16,2-1 0-16,0 3-1 0,1 2-1 0,0-3-1 16,2 2 0-16,0 2-2 0,0-5 2 0,0 3-2 15,1-5-1-15,0 1 0 0,2-3 0 0,-1 2-1 16,1-5-1-16,0 1 1 0,0-4-4 0,3-3-3 16,-4 0-83-16,0-4-50 0,0-1-37 0,1-3-109 0,-3-1 7 15,0-2-114-15</inkml:trace>
  <inkml:trace contextRef="#ctx0" brushRef="#br1" timeOffset="-93744.42">3265 14300 2337 0,'0'0'76'0,"0"0"-28"0,0 0-23 16,0 0 5-16,0 0 1 0,0 0-25 0,0 0-6 15,1 1-15-15,12 18-15 0,-7-13-12 0,2 2-189 16,1 2 207-16,2 3-62 0,0 0 87 0</inkml:trace>
  <inkml:trace contextRef="#ctx0" brushRef="#br1" timeOffset="-93301.777">3646 14663 1620 0,'-3'11'87'0,"2"1"-21"0,0 2 5 0,1 2-23 16,0 0 0-16,2 1 3 0,2-1-28 0,1 1 0 15,1-1-5-15,1-3-1 0,3-1 0 0,1-2 1 16,2-4 2-16,-1-1 0 0,3-4 1 0,0-2 5 16,0-3 2-16,1-2 2 0,-3-4 5 0,1-2 6 15,-1-2 3-15,0-2-2 0,-2-1 8 0,-4 0-3 16,-1-2-1-16,-2-2 1 0,-2 1-5 0,-2 1-8 15,-1-2-3-15,-4 2-1 0,-1 1-9 0,-2 0-6 0,-2 0-1 16,-1 3 0-16,-3 3-6 0,2 2-6 16,-3 2-1-16,-1 5 0 0,0 3-5 0,-2 3-4 15,2 6 0-15,-1 3-3 0,2 3-1 0,3 5-3 16,-2 1-12-16,3 1-3 0,1 3-8 0,3 0-54 16,3 0-14-16,2 1-10 0,2-2-61 0,4 0-228 0,3 0 318 15,4-1-128-15,3-2 216 0</inkml:trace>
  <inkml:trace contextRef="#ctx0" brushRef="#br1" timeOffset="-92944.102">3905 14713 1138 0,'-6'-5'172'15,"2"-2"-28"-15,2 2-1 0,-3-1 4 0,1 2-60 16,3 3-17-16,1 1 3 0,0 0-21 0,0 0-3 15,0 0 1-15,-3 6-25 0,6 3 8 0,0 2-6 16,2 2-1-16,1 4 6 0,2 1-11 0,-1 3 0 16,3 2 2-16,-1 3-14 0,2 1-4 0,-1 3-1 15,0 4 0-15,-1 1-4 0,0 2 3 0,-3-3-2 16,0 5 0-16,-2-1 2 0,-4-1-1 0,-1-1 2 16,-3-3-1-16,-2-1 1 0,-3-3 3 0,1-1 1 0,-5-5-1 15,1 0 6-15,-1-6 1 0,-2-4 2 16,-3 0 0-16,2-5 2 0,-1-1-2 0,-1-4 4 0,-2-3 1 15,0 0-1-15,0-3 6 0,1-2 1 0,0-2-2 16,2-1 7-16,0 0-6 0,1 1-2 0,3-3 0 16,1-1-9-16,3 1-7 0,2 2-4 0,2-4 2 15,1 3-10-15,4-4-3 0,4 1-14 0,2-2-10 16,4 1-10-16,2-3-148 0,4-3-123 0,4-4 142 16,1 1 173-16,2-6-174 0</inkml:trace>
  <inkml:trace contextRef="#ctx0" brushRef="#br1" timeOffset="-92260.766">3999 14416 1213 0,'-5'7'119'0,"2"1"-14"15,1-1 1-15,-2 0 3 0,4 1-32 0,0-2-10 16,3 3 5-16,-1-7-11 0,4 3 0 0,0-1-2 16,2-4-11-16,3 0-4 0,0-5-4 0,0-1 2 15,1-4-7-15,2-3-6 0,-2-3-3 0,2-1-1 16,1-4-7-16,-2-1 0 0,0-2-1 0,1 1 1 15,0 0-1-15,-3-1 0 0,-1 1 1 0,-3-1-1 16,-2 0-1-16,-2 0-2 0,-1 1-1 0,-4-1 1 16,-3 1-5-16,-3 2-1 0,1 1-1 0,-3 0 1 15,0 6-3-15,-2-3-3 0,0 8 0 0,2 2 0 16,0 1-2-16,0 5-3 0,1 1-3 0,4 6 0 16,-1-1-3-16,3 4 0 0,0 4-1 0,2 3-1 15,1 3 0-15,2 6-1 0,2 2 5 0,-2 1-3 16,6 3 1-16,2 5 1 0,1 1 1 0,1 6 1 0,-1 0 0 15,4 4 4-15,0 1-3 0,1 4 3 0,-1-4 1 16,-2 1 1-16,2 1 1 0,-3-7-1 0,1 0 2 16,-3-2 1-16,-2-5-1 0,0-3 2 0,-2-1-1 15,-2-6 1-15,-1-3 1 0,0-2 0 0,-1-3 2 16,-2-7 2-16,1 0-1 0,-1-6 1 0,0-5 1 16,0 0-2-16,0 0-1 0,-6-13 1 0,4 1-3 15,1-4-1-15,-2 0-1 0,2-5-1 16,1-1 0-16,0 0-1 0,0-2 0 0,2 2-1 0,1-2 0 15,0 4-1-15,2-3 0 0,0 4 0 0,3 0-1 16,-2 5 0-16,0-3 0 0,1 4 0 0,1 4 0 0,-1 0-1 16,1 3 0-16,-1 5 1 0,1-3-2 15,0 8 2-15,1 0-2 0,-2 3 1 0,1 4 0 0,-1 2 9 16,2 1-5-16,-3 5 3 0,0-3 6 0,-1 4-3 16,0 2 2-16,1 0 1 0,1 0-4 15,0 2-3-15,-1-3 4 0,4-2-5 0,-1 2 0 0,3-2-2 16,0-8-1-16,1 0-6 0,2-5-2 0,5-2-110 15,2-4-108-15,5-6 118 0,2-3 111 0,5-4-110 16</inkml:trace>
  <inkml:trace contextRef="#ctx0" brushRef="#br1" timeOffset="-91589.21">5127 13973 1115 0,'8'-10'111'0,"-1"3"-109"0,-1 0 63 16,2 4 27-16,-3 3-23 0,1 3 8 0,-1 10-23 15,2 4 7-15,-1 6 9 0,3 5-29 0,0 4-12 16,-2 6-7-16,1 5 0 0,-2 3-13 0,1 4-2 16,-1 2-2-16,-2 1-1 0,0 0 0 0,1 0 0 15,0 0 1-15,0-7-1 0,-1-2 3 0,3-5 0 16,-2-7 0-16,-1-6 0 0,3-4 1 0,-4-5 0 16,1-5 1-16,-1-4 0 0,0-3 1 0,0-4 0 15,-1-2-1-15,2-7 2 0,0-1-1 0,-1-5-2 0,2-1-2 16,1-6 2-16,2 0-5 0,-1-1 5 0,3-3-6 15,0 2 0-15,1 1 2 0,1 1 10 0,1 1-1 16,3 3-1-16,-1 4 6 0,2 1-8 0,0 5 5 16,0 3 6-16,1 3-13 0,-1 2 2 0,1 3-1 15,-2 3 0-15,2 5 0 0,-6-1 7 0,3 4 2 16,-5 4-2-16,-3-2 7 0,1 4-2 0,-6 0 0 16,-1 0 2-16,-1 2-3 0,-2-2 0 0,-2 2-3 15,-2-5 1-15,-3-1 0 0,-3 1 0 0,1-1 0 16,-4 0 0-16,-5-2-1 0,1-3-3 0,-5-1 0 15,2 1 0-15,-2 0-4 0,1-7-4 0,-2 2-1 16,2-2 0-16,2-2-4 0,1 0-10 0,0-3-16 16,4 0-9-16,2 0-18 0,2-5-118 0,3 0-85 0,4 1 101 15,3 0 156-15,4 0-151 0</inkml:trace>
  <inkml:trace contextRef="#ctx0" brushRef="#br1" timeOffset="-91280.702">5818 14418 1134 0,'0'-5'166'16,"0"0"-162"-16,0 3 113 0,0-2 38 0,0 4-26 15,0 0-2-15,0 0-21 0,0 0-1 0,0 0-1 16,0 0-25-16,-5 16-1 0,4-5-4 0,0 5 0 16,-1 2-4-16,2 4-6 0,0 1 0 0,0 4-2 15,2 1-8-15,0 1-12 0,2-3-3 0,1 0 0 16,1-1-15-16,2-2-9 0,2-3-3 16,-1-3-1-16,4-3-9 0,0-3-1 0,1-1-11 15,-1-8-11-15,2-1-7 0,0-3-130 0,-1-3-94 16,2-7 111-16,-4-6 144 0,-3-4-146 15</inkml:trace>
  <inkml:trace contextRef="#ctx0" brushRef="#br1" timeOffset="-91080.755">5700 14254 2144 0,'0'0'104'0,"0"0"-13"0,0 0 0 0,0 0 15 16,0 0-51-16,0 0-6 0,0 0 12 16,0 0-20-16,0 0-3 0,0 0 0 0,0 0-24 15,0-1-13-15,0 1-34 0,0-1-19 16,0-2-32-16,1 2 2 0,16-19-46 0</inkml:trace>
  <inkml:trace contextRef="#ctx0" brushRef="#br1" timeOffset="-90151.456">6222 14502 1283 0,'4'-26'164'0,"-2"3"-7"0,-1-1 1 16,-1 2-23-16,0 0-27 0,-1 3 6 0,-4 1-33 15,0 4-21-15,-1 4-11 0,-4 6-4 16,1 0-24-16,-2 4-6 0,1 6-4 0,-3 5 0 16,2 4-7-16,0 5-3 0,-2 4-1 0,2 7-2 15,1 0-2-15,2 6 0 0,-1-1 0 0,7 1-1 16,-3-1 1-16,2-3 1 0,2-3 1 0,3-5-1 15,1-1 1-15,4-6 0 0,1-2 1 0,-1-3 0 16,1-5 0-16,-1-5 1 0,4 2-1 0,-2-5 1 16,1-6 0-16,-1-4 1 0,1-1 0 15,-1-4 1-15,1 0 1 0,1-2 1 0,-6-4 1 16,0 0 0-16,2 1 1 0,-3-1 2 0,-3 0 0 16,2 0 0-16,-3 0 2 0,0 3-2 0,0-3 0 15,0 5 1-15,-3 1-3 0,3 3 5 16,0 3 0-16,0 3-2 0,0 6 5 0,0 0-1 15,0 0-1-15,0 0 4 0,5 5-3 0,-4 6-2 16,2 0-2-16,0 6 1 0,4-2-3 0,-1 5-3 16,0-2 0-16,1 2-1 0,2 1-3 0,0 0 0 15,1-3 0-15,-1 2 0 0,3-1-1 0,-1-5 1 16,1 1 0-16,-1-2 0 0,1-4 1 0,1-1 0 16,-1-3 2-16,0-2-1 0,1-3 0 0,-1 0 2 15,0-3 1-15,0-2 1 0,-1-4 1 0,0-2-1 16,-1-1 2-16,-1-4-1 0,1-4 1 0,-1-1 0 15,0-4 0-15,-2-1-1 0,2-2 1 0,-3 1 1 16,-2-3-1-16,-2 2 1 0,0 2-1 0,-2 3 0 16,-1 3-2-16,0 0 1 0,-1 7-2 0,-1 1 2 15,2 1-2-15,1 6 1 0,0 5 0 16,0 0-4-16,0 0 2 0,0 0 0 16,7 8-3-16,-1 3-1 0,2 0 0 0,4 3-1 15,-3 0 0-15,2 4 3 0,0 1 0 0,1 0-1 16,2 1 4-16,-2 2-1 0,-1 0 2 0,0 3 0 15,2-1-2-15,0 1 1 0,-3 0-1 0,1-1 0 16,-6 0 0-16,1 1 1 0,-3-1 0 0,-6 0-1 16,0-2 2-16,-5 0 3 0,1 1 0 0,-4-3 0 15,-2 1 3-15,2-5-1 0,-3 0 2 16,2-3-1-16,0-2 0 0,-3-8-3 0,1 0-1 0,2-3-1 16,1-1-3-16,-1-7-6 0,2 1-15 15,-1-5-6-15,4-1-14 0,5-3-98 0,1-1-69 16,2-3-60-16,6-2-139 0,1-2 9 0,6 0-139 15</inkml:trace>
  <inkml:trace contextRef="#ctx0" brushRef="#br1" timeOffset="-89503.689">6966 13835 1836 0,'0'0'128'0,"0"0"-47"16,0 0-54-16,5 12 139 0,0-2-104 0,0 2-23 15,1 2 0-15,0 3 7 0,3 2-29 0,-2 0-3 16,-1 2-5-16,2 0-3 0,-2 0-3 0,1-4-1 16,1 2-1-16,0-4 1 0,-4-3-2 0,3-2-9 15,-1-3-3-15,3-2 1 0,-4-3-11 0,1-4-9 16,-1-3-7-16,1-4 1 0,0-3-10 0,-1-4 13 15,2-1 2-15,-5-4-5 0,4-1 16 0,-1 0 6 16,-1-2 7-16,-2 1 3 0,1-1 5 16,0 3 1-16,0-1 3 0,-2 5 2 0,2 0 3 15,-2 3 28-15,1 3 0 0,1 4-3 16,0 2 28-16,1 3 2 0,0 4 6 0,1 5 4 16,-1-2-3-16,-1 5-13 0,1 2-3 0,0 4 1 15,1 3-17-15,-2 1-13 0,3 2-4 0,2 0 0 16,-1 1-15-16,2 0-4 0,1-4-32 0,1 1-16 15,-1-3-20-15,5-4 1 0,-1-3-36 0</inkml:trace>
  <inkml:trace contextRef="#ctx0" brushRef="#br1" timeOffset="-87237.813">3114 15941 374 0,'48'-9'32'0,"3"3"-22"0,2-2-2 16,5 4 0-16,1-4 0 0,0 2-3 0,4 1 26 15,2 0-5-15,1-1-6 0,2 1 21 0,1 0-19 16,1 0 9-16,3 1 24 0,1 1-24 15,4-1 9-15,-1 3-7 0,6-2-1 0,0 2 17 16,7 0-17-16,0-2 7 0,5 1-3 16,0 1-7-16,4-1 34 0,3 0-1 0,5-2-3 15,2 1 40-15,1 1-22 0,2-4 12 0,3 2-13 16,2 0-16-16,1 0-13 0,-2 1-4 0,-1-2 0 16,0 1-15-16,-3-3 9 0,-1 5-3 0,-6-3-1 15,-3 4 8-15,-3-4-5 0,-4 0-2 0,-6 4 2 16,-4-3-8-16,-5 0-8 0,-6 2 0 0,-2-3 0 15,-4 1-10-15,-7-2 4 0,-4 1-5 0,-6-2-21 16,-7 0-1-16,-6 1-326 0,-6 0 320 16,-12-3-76-16,-7-2 97 0</inkml:trace>
  <inkml:trace contextRef="#ctx0" brushRef="#br1" timeOffset="-69365.652">29046 3279 346 0,'0'0'206'0,"0"0"-66"0,0 1-28 0,0 0-58 16,3 23 63-16,-6-11-103 0,0 3 0 0,-2 6 3 16,-3 4 1-16,0 8 1 0,-2 1 2 0,-4 7-2 15,1 4-3-15,-2 1 1 0,-1 2-5 0,-1 3-2 16,1-3 0-16,-2 1-1 0,1-1-2 15,1-2-1-15,0-3 0 0,4-2-8 0,-1-1-1 16,3-5-90-16,2-3-27 0,2-6 52 16,-1-3 69-16,4-6-73 0</inkml:trace>
  <inkml:trace contextRef="#ctx0" brushRef="#br1" timeOffset="-69158.239">28785 3998 339 0,'-5'-10'134'0,"0"3"-13"16,1 3 0-16,-1 0-18 0,-5 3-11 0,4 2-9 15,0 5-19-15,-1 6-10 0,-1 4-4 0,1 2 0 16,-3 4-14-16,1 3-4 0,3 3 1 16,-2-2 2-16,1 3-4 0,1-6 8 0,1 0 3 15,5-4-2-15,0-2 11 0,4-3 3 0,0-4 1 16,6-3 2-16,2-2 0 0,4-3-13 16,2-2-4-16,2-2 2 0,5-2-16 0,1-7-8 15,2 0-31-15,2-2-16 0,-2-5-26 0,2 1 3 16,-1-4-34-16</inkml:trace>
  <inkml:trace contextRef="#ctx0" brushRef="#br1" timeOffset="-58609.484">24984 14085 268 0,'2'-21'100'0,"1"-4"11"16,-2 1 0-16,1-1-7 0,2-4 34 0,-2-2-7 15,2 0 1-15,0-4 3 0,0 1-4 0,-1-2 5 16,1 4-4-16,1-1-6 0,-1 0-5 0,0 4 1 15,1 3-13-15,-1 1-15 0,2 4-4 0,0 3-1 16,1 1-20-16,-2 3-13 0,2 3-6 0,0 3 0 0,0 5-16 16,1 2-7-16,-3 1-3 0,-1 4 0 0,2 6-9 15,-2 4-2-15,-1 3 0 0,0 3 0 16,-1 6-4-16,0-2-2 0,-1 10 0 0,0 0 0 16,0 1-3-16,0 3 0 0,-1 3 0 0,0-3 0 15,2 4 1-15,-2-4-2 0,0 2 2 0,1-4-1 16,-1-3 1-16,-1-5 0 0,1 2 0 0,0-5-1 15,0-1 2-15,1-5 0 0,0-1 0 0,-2-3 0 16,2-3 0-16,0-1 0 0,1-1 0 0,-2-5 1 16,2 0-1-16,-1-1 3 0,-1-4-1 0,0 0 0 15,0 0 1-15,0 0-3 0,8-17 0 0,-5 6 2 16,-1-2-5-16,1 0-2 0,4-1 1 0,-4-2-1 16,1-2 0-16,3-1-1 0,0 3 1 0,0-4-1 15,2 2 0-15,-3 0-1 0,2 1 1 0,1 1-1 16,1 3-1-16,-1 1 1 0,-1 1 0 0,2 3-2 15,-1 3 2-15,1 1-1 0,-2 2 0 0,1 3 0 16,-3 1-1-16,1 4 0 0,0 3 1 0,-3 3-1 16,1 1 1-16,-1 3 0 0,0 1 0 0,1 0 0 15,-3 2 1-15,2 1 1 0,0-4 0 0,-1 2 0 16,1-2 0-16,1-1 0 0,0 0 0 0,1-2 0 16,1 0 0-16,2 0 1 0,0-4-1 0,1 0 0 15,-1-3 1-15,3 0 0 0,-1-5 1 0,0 2 2 16,0-3 0-16,0-4-2 0,1 0 0 0,1-2 1 15,-1 0 0-15,-1-3 2 0,1-1 0 0,0-2-5 16,-1-3 3-16,1 3-1 0,-3-3 0 0,1 2 2 16,-2-4-4-16,-2 3 4 0,0 0-1 0,1 2 0 15,0-1 3-15,-4 2 0 0,0 4 4 0,0 2 0 16,-1-2 1-16,-2 7 4 0,0 0 2 0,0 0 0 16,0 0 4-16,1 0-1 0,14 12-1 0,-14-5-1 15,2 3-1-15,2-1-6 0,-3 2-1 0,2 4 0 16,-2-4-5-16,2 1-3 0,1 2 0 0,0-1-2 15,1 0 0-15,2-2-1 0,-1-1-2 0,0-2-3 16,5 3-1-16,-3-7-73 0,2 3-30 0,1-3-19 16,-1-4-84-16,1 0 4 0,2-4-79 0</inkml:trace>
  <inkml:trace contextRef="#ctx0" brushRef="#br1" timeOffset="-58027.057">25834 14049 2282 0,'-4'0'161'0,"4"3"-149"15,1-1-15-15,3 3 73 0,0-1-81 0,3 2 7 16,2-1-1-16,-1 2 0 0,1-2 7 0,-2 3 12 16,1-2 4-16,-1 0-2 0,1 3 11 15,-2-4-4-15,2 2 0 0,1-2 6 0,2 2-8 16,1-2 4-16,2 0 0 0,0-3-2 16,0-2 4-16,1 1 0 0,1-1 0 0,0-1 3 15,0-6-3-15,-3 1-2 0,1-2-3 0,0-2-1 16,-4-1-4-16,-2-3-2 0,1 0 0 0,-6-3 1 15,-1 0-3-15,-2 0-1 0,-2 1-1 16,-3-3 0-16,-3 3-2 0,-3 1 2 0,-2 2-2 0,-2 3 0 16,-5 1 1-16,2 2-4 0,-2 4-2 0,-2 3 3 15,1 0-6-15,0 6-2 0,1 3-2 16,0 2-1-16,3 2-2 0,1 4-3 16,1-2-1-16,3 4 0 0,1 0-3 0,2 1-17 15,2-1-14-15,3 4-2 0,0-7-25 0,4 3-75 0,0-1-43 16,1-1-17-16,3-1-96 0,2 0 4 15,2 0-67-15</inkml:trace>
  <inkml:trace contextRef="#ctx0" brushRef="#br1" timeOffset="-57695.212">26030 14058 2196 0,'-3'-7'35'0,"3"3"-10"0,2-2 0 0,0 2-1 16,1 3-13-16,1 0-3 0,3 1-1 15,0 2 8-15,0 3 3 0,2 5-1 0,0 0 9 16,-2 4-2-16,2 3-1 0,1 1 4 16,-2 1-6-16,1 4 0 0,-3 0 0 0,3 3-1 15,-2 4-1-15,2 2 4 0,-3 1-1 0,0 2 0 16,-1 1 4-16,0 1-5 0,-1 2 1 0,-1-2 5 16,0 0-4-16,-4-2 6 0,-1-3-4 15,0 0 0-15,-3-5 7 0,-1-4-7 0,0 1 4 0,-5-6-7 16,-2-2-4-16,1-3 12 0,-2-1 2 15,1-4-2-15,-1-2 13 0,-2-4-5 0,0-2-1 16,2 0 4-16,3-2-9 0,-1-8-11 0,1 0-5 16,1-2 1-16,3-1-14 0,0-5-5 15,5 2-5-15,1-8-5 0,0-3-8 0,4 2-56 16,2-5-30-16,3-5-15 0,0 1-73 0,6-5 4 16,-1 1-61-16</inkml:trace>
  <inkml:trace contextRef="#ctx0" brushRef="#br1" timeOffset="-54515.447">25459 13653 658 0,'2'-7'133'0,"3"1"-131"0,-1 2 108 15,-1-3 52-15,1 4-31 0,0-3-17 0,-2 4-20 16,2-1-7-16,-3 2 0 0,-1 1-26 0,0 0-17 15,0 0-6-15,0 0 1 0,0 0-19 0,0 0-2 16,0 1-4-16,0-1 1 0,0 1-2 0,10 24 6 16,-6-16 3-16,-1-4-1 0,2 1 8 0,2-3 2 15,1 5 1-15,2-7 1 0,1-1 2 0,0-1-1 16,-2 0-11-16,2-6 3 0,0 4-7 0,-2-5-2 16,-1 0-2-16,-4 0 3 0,0 2-8 15,-3 0-4-15,0-3 1 0,-2 3 0 16,-3 0-4-16,-2 5-32 0,-2-5-38 0,-2 4-16 15,-1 1-52-15,-3 2 3 0,-1 2-60 0</inkml:trace>
  <inkml:trace contextRef="#ctx0" brushRef="#br1" timeOffset="-53856.326">26064 13826 1076 0,'13'-5'75'0,"0"4"-12"16,3-4-41-16,4 0 118 0,1 0-90 15,4-2 3-15,1-2-2 0,1-1 4 0,2 0-1 0,0-1 4 16,-2-1-3-16,-2-3 0 0,-3 1 2 16,-1 2-15-16,-3-4 0 0,-3 0 1 15,-3 0-16-15,-2-1-5 0,-2-2-4 0,-3 2 2 16,-2 0-6-16,-1-1-8 0,-2 1 3 0,-3 1-1 15,-1 4-3-15,-1 1-3 0,-2 1 2 0,0 4-5 16,-2 1-2-16,-1 5-2 0,0 0 0 0,-1 6-1 16,0 2-1-16,1 5 1 0,0 3-1 0,0 2 1 15,1 2 0-15,1 2 2 0,0 2 0 16,1 2-1-16,1 1 2 0,2 1 1 0,2 1 0 16,0 0 0-16,0 3 1 0,2 2 0 0,0-1 1 0,3 1-1 15,-1 0 1-15,2-1 0 0,-2-1 1 16,3-4-1-16,-1 1 2 0,1-6 2 0,0 0-1 15,-1-7 1-15,1-3 2 0,-2-2 3 0,1-2 0 16,-2-2 1-16,2-5 4 0,-1-2 0 16,-1-4 0-16,1-2 0 0,0-1 0 0,1-1-3 15,0-6-2-15,1-1-1 0,0 1-5 0,1 1 6 16,0-3 1-16,1 3-1 0,-1-1 6 0,2 2 8 16,-1 2 1-16,1 3 1 0,-1-1 8 0,0 4-3 15,0 2 0-15,0 2 2 0,0 0-4 0,1 6-3 16,-1-2-1-16,3 4 1 0,-1 2-3 0,1-2-9 15,1 4 0-15,-3-1-1 0,3 0-7 16,-2 2-2-16,0-2-26 0,-3 2-28 0,-1-3-15 16,-5 5 3-16,-3-8-39 0</inkml:trace>
  <inkml:trace contextRef="#ctx0" brushRef="#br1" timeOffset="-39832.3">26917 13864 540 0,'-4'-10'319'0,"2"3"-69"0,-1 3-14 0,1-2 37 16,-1 1-201-16,3 5 4 0,0 0-20 15,0 0-13-15,0 0-2 0,0 11 2 0,3-3-17 16,1 7-4-16,0-2-3 0,3 4 0 0,0 4-4 15,3 2-4-15,-1 1-2 0,2 1 0 0,0 0-5 16,1-2 2-16,2 0-2 0,-2-2 2 16,2-2 0-16,-1-3 2 0,3 0 2 0,-1-4 0 15,0 1 3-15,0-6 8 0,-3 2 0 0,3-4 0 16,-3-3 8-16,-2-2-2 0,0-1 2 0,-3-4 1 16,2-1-3-16,-3-2-1 0,0-5-2 0,-2-2 1 15,-2 0-3-15,3-3-2 0,-1-3 0 0,-3-3-2 16,-1-3-2-16,0-1-2 0,-1-2-3 0,-1 1 1 15,2 0-5-15,-2 4-4 0,-3 1-1 0,4 4-1 16,0 4-3-16,0 5-18 0,1 5 8 16,0 6-58-16,0 0-1 0,5 0-89 0,-2 6-4 15,2 5 23-15,0 1-116 0,3 4 13 0,0 3-53 16</inkml:trace>
  <inkml:trace contextRef="#ctx0" brushRef="#br1" timeOffset="-39178.114">27426 14152 548 0,'10'-10'157'0,"0"1"-155"0,-1-2 136 15,1-1 64-15,1-1-18 0,0 0-53 0,-1-6-19 16,-2 2-7-16,-1-3-3 0,-1-1-24 0,-1 3-12 16,-3-3-6-16,-2 2 0 0,0 3-17 0,-2 2-13 15,-2 2-5-15,-1 5 2 0,-1 1-18 0,0 3-6 16,-2 5-4-16,0 4-1 0,-2 0-9 0,1 8 2 15,1 2 0-15,-1 2-2 0,1 2 2 0,2 3 3 16,1 2 2-16,3-2-2 0,1 2 4 0,1-5 1 16,0 0 1-16,3-2 0 0,4-3 2 0,-3-4 1 15,3 0 1-15,0-2 0 0,0-4 1 0,0 1 1 16,0-4 1-16,-1 0 0 0,-1-2 1 0,0-4 1 16,-1-1-1-16,-1-1 1 0,1-3-1 0,0-1 0 15,-2-3-2-15,0-1 1 0,0-2-1 16,-2 0-1-16,1 1-1 0,-1-5 1 0,0 3-2 15,-1 1 0-15,0 3 0 0,0 0-1 0,-1 1 0 16,2 2-2-16,-1 4-1 0,1 6-1 16,0 0-3-16,0 0-1 0,3 8 0 0,-1 4-1 15,2 0 0-15,-1 3 2 0,1 1 0 0,2 1 1 16,0 0 3-16,2-1-1 0,1 2 1 0,-1-4 1 16,2 1 0-16,0-5 0 0,-1 2 1 0,3-2 0 15,-2-2 1-15,0-1 0 0,-1-1 2 0,0-2-1 16,-1 1 3-16,0-4 0 0,1-1 2 0,-3-1-1 15,-1-3 3-15,-1-2 1 0,1-1-4 0,-3-2 0 16,2 0-1-16,-2-4-1 0,1 0 0 0,-3 0-1 16,1-2-2-16,1 2-2 0,1-6 2 15,-2 4 1-15,0-5-2 0,3 6-1 0,-2-2 0 16,2 0 0-16,0 2-2 0,1 3-1 0,-2 1 1 16,4 3 0-16,-1 0-2 0,-2 6 2 0,3-1 1 15,-2 2-2-15,1 3 3 0,0 4 1 0,0 0 1 16,3 3 1-16,-4 1 2 0,1 3 2 0,0-1-2 15,4 4 2-15,-2-3 0 0,0 1 2 16,2 0-1-16,-1-1 1 0,1-1 0 0,1-1 2 16,-1-1 1-16,-1-1 0 0,3 0 2 0,-1-4-3 15,0 2 2-15,-1-4 0 0,1 1-3 0,-1-3 0 16,1-1 2-16,-1-1-1 0,-2-1 0 0,1-1-21 16,-2-3-29-16,2 2-8 0,-4-3-39 0,0-1 4 15,-3 0-45-15</inkml:trace>
  <inkml:trace contextRef="#ctx0" brushRef="#br1" timeOffset="-38729.937">28030 13932 1274 0,'0'0'89'0,"0"0"0"0,5 14-46 0,-3-4 97 16,-1 2-42-16,2 1-12 0,-2 4 2 0,0-1 6 15,2 2-20-15,-2-1-19 0,0-1-5 0,0 0-2 16,3-1-22-16,0-1-6 0,2-2-4 15,0-1 0-15,0-2-8 0,3 0 2 0,0-5-3 16,1 3-7-16,-1-7 0 0,3 0-76 0,1 0-26 16,-2-7-10-16,2 1-92 0,-2-9 4 0,1 2-65 15</inkml:trace>
  <inkml:trace contextRef="#ctx0" brushRef="#br1" timeOffset="-38573.241">28100 13646 1046 0,'-9'-9'179'0,"5"2"-18"0,0 3 0 0,-1-2-23 16,2 2-5-16,3 4-15 0,0 0-22 0,0 0-31 16,0 0-7-16,0 0 4 0,0 0-37 0,0 0-5 15,0 0-7-15,0 0-9 0,12 14-4 0,-8-7-109 16,4 4-85-16,-2 0 101 0,3 2 95 0,-3 2-93 16</inkml:trace>
  <inkml:trace contextRef="#ctx0" brushRef="#br1" timeOffset="-38156.278">28376 14080 957 0,'9'-10'139'0,"0"-1"-136"15,-1-1 80-15,0 1 41 0,-3-7 4 0,0 4-46 16,-3-1 1-16,-1-4 0 0,-2 2-4 0,-1 1 1 15,-3 1-16-15,-3 0-4 0,1 3 2 16,-2 3-21-16,-2 0-13 0,0 4-5 0,-1 1 0 16,-1 3-16-16,2 2-3 0,-2 3-2 0,2 3-2 15,1 3-3-15,1 2 0 0,0 3 0 0,3 2-1 16,3-1 1-16,-1 3 2 0,4-3 0 0,1 2 0 16,3-2 1-16,1 1 2 0,1-5 1 15,4 0-1-15,-2-2 2 0,5-4 0 0,-2 2 1 16,1-3 1-16,-1-2 0 0,0-1 1 0,1-2 0 0,-3-2 0 15,1-1 1-15,-2-2-1 0,-1-2 0 16,-2 1-1-16,0-2 0 0,-1-1-2 0,-2 0 1 16,1 1 0-16,-2-1-1 0,-1 2-1 0,0 1-2 15,0-2 1-15,0 4-2 0,0 1-2 0,0 3-1 16,0 0-1-16,0 0-3 0,1 0 2 0,11 8 0 16,-5-1-1-16,-1 2 3 0,2 0 0 0,1 1-18 15,0 0-8-15,0 1-12 0,3 0-119 0,-3-1-70 16,1 0 90-16,0 1 142 0,-1-4-146 15</inkml:trace>
  <inkml:trace contextRef="#ctx0" brushRef="#br1" timeOffset="-37771.181">28627 13922 765 0,'0'-5'132'0,"2"3"-23"0,2 2 0 0,0 0-14 16,-4 1-15-16,3 5-10 0,5 2-14 0,-4 3-2 15,2 1-4-15,-1 3 2 0,0 2-6 0,1 2-14 16,1 0-4-16,-2-3 2 0,0 4-18 0,-1-4-1 16,-1 2-2-16,4-4 0 0,-5-1-2 0,1-1 1 15,-2-2 0-15,1-1 1 0,1-5 0 0,-1 3 3 16,-1-6 1-16,2 0 0 0,-3-1 3 0,0 0-2 16,0 0 1-16,0-1 0 0,2-18-1 0,-2 9-3 15,0-3-3-15,-2-1 1 0,2 1-2 16,2-3-1-16,1 0-1 0,-2-2 0 15,2 1 0-15,-3-1 15 0,3 2 0 0,3 1-4 16,-2-2 15-16,-1 3-2 0,-1 0 2 0,5 6 4 16,-3-1-6-16,2 4-7 0,2 1 1 0,-3 3 1 15,2 1-8-15,0 4-1 0,2 1-4 0,-3 2 1 16,2 4-4-16,-1 0-1 0,-1 2-2 0,-1 2 0 16,-1 2-2-16,1-2-1 0,-3 2 1 0,0-2-1 15,-1 1 1-15,0-3-28 0,0 3-20 16,2-4-1-16,0-4-39 0,2 1-115 0,-1-1-88 0,5 0 94 15,-1-3 196-15,2-3-176 0</inkml:trace>
  <inkml:trace contextRef="#ctx0" brushRef="#br1" timeOffset="-37317.004">29098 13853 1102 0,'0'-12'77'0,"0"-3"27"0,-1 8-62 16,-2-3 130-16,2 1-69 0,-1 7-23 0,-3-2-8 15,0 4-1-15,-2 0-28 0,-2 5-11 0,0 4-4 16,-2-2-4-16,0 3-10 0,1 3-1 16,-1 2-4-16,1 1 0 0,2 3-1 0,1-1 0 15,2 2-1-15,4 1 1 0,1 0 0 0,1-3 0 16,4 2 2-16,4-1 0 0,1-5 0 0,1 1 0 16,3-4 0-16,0-1 2 0,2-1 0 0,3-4 1 15,-1-1 1-15,2-3 0 0,0-1 2 0,0-1 2 16,-1-6 2-16,0 1 0 0,-1-4 5 0,-2-1 0 15,0-1-1-15,-3-4 1 0,-1 0 1 0,-2-1-5 16,0-2-1-16,-3 2-1 0,-3-1-5 0,0 0-4 16,-2 2 0-16,-2 0-1 0,-4 1-3 0,0 4-3 15,-1 1-2-15,-3 3 0 0,1 1-2 0,-2 3-2 16,3 3-1-16,0 0 0 0,2 5-2 16,-1 2 2-16,-1 0 1 0,2 2 0 0,2 4 2 15,2 0 2-15,-4 2 0 0,4 1 3 0,0 0 3 16,3 0 2-16,2 3 1 0,-1-4 0 15,5-1 4-15,2 0 4 0,2 1 0 0,1-4-3 16,4 0 6-16,0-4-4 0,3 1-1 0,1-3 2 16,-1 0-6-16,-1-3-3 0,2 1 1 0,-4-2-1 15,-4-1-2-15,0 0-1 0,-3-1-2 0,-2-2-5 16,-3 2-2-16,-2 0-118 0,-4 1-130 0,0 0 133 16,0 0 120-16,0-2-119 0</inkml:trace>
  <inkml:trace contextRef="#ctx0" brushRef="#br1" timeOffset="-19201.394">30406 2875 850 0,'-1'10'32'0,"-3"7"-10"0,0 2 16 0,2 8-6 15,-3 3 6-15,-2 9 1 0,-2 5-8 0,1 6-7 16,-1 4-1-16,-4 4 1 0,0 4-8 0,-1 3-3 15,-1 2-4-15,-2-1-1 0,2 2-3 0,-3-4-1 16,-1-1 0-16,3-3 0 0,-2-4-1 0,2-3-1 16,0-7-1-16,2-4-1 0,0-4 0 0,3-6-23 15,2-2-10-15,0-4-7 0,0-4-26 0,1-5 1 16,-1-1-24-16</inkml:trace>
  <inkml:trace contextRef="#ctx0" brushRef="#br1" timeOffset="-18925.146">29919 3976 136 0,'-4'-19'101'0,"1"4"-1"0,1 2 0 16,0 0-4-16,0 1-5 0,1 1 0 0,0 2-8 16,1 3 2-16,0 1-6 0,0 2-3 15,0 3-4-15,0 0-20 0,0 0-2 0,0 0 5 0,5 8-27 16,-3 0-1-16,2 3-2 0,0 5-2 16,-1 0-1-16,2 4 2 0,0-2 0 0,1 3 0 15,2 2 2-15,0 0 2 0,2-1 3 0,3 0-2 16,0-1 4-16,1 0-1 0,2-4 1 0,1-1 3 15,2-2-1-15,0-3 0 0,4-1-2 0,-1-5 0 16,0-3-1-16,1-2-4 0,1-2-1 0,1-2 1 16,0-6-6-16,-2-1-4 0,-2-4-2 0,2-4 1 15,-1 0-6-15,0-2-3 0,1-1-7 0,-4-3-10 16,0 1-7-16,-1 0-94 0,0-1-62 0,-6 4 77 16,0-1 96-16,-4 6-99 0</inkml:trace>
  <inkml:trace contextRef="#ctx1" brushRef="#br1">4053 17236 0,'0'0'0,"0"0"15,0 0-15,0 0 16,0 0-1</inkml:trace>
  <inkml:trace contextRef="#ctx1" brushRef="#br0" timeOffset="4213.208">33860 14083 0,'0'0'0,"0"0"0,0 0 0,0 0 0,0 0 0,0 0 0,0 0 0,0 0 0,0 0 0,0 0 0,0 0 0,0 0 0,0 0 0,0 0 0,0 0 0,0 0 0,0 0 0,0 0 0</inkml:trace>
  <inkml:trace contextRef="#ctx0" brushRef="#br0" timeOffset="-5101.195">27681 8861 220 0,'0'0'16'0,"0"0"22"16,0 0 4-16,0 0-21 0,0 0 43 0,0 0 0 16,0 0-10-16,0 0-1 0,0 0-8 0,0 0-2 15,1 0-4-15,0 0-6 0,-1 0-1 0,0 0 4 16,0 0-9-16,0 0 9 0,0 0 0 0,0 2-2 16,0-1 9-16,0 1-4 0,4 22 0 0,-5-16 2 15,-4 2-7-15,2 0-12 0,-2 2-3 0,1 1-1 16,-3 2-13-16,0-2-4 0,2 0-2 0,-3-1-2 15,3-1-3-15,-1 0-24 0,0-1-6 0,0 0 0 16,0-3-25-16,3-2-27 0,1 3-22 0,-2-5-9 16,3 2-35-16,1-5 1 0,0 0-24 0</inkml:trace>
  <inkml:trace contextRef="#ctx0" brushRef="#br0" timeOffset="-4919.733">27621 8913 480 0,'0'0'100'0,"0"0"-98"0,0 0 83 0,0 1 63 16,2 15-42-16,1-9-30 0,3 4-18 0,1-5-1 15,-1 5 5-15,-1-2-25 0,1 1-13 0,3-1-7 16,-1 2-1-16,1 1-15 0,1-5-66 16,1 2-103-16,5-1 94 0,-1-2 75 0,3 3-74 15</inkml:trace>
  <inkml:trace contextRef="#ctx0" brushRef="#br0" timeOffset="-214.478">24990 6863 92 0,'0'0'6'0,"0"0"47"16,0 0-21-16,0 0 25 0,0-3 19 0,0 2 5 16,0 0 0-16,0 0 2 0,0-1 1 0,1 1 1 15,-1 0 3-15,0 1 1 0,1-1-1 0,0-2-1 16,1 2-2-16,-1 0 2 0,0 1-4 0,0 0-5 15,1 0-1-15,-1 0 2 0,0 0-8 0,0 0 0 16,1 0-3-16,-1 0 1 0,0 0-4 0,0 0-5 16,1 1-3-16,-1 0-1 0,0 2-9 0,0-2-8 15,0-1-1-15,1 2-1 0,-1 1-9 0,0-1-4 16,0 2 44 0,1-3-47-16,-1 2-4 0,0-1 3 0,0-1-4 15,1 1 1-15,-1 0-3 0,0-1-3 0,0-1-2 16,2 1 1-16,-1-1 0 0,-1 0-2 0,25-6-1 15,-26-1-2-15,2 1 2 0,-2 0-3 16,0-2 0-16,0 2-1 0,0 0-1 0,0 1 0 16,1 0-1-16,-1 0 1 0,-1-2 0 0,1 4 0 15,0-4 0-15,0 3 0 0,0 0 1 16,0 4 1-16,0 0 7 0,0 0 1 0,0 0-2 16,0 0 7-16,0 0-2 0,0 0 1 0,0 0 2 15,0 0-4-15,-4 11-3 0,-1-3-2 0,2 2 0 16,0 0-4-16,-1 2 0 0,2-2-1 0,-3 2-1 15,1 0 0-15,1 1-2 0,2-1 1 0,-2-3 0 16,0 1-2-16,-1-5 0 0,2 2 0 0,-1-2-7 16,3-5-1-16,0 0-88 0,0 0-57 0,0 0-43 15,0 0-118-15,-2-22 7 0,1 3-125 0</inkml:trace>
  <inkml:trace contextRef="#ctx0" brushRef="#br0" timeOffset="539.333">24921 5977 501 0,'1'-5'35'0,"0"1"33"0,-1 2-37 0,0-1 76 15,0-2-37-15,0 5-22 0,0 0 2 0,0 0 7 16,0 0-29-16,-1 0-8 0,-15 3-6 0,8 3-2 16,1 4-7-16,-2-3 0 0,0 4 2 0,-1 0 2 15,1 2 4-15,0-3 21 0,1 1-1 16,0-3-4-16,2 0 21 0,1-2-12 0,2-1 3 16,0-1 1-16,3-4-16 0,0 0-7 0,0 0-2 15,0 0-1-15,0 0-7 0,11-14 4 0,-5 7 1 16,1-2 2-16,0 2 5 0,0-4 15 0,2 2 1 15,-3 1-2-15,0 1 14 0,-1 1-11 0,0 1-1 16,-2 4 2-16,-3 1-14 0,0 0-8 0,0 0-3 16,0 0-3-16,0 0-7 0,-8 8-28 0,2 0-44 15,-1 0-27-15,-2 4-51 0,2 0 4 0,-2 0-70 16</inkml:trace>
  <inkml:trace contextRef="#ctx0" brushRef="#br0" timeOffset="1265.81">24965 4773 530 0,'4'-2'62'15,"-4"2"-61"-15,0 0 43 0,0 0 15 0,0 0-23 16,0 0 9-16,0 2-19 0,-5 14 9 0,-1-10 4 16,1 3-21-16,-3-5 22 0,1 4-1 0,1 2-2 15,0-7 22-15,2 1-8 0,0 1 2 0,2-2 3 16,2-3-12-16,0 0-5 0,0 0-5 0,0 0 0 16,11-8-8-16,-5 3 1 0,1 0 2 0,1-2 1 15,-1 1 2-15,1 0 8 0,-1 1 0 0,-1 0-2 16,0 2 10-16,-2-2-14 0,0 3-1 15,-1 4 1-15,-1 0-17 0,-2 2-3 0,0 1-5 16,-3 3-1-16,-2-3-5 0,-1 2-83 0,0-1-87 16,-1 0 92-16,0 4 76 0,0-4-78 0</inkml:trace>
  <inkml:trace contextRef="#ctx0" brushRef="#br0" timeOffset="1863.969">25023 3836 296 0,'0'0'93'0,"0"0"10"16,0 0 0-16,0 0-6 0,0-1-7 0,0-1 11 15,0 0-13-15,1 1-10 0,1 1-9 0,-1 0-2 16,0-1-14-16,0 1-8 0,0 0-5 0,1 0 1 15,-1 0-13-15,6 7-8 0,-10-2-1 0,-1 5-2 16,0 1-9-16,1-1-1 0,-2 2-2 0,1 0 0 16,0-3-2-16,1-2-1 0,1 0 1 0,0-3 0 15,2-4-1-15,0 0 5 0,0 0 2 0,0 0 1 16,0 0 5-16,1 0 4 0,10-16 1 0,-6 9 4 16,1 0 3-16,-1-3-4 0,-1 0-2 0,5 4 2 15,-6-3-6-15,1 3-2 0,-3 1-1 0,0 0-6 16,-1 5-1-16,0 0-7 0,0 0-32 15,-1 0-21-15,0 0-28 0,-20 2 3 0,14 6-43 16</inkml:trace>
  <inkml:trace contextRef="#ctx0" brushRef="#br0" timeOffset="2386.763">24472 3476 480 0,'1'7'70'15,"0"5"-69"-15,0-5 30 0,2 4 64 0,-1 0-61 0,2 0-30 16,-3 2-1-16,2-4 0 0,-1 1 2 16,2-1-3-16,0 0 10 0,-1-4 5 0,-2-2-1 15,3 1 13-15,1-4 18 0,-1 0 8 0,-1-4 2 16,2 1 22-16,0-1 3 0,-2-5-3 0,1 2 3 16,-3-3 1-16,-1 1-14 0,-1-1-3 0,-3 1-2 15,1 0-16-15,1 0-13 0,-3 2-2 0,-1 2 0 16,2 0-15-16,-1 4-8 0,0 0-3 0,2 1-1 15,-1 1-9-15,1 2-127 0,2 4 121 0,0-1-28 16,-2 0 37-16</inkml:trace>
  <inkml:trace contextRef="#ctx0" brushRef="#br0" timeOffset="3273.449">25628 7165 730 0,'-2'6'108'0,"2"-2"-107"16,-1 3 85-16,1-3 72 0,0 1-91 0,0 0 21 15,1-1-23-15,-1 0 14 0,2-2 5 16,-2-2-25-16,0 0 10 0,0 0-7 0,0 0-4 16,0 0 8-16,0 0-8 0,0 0 0 0,0 0 1 15,0 0-13-15,0 0-9 0,0 0-3 0,0 0 2 16,0 0-13-16,1 1-8 0,0 0-2 0,0 0-2 15,1 1-8-15,14 26-2 0,-14-23-21 0,1 1-10 16,-1-1-13-16,-1 2-173 0,-1-4 192 0,6 1-60 16,-1-3 85-16</inkml:trace>
  <inkml:trace contextRef="#ctx0" brushRef="#br0" timeOffset="3698.555">26096 7309 155 0,'8'-1'67'0,"-1"-4"-66"0,-2 0 86 15,1 0 15-15,1 0 11 0,-3 2 0 0,0-4-5 16,1 3-4-16,-1 0 2 0,-2 0-12 0,-2 4-20 15,0 0-5-15,0 0 1 0,0 0-26 0,0 0-4 16,-7 14-1-16,2-7-1 0,-2-1-4 0,4 3 3 16,-2 0-2-16,-1-2 1 0,1-1 1 15,1 0-10-15,2-1-3 0,-1-2 0 0,3-3-13 16,0 0-5-16,0 0-5 0,0 0-5 0,16-5-8 16,-9-1-163-16,-1-2 163 0,5-2-40 0,0 2 53 15</inkml:trace>
  <inkml:trace contextRef="#ctx0" brushRef="#br0" timeOffset="4139.327">26178 7652 618 0,'-6'8'42'0,"2"-2"49"16,2 3-46-16,-5 0 117 0,1 2-65 0,3 2-12 16,-2-1 5-16,1 0 13 0,-2 1-21 0,-2-3-10 15,3 0-9-15,3-3-3 0,1-2-13 0,-2-1-18 16,3-4-4-16,0 0 0 0,0 0-20 0,0 0-2 15,0 0-3-15,1 0-3 0,14-13-2 0,-9 8-42 16,-1-2-31-16,3 3-12 0,-2-2-57 0,3 2 5 16,3 2-58-16</inkml:trace>
  <inkml:trace contextRef="#ctx0" brushRef="#br0" timeOffset="4491.408">26437 7677 944 0,'0'0'88'0,"0"0"-1"16,0 0-1-16,0 0-3 0,0 0-13 0,0 0 3 16,0 0-8-16,0 0-7 0,0 0-7 15,1 1-2-15,0 0-10 0,1 1-14 0,-1 0-2 16,0-1 0-16,0-1-15 0,1 2-4 0,-1-1-21 15,0 0-24-15,0 0-15 0,1 1 1 0,-1-1-32 16</inkml:trace>
  <inkml:trace contextRef="#ctx0" brushRef="#br0" timeOffset="4875.532">26523 7123 326 0,'0'0'160'0,"-1"0"-25"0,0 0 1 0,0 0 20 15,-1 0-70-15,0 0-15 0,-1 2 20 0,1 0-22 16,0-2-4-16,0 1-2 0,1 0-27 0,0 0-9 15,0 1-3-15,-1-1-1 0,1 0-11 0,1 2-1 16,3 10-1-16,4-13-1 0,0 0-1 0,1-1 0 16,0 0 0-16,-1-3 0 0,0 0 2 0,-1 1 1 15,-2-5 3-15,1 2 2 0,-1-1 3 16,-2-1 11-16,-1 0 0 0,-1 0-1 0,0 1 11 16,-1-1-2-16,0 2-1 0,-3 0 1 0,-1 0-5 15,1 1-9-15,-1 1-2 0,1 1 1 0,0 1-10 16,-2 0-6-16,2-1-2 0,2 3-2 15,-2 0-4-15,4 0-49 0,0 0-44 0,0 0-26 16,0 0-70-16,0 2 6 0,0-1-83 0</inkml:trace>
  <inkml:trace contextRef="#ctx0" brushRef="#br0" timeOffset="5283.307">26927 6855 787 0,'0'0'55'0,"0"2"4"0,-1-1-42 16,-1 0 145-16,1 0-128 0,0 3-11 0,0-3-1 15,-1 2 8-15,1-1-17 0,-1 1 8 0,-1 0-2 16,2-2-2-16,0 2 8 0,0-1 7 16,-1 0 7-16,1 0 4 0,0-1 9 0,1-1 10 15,0 2-4-15,0-2-1 0,0 0 8 0,0 0-19 16,1 0-2-16,0 0-1 0,1 0-23 0,-1 0-6 15,0 0-5-15,0 0 0 0,0 0-9 0,1 0-16 16,-1 0-31-16,0 0-7 0,0 0-34 0,1 1 3 16,7 24-39-16</inkml:trace>
  <inkml:trace contextRef="#ctx0" brushRef="#br0" timeOffset="5733.391">26984 7716 553 0,'2'-9'91'16,"2"0"-90"-16,-1 3 77 0,1 0 19 16,2-1-19-16,-1 3 15 0,0 1-19 0,0-2 6 15,-1 4-1-15,-1 1-20 0,1 0-3 0,-1 0-4 16,-2 5 1-16,0-1-4 0,0 0 0 0,1 4-5 16,-2 0-2-16,0 2-4 0,-3-1-14 0,1 2 0 15,-1-2 2-15,2 1-17 0,-3-2-7 0,2 0-17 16,-2-2-13-16,2-1-17 0,0-2-200 0,2-3 218 15,0 0-64-15,0 0 92 0</inkml:trace>
  <inkml:trace contextRef="#ctx0" brushRef="#br0" timeOffset="6142.524">27356 7380 511 0,'0'0'107'16,"0"0"-106"-16,0 1 97 0,-1 0 25 0,0 0-16 16,-15 23 9-16,13-14-18 0,-1 0-7 0,2 1-3 15,-2 0-26-15,1 1-20 0,-1 3-6 0,1 0 2 16,0-1-27-16,0 0-4 0,2 2-5 0,0-4-6 15,-2 0-7-15,3-3-82 0,0-1-29 0,0-2-11 16,0-2-97-16,3-2 4 0,-1-1-72 0</inkml:trace>
  <inkml:trace contextRef="#ctx0" brushRef="#br0" timeOffset="6273.324">27262 7343 709 0,'0'0'116'0,"0"0"-115"0,0 1 51 0,0 0 107 16,2 0-94-16,11 23-66 0,-8-17-134 0,4-2 127 16,1 1-27-16,1-3 35 0</inkml:trace>
  <inkml:trace contextRef="#ctx0" brushRef="#br0" timeOffset="6631.335">27777 7261 646 0,'0'0'142'0,"0"0"-140"16,0 0 112-16,0 0 85 0,0 0-62 0,0 0-46 15,0 0-24-15,0 1-2 0,-10 14 3 0,9-6-32 16,-1-3-8-16,0 1-6 0,0 2-3 0,2-2-9 15,-2 2-7-15,1-3-6 0,0-2-13 0,2 3-11 16,2-4-152-16,-1-1 162 0,4 0-46 16,0-6 63-16</inkml:trace>
  <inkml:trace contextRef="#ctx0" brushRef="#br0" timeOffset="6925.787">28168 6733 985 0,'0'0'69'0,"0"0"-31"0,0 0-26 16,0 0 76-16,0 0-64 0,0 0-13 15,0 0-27-15,0 0-9 0,0 0-34 0,0 0-122 16,0 0 154-16,0-1-61 0,0 0 88 0</inkml:trace>
  <inkml:trace contextRef="#ctx0" brushRef="#br0" timeOffset="7017.487">28143 6694 18 0,'0'0'9'0,"-1"0"-3"0,1 0 1 0,-1 0 2 15,0-2-5-15,-1 0-1 0,1 1 1 0,0-1-13 16,0 1 10-16,-1 0-1 0,1 0 0 0</inkml:trace>
  <inkml:trace contextRef="#ctx0" brushRef="#br0" timeOffset="7220.829">28422 5948 1322 0,'0'0'39'0,"0"0"15"0,0 0 2 16,0 0-15-16,0 0-3 0,0 0-3 0,0-1-10 15,0 0-22-15,0 0-33 0,0 0-18 0,1-1-35 16,1 2 3-16,-1-1-38 0</inkml:trace>
  <inkml:trace contextRef="#ctx0" brushRef="#br0" timeOffset="7586.712">28480 6992 951 0,'0'0'181'0,"0"0"-34"0,0 0-1 0,0 0-9 16,0 0-69-16,0 0-13 0,0 0-12 0,0 0-20 15,0 1-27-15,0 1-20 0,1-1-33 0,1 0 2 16,10 26-31-16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23:48.1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6222 6268 189 0,'0'0'-58'0,"0"0"17"15,0 0 4-15,0-1-13 0,0 0 51 0,0-1 0 16,0 1 0-16,0 0 0 0,13-31 0 0,-6 24 0 16,-1 1-1-16,2-3 8 0,0 1-8 0,0 0 1 15,1-1 3-15,1 0 29 0,1 0 5 0,0-4-2 16,1 3 25-16,1-1-4 0,-1 1 8 0,0-1 10 16,2-1-12-16,-2 1-8 0,0 1-3 0,-3 1-1 15,1 0-9-15,-1 3 2 0,-3 0 2 0,-1 3 0 16,-1 0 3-16,-4 4 1 0,0 0-1 0,0 0 0 15,0 0 0-15,-11 6-10 0,3 1-2 16,-2 2 0-16,-1 1-12 0,-4 5-5 0,1-1-2 16,-4 3 0-16,0 2-7 0,-2 2 0 0,-2 1-3 15,1 3 2-15,-3 0-4 0,2 1 1 0,-2 1 0 16,1-1-1-16,2-2 0 0,-2 0-1 0,1-1 0 16,2 0 0-16,0-3-2 0,2-1 1 0,2 0-2 15,1-3 1-15,-1-2-1 0,2 1-1 16,4-1 0-16,-1-6 1 0,3 1-2 0,2-2 0 0,-1-2 1 15,2 0 0-15,2-2-1 0,3-3 0 16,0 0 2-16,0 0-2 0,0 0 2 0,0 0-1 16,0 0-1-16,0 0 1 0,0-1 0 0,0 1 0 15,0-25-1-15,3 16 0 0,1-1 0 0,1 3 1 16,-1 0-1-16,1-2 0 0,0 0 1 0,-2-1 1 16,2 3-1-16,0 0 0 0,0 0 1 0,-2 1 1 15,-1 1-1-15,-2 5 1 0,0 0 0 0,0 0 1 16,0 0-1-16,0 0 4 0,0 0 0 0,-10 9 3 15,5-2 0-15,-1 3 0 0,0-2 3 0,-3 5 2 16,3 1 3-16,0 1-2 0,-1 3 2 0,-1-2 9 16,2 3 0-16,-1-1 0 0,2-1 7 0,0-1-2 15,1 0 0-15,2-2 3 0,2-2-4 0,2-3-1 16,2-2-3-16,2-3 1 0,4-1-3 0,2-3-7 16,5-3-3-16,1-3 3 0,3-4-9 0,0-2-2 15,6-3-4-15,-1-2-21 0,3-2-5 0,2 2 0 16,0-2-17-16</inkml:trace>
  <inkml:trace contextRef="#ctx0" brushRef="#br0" timeOffset="6347.942">6480 6590 189 0,'0'0'-57'0,"0"0"20"0,0 0 5 0,0-2-11 16,0 0 57-16,0 1-2 0,0 0 6 0,0 0-2 15,1-1-1-15,0 1 2 0,12-37-4 0,-9 32-1 16,3-3-1-16,-1 0-1 0,2 2-1 16,1-3-2-16,1 0-1 0,1 2 0 0,3-2-3 15,-3 1 1-15,2-1-2 0,0 0 0 0,0 2-1 16,2-2 0-16,3 0 3 0,1 3-1 15,-2-3 2-15,5-1 3 0,1 3 1 0,1 3-1 16,0-2 4-16,2 3-4 0,-2 2 0 0,0 2 1 16,-1 0-5-16,1 3 0 0,-3 1-2 0,0 2 1 15,-2-1-2-15,-1 3 1 0,-1 2 1 0,-1-3-1 16,1 3 1-16,-1 1 0 0,-2 0-11 0,-2 3-21 16,-2 0-7-16,-1 4 1 0,-2 1-25 0</inkml:trace>
  <inkml:trace contextRef="#ctx0" brushRef="#br0" timeOffset="47031.147">19142 3440 776 0,'-4'-6'53'0,"3"-1"75"0,1-2-65 0,0 2 140 16,2-2-66-16,2-1-36 0,1-1 9 0,2 0 16 15,3-1-48-15,1 0-2 0,0 3-12 0,2 0-3 16,0-1-6-16,1 1-6 0,-2 1 0 0,3 3 1 16,-1 0-8-16,-1 4-2 0,0-1-3 0,-1 2 2 15,-1 0-5-15,-2 3-10 0,-1 3-1 0,-3 4 1 16,0 2-12-16,-5 4-1 0,0-1-2 0,-2 5-4 16,-5 2 0-16,0 0-3 0,-3 1-2 0,0 0-6 15,-3-1-6-15,0 0-70 0,0-2-26 0,0 0-13 16,1 0-85-16,4-4 3 0,-1 0-62 0</inkml:trace>
  <inkml:trace contextRef="#ctx0" brushRef="#br0" timeOffset="47294.277">19347 3724 1205 0,'-4'2'150'16,"1"2"-4"-16,3 2 0 0,-1-1 9 0,-1-1-58 15,2 0-2-15,0 3 7 0,1-4-9 0,0 3-13 16,2-3-9-16,-1 1-13 0,3 0-15 16,-1 0 1-16,1-3 3 0,1 1-18 0,1 1 1 15,-1-2-3-15,2 1-3 0,-2-2-1 0,1-3-2 16,1 1-1-16,-2 0 2 0,-1 0-6 0,-1-5-2 16,-2 2-1-16,-1-3 1 0,2 4-4 0,-3 0-2 15,-3 1 0-15,0-1-2 0,-4 3-1 0,1-2 0 16,-2 3-3-16,-1 3 1 0,-3-2-3 0,2 1-21 15,1 3-27-15,-2 0-15 0,5 1-38 0,-3 3 3 16,3 1-44-16</inkml:trace>
  <inkml:trace contextRef="#ctx0" brushRef="#br0" timeOffset="50126.209">27890 10555 914 0,'-3'-6'153'0,"-1"1"-150"0,4-1 106 15,-3-3 94-15,3 3-95 0,3 1-17 0,1-2-25 16,1-2 0-16,2 2 2 0,3-2-31 0,1 2-5 15,1 1-4-15,2-1 0 0,-1 3-7 16,3-1 0-16,1 1 2 0,-1 3 1 0,-2 1 1 16,0 0 2-16,-1 5-2 0,-1 1-1 0,-1 4 3 15,-4 1-9-15,-3 2 0 0,-2 5-1 0,-2-1-9 16,-5 4 0-16,-1 1-2 0,-2 3 0 0,-5-1-2 16,-2 1 0-16,-1 2-9 0,-1-2-9 15,-1 0-8-15,-1-1-87 0,-1-2-24 0,1 1 2 16,1-1-105-16,4-1 5 0,0-5-54 0</inkml:trace>
  <inkml:trace contextRef="#ctx0" brushRef="#br0" timeOffset="50351.557">27930 11103 959 0,'2'4'141'16,"3"0"-138"-16,0 2 98 0,1-1 35 0,0-5-18 15,2 2-1-15,1-1-17 0,-1-2 5 0,1 0-2 16,-1-2-21-16,0-5-5 0,-1 2-9 16,-1-1 3-16,-2-2-13 0,-1 1-10 0,-2 1-5 15,-2-3-1-15,-2 2-14 0,-2 4-11 0,-2-3-2 16,-1 5-2-16,-1 1-12 0,-1 1-36 0,0 2-38 16,1 1-19-16,0-2-56 0,3 4 4 0,1 1-63 15</inkml:trace>
  <inkml:trace contextRef="#ctx0" brushRef="#br0" timeOffset="65357.567">20355 8172 457 0,'16'-5'270'0,"3"5"-46"0,2 1-10 16,2 0 21-16,4 3-132 0,11 0 1 0,8 1-20 16,7 2-23-16,3-1-2 0,12-2 2 0,4 1-28 15,9-2 1-15,4-1-3 0,0-1 0 16,2-1 0-16,-1 1 0 0,-3-2-3 0,1-2 5 15,1-3-5-15,-4 3 1 0,-2 0-1 0,-3-4-2 16,-2 1 0-16,-5-2-4 0,1 1 1 0,-1-2-4 16,-1 2-4-16,-5-1 1 0,-1 0-3 0,-5 2-1 15,-2-2-2-15,-3 3-2 0,-3-2 0 0,-13 3 6 16,-5 0-6-16,-7 2-79 0,-4-1-49 0,-11 3-20 16,-6 2-102-16,-8 5 6 0,-9-2-106 0</inkml:trace>
  <inkml:trace contextRef="#ctx0" brushRef="#br0" timeOffset="66423.883">25766 8438 593 0,'28'-1'359'0,"4"5"-89"0,5 1-18 0,2-2 51 16,5 6-253-16,3 1 5 0,2 0-18 16,5 1-12-16,2 0-2 0,3 0 1 0,-1-1-14 15,0 1 1-15,1-2-1 0,2-1-1 16,-4-4 1-16,-1 2-24 0,2-3-55 0,-1-2-22 15,0-1-55-15,-2 1 5 0,-3-3-74 0</inkml:trace>
  <inkml:trace contextRef="#ctx0" brushRef="#br0" timeOffset="70369.83">28765 10407 534 0,'17'-17'330'0,"1"3"-70"0,-1 3-16 0,-1 4 30 16,-1-2-207-16,-2 8 10 0,-2 1-32 0,-3 10-6 16,-6 2-7-16,-4 4 0 0,-6 8-10 0,-5 4-3 15,-3 0-1-15,-8 6 0 0,0 0-3 0,-3 2 2 16,-3 0 2-16,3 2-1 0,-2-5 5 0,6 3 4 15,-2-1 2-15,6-2 2 0,3 0 4 0,3-5 0 16,5 1-3-16,5-5 1 0,6-2-3 0,5-5-3 16,6-3 0-16,5-6 0 0,7-2-3 0,9-6 7 15,7-3 0-15,10-8 0 0,6-4 7 16,8-5-1-16,5-5 1 0,8-3 3 0,5-2-4 16,6-3 0-16,-2-1-2 0,4-1 0 15,0-1-2-15,4 0-7 0,6 3 0 0,0 2-5 16,-6 2-8-16,2-2 3 0,3 0-3 0,0 1-1 15,-1 0-1-15,-7 0-1 0,-6 0-2 0,-4 1 8 16,3 0-7-16,-2 2 0 0,-5 3-1 0,-10 3 1 16,-4 1-1-16,-4 3-1 0,-6 2 0 0,-4 0-1 15,-9 4 0-15,-11-1-1 0,-5 4-1 0,-9-1 1 16,-5 2-2-16,-3 1-4 0,-4 1-24 0,-9 1-3 16,-2 3-19-16,-6 2-124 0,-4 4-145 15,-8 5 140-15,-2 2 179 0,-3 3-179 0</inkml:trace>
  <inkml:trace contextRef="#ctx0" brushRef="#br0" timeOffset="81307.451">30611 3198 615 0,'6'-11'100'0,"4"3"-7"0,-4-3-4 15,4 1-17-15,-2 0-6 0,1 0 3 0,0-1-24 16,-1 2-4-16,0-2-5 0,3 0 2 0,-2 1-5 15,-1 2 5-15,1-1-1 0,-2 3-1 16,2 0 5-16,-2 3-4 0,-1 1 0 0,-4 0 0 16,-2 2-6-16,0 0-5 0,0 0-3 0,0 0 1 15,1 16-6-15,-9-8-4 0,0 3-3 0,-4 0 1 16,-3 0-5-16,-3 1-2 0,-4 0 0 0,0-1 0 16,0 1-1-16,0-1 0 0,-3 0-1 0,3-5 0 15,0 2 1-15,2-1 0 0,1-4 1 0,2-1-1 16,0-1 0-16,3-1 10 0,3 0 3 0,1-1-1 15,2 0 9-15,1 0-1 0,2 1 0 0,5 0 5 16,0 0-5-16,0 0-5 0,0 0-2 16,0 0-1-16,0 0-6 0,0 0-4 0,0 0 0 15,0 0 0-15,0 0-3 0,3 16-3 0,-3-9 2 16,1 3-1-16,-1 0 0 0,0 1 1 16,-2-2 0-16,-1 0-1 0,0 1 1 0,-1-1 1 15,1 1-1-15,2-2 1 0,-1-1 0 0,-1 0 1 16,3-4-1-16,0 0 1 0,3 0 0 0,0-1 2 15,0-2 0-15,1-6-1 0,0 4 1 0,4-3-1 16,0 0-1-16,1-2 2 0,1 1-3 0,1-2-1 16,3 3-1-16,2-3 0 0,-1 5-1 0,2-5 1 15,-1 5-1-15,1-4 0 0,2 6 0 0,-2 1 0 16,-1 1 3-16,0 2-2 0,-2 1 2 0,-2-1 1 16,-1 3 0-16,-2 1 2 0,-4 0 0 0,-2 3 0 15,-2-3 0-15,-2 3 2 0,-2 0-1 16,-5 0 1-16,-1-2-1 0,-4 4 0 0,-2-5 1 15,-1-1-2-15,-1 4 0 0,-4-4-1 0,1 0-1 16,-2-1-16-16,1 0-17 0,2-4-3 16,1 2-25-16,2-3-111 0,1-1-83 0,6-1 93 15,1 1 160-15,7-2-150 0</inkml:trace>
  <inkml:trace contextRef="#ctx0" brushRef="#br0" timeOffset="81771.586">31055 3129 880 0,'-12'2'4'0,"-6"0"1"0,-1-1-2 0,0 5 8 15,-4-4 11-15,-2 0-3 0,2 1 15 0,0-2-2 16,1 3-1-16,4-4 4 0,3 1-2 0,-1-1-6 16,3 2-6-16,6 2-2 0,0 1-7 0,-1-4 2 15,5 3 0-15,-2 3 3 0,1-3 2 0,1 3-8 16,0-1 2-16,1 2 1 0,0-2-6 0,2 4 4 16,-1-1-1-16,1-2-5 0,1 3 7 0,0-5 4 15,3 2 2-15,0-2-1 0,1-1 4 0,1 0 1 16,2-4 0-16,-1 0 3 0,5-2-2 15,-1-1 10-15,4-1 3 0,0 1-2 16,2 1 11-16,0-2-2 0,-1 1 2 0,3 3-1 16,-5 0-1-16,1 0-7 0,0 1-2 0,-4 0 1 15,-1 1-8-15,-1 2-1 0,-2 1-2 0,-3-1 1 16,-2 1-3-16,-2 1-4 0,0 0 0 0,-5 1-2 16,-1 0-4-16,-2-1-2 0,-4 0-1 0,0 0-1 15,-3 0-2-15,-3 1-2 0,-1-3 0 0,1 3 1 16,1-2-3-16,-2-1-37 0,3-1-28 0,1-2-3 15,2 0-52-15,6 1 3 0,1-2-47 0</inkml:trace>
  <inkml:trace contextRef="#ctx0" brushRef="#br0" timeOffset="82131.606">31316 3214 1292 0,'3'8'81'0,"3"-6"6"0,2 3-6 0,4-1-5 15,1-3-4-15,2 2 0 0,1-1-11 0,3-2-15 16,-1-1-2-16,2 0 5 0,-1-3-21 15,-2-1 8-15,-2 1-4 0,-2 2-1 0,-2-6 6 16,-2 4-5-16,-3-5 1 0,-2 3 2 16,-2 0-9-16,-3-2-7 0,-3 2-2 0,-4-4-1 0,-2 1-8 15,-5 5-5-15,-2-3 0 0,-5 2-1 16,-1 1-3-16,1 2-1 0,-1 2-1 0,-1 0 1 16,2 2-1-16,2 2 1 0,2-1-1 0,4 7 1 15,3-7 1-15,0 6-26 0,5-1-29 0,0-1-11 16,2 3-41-16,4-2 3 0,1 4-46 0</inkml:trace>
  <inkml:trace contextRef="#ctx0" brushRef="#br0" timeOffset="82579.479">31692 2899 1278 0,'6'12'53'0,"-1"3"1"0,0 2-12 0,-5 2-3 16,0 2-2-16,-3 2-1 0,-2-1-3 0,0 0 1 15,0 2-4-15,0-3 2 0,-1-4-2 0,3 2-7 16,0-5-1-16,-1-1-2 0,2 0-7 15,-1-5 0-15,1-1 0 0,-2-3 0 0,4-4 0 16,0 0-1-16,0 0 0 0,0 0 0 0,0 0-1 16,11-11-3-16,-4 2-2 0,1-1 2 15,1 2-4-15,2-2-1 0,0-3-1 0,1 0 1 16,3 3-2-16,-3 0 1 0,2 1 0 0,0 2 1 16,-1 1 1-16,0 1 8 0,-1 2-1 0,0 3 0 15,-1 0 9-15,-1 3 0 0,-2 2 3 0,-3 2-1 16,-1-1 1-16,-4 3-4 0,-2 1-1 0,-5-1 3 15,-2 0-7-15,-2 1-2 0,0-1-1 0,-2 1-1 16,-5 1-3-16,2-4 1 0,1 1-3 0,0-1-2 16,0-2 0-16,-1 1-88 0,3-3-86 15,2 2 92-15,1 0 81 0,0-5-82 0</inkml:trace>
  <inkml:trace contextRef="#ctx0" brushRef="#br0" timeOffset="86825.007">32237 2863 973 0,'-14'7'28'0,"6"-2"-9"0,-7 0-1 0,-1 3 4 16,-1-1-13-16,-2 2 3 0,2 0-10 0,-1 0 5 15,2 1-2-15,2 0 12 0,1-2 0 16,3 1 0-16,3 0 12 0,3-1 7 0,2 0 7 16,2-2 1-16,2 0 9 0,3-1 6 0,1 1-1 15,2-1 2-15,0 0 5 0,2 0-7 0,1 1 0 16,1 0 2-16,-3-1-9 0,4 3-2 15,-1-1-2-15,-4 0-2 0,0 0-4 0,-2-1-10 16,-2 0-3-16,-4-1 3 0,0 0-14 0,-4 0-3 16,-4-3-3-16,-2 2 1 0,-4 1-4 0,-4-4-69 15,0 3-39-15,-1 0-17 0,-2-3-88 0,1-1 6 16,3 0-85-16</inkml:trace>
  <inkml:trace contextRef="#ctx0" brushRef="#br0" timeOffset="89914.909">31054 3590 1 0,'1'0'0'0,"0"0"0"16,0 0 0-16,1 0 0 0,-1 0 6 0,0 0 4 16,0 0 4-16,2 0 33 0,-1 0 1 0,1 0-2 15,-2 0 36-15,0 0 1 0,0 0 3 0,1 1 1 16,-1 0-5-16,0 0-18 0,0 2-2 0,-1-2 3 16,-5 21-24-16,-3-21-7 0,-2-1-3 0,0 3 0 15,-2-3-8-15,1 0 14 0,-2 0-4 0,1-3-2 16,1 0 12-16,1 0-7 0,1 1 1 0,2-3 5 15,0-1-11-15,3 1-7 0,1-3-2 16,3 2 1-16,3 0-9 0,2-3-2 0,2 1-2 16,4 0 0-16,2 1-2 0,1 3 1 0,2-3 0 15,0 3 0-15,2 0 2 0,-1 4 1 0,2 0-1 16,-2 4-1-16,0 2 1 0,-2 5 0 16,-2 0 1-16,-3 2-1 0,1 4-1 0,-4 0 0 15,-5 1 1-15,-3 1 0 0,-3 1 0 0,-6-1-1 16,-1 0-1-16,-2 4-1 0,-5-6 0 0,2 4-1 15,-2-1 0-15,-1-3-1 0,-2-1 1 0,3-4-1 16,-2 2 0-16,2-4 0 0,-1-1-1 0,3-4 1 16,2 2 0-16,1-6 0 0,2 0 1 0,3-1 1 15,1-2-1-15,6-5 0 0,1 2 0 0,0-4-2 16,3 0 0-16,5-2-1 0,-1 0-2 16,3 1-1-16,2 3 1 0,1-3-1 0,-1-1-1 15,2 4 2-15,0 2 0 0,1 0 0 16,-1 3 0-16,1 2-1 0,-3 0-1 0,2 2 3 15,-1 2-3-15,1 0 0 0,-1 3-23 0,0-3-16 16,-1 3-13-16,2-2 2 0,-1 3-31 0</inkml:trace>
  <inkml:trace contextRef="#ctx0" brushRef="#br0" timeOffset="90252.986">31402 3566 986 0,'-11'12'72'0,"2"7"-15"0,0-4 15 0,1 4-3 16,0-1 3-16,6 0-1 0,-2-2-3 0,3-1-5 15,2-3-6-15,0 1 1 0,4-3-8 0,5-3-4 16,2 0-1-16,2-4-2 0,1 3-4 0,1-5-2 15,4-1-1-15,-1 0 1 0,1-1-3 0,-3-4-6 16,1 0 0-16,-4-1-1 0,0 0-5 0,-3-3 2 16,-2 1-4-16,-4-1-1 0,-3 0 1 15,-3 3-7-15,-5 1-2 0,-3-1 1 0,-2 1-9 16,-4 5-3-16,-1-1 0 0,-2 1-3 16,-2 1-2-16,0 4-21 0,-1 1-25 0,1 4-10 15,3 0-34-15,0 1 2 0,3 4-37 0</inkml:trace>
  <inkml:trace contextRef="#ctx0" brushRef="#br0" timeOffset="91770.529">32053 3480 780 0,'0'0'87'0,"0"0"-14"0,-4 10-17 16,2-1 0-16,-2 4 9 15,-1 0-25-15,0 3 4 0,0 3-5 0,0-1-6 16,-1 1 4-16,1-3-14 0,0 2 3 0,2-4 2 16,-1 2-15-16,2-4-2 0,-2 0-2 0,1-5-1 0,2 2-1 15,0-3 3-15,0-3 2 0,1-3 3 16,0 0 3-16,0 0 10 0,0 0-3 0,0 0 0 15,0 0 9-15,0 0-6 0,2-21 3 0,-1 13-2 16,1-2-6-16,-1 0-4 0,0-1 3 0,-1-1-1 16,0-1-3-16,0 2-2 0,0-1-3 0,0 0 0 15,-1-1-2-15,0 2-5 0,1 1 0 0,-2 2-1 16,2 0-4-16,0 2 0 0,0 1-1 16,0 5-2-16,0 0-1 0,0 0 0 0,0 0 1 15,2 0 0-15,-1 1 0 0,12 15 2 0,-9-8 3 16,1 2-1-16,0-3 4 0,0 3 0 15,1-1 0-15,0 0 0 0,2 0 0 0,-2 0-1 0,2-1-1 16,-1 1 2-16,0-4-2 0,0 0 1 16,0-1 0-16,-1 0 1 0,0-2 0 0,-1 1 0 15,-1-1 1-15,-2-2 1 0,-2 0 0 0,0 0-1 16,0 0 3-16,0 0-4 0,0 0 1 0,0 0-3 16,-1 0 0-16,-23-9 0 0,16 8-3 0,-5-3 1 15,1 2-3-15,0 0 1 0,-2-1 1 0,-1 1-1 16,1-1 1-16,-1 1-1 0,1-1 0 0,1 0 0 15,1 1 0-15,1-1 0 0,3 2 0 16,0-1 0-16,5-1-1 0,3 3 1 16,0 0-1-16,0 0 1 0,0 0 0 0,13-5 0 15,-4 4 1-15,3 0 1 0,-1-3 6 0,4 2-2 16,-1-2 5-16,-1 3 4 0,3-4-3 0,-1 2 3 16,1 0 2-16,0-1-4 0,-1 0-2 0,1 2-1 15,-1-3-6-15,-3 2 0 0,0 2-2 0,0 0 1 16,-5 0-2-16,-2 1-25 0,-5 0-43 0,0 0-22 15,0 0-49-15,0 0 4 0,-12 1-66 0</inkml:trace>
  <inkml:trace contextRef="#ctx0" brushRef="#br0" timeOffset="92868.047">31175 4156 679 0,'-8'1'110'0,"0"-1"-7"16,0-1-4-16,2 0 1 0,1-4-13 0,1 1-14 16,3 0-6-16,1-1 0 0,0-1-20 0,5-1-11 15,0-1-2-15,1 1 0 0,3 0-13 0,1-1 2 16,2 2-3-16,-1 0 0 0,3 2 1 0,-1 2-2 16,-2 0-1-16,0 0 1 0,-1 2-3 0,-2 4-4 15,-1 1-4-15,-3 2 2 0,-3 3-7 0,-1 1 0 16,0 1-1-16,0 4 0 0,0 2 0 15,-4-4 1-15,-1 2 4 0,3 0 1 16,0 1 4-16,-1-4 11 0,-2 1-2 0,4-2-1 16,0-3 11-16,1 0-9 0,2-1 3 0,-1-3-2 15,2 1-10-15,1-1-1 0,0-1-2 0,1-3 0 16,0-1-3-16,1-1-3 0,4 1-14 0,1-2-9 16,1-1-12-16,-1-1-109 0,1-2-29 0,3-2-4 15,-2 3-129-15,2-1 6 0,0-1-72 0</inkml:trace>
  <inkml:trace contextRef="#ctx0" brushRef="#br0" timeOffset="93973.377">31647 4024 574 0,'-4'7'64'16,"1"3"-8"-16,-1 1 13 0,2-2 7 16,2 2 1-16,0-1 1 0,2-2 8 0,3 0-5 15,1-2-6-15,4-1 3 0,1-3-8 0,3 0-1 16,2-2-3-16,0 0-3 0,-1-3-2 0,2-3-2 16,-2 0 2-16,1-2-1 0,-4-1-3 0,-1-1-6 15,-1-1-1-15,-3-1 0 0,3 0-8 0,-6 1-6 16,0 1-2-16,-3 0-1 0,-1 0-7 0,-4 1-8 15,0 1-3-15,-2 3-1 0,-1-2-10 0,0 4-3 16,-3 1-1-16,-3 2 0 0,3 1-4 16,1 4-1-16,-4 1 0 0,1 2 0 0,-2 0-1 15,2 1-1-15,2 2-18 0,1 1-5 16,1-1-12-16,2 1-81 0,1 0-35 0,4-2-11 16,-1 0-104-16,5 0 4 0,0-4-62 0</inkml:trace>
  <inkml:trace contextRef="#ctx0" brushRef="#br0" timeOffset="94185.278">31827 4019 838 0,'0'0'135'16,"0"0"0"-16,0 0-15 0,0 0-3 0,0 0-11 15,6 17-3-15,-4-8-12 0,1 2-7 0,0 2-4 16,3 1 7-16,0 2-17 0,2-1-5 0,-3 2-6 15,3-2 0-15,0 0-11 0,-1-2-15 16,0 2-5-16,-2-4 3 0,-3 0-19 0,1 0-6 16,0-2-35-16,-2 0-13 0,0-1-24 0,0 1 2 15,3-2-37-15</inkml:trace>
  <inkml:trace contextRef="#ctx0" brushRef="#br0" timeOffset="96343.505">32324 3849 706 0,'3'-7'47'16,"-4"3"-13"-16,-4 1 14 0,-1 1-22 0,4 0 5 16,-5 2 4-16,0 0-23 0,-3 2 7 0,-3 1-4 15,1 0-2-15,2 2 8 0,-2 3-1 0,-3-2 3 16,3 3-1-16,-1 0-2 0,2 1 4 16,4 1 1-16,-2 0 2 0,2 0 2 0,1 1-9 15,2 1-1-15,1-1 2 0,3 2-10 0,0 0 1 16,0-1-1-16,3-1-1 0,3 2 3 0,1-2 6 15,1 0 1-15,1 1-1 0,-2-4 7 0,3 1-1 16,3-1-1-16,-2 0 0 0,2-4-4 0,-3 1-5 16,3-4 0-16,3 1 0 0,0-3-6 15,3 0-2-15,-1-3 0 0,2 1 0 0,-1-3-2 0,2 0-3 16,-2-1-19-16,-1 1-16 0,-4-1-15 16,-3 1 2-16,1-2-29 0</inkml:trace>
  <inkml:trace contextRef="#ctx0" brushRef="#br0" timeOffset="97108.829">32307 3881 90 0,'0'0'24'0,"0"0"8"15,0 0-9-15,0 0 0 0,0 0 1 16,0 0-9-16,0 0 4 0,0 0-1 0,0-3-1 15,0 2 5-15,-1 1 2 0,0-1 1 0,-1 1-2 16,1-1 0-16,0-1-6 0,0 2-2 0,0 0 4 16,-1 0-10-16,1 0-3 0,0 0-1 0,0 0-1 15,-1 0-3-15,1 0 1 0,0 0 0 0,0 0 0 16,-1 0 0-16,1 0-1 0,0 0 2 0,0 0 0 16,0 0-1-16,-1 0 8 0,1 0 3 0,0 0-2 15,0 0 9-15,-1 0 4 0,1 0 1 16,0 0 2-16,0 0 3 0,-1 0 9 0,1 0-1 15,0 0 0-15,0 0 8 0,-1 0-6 0,1 0-2 16,0 0 4-16,0 0-9 0,-2 0-7 16,1 0-4-16,-1 0-1 0,1 0-9 0,-1 2-3 15,2-1-1-15,-1 0 0 0,-1 0-2 0,1 2 2 16,-1-2 2-16,-31 35 1 0,33-28 5 0,-2 0 4 16,1 0 0-16,0 1 1 0,2 1 5 0,0-3-5 15,2 2 0-15,-1 0 0 0,0-1-5 0,2-2-2 16,0 2 0-16,2-1 0 0,3 1-2 0,-1-1 2 15,3-2 1-15,0 1 1 0,0-2 2 16,-3 2 2-16,3-4 0 0,1 1-1 0,-2-1 2 16,-1 0-5-16,0-2-1 0,2 1 0 0,-1-1-8 15,4 2 0-15,-5 0-2 0,1-2 1 0,1 0-2 16,-1 0 0-16,0 0-1 0,-1 0 0 0,-3-2-1 16,1-1-76-16,1-1-53 0,-2 1 64 15,1 2 64-15,1-5-63 0</inkml:trace>
  <inkml:trace contextRef="#ctx0" brushRef="#br0" timeOffset="97972.074">32297 3851 419 0,'0'0'48'16,"0"0"-12"-16,0 0-14 0,0 0 0 0,0 0-7 15,-1 0-14-15,0 0-1 0,0 0-25 0,-1 0-6 16,1 0-16-16,0 0-35 0,0 0 62 16,-1 0-33-16,1 0 53 0</inkml:trace>
  <inkml:trace contextRef="#ctx0" brushRef="#br0" timeOffset="98122.56">32283 3839 496 0,'-2'0'81'0,"1"0"-30"0,0 0-18 16,0 0-6-16,-1 0-3 0,1 1-22 0,0 0-99 15,0 0 92-15,-1 1-20 0,1 0 25 0</inkml:trace>
  <inkml:trace contextRef="#ctx0" brushRef="#br0" timeOffset="108231.167">5622 6359 551 0,'-7'-22'110'16,"-6"4"-107"-16,-1 0 14 0,-4 1 109 0,-1 1-81 15,-4 2-1-15,-1 6-7 0,-6 2-9 0,-1 4-3 16,-2 2-8-16,-2 4 8 0,-2 4 2 0,-1 6-1 15,-2 5 9-15,-4 3 4 0,1 1 1 0,-1 3 1 16,-2 6 1-16,0 3-5 0,1 4-2 16,0 7 0-16,5 5-8 0,1-1-6 0,4 8-2 15,4 2 0-15,1 0-7 0,3 3-3 0,5 0-3 16,3 3 1-16,3-3-3 0,5 2-2 0,4 0-1 16,3-6 0-16,4 2-1 0,3-3 0 0,6-3 1 15,6-2 0-15,2-5 1 0,6-1 4 16,3-1-2-16,8-2 3 0,6-1 2 0,-1-7-1 15,7-3 8-15,4-4 2 0,3-6 3 0,4-4-3 16,2-6 0-16,2-4 0 0,-1-5 1 0,4-3 15 16,2-2-11-16,-4-9-5 0,-2-4 12 0,0-7 1 15,0-6 11-15,-4-7 3 0,0-2 1 0,-4-7 5 16,-3-4 1-16,0 0 2 0,-3-2 3 0,-6 0-5 16,-3 0-5-16,-4 1 1 0,-4-5-10 0,-5-1-5 15,-2 2-1-15,-8-9 0 0,-2 3-6 0,-3-1-5 16,-6-1-2-16,-4 0 2 0,-4-1-6 15,-2 2-2-15,-4-1-2 0,-5 4 0 0,-3-1-3 16,-6 3-2-16,-2 0-1 0,-2 8 0 0,-3 1-3 16,-4 8-1-16,-2 3 0 0,-3 4-2 15,0 3-2-15,-1 3-2 0,2 8-1 0,-1 0-1 16,0 5-2-16,-1 5-4 0,0 1-15 0,3 6-5 16,-1 7-12-16,3 3-105 0,-1 5-69 0,1 10 84 15,1 7 137-15,5 5-133 0</inkml:trace>
  <inkml:trace contextRef="#ctx0" brushRef="#br0" timeOffset="109889.981">29266 7332 811 0,'-6'1'55'0,"0"4"42"0,1 1-61 16,0 4 152-16,0 1-101 0,2 5-15 16,2 4 2-16,0 6 2 0,1 3-18 0,0 2 3 15,1 6-3-15,3 5-1 0,2 2 0 0,1 6-11 16,2-3-4-16,1 2 3 0,-3-2-17 0,3 1-6 16,-2 0-4-16,-2-6-2 0,-6 2-8 0,0-2-22 15,-4 0-39-15,-2-1-12 0,-2 1-44 16,-5-3 4-16,-4 1-54 0</inkml:trace>
  <inkml:trace contextRef="#ctx0" brushRef="#br0" timeOffset="110348.558">26875 7695 1 0,'-16'-1'0'0,"1"-2"0"0,0 1 0 0,1 0 0 16,-1-1 0-16</inkml:trace>
  <inkml:trace contextRef="#ctx0" brushRef="#br0" timeOffset="110651.979">26583 7399 432 0,'-3'-5'222'0,"-2"3"-44"16,1 2 0-16,-2 0-8 0,0 1-81 15,-3 5 3-15,1 2-23 0,-2 5-4 0,0 2-4 16,-1 9-1-16,0 2-6 0,1 7 2 0,1 6-5 16,2 3-4-16,1 5-1 0,3 2-15 0,2 0-1 15,2-4 3-15,3 1-20 0,7-2-1 16,1-2-4-16,6-5-1 0,4-1-4 0,4-4-178 15,5-2 167-15,9-2-36 0,4-3 45 0</inkml:trace>
  <inkml:trace contextRef="#ctx0" brushRef="#br0" timeOffset="111304.924">29784 7319 989 0,'-6'-8'124'16,"4"4"-121"-16,-2 1 65 0,-1 2 21 0,-1 6 3 16,-3 1-18-16,3 10-12 0,1 0-5 0,-7 8 1 15,-1 5-15-15,3 6-1 0,-1 3-4 0,3 7-4 16,0 4-2-16,1 0-11 0,4 3-2 0,3-1 3 15,4-4-15-15,8 1 0 0,3-3-2 16,6-3-8-16,3-3-3 0,10-5-190 0,3 1 186 16,10-2-43-16,1-3 54 0</inkml:trace>
  <inkml:trace contextRef="#ctx0" brushRef="#br0" timeOffset="111930.242">33299 7345 1841 0,'22'28'99'0,"-4"2"-19"0,-1 3-21 15,1 3-10-15,-13 5 3 0,-5 5-27 0,0 0-4 16,-2 1-2-16,-8 1-4 0,6 3-2 0,-12-4-1 15,-3-1 0-15,-2-5-2 0,-4-1 0 0,1-3-56 16,-1-1-80-16,2-3-54 0,-6-1-102 0,9-1 10 16,4-8-136-16</inkml:trace>
  <inkml:trace contextRef="#ctx0" brushRef="#br0" timeOffset="115827.047">25647 3598 391 0,'-2'-10'201'0,"1"0"-13"0,1 3-4 0,0 0 16 16,0-3-54-16,1 2-16 0,-1 2 8 0,1 1-21 16,0 0-6-16,-1 5 2 0,0 0-30 0,0 0-7 15,0 0-7-15,0 0 2 0,10 11-12 0,-7-1-8 16,-2 3-4-16,1 1 1 0,2 4-12 0,-4 1-6 16,1 4-1-16,1 0-3 0,-2 3-7 0,0-1-1 15,0 3-2-15,0 3-1 0,-2 0-3 16,2 2-4-16,0-1-1 0,2 1 3 0,-2 2-7 15,3-2 0-15,2-1-1 0,-1-1 0 0,3-2-1 16,1-2-1-16,3-1 0 0,-1-4-2 16,2-2-2-16,-2-3-61 0,0 0-23 0,1-5 0 15,-4 1-71-15,1-3-138 0,-3-5 221 0,-2 3-117 16,1-3 193-16</inkml:trace>
  <inkml:trace contextRef="#ctx0" brushRef="#br0" timeOffset="116102.876">25533 4236 1053 0,'1'2'164'0,"0"7"-161"0,2-4 115 0,0 2 67 16,1 3-71-16,2 0 5 0,3-1-28 16,1 2 8-16,1 0-2 0,0-2-29 0,2 1 0 0,2 1-2 15,2-3-3-15,0 0 0 0,-1-5-5 16,2 2-1-16,2-3 0 0,2-2-8 0,1-3-4 15,1-2-3-15,-1-3 0 0,0-2-6 0,0 0-8 16,-1-3-3-16,-3-1 1 0,-2-2-10 0,-2-2-3 16,-3 0-2-16,-2 2-1 0,-1-3-4 0,-3 2-1 15,-1-4-1-15,-2 5-1 0,0 1-3 0,-2 3-2 16,0 0-11-16,-1 2 5 0,-1 1-9 16,0 4-216-16,-2 0-109 0,0 5 167 0,-2-1 180 0,0 0-249 15</inkml:trace>
  <inkml:trace contextRef="#ctx0" brushRef="#br0" timeOffset="120008.121">26627 7963 317 0,'9'0'75'0,"0"0"-8"16,1 1-2-16,1 2 16 0,-1-2-17 16,-1-1-11-16,-2 0 19 0,3 0 9 0,-2 0 0 15,-1 0 0-15,3 0 5 0,-1 0-5 0,-1-4-5 16,5 4 4-16,-1 0-15 0,0 0-11 0,2 0-3 16,-1 0 6-16,0 0-18 0,1 0-1 0,1 0-2 15,0-1-2-15,0 0-3 0,2 0-4 0,-2 0-2 16,1-2 1-16,-1 2-7 0,0-3-3 15,-1 2-3-15,1-2 1 0,-1 0-6 0,-3 2-2 16,0-1-1-16,-2 0 0 0,-1-2-3 0,1 0-1 16,-3 3 0-16,-1 1 0 0,-1-2-1 0,-2 0 0 15,-2 3-1-15,0 0-7 0,0 0 0 0,0 0-34 16,0 0-3-16,0 0 3 0,0 1-37 0,-1 1 1 16,0-1-7-16,-1 1-1 0,1-1 3 0,0-1 16 15,0 2 3-15,0-1-3 0,-1 0 20 0,1 0-6 16,0 1 5-16,0-1 2 0,-1 0-4 0,1 2 14 15,0-2 2-15,0-1-2 0,-1 1 19 0,1-1 5 16,0 0 4-16,0 0 2 0,0 0 6 0,1 0 2 16,0 0 0-16,0 0 0 0,0 0 1 0,0 0 1 15,0 0 1-15,0 0 0 0,0 0 1 0,0 0 9 16,0 0 3-16,0 0-1 0,0 0 11 0,0-1 4 16,0 1 3-16,0 0 2 0,0 0 4 0,0 0 0 15,0 0 0-15,0 0 1 0,0 0 0 0,0 0-5 16,0 0 0-16,-2 0 0 0,1 0-6 15,0 0-2-15,0 0-3 0,-30 1-1 0,22 0-4 16,-1 1-6-16,-1-2 0 0,-2 2-1 16,-1 2-6-16,-1-3-2 0,-1 0 1 0,0 0-2 0,0 3 0 15,-1-3 3-15,0 3 3 0,-1-4 1 16,2 0 5-16,1 0 3 0,-2 0-2 0,2 0 3 16,1 1 1-16,0-1-3 0,-1 0 0 0,3-1-2 15,1 1-3-15,-2 0 0 0,6 0 1 0,-2 0-1 16,2-1 2-16,0-2-1 0,4 3-2 0,3 0 3 15,0 0-2-15,0 0-1 0,0 0 0 0,0 0 0 16,0 0-1-16,0 0-1 0,0 0 0 0,0-1-2 16,0 1 0-16,0 0-1 0,0-1 1 0,0 0-1 15,0-1-1-15,0 1 3 0,0 0 0 0,1 1-1 16,1-1 2-16,-1-2-2 0,0 2 0 0,0 0 0 16,2 1-3-16,-1 0 0 0,36-11-1 0,-38 11 0 15,14-2-2-15,-7 2 0 0,1 2-1 0,-1-2 2 16,-1 0-2-16,3 1 0 0,0-1 0 0,0 4 0 15,1-3 0-15,1-1-1 0,1 2 0 0,-1 1 0 16,1-1 0-16,-1 2 1 0,0-4-1 16,-1 1 1-16,0-1-1 0,2 0 1 0,-1 0-1 15,2 1 2-15,-2-1-1 0,1 0 0 0,1 0 0 16,-1 0 0-16,0-1 0 0,-1 1 0 16,-1 0 1-16,1 0-1 0,-1-1 1 0,0 1 1 15,-1-1-2-15,-1-3 1 0,1 3 0 0,-2-2 0 16,2 2-1-16,-4 0 1 0,1-4-1 0,-2 2 1 15,-1 2 0-15,1 0 1 0,0-2-1 0,-3 3 0 16,-1 0 1-16,0 0 0 0,0 0-2 0,0 0 1 16,0 0 0-16,0 0 0 0,0 0-1 0,0 0 2 15,0 0-1-15,0 0 0 0,-1 0 1 0,0 0 1 16,-1 0 0-16,1 0 1 0,0 0 0 0,0 0-1 16,-1 0 0-16,0 0 1 0,0 0-2 0,-1 0 0 15,-38 3-2-15,41-3 1 0,-1 0 0 0,-19 2-1 16,13-2 2-16,-3 2-2 0,1-2 1 0,0 0-2 15,-1 1 1-15,-3 0 0 0,2-1-1 0,-1 0 1 16,-2 0-2-16,0 0 2 0,0 0-1 0,-1 3 0 16,0-2 0-16,-1-1 0 0,3 1 0 0,-2-1-1 15,0 3 0-15,2-2 0 0,-1-1 0 0,2 0 0 16,-1-1 0-16,3 1 0 0,1 0 0 0,-1-2 0 16,5 2-4-16,-1 0-15 0,2 0-4 0,1 0-141 15,2 4 149-15,1 2-40 0,1-1 55 16</inkml:trace>
  <inkml:trace contextRef="#ctx0" brushRef="#br0" timeOffset="131969.747">27502 8014 255 0,'0'0'53'15,"0"0"-1"-15,0 0-26 0,0 0 54 0,0 0 9 16,0 0-23-16,0 0 0 0,0 0 0 16,0 0 2-16,1 0-3 0,0 0-2 0,0 0-3 0,1 0 0 15,-1 0-5-15,0 0-9 0,2 0-2 16,35-5 0-16,-31 5-10 0,2 4-4 0,-2-4 0 16,2 2-1-16,1-1-2 0,2 2 0 0,0 0 0 15,1 0-1-15,-1 1 1 0,2-2 0 0,-1-1-2 16,2-1 1-16,1 4-3 0,-2-3-2 0,0-1-2 15,3 0 1-15,1 0-5 0,-1 0 0 0,2-3-1 16,-2 3 2-16,-1-3-3 0,1 1 3 16,1 0 0-16,-2 1 0 0,0-3 2 0,-1 2 0 15,-1 1 1-15,1-3-1 0,0 2 0 0,-1-3 0 16,0 1-1-16,1 1 0 0,-1 0-1 0,1-1-3 16,-2 2-1-16,-2-2 1 0,3-1-3 0,-1 2-2 15,0 2 1-15,-3-4 0 0,-1 3-1 0,1-1 0 16,0 2 1-16,0-3-2 0,-4 4 1 0,0-3 0 15,1 0 1-15,0 2-1 0,0 0 0 0,2 1-1 16,-4-5-1-16,-1 4 1 0,3-2-1 0,-1 2-1 16,0 1-1-16,1-4 0 0,-4 1-1 0,1 0 0 15,3 3 0-15,-4-2-1 0,0-2 1 0,1 3-2 16,0-1-26-16,-4 2-20 0,0 0-18 0,0 0 2 16,0 0-35-16</inkml:trace>
  <inkml:trace contextRef="#ctx0" brushRef="#br0" timeOffset="135188.431">25821 4891 228 0,'0'0'55'0,"0"0"-54"0,0 0 65 15,0 0-11-15,0 0 37 0,0 0 2 0,0 0-10 16,0 3 1-16,-8 13 7 0,4-8-13 0,-1 3 9 16,0 0-3-16,0 3-2 0,1 3 8 15,1 4-3-15,-1 0 6 0,2 4-3 0,2 2-4 16,0-1 3-16,3 6-2 0,5-5 2 0,0 3-2 16,5-5-10-16,1 2-5 0,5-4 5 15,0 3-15-15,0-6-9 0,2-1-2 0,0 0-2 16,1-3-9-16,1 1-6 0,-1-2-3 0,0-3-2 15,-2 0-7-15,0-3-3 0,-3 1-3 0,0-5 0 16,-1 1-6-16,-4-2-1 0,-2-3-3 0,-4-1-10 16,3 0-5-16,-6-1-125 0,-3 1-87 0,0 0 106 15,0 0 116-15,-3 4-118 0</inkml:trace>
  <inkml:trace contextRef="#ctx0" brushRef="#br0" timeOffset="139785.986">25855 6025 267 0,'11'-15'110'16,"-1"4"12"-16,-2 0-1 0,2-1-15 0,-1 1 24 15,-3-1-4-15,-1 4-13 0,-1 4-16 0,-4 4-7 16,0 0 2-16,0 0-23 0,-8-2-4 16,2 10-4-16,-5 3 0 0,0 7-8 0,-3 1-4 15,-2 5 0-15,0 5 1 0,0 5-5 0,0 5 3 16,0 3-1-16,2 1 1 0,2 1 3 0,2 1 5 16,4-3 0-16,5 0-3 0,1-1 4 0,6-7-11 15,3-4-3-15,5-2 3 0,4-1-16 0,1-6-8 16,4-2-1-16,-1-7-2 0,3-2-9 15,-2-4-1-15,2-3-1 0,-1-3-9 0,-1 0-3 16,-2-4-158-16,-3 0 152 0,-7 1-34 0,-5 0 44 16</inkml:trace>
  <inkml:trace contextRef="#ctx0" brushRef="#br0" timeOffset="146102.188">30009 8056 186 0,'0'0'-46'0,"0"0"17"15,0 0 4-15,0 0-18 0,0 0 49 0,0 0 6 16,-2 0-9-16,1 0 0 0,0 0-1 0,1 0 0 16,-1 0 0-16,1 0 7 0,0 0 3 0,0 0-1 15,0 0 9-15,0 0-4 0,0 0 0 0,0 0 1 16,0-1-5-16,0-1-15 0,1 1-18 16,0 0 6-16,0 1-24 0,1 0 2 0,-1 0-15 15</inkml:trace>
  <inkml:trace contextRef="#ctx0" brushRef="#br0" timeOffset="146328.906">30007 8031 24 0,'0'0'90'0,"0"0"4"0,-1 0 0 0,0 0-4 15,0 0 6-15,0 0 3 0,-1 0-7 0,1 0-2 16,0 0 1-16,0 0-1 0,1 0-3 0,0 0-8 16,7 1-2-16,4-3 1 0,0-1-10 0,5 1-8 15,2-2-6-15,2 2 2 0,5-1-12 0,0 2 3 16,0 0-3-16,0 0 1 0,1-3 0 0,0 1 3 15,1 1-2-15,-2 1 0 0,-3-5 0 16,2 3-10-16,-1 1-2 0,1-3 1 16,-1 0-13-16,-3-1-5 0,0-1-3 0,-2 2-2 0,-1 3-6 15,-3-2-2-15,-3 2-31 0,-2-2-20 16,-3 4-22-16,-5 6 3 0,-1 3-40 0</inkml:trace>
  <inkml:trace contextRef="#ctx0" brushRef="#br0" timeOffset="153080.926">32283 7946 268 0,'0'0'98'0,"0"0"3"0,0 0-1 0,0 0 1 15,0 0-1-15,0 0-7 0,0-1-1 0,0 1 2 16,0-3-12-16,1 3-4 0,14-8-2 0,-8 10 0 15,4-1-8-15,-2 2-12 0,2-2-5 0,2-1 2 16,0 1-16-16,0 2-12 0,2-6-4 0,1 2 0 16,1 0-13-16,1 1-2 0,0-1-2 15,-1-2 0-15,1 2-1 0,1 0-49 0,0-3-80 16,-1 1 73-16,0 1 53 0,-3-4-51 0</inkml:trace>
  <inkml:trace contextRef="#ctx0" brushRef="#br0" timeOffset="169735.517">21423 8344 92 0,'5'-8'27'0,"-3"0"-26"0,0 3 43 16,-1-1-29-16,1 1 39 0,0 3 26 15,-2 2-14-15,0 0-3 0,0 0 2 0,0 0-18 16,-5 11-2-16,1-6-6 0,-1 6-2 16,-1 0-5-16,0 0-7 0,-1 0 0 0,-1-1 1 15,2 0-8-15,1 1 0 0,-1 0-1 0,1-3 0 16,0-2 0-16,0 2-1 0,0-3-1 0,1 3 0 15,-1-4-2-15,1 2-3 0,1-4 0 0,0-1 1 16,3-1-3-16,0 0 1 0,0 0-2 0,0 0 1 16,0 0-1-16,0 0-1 0,10-13 0 0,-4 4 0 15,1-1-1-15,0 2-2 0,0-3 0 16,2-1 0-16,-2-1 0 0,2 1-3 0,1-1 1 16,-1 1-1-16,-1 0 0 0,-2-1-1 15,4 2 0-15,-1 1-1 0,2 4 0 0,-4 0 1 16,2 1 0-16,-2 3 1 0,3 0 1 0,1 4 10 15,-2-1-1-15,0 0-2 0,-2 3 9 0,3-2-6 16,0 2 3-16,1 1 1 0,0-2-8 0,0 5-1 16,0-3-1-16,0 2 0 0,3 1-2 0,-4-1 2 15,1 0 0-15,-3 1 0 0,1-1 2 0,-3 2-1 16,0 1 0-16,-2-3-11 0,0 1-3 0,-4 0-70 16,1 2-21-16,-1-3 4 0,-2 1-87 0,-3-3 4 15,-2 1-44-15</inkml:trace>
  <inkml:trace contextRef="#ctx0" brushRef="#br0" timeOffset="169962.8">21577 8341 143 0,'1'-15'58'0,"-1"1"-57"15,-2 3 65-15,2 0 12 0,-3 0 10 0,2 1-13 16,1 4-3-16,-2-1-4 0,1 3 0 16,1 4-9-16,0 0-3 0,0 0-2 0,0 0 0 15,-4 13-9-15,3-1-11 0,1 0-1 0,0 4 3 16,-2 1-15-16,2 2-1 0,0 0-3 0,-2 1-1 15,2 0 0-15,0 0-3 0,0 1 0 0,0-3-1 16,0 1-1-16,1-2-2 0,-1 1 0 16,3-3 0-16,-3 1-2 0,1 0 1 0,0-3 1 15,3 1 1-15,-1 1 0 0,-4 0 0 0,4 1-36 16,-2 3-20-16,0-2-23 0,-1 0 3 0,4-1-46 16</inkml:trace>
  <inkml:trace contextRef="#ctx0" brushRef="#br0" timeOffset="-213015.465">3071 11104 1583 0,'-14'29'42'0,"2"4"21"0,2 4-2 16,-2 7 1-16,-1 2 20 0,4 5-10 0,-1 1-1 15,2 4 0-15,7-3-15 0,0-1-14 0,1-3-7 16,3-3 2-16,2-5-19 0,3-5-8 16,4-4-23-16,5-6-19 0,-1-4-21 0,9-4 3 15,3-5-29-15</inkml:trace>
  <inkml:trace contextRef="#ctx0" brushRef="#br0" timeOffset="-212373.803">3506 11169 1881 0,'-19'14'34'0,"-1"5"-7"16,-2 2-1-16,-2 2 6 0,1 2-11 0,1 3 4 16,1 2-2-16,3 2-2 0,4-2 5 0,5-2-7 15,4-1 0-15,5-3 3 0,6-3-7 0,6-3 2 16,4-3-3-16,5-3-3 0,2-2 2 0,3-1-1 16,3-4 2-16,2 1 2 0,0 1-2 15,1-1 1-15,-1-1 1 0,-2 0-2 0,2 1 1 16,-4-1 7-16,-3 3-2 0,-3-2-1 15,-3 1 5-15,-3-2-3 0,-5 3 0 0,-5-1 5 16,-4-1-6-16,-2 7-4 0,-5-4-1 0,-7 3 0 16,0-1-4-16,-3 0-4 0,-4 1-2 0,-3-2-3 15,0 1-4-15,1-5-33 0,-2 2-14 0,-1-5-3 16,1-1-40-16,1-2-111 0,3-3-73 0,2-1 84 16,-1-3 195-16,2-2-168 0</inkml:trace>
  <inkml:trace contextRef="#ctx0" brushRef="#br0" timeOffset="-212006.174">3917 11120 1140 0,'0'0'175'0,"0"0"-173"0,0 0 94 16,1 15 168-16,-1-1-179 0,2 4-47 0,-2 4-12 15,-2 3 2-15,0 8 6 0,-1 1-18 0,-1 4 1 16,-3 3-3-16,1-3 0 0,-1 1 1 0,1-2-3 16,-1 2-1-16,0-6 3 0,2-2-3 0,-1-4-1 15,2-4 0-15,-1-4 0 0,2-2 0 0,0-4-2 16,1-4 0-16,-1-2 1 0,3-7-2 0,0 0-1 16,0 0-2-16,0-8-1 0,3-2 0 15,-1-2-1-15,2-3 0 0,0 2 1 0,0-8-2 16,1 1 0-16,0 3 0 0,0-4 0 15,3 2-1-15,-2 2 1 0,3-2 0 0,-2 5 0 16,2 2 2-16,0 3 3 0,1 2 3 0,1 5-1 16,-2 2 5-16,0 4 0 0,2 4-2 0,-3 3 2 15,0 3-2-15,-4 3-3 0,0 4-2 0,-1-1-1 16,1 1-3-16,-2 4-2 0,-2-1-18 0,1 1-7 16,3-2-14-16,1 2-133 0,0-3-69 0,1 1 95 15,1-3 148-15,1-1-150 0</inkml:trace>
  <inkml:trace contextRef="#ctx0" brushRef="#br0" timeOffset="-211630.053">4303 11473 777 0,'-7'-11'212'0,"0"3"-212"0,0 1 198 15,0 2 78-15,-2 4-134 0,-1 1-39 0,1 6-26 16,-1 3-26-16,-1 5 23 0,-2 2-53 0,2 2 0 15,0 4-9-15,0 2-2 0,1 2-3 0,1-2-4 16,1 0 0-16,0-1 1 0,5 1-4 0,1-3-1 16,1 0-2-16,2-5 1 0,4 0-2 0,0-3-5 15,4 0-5-15,1-6-1 0,0-2-8 0,0-1-19 16,2-4 3-16,-1-3 2 0,-1-4-17 16,2-1 20-16,-2-3 1 0,1-4-4 0,-1-1 26 15,-2-1 4-15,0-1 5 0,-2-1 2 16,0-1 4-16,-2 1 8 0,-1-2 6 0,-1 1 0 15,-1 4 11-15,-1-1 7 0,0 1 3 0,-1 2 2 16,0 3 9-16,0 2 0 0,-1 4-1 0,2 5 0 16,0 0-2-16,-5 5-13 0,4 4-2 0,0 3 1 15,1 1-16-15,-1 1-5 0,1 4-4 0,0-1-2 16,2 3-5-16,1-3-1 0,0 3-1 0,5-2-3 16,-2-2-1-16,1 3-63 0,3-4-28 0,0-2-10 15,0-2-75-15,2-1 4 0,-1-1-66 16</inkml:trace>
  <inkml:trace contextRef="#ctx0" brushRef="#br0" timeOffset="-211266.075">4556 11454 796 0,'-1'12'115'0,"2"-2"-18"0,-1 3-1 0,2 2-6 16,-1 0-43-16,-1 0-6 0,5 4-9 0,-4-3-11 15,0 3-3-15,0-3-5 0,3 3-10 0,-3-5 1 16,2 2 0-16,-3-1-1 0,5-4 1 0,-5 0-1 16,2-2-1-16,1 0 1 0,-2-3-2 0,3-4 0 15,-1 0 0-15,3-1-1 0,-4-2 0 0,3-3 0 16,-3-5-1-16,2-1 1 0,-1-1-2 16,1-1 2-16,-3-2 0 0,2-2 0 0,-2-2 1 15,3 2 3-15,1 1 2 0,0 0-1 16,-2-2 2-16,-1 1 10 0,3 2 3 0,-2 2 0 15,1 1 10-15,0 1 6 0,-1 0 1 0,2 3 4 16,-1 4 3-16,1 2-2 0,0 0 0 0,1 3-1 16,1 6-2-16,0-2-9 0,-1 5 1 0,0 2-4 15,-1 2-7-15,1-1-9 0,-2 3-1 0,-1 0-1 16,-1 3-8-16,-1-4-14 0,-1 3-31 0,0-5-4 16,0 2-31-16,0 1-186 0,1-3 224 15,0 4-83-15,1-5 125 0</inkml:trace>
  <inkml:trace contextRef="#ctx0" brushRef="#br0" timeOffset="-210910.765">4861 11463 624 0,'2'11'43'0,"-2"2"0"16,2 2-29-16,-1-2 62 0,0 3-45 0,0-1-13 15,-1 0 3-15,0 1 4 0,0 0-18 0,0 1-1 16,0-4-3-16,-1-1 2 0,0 1-3 0,1-1-3 16,0-3-2-16,0-2 0 0,0-2-5 0,0-5 2 15,0 0 1-15,0 0-1 0,11-12 3 16,-6 1 7-16,0 0 7 0,2-1 2 0,-1-2 9 16,3-2 32-16,-1-1 3 0,0 0-1 0,0 1 31 15,1 1-3-15,0-1 6 0,1 1 6 0,-1 3-8 16,-1 1-7-16,3 2-4 0,-1 6 1 15,-1-3-9-15,-4 5-4 0,1 2-6 0,-1 5-3 16,-3 2-6-16,2 3-18 0,-4 0 0 0,-2 4 0 16,2 1-21-16,-3 2-3 0,-2-2-4 0,0 3-5 15,2-2-7-15,-4 1-69 0,2-2-26 0,0 2-3 16,1-6-84-16,1 1 6 0,1 2-61 0</inkml:trace>
  <inkml:trace contextRef="#ctx0" brushRef="#br0" timeOffset="-210576.527">5167 11586 311 0,'-9'14'78'0,"7"1"-77"0,2-1 92 15,-4-2 44-15,4 4-37 0,3-5 18 0,2 2-1 16,1-2 11-16,-1-4 4 0,1 0-6 0,5 0-10 15,0-4-4-15,1-3 2 0,2 0-15 0,-2-2-14 16,3-7-5-16,1 1-1 0,-1-2-18 0,0-1-2 16,-2-2 0-16,0-2-1 0,-1 2-3 15,-2 1-4-15,-1-3-1 0,-3 1 1 0,-1-2-6 16,-3 0-5-16,-2-1-4 0,-1 2-2 0,-3-4-7 16,-2 2-5-16,-1 4-4 0,-3 0 1 15,0 3-8-15,-3 6-6 0,1 2-1 0,-3 2 1 16,2 6-6-16,-1 6-6 0,1 0-6 0,0 4-6 15,1 1-8-15,2 0-50 0,1 4-21 0,5 2-6 16,-3-6-63-16,7 3-227 0,0-1 306 0,5 0-120 16,4-1 209-16</inkml:trace>
  <inkml:trace contextRef="#ctx0" brushRef="#br0" timeOffset="-210242.461">5522 11437 1047 0,'-1'14'73'0,"0"-2"-7"0,1 3-1 0,-3 0-10 15,1 1-24-15,-1 3 5 0,0 0-17 0,-1 0 4 16,2-2-3-16,-2 0-2 0,0-2 4 0,2-1 5 16,-1-2 2-16,1-3 2 0,1-2 5 0,2-3-3 15,1 2-2-15,2-5 1 0,1-2-4 0,1-4 2 16,-1 0 0-16,1-5-2 0,4 2 2 0,-3-6 0 15,2-1 3-15,1-2 2 0,2 1 1 0,-1-3 9 16,3 1-1-16,-1-1 1 0,-5 0 9 0,1 3 0 16,0 0 0-16,1 2 0 15,-1 2-1-15,-3 3-5 0,3 3-1 0,-1 5 2 0,2 1-7 16,0 2-9-16,-4 8-3 0,-1 1 2 0,-1 4-12 16,0 5-6-16,-4-2-4 0,-2 4-1 15,-3 1-8-15,-1-1-80 0,1 0-62 0,0 1-54 16,2 3-114-16,3 0 11 0,-3-1-136 0</inkml:trace>
  <inkml:trace contextRef="#ctx0" brushRef="#br0" timeOffset="-209256.899">6094 11549 838 0,'9'-5'106'16,"-1"-4"-104"-16,-2-2 67 0,-1 0 92 0,2-4-118 15,-3 1 10-15,2-4-13 0,-2-1 10 0,-2 2 12 16,0-1-20-16,-1 2 14 0,0-2-4 0,-3 3-1 16,-1 2 12-16,-2 1-14 0,-2-1 0 0,-2 3 1 15,3 3-18-15,-1 3-8 0,-3 1-3 0,1 3 0 16,-1 2-9-16,3 2-1 0,-2 4-4 0,3 5-1 16,-3 1-1-16,4 5-3 0,4 3-1 15,1 2-1-15,1 0-1 0,4 1-3 16,2 0 1-16,2-1-1 0,1 1-1 0,-1-8-3 15,3 2 0-15,1-3-1 0,0-5-3 0,2-1-23 16,1-2-5-16,-1-6 1 0,1-1-24 0,4-1-11 16,-4-3-23-16,0-6-9 0,0-1-19 0,-3-3-32 15,1-1 11-15,1-6 4 0,-4 0-29 0,0-1 67 16,0-1 8-16,-1-2-6 0,1 2 78 0,-2 0 37 16,0 0 19-16,1 3 4 0,-2 1 39 0,0 3 11 15,1 1 8-15,0 5 8 0,-3 1 6 0,1 6-12 16,-1 0-5-16,1 4 3 0,-3 6-19 15,0 2-18-15,0 0-8 0,0 5-1 0,-2 0-23 16,0 3-5-16,0-2-5 0,-1 3 0 0,0-3-7 16,0 1 3-16,-1-3 0 0,0-1 0 0,0 0 2 15,-1-4 1-15,0 0-1 0,0-5 1 0,1 2-1 16,0-6-4-16,0 0 0 0,0 0 1 16,2-15-5-16,2 5 0 0,0-3-1 0,1-3 0 15,-1-2-2-15,3 0 0 0,-1-3 0 0,1 1-1 16,2 0 0-16,-2 2 12 0,1 1 4 0,0 2-1 15,1 2 13-15,1 4 5 0,0 2 1 0,-3 5 4 16,-1 2 2-16,0 2-10 0,3 7-3 0,-5 3 0 16,-2 3-13-16,1 2-5 0,-1 3 0 0,2 2-4 15,1 2-4-15,-3-1-2 0,-1-2-1 0,4 1-2 16,-2-4-3-16,4-1-45 0,-3-6-19 16,1 0-1-16,0-2-55 0,2-5-106 0,1-4 171 15,-1-4-87-15,5-4 148 0</inkml:trace>
  <inkml:trace contextRef="#ctx0" brushRef="#br0" timeOffset="-209055.887">6740 10784 1079 0,'-2'-4'73'0,"-3"-1"87"16,2 9-108-16,-3-3 282 0,0 6-214 0,1 9-47 15,0 2 0-15,0 9 10 0,1 4-58 0,1 3-3 16,-4 6-11-16,4 3-1 0,-2-1-6 0,4 2 0 15,-3 2-1-15,4-3 0 0,-3-1-1 0,3-3-2 16,3 1-1-16,3-4-14 0,1 1-4 0,0-6-163 16,2-2 168-16,4-2-44 0,-1-5 58 15</inkml:trace>
  <inkml:trace contextRef="#ctx0" brushRef="#br0" timeOffset="-208873.422">6590 11098 1272 0,'6'-5'88'0,"1"-1"-38"0,2 1-46 16,-1 0 173-16,6-1-170 0,1 0-6 0,0-3-3 16,3 7-7-16,1-4-10 0,0 4-64 0,1 0-10 15,1 2-5-15,-2 4-71 0,-1 2 3 0,1 6-38 16</inkml:trace>
  <inkml:trace contextRef="#ctx0" brushRef="#br0" timeOffset="-208601.238">7020 11500 1138 0,'4'-16'148'0,"-1"-3"-145"0,-3-1 77 16,2 0 35-16,-2 0-33 0,0-2-6 0,-2 0-22 15,0 1-5-15,0 1-4 0,-1 3-24 16,3-2 3-16,-2 3 0 0,-1 0-2 0,3 3 3 0,0 2-1 16,1 0-2-16,2 3 3 0,2 2-4 15,-3 5-9-15,4 1-1 0,-1 1 3 0,2 4-9 16,0 4-5-16,-1 2 0 0,4 4-1 16,-4 1-3-16,3 0 1 0,-4 2 0 0,3 3-6 15,0-1 4-15,-2 1-16 0,0 0-10 0,-1 0-3 16,1 0-21-16,-2-3-81 0,7 1-39 0,-5-3-18 15,2-1-99-15,1-3 7 0,1-2-73 0</inkml:trace>
  <inkml:trace contextRef="#ctx0" brushRef="#br0" timeOffset="-208289.458">7296 11328 668 0,'-2'-2'146'0,"-2"1"-144"0,4 1 122 0,0 0 79 16,0 0-77-16,-10 13-24 0,8-6-35 15,-1 3 2-15,3 2 2 0,-1 3-43 0,-1-1 3 16,2-1-4-16,0 1-1 0,2-1 2 0,3 2-1 16,1-6 4-16,2 1 1 0,0-2 0 0,3 0 3 15,2-5 1-15,0-1 1 0,2-2 4 0,0-3-4 16,0-1-2-16,1-4 2 0,-1-2-6 0,-2-1 8 16,0-2-1-16,-2 0-1 0,0-3 7 0,-4 0-1 15,-2-2 0-15,-1 1 3 0,0 1-4 16,-4 0-6-16,-2 1-2 0,-1-2-1 0,-2 3-9 0,-3 3-5 15,-2 2-3-15,-1 4 0 0,-1-2-8 16,-2 7-2-16,2 2-5 0,-2 5-1 0,0 2-4 16,1 2-19-16,2 1-15 0,1 4-1 0,3 1-29 15,2-1-69-15,1 3-45 0,4-4-21 16,3 1-98-16,3-1 4 0,1-4-71 0</inkml:trace>
  <inkml:trace contextRef="#ctx0" brushRef="#br0" timeOffset="-208102.787">7625 11229 1391 0,'2'7'96'16,"-2"3"-6"-16,0 3 0 0,0-1-25 0,0 3-13 16,1 4 9-16,-1 4-34 0,2 4-7 0,-2 1-8 15,0 5-3-15,0-2-8 0,1 4-3 16,0-1-17-16,-1 0-10 0,-1-1-13 0,0-3-182 15,1 2 198-15,-2-8-60 0,0 1 87 0</inkml:trace>
  <inkml:trace contextRef="#ctx0" brushRef="#br0" timeOffset="-207839.221">7584 11318 996 0,'-3'-29'162'0,"7"2"-159"16,0 5 113-16,0-3 49 0,3 7-26 0,3 2-24 15,0 5-17-15,1 2-4 0,-1 4 2 0,-3 0-25 16,0 5 3-16,1 5-5 0,-1 0 0 0,-1 1-3 16,1 5-16-16,0 2-1 0,-2 2 1 15,1 3-20-15,-3-1-6 0,-1 3-3 0,-1 0-1 16,-1 2-6-16,-5-2-3 0,0-2 0 0,-1 2-1 16,-2-3-3-16,-1 1-2 0,-2-4-3 0,0-1-2 15,-3-2-3-15,2-3-37 0,-5-1-17 0,3-4-2 16,0 0-46-16,0-3-68 0,-1-3-28 0,1-2-14 15,3 0-80-15,1-3 3 0,4-1-39 16</inkml:trace>
  <inkml:trace contextRef="#ctx0" brushRef="#br0" timeOffset="-207338.033">7828 11206 1242 0,'0'7'183'0,"0"4"-180"0,0 1 100 16,-2-1 34-16,0 2-6 0,0-1-61 0,1 0-17 16,1 1 9-16,0-2-5 0,0-2-16 0,3 0-2 15,4-4-1-15,-1-1 2 0,2-1-4 0,4-3-5 16,-1 0 0-16,1-5-1 0,2-2-5 0,-2-1-1 16,3-2-3-16,-2-4 1 0,1 1-4 0,-1-2-2 15,-1-2-2-15,-1-2 0 0,-3 2-5 16,0 0 1-16,-2-1-2 0,-2 1 3 0,-1 1-2 15,0 4 4-15,-2 1 1 0,-1 2-1 16,0 2 5-16,0 7-2 0,0 0 0 0,0 0 0 16,0 0-1-16,-1 0-5 0,-13 11-1 0,12 0-2 15,-1 2-5-15,3 7-1 0,0 0-1 0,0 3 0 16,1 3-3-16,3 3 0 0,0 1 0 0,0 4 1 16,0 0 0-16,0 1 1 0,-1 2 0 0,-1-3-1 15,2 3 2-15,-4-2 0 0,0-3 0 0,-4 1 0 16,-1-6-1-16,-1 3-4 0,-1-5 1 0,-2-2 1 15,-2-3-3-15,1-4 1 0,-1 1 0 16,1-8 1-16,0 1 3 0,2-5 1 0,-1-5 1 16,1-4 0-16,1-2 3 0,1-4 3 0,0-4 1 15,2 1-1-15,-1-7 4 0,3-1 5 0,0 1 1 16,2-1 0-16,0 2 3 0,3-1-5 16,-1 1 0-16,2 1 1 0,1 3-6 0,1 2-5 15,2 0-2-15,-1 3 0 0,2 0-3 0,-1 4-3 16,1 0-1-16,1 2-2 0,0 2-2 0,-1 2-46 15,3-1-29-15,-3 1-6 0,3 0-59 0,-1 1 3 16,0-1-55-16</inkml:trace>
  <inkml:trace contextRef="#ctx0" brushRef="#br0" timeOffset="-207048.196">8133 10826 1737 0,'6'7'126'0,"2"4"-5"15,1 0-1-15,0 5 1 0,1 1-41 0,2 4 5 16,3 5-6-16,0 1 1 0,1 4-9 0,0 1-3 16,-1 4-2-16,1-1-1 0,0 2-1 0,-5 1 1 15,0-1-4-15,-2 2-13 0,-4 0-1 16,-3 1 0-16,-2-1-14 0,-1 1-6 0,-4-3-5 15,-3-1 1-15,0-3-7 0,-3-2-4 0,0-2-4 16,-3-6 1-16,2-1-6 0,-1-4-4 0,-1-5-19 16,-1-2-6-16,1-1-15 0,6 0-103 15,-4-7-57-15,8-1-51 0,4-2-136 0,0 0 9 16,2-11-122-16</inkml:trace>
  <inkml:trace contextRef="#ctx0" brushRef="#br0" timeOffset="-206910.201">8275 11663 1521 0,'2'-3'107'0,"1"0"-163"16,0-3 52-16,5 1 101 0,-1-4-94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27:48.9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14674 2742 277 0,'-8'4'63'0,"-5"1"-4"16,-1 0-2-16,-2 2-7 0,-2 2 8 0,-5 0-29 16,-4 3 9-16,0 1-14 0,-6 1 0 0,-2 0-2 15,-4 5-15-15,-5-2 11 0,-3 1 0 0,-2 1 0 16,-1 1 10-16,-3 1 1 0,-1 1 1 0,1 2 4 16,-1-2-2-16,3 1-2 0,2 1-3 15,-1-2 0-15,4 1-4 0,2-2-7 0,5-1-1 16,1-3 0-16,6-2-8 0,2-1-4 0,4-3-1 15,8 0-1-15,2-4-2 0,3 1-4 0,5-7-3 16,3 1-3-16,5-2-2 0,0 0-11 0,0 0 2 16,3-9 1-16,3 4-9 0,3-6 9 15,1 1-2-15,2-3 1 0,2 1 10 0,1-5 4 16,1-1 2-16,2-1-1 0,1 1 5 0,0 0 1 16,1-2 1-16,0-1 0 0,1 4 0 0,-1-3 0 15,-1 2 2-15,-3 0-1 0,-1 2 1 0,1 3 3 16,-2-2 2-16,-1 4-1 0,-3 1 5 0,-1 3-1 15,0-1 5-15,-2 5 0 0,-1-1 1 0,-5 4-1 16,-1 0 0-16,0 0-2 0,-6 6 2 0,0-2-3 16,-1 4-4-16,-3 0 1 0,-1 2-4 0,-3 1 6 15,1 2 2-15,0 3-1 0,-2 0 7 16,-2 3 6-16,-1-2 2 0,-1 4 2 0,-1-1 5 16,1 2 4-16,-1-1 1 0,-1 1 0 0,2-3 3 15,2 2 4-15,2 0-2 0,1-2 2 16,1-4-1-16,2 0-7 0,2 1-1 0,3-4 3 15,1 1-10-15,3-3 1 0,1-1 0 0,2-4-1 16,3 3 2-16,3-3-3 0,2 1-1 0,4-5 0 16,2-1-4-16,5 0-8 0,2-4-2 0,4 1 0 15,-1-3-9-15,3-4 0 0,3 1-4 0,0-1 0 16,2-1-2-16,-1-1-77 0,1-1-54 0,1 0-31 16,1 1-106-16,-1-8 9 0,-2 0-113 15</inkml:trace>
  <inkml:trace contextRef="#ctx0" brushRef="#br0" timeOffset="7004.204">16601 3254 91 0,'10'-6'16'15,"-2"2"-15"-15,-1 0 23 0,1 2-27 0,-2-2 39 16,0 3 10-16,-1 1-7 0,0 0-1 0,-5 0 2 16,0 0-10-16,0 0 7 0,-5 12-4 15,-3-2-2-15,1-2 5 0,-4 3-8 0,-3 1 1 16,0 3 2-16,-6-3-11 0,3 2 0 0,-4 1-2 16,-2 1-1-16,0 0-2 0,-1 2-2 15,-1-1-2-15,-1 3 1 0,1 2-5 0,-5-1 0 0,6 2-2 16,-3 0 0-16,2-2-3 0,0-1 2 15,2 1-1-15,-1-3 0 0,5 1 0 0,1-3-1 16,0 0 1-16,3-5 0 0,1 5-1 0,3-4-1 16,0-2-1-16,1-4 1 0,3 3-1 0,1-4-4 15,1 0-9-15,1 0 0 0,4-5-8 0,0 0-21 16,0 0-5-16,0 0-4 0,0 0-24 0,0 0 0 16,9-14-9-16</inkml:trace>
  <inkml:trace contextRef="#ctx0" brushRef="#br0" timeOffset="7247.106">16217 3544 1 0,'3'-4'0'0,"1"-1"2"0,-3 4 0 16,-1 1 6-16,0 0-2 0,0 0-1 15,0 0 5-15,0 0-2 0,0 0 4 0,-7 11-1 16,2-3-2-16,-3 1 7 0,0 0 2 0,-1 1 2 16,-1 2 6-16,0 3 6 0,1-3 1 0,-3 1 2 15,3 2 5-15,-1-1 1 0,-1 2 0 0,1 0-1 16,-1 0 0-16,0-1-5 0,-1 1 0 0,3 0 2 15,-1-1-7-15,3-1 8 0,0-2-3 0,3-2 0 16,3-1 5-16,2-1 5 0,4-4-2 0,5-2 0 16,3 2 0-16,1-4-14 0,6-2 1 15,2-2 4-15,0 0-18 0,3-2-4 0,1 1-1 16,1-1 0-16,-1-1-4 0,0 0-1 0,0 0-17 16,-1 2-13-16,-2 1-11 0,-2-1 1 15,0 3-24-15</inkml:trace>
  <inkml:trace contextRef="#ctx0" brushRef="#br0" timeOffset="14374.984">12419 4746 189 0,'20'-10'-58'0,"-2"-1"17"0,0 2 3 16,-1-2-13-16,1 2 51 0,-2-1 0 0,0 2 1 16,-2-2 15-16,1 2 2 0,-4 2-3 15,0-2 16-15,0 3-1 0,-4-1 3 0,0 1 6 16,-2 2-4-16,-2 1 0 0,-3 2-2 0,0 0 1 16,0 0-2-16,0 0 3 0,0 0-3 0,-11 8-2 15,1-3 1-15,-2 3-6 0,-2 1 4 0,-2 3 0 16,-3-1-7-16,-2 1-2 0,-3-1-3 0,0 1 3 15,-4 2-4-15,0 1-1 0,0 0-4 0,-2-2-1 16,2 1-3-16,-2-1-1 0,-2 2 0 16,0 0 0-16,1-4-3 0,3 0 1 0,-2 0-1 15,3 2 0-15,-1-2-1 0,3-1 1 0,4-2 0 16,1 2 0-16,2-1-1 0,2-1 2 0,1-1-2 16,4-3 1-16,1 3 0 0,2-2 0 0,2-4 0 15,1 1 0-15,5-2 0 0,0 0-2 0,0 0 1 16,0 0 1-16,0 0-2 0,0-1 0 15,2-20 1-15,2 12-2 0,1 3 1 0,0-4 0 16,2 2-1-16,-1-1 1 0,-1 1-1 0,1-2 0 16,0 1 0-16,0 2 0 0,0-1 0 0,-1 2 0 15,-1 1 0-15,0 1-1 0,-2 1 0 0,-2 3 0 16,0 0 0-16,0 0 0 0,0 0 0 0,0 0 0 16,-10 8 0-16,5-2-1 0,-2 2 1 0,-1 1-1 15,1 2 0-15,0-4 1 0,-1 3-1 0,1 0-1 16,-1 2 0-16,2-1 1 0,0 2 0 0,1-2-2 15,3 1 1-15,1-1 0 0,1 0-1 16,2-2 2-16,4-1 1 0,2-1 1 0,1-2 2 16,5-3 6-16,1-1 4 0,2-1-4 0,2-1 7 15,0-3-7-15,2-2 1 0,3 1 3 0,-1-2-8 16,3-1 3-16,-2 1-6 0,-2 1 4 16,4 0 0-16,-2 0-37 0,-1 1-70 0,-3 1 61 15,4 4 41-15,-4 4-40 0</inkml:trace>
  <inkml:trace contextRef="#ctx0" brushRef="#br0" timeOffset="16766.353">9588 6642 345 0,'-2'-5'24'0,"2"-1"24"15,0 3-25-15,5 1 28 0,0-3 9 0,4 2-10 16,4 2-7-16,6 0-1 0,2 1-13 0,4 0-7 16,3 1-2-16,5 3-1 0,4 1-9 0,5 1-1 15,1 3 0-15,4 2 0 0,3 1-1 0,4 2 10 16,3 2 2-16,3-3-4 0,3 3 11 15,4-1-9-15,0-3 2 0,4 0 3 0,3 0-11 16,-1-5 1-16,2 1-3 0,0-2-1 16,0-4 1-16,-1 0 1 0,-1-2 0 0,0-2 0 0,-4-3 0 15,0-2-3-15,-2-3-8 0,-4-2 0 0,-3-1-10 16,-1-3-30-16,-2-2-10 0,-3-1-7 16,0 0-37-16,0-4 1 0,-4 4-21 0</inkml:trace>
  <inkml:trace contextRef="#ctx0" brushRef="#br0" timeOffset="20436.292">15390 7573 266 0,'17'-3'52'0,"3"1"4"0,2-1 0 0,3-1 0 15,2 2 14-15,5-2-5 0,3 1 4 0,5 2-5 16,3 1 0-16,7-2 2 0,3 0-8 0,10 2-12 16,3-1-4-16,7 1 1 0,4 0-16 0,4 1-7 15,5-2-4-15,5 1-2 0,1 1-7 0,1 3-1 16,-1-1-2-16,3 0 2 0,1-1-2 0,1-1 1 16,-1 0-1-16,-4 0 1 0,0 0-1 15,0-1 1-15,2-1-2 0,-4 0 2 0,-2-1-2 16,-6 2 0-16,-3 0 0 0,-1-4-1 0,-3 0 0 15,-2 2-26-15,-6 0-20 0,-6-1-8 16,-1 0-35-16,-4 1 2 0,-3 2-36 0</inkml:trace>
  <inkml:trace contextRef="#ctx0" brushRef="#br0" timeOffset="24801.486">14521 8052 565 0,'-60'9'38'0,"-3"1"24"16,-2 2-33-16,-2-2 88 0,0 1-50 0,1 1-2 16,-2 1-7-16,6-2 5 0,0 0-8 0,6 0-8 15,1-4-5-15,6 1-3 0,2-1-11 16,8-2-8-16,2-1-2 0,1-1 1 16,5 0-9-16,4-1-4 0,5 0 0 0,2-1-1 15,1-1-3-15,6 0-1 0,2-1 1 0,2-1-2 16,3 0 1-16,2-1-1 0,3 0-1 0,1-2 0 15,5 1-2-15,4-3 0 0,1-1 1 0,3 1-1 16,3-3 0-16,1 0 1 0,3 0 0 0,2 0 0 16,2-2 1-16,-1 2 1 0,2-1 0 0,-2 1 0 15,0 2 1-15,-1-1-1 0,-3 0 2 0,0 3 0 16,-3 0-1-16,-5 1 2 0,0-1 1 16,-2 5 0-16,-2-3 2 0,-7 4 1 0,0 0-2 15,0 0 0-15,-6 0 0 0,-5 2-1 0,-3 3 0 16,-4 0-1-16,-2 3-1 0,-1 2-1 0,-3-2 2 15,-5 3 1-15,2 0 0 0,0 2 17 0,0-2 0 16,-2 1-2-16,3 0 16 0,1 1-3 16,0 2 2-16,1-3 3 0,2 0-6 0,2 1-6 15,4 0-3-15,3 1 1 0,1-1-7 0,3 1 7 16,4-2-1-16,4 1 1 0,1-1 7 0,5-2 3 16,2 1-1-16,5-1 0 0,4-3 0 0,4 1-10 15,1-2-2-15,5-1 1 0,1 0-13 0,2 0-2 16,-1-2-1-16,0 0-1 0,1 0-1 0,-1-1-13 15,-1 1-30-15,-1 0-13 0,-1-2-30 0,-1 4 2 16,0-3-41-16</inkml:trace>
  <inkml:trace contextRef="#ctx0" brushRef="#br0" timeOffset="33602.974">14679 11178 104 0,'25'-18'25'0,"0"3"-25"0,-1-1 41 15,0 2-29-15,-1 1 43 0,-1-1 16 0,-3 2-5 16,-1 1-2-16,-4 1 2 0,-3 0-9 0,-1 4-1 16,-8 0 1-16,-2 6-5 0,0 0 0 0,0 0-18 15,-3 0-1-15,-7 6 4 0,-4 3-19 0,-4 2-4 16,-1 1-5-16,-9 4-1 0,-3 3-4 0,-2 2 0 16,-6 3-1-16,-2 3-1 0,-4 2 0 0,-2 3 0 15,-1 2 0-15,0 2 0 0,-1 1 0 0,-3 0 5 16,-1-2 2-16,2-1-1 0,1 0 5 0,-1-5 2 15,2 2 0-15,1-1 1 0,1-3 1 0,3 0 0 16,3 0-2-16,1-5 1 0,3 3-2 0,4-4-2 16,-1-1 0-16,5-4 0 0,3 0-2 0,2-4-2 15,3 0 0-15,4-3 0 0,2-3-2 0,3-1 1 0,3-2-1 16,3-3 0-16,1-2 0 0,3-1-6 0,1-5 3 16,2 1 1-16,3-3-4 0,-1-2 0 0,2-3 0 15,3 0 0-15,0-1 1 0,2-1-1 0,0 1 0 16,1-3 1-16,-1-1 0 0,1 4-1 0,1 2 1 15,-1-4 0-15,1 5-1 0,-4-1 1 0,1 2 1 16,0 1-2-16,-2 0 1 0,-2 1 0 0,0 2-1 16,-2 2 1-16,0 0-1 0,-2 2 0 0,-1 4 0 15,0 0 0-15,0 0 0 0,0 0 0 0,0 0 0 16,-5 11-1-16,3 1-1 0,-3-1 2 0,0 2 2 16,-4 2-2-16,2 2 3 0,-2 2 2 0,-2 1 1 15,1 1 1-15,-2 1 1 0,3 0 4 0,-1 3 2 16,2 1 1-16,0-1 4 0,2 0 4 0,1-1 1 15,3-1 0-15,1-2 4 0,1-1-2 0,5-4-1 16,3-1 0-16,2-3-4 0,5-3-2 0,0-2-4 0,2-6 1 16,4 0-4-16,4-2-2 0,0-5 0 15,4 0-1-15,0-5-2 0,4 0-5 0,0-2-16 0,1-2-14 16,0 2-16-16,-3 1 2 0,-1 0-25 0</inkml:trace>
  <inkml:trace contextRef="#ctx0" brushRef="#br0" timeOffset="42057.121">15531 13298 238 0,'23'-2'-2'0,"3"-1"9"0,2 3 2 16,4 0-9-16,5 3 16 0,5-2 3 0,3 1-5 15,5 2 9-15,6 1 4 0,2-3-1 0,4 2 14 16,3 1 6-16,-1-3 0 0,4 1 3 15,2-2 6-15,3 3-7 0,1-3-6 0,4-1-3 16,0 0-9-16,4 0-5 0,1 0-3 0,6-1-2 16,-2-2-7-16,3 3-2 0,4-2-2 0,0-1 0 15,2 1-3-15,2-3 47 0,1 3-13 0,3-2-8 16,0 0 36-16,5-1-29 0,-3 2 8 0,5-1 18 16,-2 0-46-16,0 0-5 0,-1-1-1 0,-3 2 0 15,-2 0-6-15,-4 2 1 0,-3-3-2 0,-4-1 0 16,-2 3 1-16,-5-4-1 0,-6 2 1 0,-3-2 0 15,-2 1-1-15,-4 0 1 0,-7 1 0 16,-3 2-9-16,-3-1-2 0,-6 3 1 0,-1 0-7 0</inkml:trace>
  <inkml:trace contextRef="#ctx0" brushRef="#br0" timeOffset="44659.329">19886 13241 208 0,'16'5'-11'0,"5"-1"17"0,0-3 3 0,5 2-13 16,3-2 51-16,7-1-2 0,3 2 1 0,6-1 5 16,1 2 0-16,8-3-1 0,1 0 6 0,5 1-1 15,2-1-6-15,8 0 1 0,0 0-4 0,5 0-12 16,4 0-2-16,3 0-1 0,3 0-14 0,1 0-5 15,-1 0-1-15,3 0 1 0,-1 0-7 0,2 0 1 16,0 0-1-16,4-1-1 0,-2 1 0 0,1 0 0 16,2 0 0-16,0-3-1 0,1 2 1 0,0 0-1 15,-1 0 1-15,-2 1 0 0,0 0 1 16,1 0-1-16,-1 0 0 0,-4 0 0 0,-1 0 0 0,-1 1 0 16,-4-1-1-16,-2 0 1 0,-1-2 0 15,-3 2 0-15,-3-2-1 0,-4 2 1 0,-2 0-2 0,-4 0-1 16,-2 0-16-16,-8 0-11 0,0 0-12 15,-2-1 1-15,-3 2-21 0</inkml:trace>
  <inkml:trace contextRef="#ctx0" brushRef="#br0" timeOffset="47198.938">23752 11281 325 0,'6'-8'38'15,"1"5"-37"-15,-4 1 10 0,1 2 11 0,-1 2-4 16,-1 3-15-16,-2 6 7 0,-4 1 1 0,-2 5-3 16,-3 2 10-16,-2 4 9 0,-3 3-2 0,-5 0 3 15,-2 2 5-15,-2 5-10 0,-4-1-1 0,-3 1 0 16,-2 1-12-16,-1 2 0 0,-2 0-4 0,-1 2 0 15,2-2-1-15,-1 2 0 0,2 2 1 0,2-3 0 16,1-1 1-16,3-2-2 0,3-2-23 0,-1-1-15 16,3-4-17-16,1-2 2 0,2-4-33 15</inkml:trace>
  <inkml:trace contextRef="#ctx0" brushRef="#br0" timeOffset="47486.313">23056 11872 189 0,'7'-6'67'0,"-5"2"-25"0,2 4 1 0,-2 0 0 16,2 2-41-16,-4 7-1 0,0 2-4 0,0 1 11 16,1 3 9-16,-2 3 0 0,1-2 15 0,0 2 12 15,0-2 0-15,1 0 4 0,-1 0 9 0,4-1-11 16,-2 0-2-16,1-2 2 0,1 0-14 0,3-2 3 15,3 1-2-15,1-2-1 0,1-1 3 0,4-2-3 16,0-1-1-16,7-2 0 0,-2 0-6 0,1-3-3 16,0 3-3-16,3-4 1 0,-1 0-7 0,-2 0-13 15,2 0-43-15,-3-5-30 0,0 3-39 0,-4 0 4 16,-2-4-65-16</inkml:trace>
  <inkml:trace contextRef="#ctx0" brushRef="#br0" timeOffset="88524.143">11914 14249 309 0,'-6'5'90'0,"3"5"-15"15,0 0-3-15,-2-1-2 0,1 2-43 0,1 1 8 16,-1 3-19-16,2 0-5 0,-2-1 0 0,3 2-2 16,-2-1-3-16,3 4 1 0,0-6 0 15,3 3 0-15,-1 0 2 0,3-3 1 0,4 0-2 16,2-2 1-16,1 0 0 0,4-1-1 0,3-3 0 16,4-3 0-16,4 1-1 0,4-3-2 0,2-2 1 15,7-2-1-15,-1-3-1 0,3-4 1 16,6 1-2-16,4-3-1 0,1-1 0 0,5-2 0 15,1 1-1-15,3 0 1 0,4-2-2 0,3 3 0 16,-1-1 0-16,2 1 0 0,0 1 0 0,0 3-1 16,0 0 0-16,-3 3 0 0,-4 2 0 15,-5 1 0-15,-2 4 0 0,-6 0-1 0,-4 3 1 0,-6 1 1 16,-3 3 0-16,-10 1-1 0,-1 0 1 0,-5 3-1 16,-4 2 1-16,-6 2 0 0,0-2 0 0,-5 4 1 15,-3-3 1-15,-2 0 0 0,-1 0 2 16,0 0 0-16,-5-3 0 0,0 1 2 0,0-3-1 15,-1-4 0-15,0 1 1 0,1-1-2 0,1-3 2 16,0-3 1-16,4-1-1 0,0 0 0 0,0 0 0 16,0 0-1-16,10-10-1 0,1 4 1 15,1-4-3-15,5 0-1 0,3-1 0 0,5-1 0 16,3 0-1-16,5-4 1 0,4-2 0 0,5 1 1 16,1 0 1-16,8-2 17 0,0 3-1 0,5-4-1 15,1 6 15-15,2-2-4 0,3 1 6 0,1 1 5 16,1 3-7-16,0-1 0 0,0 1-2 0,-1 0 2 15,1 1-2-15,-2 0 10 0,0 2-4 16,-3 1-2-16,-3-2 7 0,-1 6-8 0,-1-2 0 16,-2 1 6-16,-3 2-13 0,-1-3-3 15,-4 1-3-15,-5 3 0 0,-1-1-4 0,-4 2-6 0,-6 0 2 16,-2 0-3-16,-4 3-5 0,-6-1-1 16,-2 5 1-16,-6-4 0 0,-2 2-1 0,-4 1-3 15,-5 2-28-15,-5-2-7 0,-2 1-20 0,-1 3-167 16,-3-2 193-16,-3 0-66 0,-1 3 95 0</inkml:trace>
  <inkml:trace contextRef="#ctx0" brushRef="#br0" timeOffset="90560.233">21569 14200 248 0,'1'-5'29'0,"0"-2"-4"15,0 3-1-15,2 3-9 0,-3 1-1 0,0 0 1 16,0 0-12-16,0 0 11 0,-13 3 7 0,4 1-3 16,-1 5 14-16,-1-1 13 0,-2 2 1 0,2-1 2 15,-2 2 10-15,-1 1-14 0,-1-2-4 16,0 1 3-16,3-1-19 0,0 0-7 0,1-1-3 16,3 0-1-16,0-1-8 0,4-1-1 0,0 1 1 15,4-2-2-15,1 0 0 0,4-1 1 0,3 1-1 16,0-3 0-16,3 0 0 0,3-2 0 0,2 3 0 15,5-4 0-15,1 0 0 0,4 0-2 0,3-4 1 16,3 1 0-16,3 0-1 0,1 0 0 0,4-2-1 16,-1 1 0-16,3-1 1 0,1 0-1 15,0 3 0-15,2-5 0 0,0 4 0 0,5-3 0 16,2 2 0-16,-2 1 0 0,3-2 0 0,-2 3 0 16,-1 0 0-16,1 2-1 0,0 0 1 0,-7 2 0 15,-2 0 0-15,-3 3 0 0,0 0 0 0,-5 4 0 16,-3 0 0-16,-5 2 0 0,-4 1-1 0,-3 0 1 15,-2 2 0-15,-5 1 0 0,-3 1 0 0,-3-3 0 16,-2 5 0-16,-2-2 1 0,0-4 0 0,-2 3 2 16,0-3-2-16,0-1 1 0,0-1 0 0,0-1 0 15,0-1 0-15,2-3 0 0,-1 0 0 0,3-2 0 16,0-2 0-16,3 0 0 0,3-1 1 16,1 0-1-16,3-2 0 0,2-3 0 0,3 0-1 15,5-3 0-15,3 2-1 0,3-4 1 0,3 2-1 16,4-3 0-16,2 0 0 0,7 1 0 0,2-1 0 15,5 2 0-15,1 0 0 0,4-1 0 0,3 3 0 16,2-2 1-16,5 5 1 0,-3-3-1 0,3 2 1 16,1 2 0-16,0-2 1 0,0 2 2 0,0 2 0 15,-1 1 11-15,-1-1 0 0,-1 1-1 16,1 1 10-16,-3 0-5 0,2 1 1 0,-3 0 3 16,-2 2-8-16,0-3-3 0,-2 1-2 0,-4 0 0 15,0 0-3-15,-2-1 1 0,-4 3 0 0,-3-4 0 16,-3 0 2-16,-2 0 4 0,-3 1-7 0,-4-1 2 15,-3 2-1-15,-2-1-4 0,-5 0 1 0,1 0 1 16,-4 3-7-16,-3-3-167 0,-1 3 159 0,-10 0-33 16,-2-2 42-16</inkml:trace>
  <inkml:trace contextRef="#ctx0" brushRef="#br0" timeOffset="99305.965">14347 1242 1244 0,'8'16'51'0,"-7"-5"-9"15,4 2 13-15,1 6-24 0,-1 1 3 0,2 2 9 0,2 4-30 16,6 1 5-16,-2 3 0 0,5 0-7 0,0 0 9 16,3 0 1-16,3 2 0 0,2-4 1 0,2 2 1 15,0-1-3-15,4 0-3 0,3-1 0 0,2 2-4 16,1-3 11-16,3 0-3 0,1-2-1 0,2-3 9 15,4-1-6-15,1-5 2 0,2-3 2 0,2-2-8 16,3-2-1-16,2-1 0 0,2-6 0 16,1-2-2-16,-1-6 1 0,2-2 1 0,0-3 0 0,-2-5 1 15,3-1 4-15,-1-4 0 0,-3-1 0 0,-1-3 4 0,-1 0-5 16,-3-2-2-16,-2 0 2 0,-2-1-7 0,-4-2-4 16,1 2-1-16,-5-2 0 0,0-2-5 15,-4-1-1-15,-2 1 0 0,-2 0-2 0,-4-2 0 16,-3 5-32-16,-6-2-20 0,-2 4-4 0,-5-2-41 0,-1 8-125 15,-6 3 174-15,-4 2-80 0,-1 8 126 0</inkml:trace>
  <inkml:trace contextRef="#ctx0" brushRef="#br0" timeOffset="101768.733">16162 1741 545 0,'-2'-1'86'15,"-2"-3"-13"-15,2 1 12 0,2 3-19 0,0 0 1 16,0 0 2-16,0 0-23 0,0 0-3 0,0 0-4 16,0 0-2-16,0 0-4 0,0 1-2 0,-7 17 0 0,10-11 2 15,-1 3-4-15,5 1 5 0,-3 2-1 16,4 0 0-16,1 1 2 0,2 0-1 0,0 1 2 16,4 0 0-16,2-1-2 0,3-1 1 0,1-1-1 15,2-1 4-15,2-1-1 0,3-3-10 0,2 0 0 0,3-5 2 16,1 0-8-16,3 1-3 0,2-3-1 0,4-5-5 15,1 1 1-15,6-2-1 0,-1-1-1 16,-1-7-1-16,3 2-1 0,-1-5-1 0,1-2-1 16,-1 1 1-16,2-7-2 0,-2-1-1 0,1-1 0 15,6 2 0-15,-5-3-1 0,4 3 0 0,-3-1-1 16,2-2 0-16,-2 2-1 0,1 1 0 16,-2-1 0-16,-2 0 1 0,1 2-1 0,-5-2 0 15,2 0 1-15,-7 1 0 0,2 2 0 0,-2-2 1 16,-3 0 0-16,-1 2-1 0,-1 0 1 0,-2-1 0 15,-2 2 0-15,2 1-1 0,-5 0-1 0,0 5 2 16,-3-3-1-16,-4 5 0 0,-1-2 1 0,-1 2 1 16,-3 2-1-16,-4 1 2 0,1 1 0 0,-4-1 0 15,-1 3 2-15,-5-2-1 0,0 3 2 16,-3-2-1-16,-1 3 0 0,-1 1 0 0,-4 0 0 16,-1 3 0-16,-1-3-2 0,-2 2 1 0,-2 2-1 15,-1 1-1-15,-2 0 0 0,-2 3-1 0,0-1-1 16,-3 2 0-16,1 1 0 0,-3 2-2 0,-1-3 1 15,0 3 0-15,-1 1 0 0,1-1 0 16,0 3 0-16,0 0 0 0,-1-3-1 0,3 2 1 16,-3 2-1-16,1-2 1 0,1 0-1 0,0 1 0 15,0-4 0-15,3 3-1 0,-1 0 1 0,3-3 1 16,4 1-1-16,3-1-1 0,1-2 0 0,4 1 0 16,1 0-1-16,3-4 1 0,4 2 0 0,3-3 0 15,3 0 0-15,4-4 0 0,2-1 2 0,1-1-1 16,3-5 1-16,3 2 1 0,3-1-3 0,0-1 2 15,1 0-1-15,2 0 0 0,-1-1 0 0,3 1 1 16,-1 1-2-16,-2-1 2 0,-1-1-1 16,0 3 0-16,-2 1 1 0,0-3 0 0,-1 2 0 15,0 5 0-15,-1-5 0 0,-2 3-1 16,0 1 1-16,-2 2 2 0,-2-2-1 0,-4 4 4 16,2 1 2-16,-4 1-1 0,-2 6 6 0,-5-4 2 0,2 5 0 15,-5 3 0-15,2 5 2 0,-3-1-3 16,-4 3 0-16,-1 2 2 0,-1 1-4 0,-2 0 2 15,0 3-1-15,-2 1 2 0,-1-3 2 0,1 3-2 16,-2 1 1-16,0 0-1 0,3 0 0 0,-1 1-4 16,0-2 2-16,1-2-2 0,2 0-2 0,1-3-2 15,-1 0 0-15,4-3-1 0,-2-1-2 0,4-2-1 16,-2-1-1-16,3-2-1 0,-1-2-1 0,1 0-1 16,0-3-3-16,0 0-9 0,0-6-5 0,0 0-88 15,0 0-54-15,0 0-31 0,0 0-121 16,5-10 7-16,-6-1-109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30:17.85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1993 3003 989 0,'-4'25'121'0,"-4"6"-28"16,-1 5 30-16,-3 5-24 0,1 4-6 0,-2 9 0 16,-2 4-31-16,0 8-3 0,-2 3-3 0,1 5 2 15,1 1-6-15,0 8 0 0,2 2-2 0,0 5 0 16,2-1-1-16,1 1-6 0,0 1-3 0,2 4-1 16,2 3-8-16,1-1-7 0,0-2-1 15,2-2 0-15,1 3-8 0,2-1 2 0,0 0-1 16,4-6-2-16,1-4 3 0,-1-2-4 0,3-2 0 15,2-1 1-15,1-5-4 0,1-5-4 0,1-4 0 16,-1-7 0-16,2-2-3 0,1-5 0 0,-2-4 1 16,-1-4-2-16,3-4 0 0,-2 1 0 15,0-3-12-15,2 0-11 0,-2 0-8 0,0-3-123 16,-1-4-76-16,2-5 97 0,1-5 133 0,2-8-137 16</inkml:trace>
  <inkml:trace contextRef="#ctx0" brushRef="#br0" timeOffset="571.477">1646 2896 1231 0,'-4'-1'96'0,"-2"5"-7"0,-1 4 13 0,-1 6-24 15,0 6 4-15,-2 9 0 0,-3 4-29 0,1 7 8 16,0 7-4-16,-1 11 1 0,1 4 5 0,-3 10-11 15,2 6 1-15,0 6 2 0,3 5-13 0,-2 8 2 16,-2 6-1-16,3 0-1 0,0 3 2 0,1 3-7 16,1 0 0-16,0 3 1 0,3-1-7 15,2-5-2-15,3-1-4 0,1 1 0 0,3-2-4 16,4-7-2-16,-1-6-2 0,5-7 0 0,-1-4-3 16,1 1-1-16,1-6-1 0,-1-6-1 15,-1-5-1-15,4-6-1 0,-1-1 0 0,2-5-2 16,-1-4 0-16,-1-10-1 0,1-2 1 0,1-8-1 15,-1-1 0-15,0 0 1 0,-3-3-12 0,-2-2-8 16,-1 0-8-16,2-2-149 0,-2-4-169 0,0 3 172 16,1-8 171-16,-4-3-176 0</inkml:trace>
  <inkml:trace contextRef="#ctx0" brushRef="#br0" timeOffset="3735.197">1999 7023 961 0,'0'69'13'0,"3"4"-5"0,0 2 6 15,4 8-6-15,4 3 2 0,-1-4 1 0,4-3-8 16,-1 0-1-16,0-7 0 0,3 5 1 16,1-1-1-16,2-5-18 0,-3-7-82 0,2-6 63 15,2-3 35-15,1-5-34 0</inkml:trace>
  <inkml:trace contextRef="#ctx0" brushRef="#br0" timeOffset="28429.226">7482 3739 254 0,'0'0'48'0,"0"0"5"15,0 0 1-15,0 0-10 0,1 0 15 0,18 8 1 16,-10-8-10-16,6 3-4 0,5-3-3 0,4 1 1 16,5 0-7-16,5 3 0 0,6-4 0 15,4-1 0-15,6-3 0 0,6 4-4 0,3-2-1 16,6-2 2-16,1 3-5 0,6-5 4 15,3 4-5-15,5 0 1 0,3-3 1 0,1 0-6 16,3 3-2-16,2-6 2 0,3 4-9 0,-1-2-2 16,0 1-1-16,0 2-2 0,-4-2-2 0,2-1-2 15,-4-1-1-15,-4 5 3 0,-1-6-3 0,-2 5 2 16,-5-5 1-16,-5 1-1 0,2 0 3 0,-5-1 2 16,-2 0 1-16,-2-2-1 0,-6 1 1 0,-4-1-1 15,0 2-1-15,-6 0 1 0,-5 1-2 0,-8 1-1 16,-3 1-2-16,-8 0-1 0,-3 1 0 0,-4 3-60 15,-7-2-43-15,-7 3-38 0,0 0-82 0,-8-3 6 16,-9 0-98-16</inkml:trace>
  <inkml:trace contextRef="#ctx0" brushRef="#br0" timeOffset="36173.853">12399 3701 183 0,'-3'-2'-41'16,"1"-1"25"-16,2 3 3 0,0 0-16 0,0 0 64 15,0 0-3-15,0 0 2 0,0 0-6 0,0 0-1 16,0 0 0-16,0 0-7 0,0 0-2 0,0 0-2 16,2 0 1-16,-1 0-4 0,23-5-3 0,-16 5 0 15,-1 2-1-15,2 1-3 0,-2 0 1 0,2-1 0 0,-2 3 0 16,2-1 1-16,0-2 5 0,1 1 2 0,-1 1-1 15,2 1 5-15,2-1 1 0,-1 2 2 0,3-4-1 16,0 0 0-16,1 0-1 0,1 2-2 0,-1-3 0 16,5 1-4-16,0 1-3 0,1-1-2 0,2 2 1 15,-1 1-5-15,3-1-1 0,1 1-1 0,0-2 1 16,0 0-2-16,2 1 1 0,-1-3-2 0,1 0 1 16,1 0 0-16,1 0 0 0,-2 1 0 0,4 1 1 15,-2-1 0-15,1-2 3 0,0 1 1 0,1 1 0 16,-1 1 3-16,0-2 0 0,2 2 0 0,-1-2 1 15,2 0-1-15,-2-1 0 0,0 1-2 0,-1-1 0 16,2 0-2-16,-1 0-2 0,-2 0 0 0,0-1 2 16,-2 1-3-16,1 0-1 0,1 0 1 0,0 1-1 15,-2-1 0-15,1 1 0 0,-1 1 0 0,2-2 0 16,-2 0-1-16,1 0 2 0,-1 0-2 0,-1 0 0 16,1 0 1-16,-1-2-1 0,-1 2 1 0,-1 0 0 15,1 0 0-15,-1 2-1 0,-1-2 0 0,2 1 1 16,-2 0-1-16,-2 0 0 0,2 2 1 0,-1-2-2 15,1-1 0-15,-2 1 0 0,2 2 1 0,-5-3-1 16,5 0 1-16,-1 1-1 0,1-1-1 0,0 0 1 16,-1 0 0-16,2 0 1 0,0 0 0 0,1 1-1 15,-1-1 2-15,0 1-1 0,-1 2 2 0,1-3-1 16,1 1-1-16,0 2-1 0,0-1 1 0,-1-1 0 16,0 4 0-16,0-3 0 0,1-1 1 0,-1 1-2 15,1 1 2-15,0-3 0 0,0 0 1 0,0 0-2 16,1 0 1-16,0-2 1 0,-1 2 0 0,1-1 0 0,0 0 1 15,-3 1 1-15,1 0-1 0,3 0 1 0,-2 1 1 16,0-2 0-16,0 2 0 0,-1-1-2 16,-1 0 2-16,2 0-2 0,0 1 1 0,-1-1-2 15,-1 0-1-15,2 0 0 0,-1 0 0 0,0-1 1 0,2 1-2 16,-2 0 0-16,-1-1 0 0,0-1 1 0,1 2-1 16,-1-2 1-16,-2 1-1 0,2 1-1 0,0 0 1 15,-3-2 0-15,0 2-1 0,0 0 1 0,1 0 1 16,-2 0-1-16,-2-2 1 0,-1 1-1 0,-2 0 1 15,1-2-2-15,0 2 1 0,1 1-1 0,0 0 0 16,1-1 0-16,-1-2 0 0,2 2 0 0,0 0 0 16,0 1 1-16,-1-1-1 0,-2 0 1 0,1-2-1 15,-1 2 0-15,0-2 2 0,0 3-1 0,-1 0 0 0,0 0-1 16,-1-1 0-16,0 1 2 0,1 0-2 16,0 0 1-16,-2 4-1 0,1-4 0 0,-1 0 2 15,2 0-1-15,2 0-1 0,-4-3 0 0,1 2 0 16,0 1 0-16,-1-4 0 0,0 3 1 0,2-1-1 0,0-2 0 15,-1 2 1-15,5-1 0 0,0 1 1 0,1 0-1 16,1-1 0-16,0-1 0 0,-1 2 0 0,-1 0 1 16,1-3-2-16,-3 3 2 0,1-1 0 0,-3 2 2 15,1-3-1-15,-2 3-1 0,0 0 3 0,0-1 0 16,-3 2 0-16,-1 0-1 0,-1-2 1 0,0 1-1 16,-3 1 0-16,2 0 0 0,-4-1-1 15,1-2 1-15,-2 3-1 0,-2-1 0 0,2 1 0 0,-4 0-2 16,0 0-15-16,0 0-6 0,0 0-12 0,0 0-120 15,0 1 135-15,-10 15-43 0,1-9 60 16</inkml:trace>
  <inkml:trace contextRef="#ctx0" brushRef="#br0" timeOffset="54236.662">19434 3896 221 0,'-2'-2'0'0,"-1"2"8"0,0 0 2 0,0 2-11 16,1 0 28-16,-3 3 4 0,5-1-7 0,1 4 7 15,1-3 4-15,3 3-3 0,4-1 11 0,1 0-1 16,2 1 2-16,7-3 2 0,0 1-2 0,7-1 2 15,3-1-4-15,5-1-1 0,3 0-2 0,8 0-4 16,4 2 0-16,2-3 3 0,4 0-8 0,4 1-1 16,3-2-2-16,6 1 1 0,1-1-3 0,4-1 0 15,1 0-2-15,3 0 0 0,4 0-1 16,3 0 0-16,-2-1-1 0,3-1 0 0,1 1 0 16,-4-2-3-16,1 1 2 0,1-1-1 0,-4-1-2 15,-1 1 6-15,-3 0-2 0,-5-2 0 16,-2 2 4-16,-3-1-7 0,0 0 3 0,-7 0 2 15,-3 1-7-15,-5-1-3 0,-4 0-2 0,-5 2 1 16,-5 1-2-16,-6-1 2 0,-8 0-5 0,-6 2-9 16,-6 2-2-16,-6 0-125 0,-5 0 123 0,-8 6-30 15,-3-2 37-15</inkml:trace>
  <inkml:trace contextRef="#ctx0" brushRef="#br0" timeOffset="70726.885">2741 4942 460 0,'0'1'69'0,"0"0"-18"15,0 0 19-15,0 1-20 0,0-1-1 0,-1 1 1 16,0 0-23-16,0-2 1 0,-1 1-1 0,1 0 1 16,0 0 3-16,0-1 7 0,0 0-1 0,-1 0 0 15,1 0 6-15,0 0-8 0,0-1-1 16,-1 0 1-16,1 0-11 0,0-1-4 0,0-1-1 16,-22-38-1-16,21 32-4 0,1-1 3 0,0 1 0 15,-1-3 1-15,0 3 2 0,1 1 0 0,-1-3-1 16,1 2 0-16,0-2-2 0,0 4-2 15,-1 0 0-15,0-2 1 0,1-1-4 0,-1 0 4 16,0 0-2-16,0-1 0 0,-2 3 3 0,1-4-4 16,-2 1 0-16,-1-1 0 0,-1-2-4 0,-1 2-2 15,4-1 0-15,-3 0 0 0,1 0-2 0,0 0 2 16,-1-2-1-16,2 2 2 0,1-1 0 0,-1 1 3 16,-1-1 0-16,-2-2 0 0,2 1 4 0,-1 1-1 15,2-2 2-15,1 1 0 0,-2 1 1 0,1-2-2 16,3 1-1-16,-2 0 1 0,2 1-2 0,-2-1-2 15,3-1-1-15,-3 0-2 0,3 1-1 16,-1 0-2-16,-1-1-1 0,2-1 1 0,1 1-3 16,0-3 0-16,0 6-1 0,0-6 0 15,0 2-1-15,2-2 2 0,2 2-2 0,1 1 0 16,-3-1 0-16,1 1 0 0,0-1 0 0,2-2 0 16,0 3 0-16,-1 1 0 0,2-1 0 0,-2 0-1 15,3 0 1-15,0 3 0 0,0-2 1 0,0 0-1 16,0 1 1-16,1 1 0 0,-3-3 0 0,3 2 1 15,0 1-1-15,-1-1 0 0,2 3 0 0,-2-5 2 16,1 2-2-16,0 1 0 0,0 0 0 0,-1 1 0 16,1 1-1-16,-2-5 1 0,1 5 0 0,-1 2-1 15,0-1 0-15,1 2 1 0,-2-1 0 0,-1 2 1 16,1-3-2-16,2 4 1 0,-4-1-1 16,1-2 2-16,1 1-2 0,-1 0 0 15,-1 0 1-15,1 1 0 0,0 2-1 0,-2-4 1 0,1 3-1 16,-1 1 0-16,1-1 0 0,-2 0 1 15,1 1-1-15,-2 0 0 0,2 1 1 0,-2-1 0 16,0 2 0-16,0 3 1 0,0 0 0 0,0 0-1 16,0 0 1-16,0 0 0 0,0 0 0 0,0 0-2 15,-2 0 2-15,1 0-1 0,0 0-1 0,0 0 2 16,-1 0-2-16,0 0 1 0,-1 0-1 0,-35 1 1 16,32 2 0-16,-3 2 0 0,2-1 0 0,0 3-1 15,-3 0 1-15,0 0 0 0,1 2-1 0,-2-1 1 16,0 1 0-16,-1-2 0 0,2 3 0 0,-3 1-1 15,1-3 1-15,1 0 0 0,-1 0-1 16,3-1 1-16,2 2-1 0,-1-2 0 0,1-1 1 16,4 1 0-16,0-3-1 0,1 1 0 0,1-1-1 15,1-1 0-15,0-3 1 0,0 0-1 0,0 0 0 16,0 0 0-16,0 0 0 0,1 0 1 16,1 0 0-16,-1 0-1 0,22-5 1 0,-17 3 0 15,1 1 0-15,3-4 0 0,1-1 0 0,-4-1-1 16,3-1 1-16,1 2 0 0,0 1 0 0,1-2 0 15,0-3 0-15,0 4 0 0,-2 0 0 0,1 1 0 16,-1-3 0-16,1 2 0 0,-1 0 0 0,1-2 0 16,-1 6 0-16,0-5 0 0,1 2 0 0,-3 0 1 15,1 1 0-15,0 2 0 0,-2 0 0 0,-1 0 0 16,0-1 0-16,-2 3 1 0,0 2 0 16,-2-1 0-16,1 3 0 0,-3 1 1 0,1 2 0 15,-1 0-1-15,0 3 1 0,-1 1-1 0,-1 2 0 16,1 1 0-16,-1-1-2 0,0 4 0 0,0-1 0 15,1 3 0-15,0-2-1 0,-1-1 0 16,2 5-1-16,0-3 0 0,2 5 0 0,0-6-3 16,2 4-13-16,-1-1-5 0,2 1-9 0,0-3-74 15,1 2-39-15,2 1-17 0,-1 1-98 0,-2-1 6 16,0-1-70-16</inkml:trace>
  <inkml:trace contextRef="#ctx0" brushRef="#br0" timeOffset="86057.242">14813 4743 305 0,'-7'0'61'0,"2"4"-60"0,-1-4 63 16,-1 0 1-16,-2 0 25 0,-3-1-8 0,-2 1-14 15,1 1 7-15,-6-5 3 0,1 0-15 0,-2 2-1 16,-2 2-3-16,-2-1-3 0,1-1-2 0,-2 0-8 16,-2 2-1-16,0-1-1 0,-3 1-10 0,1 0-1 15,-1 0-4-15,0 0 0 0,1 0-3 16,-3 0-3-16,1-1-1 0,-1-1 1 0,0 2-5 15,-2 0 0-15,-1 0 0 0,-6 0-1 16,-1 3 0-16,-4-2 0 0,-2 3-1 0,-1-2 1 16,0 2-1-16,-2 0-2 0,-1-3 0 0,2 0 1 15,-1 0-2-15,2 3 0 0,-1 0 0 0,0-3-1 16,-2 0 1-16,1 3-2 0,2-2 0 0,2 3 0 16,0-2-2-16,0-1-1 0,3-2-1 0,1 1 0 15,1 1 0-15,-4-2 0 0,0 2-1 0,2-2 1 16,-2 0 0-16,3 0-2 0,-1 1 1 0,-1-1 1 15,1 0-1-15,0 0-1 0,3-1 1 16,0 1-1-16,0 0 0 0,1-2 0 0,0-1-1 16,3 3 0-16,1-1-1 0,4 1 0 0,0 0 0 15,3-3 1-15,0 2-2 0,0 1 1 0,2-1-1 16,-1-3 0-16,2 2 0 0,-2-1-1 16,1 2 0-16,-1 0-1 0,-3 0 1 0,2-2-1 15,2 3 1-15,-1 0-1 0,-1 3 1 0,1-3 0 16,-2 0 0-16,6 1-1 0,-5 0 1 0,4 0-1 15,0 1 1-15,1-1 0 0,3 1-1 0,-2 0 0 16,2 0 0-16,-1-2 1 0,3 0-1 0,-2 0 1 16,0 0-1-16,0 0 0 0,2 0 0 0,-1 1 1 15,0-1 0-15,0 3-1 0,1-2 0 0,-1 0 1 16,0 4-1-16,2-2 0 0,0-1 0 0,0 1 1 16,-1-2 1-16,3 1-2 0,2-1 2 0,-2 1-1 15,3-1 1-15,1 1 0 0,0-2 0 16,-2 2 0-16,5-1 0 0,1 1 0 0,-2 0 0 15,0-2 1-15,0 1 0 0,0 0 1 0,3-1 0 16,-1 0 3-16,0 1-2 0,0 0 3 16,-2 1 1-16,-1-1 0 0,2-1 1 0,1 1-1 15,-2 2 0-15,4 0-3 0,-1-1 1 0,-1 0-1 16,3 3-3-16,3-3-1 0,-3 2 0 0,1 1 1 16,1-2 0-16,0 0 2 0,-1 2 1 0,2-2-1 15,-2 0 5-15,2 2-1 0,2 1 0 0,-2 1 0 16,2-2-1-16,0 2 1 0,2 2-2 0,-2-3 0 15,2 0-2-15,2 3 0 0,-2-2 0 0,1 2 1 16,-1 0-2-16,1 1 0 0,-1-1-1 16,4 2 2-16,1 1-2 0,-1 2 1 0,-1-3-2 15,1 1 2-15,2 2-1 0,0 0 0 0,-1-1 0 16,-2 3-1-16,1-2 1 0,2 2 0 0,-2 0 2 16,0-1-3-16,-2-1 1 0,1 4-1 15,1-5 0-15,1 3 1 0,-2-1-2 0,0-1 1 16,0 1-2-16,1 1 3 0,-2-3-1 0,0 1 1 15,-4-1-1-15,1 0 0 0,0 0 0 0,0 2 0 16,-1-1-1-16,0-1 1 0,2 2-1 0,-2 0 1 16,2 0 0-16,-1-1-1 0,-1 2 1 0,0-2 0 15,3 1 1-15,-3 1 0 0,2-3-1 0,-2 1 1 16,4 0 0-16,1-1 1 0,0 1-1 0,-1-2-1 16,2 0 1-16,-3-1 1 0,4-1-1 0,-1-1-1 15,-1 0 1-15,0-2-1 0,1 0 1 16,-1 0 1-16,1-2-1 0,4 1-1 0,-2-3 1 15,3 2 0-15,1-2 0 0,-1-1 0 0,2-1 0 16,2 2 0-16,1-3-1 0,0 2 1 0,0-2-1 16,1 0 0-16,3 2 0 0,0-2 0 15,1 0 0-15,0 0 0 0,1 0 0 0,2 0 0 16,-2 0 0-16,2-2-2 0,-3 0 0 0,4 1 1 16,-3-2-1-16,4 2 0 0,0 0 0 0,2-2 0 15,0 2 2-15,2-1-2 0,3-1 3 0,-1 2-2 16,2-2 0-16,-2 2-1 0,3 1 1 0,-1 0 1 15,0-1-2-15,-2-3 0 0,-1 3 1 0,-1 0 0 16,-1-2 0-16,0 2 0 0,-1-3-1 0,0 2 1 16,2-1 0-16,-2 1 0 0,4 1-1 15,-2-3 0-15,2 3 1 0,-3-2 0 0,1 2-1 16,-3 0 1-16,1 1-1 0,0-1 0 0,-1 1 0 16,-3-2 1-16,1 0-1 0,-2 1 0 0,0-2 1 15,-1 1-1-15,-1 1 1 0,-1-3-1 16,2 1 1-16,1 1-1 0,1-1 1 0,-1 0-1 15,2 2 0-15,2-2 0 0,-2-1 0 0,1 4 0 16,-2-3 1-16,1 0 0 0,0 2 0 0,-2-2-1 16,-1 2 0-16,0 0 1 0,1 0-1 0,-1-2 0 15,0 1 0-15,0-1 0 0,-2 2 0 0,0 0 0 16,-1-3 0-16,4 2 0 0,0-1 0 0,-1 1 0 16,1 1 0-16,1-3 0 0,1 0 0 0,0 2 0 15,2 2 0-15,-3-4 0 0,1 2 1 0,0 0-1 16,-1 1 2-16,-1 0-2 0,-1 0 1 0,1 1-1 15,-3-2 0-15,1 0 1 0,-1 1-1 16,1-1 0-16,-3 0-1 0,-1-1 1 16,1 2 0-16,-2-2 0 0,2 1 0 0,1 1 0 15,1 0 1-15,-1 0 0 0,1 1 0 0,1-2-1 16,1 2 0-16,2 0 0 0,-3-1 0 0,1 1 0 16,-2 0 1-16,2 0-1 0,-1 0 0 0,0 0 1 15,-2 0 0-15,1 0 0 0,0-1 0 0,-2-2 0 16,0 3 0-16,-1-1 1 0,0 0 0 0,1 1 0 15,-1-1 1-15,-2 0 1 0,1 1-1 0,-2 0 0 16,0-2 0-16,0 2-1 0,-1-1 2 0,0 1-1 16,0 0-2-16,1 0 1 0,0 0 1 0,4 0-1 15,-2-1 0-15,4 1 1 0,-2 0-1 0,2-4 0 16,-2 4 1-16,2-1-2 0,0 1 0 16,-2-1 1-16,1-1-1 0,-1 2 0 0,2 0 1 15,0 0-1-15,-1 0 2 0,4 0-1 0,-4 0 1 16,2-1-1-16,-1 1 1 0,0-1 1 15,-2 0 0-15,-2-3-1 0,-1 2 0 0,0-2 1 0,0 3-1 16,0-3 2-16,1 1-2 0,-3 1 1 16,1 0 0-16,2-2-1 0,1 1 1 0,-1 0 2 15,-1 0-1-15,0-2 0 0,-3 2 1 0,2-2 1 16,-1 1 0-16,-2-1 1 0,-1-2-1 0,0 2 0 16,-1-4 2-16,-2 2-1 0,-1 0-1 0,-1-2 0 15,1 1 0-15,-3 0 0 0,1-1 0 16,-3-1 0-16,0 0-1 0,-1 0 0 0,0 0 1 0,0 2-1 15,-1-3 0-15,0 0 1 0,1 3-1 0,-2-4-1 16,2-1 0-16,-1 0 1 0,1-2-2 16,-1 0 0-16,1 2-1 0,-1-5-1 0,-1 2 0 15,1-1 0-15,-1 1 0 0,1-2-1 16,-2 0 0-16,1 0 0 0,-1-1 1 0,1 1 0 0,-1 1-1 16,1-1-1-16,-1 1 1 0,2 1 1 15,-1 2-1-15,0-2 0 0,0 3-1 0,-1-2 0 16,1 3 0-16,1 1 0 0,-1-3 0 0,1 2 0 15,0 0 0-15,1 5-1 0,0-4 1 0,0 2 0 16,0 2-1-16,0 0 1 0,0 0 0 0,0 2 0 16,0 1 0-16,0-3 0 0,-3 1 0 0,2 1 1 15,0 0-1-15,-1 0 0 0,-1 2-1 0,2-4 0 16,-2 4 0-16,3 3 0 0,0 0 0 16,0 0 0-16,0 0 0 0,-1-1 1 0,0-2-1 15,0 3 0-15,-1-1 1 0,1 0-1 16,0-1 0-16,0 1 1 0,0 1-1 0,-1 0 1 0,0 0-2 15,-1 0 2-15,-35-10 0 0,38 10 0 0,-1 0 0 16,0 0 0-16,-25 4 0 0,16-4 0 0,0 2-1 16,0 0 1-16,1-2 0 0,-3 0 0 0,0 0 0 15,1 0 0-15,1 1 0 0,-1-1 0 16,1 2 1-16,-2-2-1 0,-3 0 0 0,2 0 1 16,1 3-1-16,-3-3 1 0,-2 0-1 0,1 0 0 15,-3 0 1-15,0 0 0 0,0-1-1 0,-3-1 0 16,-3 0 1-16,2 2 0 0,-2 0 0 0,-2-1-1 15,0-1 1-15,-3-1 0 0,1 3 0 0,-2-3-1 16,2 2 1-16,2 0-1 0,0 0 0 0,5 1 0 16,-1 0 0-16,0 0 0 0,2 0 0 0,2 0 0 15,-2 0 1-15,1 0-1 0,-1 0 1 16,-1 0-1-16,2 0 0 0,1 1 0 16,1 0 0-16,-2 2 0 0,2-2-1 0,0-1 1 15,0 1 0-15,1 3 0 0,-1-4 0 0,1 0 0 16,2 1 1-16,-1 1-1 0,1 0 0 0,-1-1 1 15,2 3-1-15,0-3 0 0,2-1 1 0,-1 1-1 16,3 0 1-16,2-1 0 0,-1 1 0 0,4 1 0 16,0-1-1-16,-1-1 1 0,1 0 0 0,2 0-1 15,-1 0 1-15,4 0 0 0,0 0 0 0,0 0 0 16,0 0 0-16,0 0 0 0,0 0 0 0,0 0 1 16,0 0-1-16,0 0 1 0,0 0 1 0,0 0-1 15,0-1 1-15,0-1 0 0,0 1 2 16,0 0-2-16,1 0 1 0,0 1-50 0,1-1-49 15,-1-2-16-15,0 3-76 0,0 0 5 0,17 3-82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32:23.0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19488 6495 492 0,'-6'1'219'0,"3"5"-53"0,-2 3-11 0,-3-2 56 16,-5 6-154-16,-1 5-20 0,-2 2 25 0,-4 3-24 16,-2 2 4-16,-3 2 7 0,0 0-32 0,-1 2 21 15,2-1-4-15,1 2-3 0,2-3 19 0,0-1 1 16,2-1 6-16,2-2 4 0,2-1-1 0,3-1 0 16,1 0-1-16,0-6 1 0,4 2-3 0,3-2-6 15,2 0-2-15,4-5 0 0,1 0-10 16,6-3-6-16,2-1-3 0,5-1 0 0,0-2-9 15,4-2-6-15,1-2 0 0,1 1-2 16,1-2-5-16,0 1-3 0,-1 1-1 0,0-2-1 16,-1 0-2-16,-2 2-44 0,-2 4-27 0,-2-1-6 15,-3-1-58-15,-2 2-243 0,-3 1 308 0,-7 3-125 16,-1-2 195-16</inkml:trace>
  <inkml:trace contextRef="#ctx0" brushRef="#br0" timeOffset="184.119">19100 7042 1504 0,'8'-7'138'15,"5"0"-2"-15,2-4 1 0,1 1-20 0,3-1-17 16,7-5 13-16,1 2-33 0,7-3-15 16,2 0-10-16,3-2-4 0,3 1-18 0,4-4-10 15,0 1-3-15,6-2 0 0,0-4-13 0,5 1-3 16,0 0-30-16,3-3-15 0,1 0-22 0,5 1 3 15,0 1-34-15</inkml:trace>
  <inkml:trace contextRef="#ctx0" brushRef="#br0" timeOffset="3600.493">22586 5238 1534 0,'8'15'159'0,"-2"2"-155"0,-2-2 60 0,3 4 29 16,-1 0-29-16,-1 2-9 0,1 1-24 16,1-1 5-16,-1 0-3 0,0 1-26 0,0-3 0 15,-1-2 2-15,0-2-5 0,0-3 3 0,0-2-1 16,0-4 2-16,0-2-1 0,-2-4 0 0,1-4 2 15,0-4-4-15,-3-3 4 0,1-3-1 0,-2-6-1 16,2 2-2-16,0-2 2 0,1-2-3 0,-1 0-1 16,2-1-1-16,1 2 0 0,2 3-2 0,1 1 0 15,0 1 0-15,1 1 0 0,-1 4-1 16,1 6 1-16,1-3 0 0,-1 6 1 0,-1 1 0 16,0 3 3-16,-1 3 1 0,-1 2 0 0,-1 2 2 15,0 3-2-15,-1-2 1 0,-2 4 0 0,1-1-2 16,-2-2 0-16,0 4-1 0,-1-1 2 15,1-3-2-15,-1-2 2 0,2 2 0 0,-2-4 0 16,0-2 1-16,0 0 2 0,0-5 0 0,0 0-1 16,0 0 1-16,0 0-2 0,0-1 0 0,3-20 1 15,-1 11-4-15,-1-2-1 0,0 0 0 0,0-1-1 16,2 1-1-16,0-3 1 0,0-1-1 0,-1 2 0 16,2 1 0-16,0-3 0 0,-1 1 0 0,1 2 0 15,1 2 0-15,0 0-2 0,0 3 1 0,1 3-1 16,0 0 0-16,-1 2-1 0,1 3 0 15,-1 0 0-15,2 4-1 0,-3 3 1 0,1 2 1 0,0 1-1 16,2 1 1-16,-1 1 1 0,0-1-1 16,1 2 1-16,1-2 0 0,3-3 1 15,-1 1 0-15,-1-3 0 0,4 0 0 0,-2-4 1 16,4 0 0-16,1-4 0 0,-1-3 1 0,1-1 1 16,-2-2-1-16,4-4 0 0,-3-4 1 0,1 0 0 15,-3-2 0-15,-1 0 0 0,1-4 1 0,-6 0-1 16,1-2 1-16,-3 2-1 0,-2 0 1 0,-2-2-1 15,-2 2 0-15,-4 0 0 0,-3 1 0 0,-2 1-1 16,0 2 0-16,-4 3 0 0,1 4-1 0,-2 3-1 16,-2 2 0-16,2 6 0 0,3 1 0 0,-2 8-1 15,2 2-1-15,-2 3 0 0,3 2 1 0,0 3 0 16,6 6-1-16,-1-1 0 0,0-1 0 0,4 2 0 16,1-1 1-16,4 1-1 0,2-3 0 0,2-1 1 15,-2-1 1-15,5-4-1 0,0-2 1 16,2-3 1-16,2-1-1 0,-2-4 2 0,0-4-2 0,2-2 1 15,2-1 1-15,-3-4-1 16,1-1 2-16,-3-4-1 0,1-1 0 0,-1-3 1 16,1 2-1-16,-6-7 0 0,1 3 1 0,-1-3-1 15,-1-1 0-15,-1 3 0 0,0-4 0 0,-3 1 0 16,1 4 0-16,1-1 1 0,-3 2-2 0,0 2 1 16,0 2-1-16,0 3 2 0,0 3-1 0,0 5 0 15,0 0 0-15,0 0 1 0,0 0-1 0,0 0 1 16,0 12-1-16,0-2 0 0,1-1 0 0,2 5 0 15,-2-1-1-15,2-1-1 0,1 2 1 0,1-3 1 16,0 0-2-16,2-1 1 0,1 0-1 16,-1-5 0-16,2 1-1 0,-2-5 4 0,1 0-1 15,-1-1 0-15,0-2 1 0,-2-3 0 0,2-1 0 16,-2-5 4-16,-2-1-4 0,2 0 0 0,0-3-1 16,-1 0 1-16,1-1-1 0,-2-2-1 15,1 2 1-15,0-4 0 0,0 3-1 0,-2 0-1 16,2-1 1-16,-1 4 0 0,0 2-1 0,1 1 0 15,-1 3-1-15,1 2 0 0,0 3-2 0,-1 3 1 16,1 1 0-16,0 4-1 0,0 1 1 0,-1 2 1 16,1 2 0-16,-2 2 0 0,2 0 1 0,0 3 0 15,-1-1 0-15,1 1 0 0,-1-1-1 0,0 1 1 16,1-1 0-16,1-3 1 0,-1 0 0 0,1-1 1 16,1-5 0-16,-1 1 1 0,1-5 0 0,-1-2-1 15,-1 0 1-15,2-7 0 0,0 0 0 0,-2-3-1 16,-1-2 0-16,1-2 0 0,3-1 0 15,0-1 0-15,-3-3-1 0,0-1 0 0,0 3 0 16,2-4 0-16,0 1 0 0,2 1 0 16,-3-2 1-16,-2 3-2 0,5-1 1 0,0 6-1 15,-2-5 1-15,-1 7-1 0,0-1 11 0,-3 4-2 16,0 2 7-16,-2 7 5 0,0 0 3 0,1 0 2 16,15 5 8-16,-12 4 3 0,2-3-9 0,5 5 2 15,-1-1-1-15,1 0-4 0,2 0-2 0,0-3 1 16,-2 2-5-16,5-2-6 0,-2 0-2 0,1-4 2 15,1-2-6-15,-1-1-2 0,2 0-1 16,0-3-17-16,0-2 0 0,-1-3-124 0,0 2-121 16,-2-1 129-16,-2-3 132 0,-3-4-132 0</inkml:trace>
  <inkml:trace contextRef="#ctx0" brushRef="#br0" timeOffset="4132.893">24460 4189 631 0,'-4'11'391'0,"4"2"-84"16,2-2-16-16,2-5 61 0,2-1-253 0,6-5-13 15,4-1 3-15,4-7-30 0,1-2-4 16,4-2 2-16,1-3-36 0,-2-7-2 0,2-2-5 16,-2-1-1-16,-1-3-3 0,-6-2-1 15,-1 0-1-15,-2-1 1 0,-5 2-2 0,-5 3 2 0,-2 0 1 16,-2 4 0-16,-6 1 2 0,-4 3 2 15,1 3-3-15,-5 8 1 0,1 1 0 0,-3 5-8 16,0 8 1-16,-4 4-3 0,-1 4-6 0,3 6 0 16,-5 4-1-16,2 7-1 0,-1-4 1 0,4 4-35 15,0 0-24-15,6 0-6 0,2-3-47 0,5-5-200 16,4-1 259-16,2-7-108 0,4-3 167 0</inkml:trace>
  <inkml:trace contextRef="#ctx0" brushRef="#br0" timeOffset="4318.216">24734 3961 934 0,'3'-6'165'0,"1"2"-162"15,-1 4 132-15,0 1 30 0,0 3-12 16,0 2-1-16,2 5-30 0,-3 2-5 0,3 4-2 16,1 4-39-16,2 3-11 0,0 4-8 0,1 1 0 15,2 3-18-15,-1 2-10 0,1-2-5 0,0 2 0 16,-1-2-15-16,1 2-4 0,-1-4-39 0,0 0-21 15,0-3-29-15,-2 0 4 0,2-1-47 0</inkml:trace>
  <inkml:trace contextRef="#ctx0" brushRef="#br0" timeOffset="4659.361">25269 3386 1680 0,'-13'21'163'0,"1"10"-159"0,1 3 56 15,-2 3 38-15,0 8-39 0,1 5 3 0,-1 3-15 16,2 3 3-16,-1 3 3 0,2-2-17 0,4 0 13 16,2-2-9-16,4-4-3 0,4-2 11 0,6-4-16 15,2-7 1-15,8-5 2 0,4-6-19 0,4-7 0 16,2-4 3-16,4-7-3 0,-1-3 2 15,2-6 7-15,-2-6 0 0,-4-5-1 0,0-2 6 16,-7-2-3-16,-1-3-3 0,-6-3 4 16,-4-1-8-16,-5 2-1 0,-6-1-3 0,-4 5 0 0,-7 0-4 15,-5 6-9-15,-7 5 1 0,-7 5-3 16,-4 5-9-16,-6 9 3 0,-1 2-6 0,-3 6-16 16,1 1-2-16,3 7-153 0,0 1 162 0,0 5-38 15,3-1 59-15</inkml:trace>
  <inkml:trace contextRef="#ctx0" brushRef="#br0" timeOffset="10651.985">13281 9097 411 0,'0'-5'82'0,"3"1"-81"0,-2 6 69 0,0-4 17 15,2 1 9-15,-2 0-18 0,6 2-11 0,0-1 1 16,0 1 1-16,2-1-12 0,2 4 0 0,0-1-3 15,5 0 2-15,0 1-3 0,-1 1-5 0,3-1 0 16,3 2 1-16,-1-1-7 0,2 2 0 0,3 1-2 16,1 0-1-16,1 2 0 0,4 1-4 15,1 1-1-15,4 1 0 0,2-1-4 0,-1 0-1 16,5 1-1-16,0-1-1 0,2 2-2 0,3-2-3 16,-1-1-1-16,2 0 2 0,2-2-5 0,6 2-3 15,-1-2 0-15,1-2-1 0,1 0-3 0,1-2 4 16,1 0-1-16,1-1 0 0,1-3 2 0,-2-1 0 15,2 0 0-15,-1 0 1 0,0 0-1 16,1-5-3-16,-2 3 1 0,0-2 1 0,-1-2-3 16,-1 0 3-16,0 0-1 0,-2-1 2 0,0 0 2 15,-4 0 3-15,0-1 0 0,-3-3 1 16,-1 3 2-16,-3-2-1 0,0 0 1 0,-2 0 1 16,-2 0-2-16,2 1-3 0,-1 2 0 0,-4 0-1 15,0-1-2-15,-1 1-4 0,-4-1 0 0,0 0-2 16,0 0-2-16,0 1 2 0,-2 0-2 0,-1-2 0 15,0 2 0-15,-2-1 1 0,2 2-2 0,-1 1 1 16,-3-1-2-16,0 0-1 0,-1-1 0 0,-2 4-1 16,-2-3-2-16,-2 2 2 0,-2-1-2 0,-2 0 0 15,-2 1-1-15,-2 3-11 0,-4-3-22 16,-1 3-2-16,-5 1-27 0,0 0-98 0,0 0-53 16,0 0-38-16,-7 15-132 0,-1-4 9 0,-2 3-101 15</inkml:trace>
  <inkml:trace contextRef="#ctx0" brushRef="#br0" timeOffset="11723.255">17107 9096 283 0,'-13'-4'82'0,"2"0"-3"0,1 3-1 15,-3 0-7-15,5 1-7 0,0 0 2 0,1 0-12 16,0 1 0-16,2-1-3 0,0 3-3 0,2-1 0 16,3 4 2-16,0-2-2 0,4 1 2 0,0 0-2 15,4 3-3-15,3 1 1 0,4 0 3 16,1-1-6-16,5 3 0 0,3-1-1 0,3 0 0 15,4 3 0-15,4-2-8 0,1-1-3 0,4 2-1 16,3 0-9-16,2-2-7 0,2 1-1 16,5 0-2-16,1 0-7 0,2 0 0 0,3 2-1 0,1-2 1 15,2 0-1-15,1 0 1 0,2 0-1 16,3 0 2-16,-2-1 0 0,3-4-1 0,-2 1 1 16,0-3 0-16,1 3-1 0,1-5 3 0,-3-2 1 15,0 0 1-15,-2 0 2 0,-1-2 10 0,1-3 0 16,-1 1 0-16,-4-3 9 0,-4 0 1 0,0-1 3 15,-1-1 2-15,-2-1 0 0,-1-1 2 0,-1 0-2 16,-4-1 0-16,1-1 1 0,-1 0-8 16,0-1 0-16,-3 1 0 0,-3-3-8 0,0 2-1 15,-2-1-1-15,-3-1 0 0,1 3 0 0,-3-1-1 16,-1 2 0-16,-3-1-1 0,0 2 0 0,-2 1-3 16,-2 1-1-16,-2 1-1 0,-2 1-4 0,-3-1-2 15,-1 5 0-15,-2-3 0 0,-1 2-2 0,-1 1-2 16,-2 2 0-16,-2-1 1 0,-1 0-1 0,-2 2 0 15,-5 0-13-15,0 0-7 0,0 0-8 16,0 0-81-16,0 0-30 0,-9 9-5 0,0-5-102 16,-4 3 4-16,0 2-59 0</inkml:trace>
  <inkml:trace contextRef="#ctx0" brushRef="#br0" timeOffset="77097.692">20827 5604 878 0,'0'31'62'0,"0"-1"-12"15,1 2-28-15,-1 0 33 0,2 1-2 0,-2 4-17 16,1 3-3-16,-1-2 3 0,0 4-23 0,-3 2 0 15,2 2-28-15,-1-3-11 0,-2 3-16 0,0-6 2 16,1-3-30-16</inkml:trace>
  <inkml:trace contextRef="#ctx0" brushRef="#br0" timeOffset="77508.081">20567 5953 474 0,'1'-22'28'0,"3"0"95"0,1 0-84 0,0 0 85 16,1-2-12-16,5 3-10 0,1-1-11 0,2 0 5 16,1 0-18-16,3 1-8 0,1 1-5 0,3 1-1 15,1 2-10-15,1 2-9 0,2 4-5 0,-2 1-1 16,1 4-12-16,0 5-12 0,-2 1-2 16,-2 1 1-16,-1 7-13 0,-4 5 1 0,-4 2-2 15,-4 6-2-15,-6-3 2 0,-2 8 0 0,-6-1 0 16,-5 2 1-16,-3 1-1 0,-2-3 1 15,-2 2 1-15,-2-2-2 0,1 1 2 0,1-3-1 16,2 0 3-16,2-1-2 0,4-4 0 0,4 1 1 16,2-3-2-16,3-1 1 0,2-4-1 0,6-4 3 15,0 0-2-15,4-4 0 0,2-2 1 0,1-1 2 16,4-1 0-16,1-3 0 0,2-2 0 0,0 0-3 16,3 0 0-16,-5 1 2 0,1-1-4 0,0 1 1 15,-3 3 6-15,-2 2 5 0,0 2 6 0,-4 1 3 16,-5 5 1-16,1 3-3 0,1 2 11 0,-7 5-9 15,-2-1 1-15,-3 4-9 0,-2 2-4 0,-4 1 0 16,0-2 0-16,-5 2 0 0,-4-3 0 0,-3-4-1 16,1 0-1-16,-3-3 0 0,-1-2-2 15,1-2-57-15,-1 0-26 0,4-8-7 0,4 2-71 16,3 0 6-16,4-4-63 0</inkml:trace>
  <inkml:trace contextRef="#ctx0" brushRef="#br0" timeOffset="78038.693">21179 6094 687 0,'5'-4'112'15,"0"-2"0"-15,-2 1-1 0,1-5-15 0,2 1-23 16,-1-4 5-16,1 1-21 0,0-2-1 15,1-3-4-15,-1 0-7 0,0-3 0 0,1 1 3 16,1 1-1-16,0-2 5 0,2 0-1 0,0 4-8 16,1-2-4-16,0 2 2 0,0 4-12 0,1-1-1 15,-1 2-2-15,-2 2-2 0,3 3-2 0,-1 5-11 16,-3 0-1-16,1 2 2 0,-2 4-11 0,1 0 0 16,-1 4-1-16,2 0-2 0,-3 4 2 0,-2-3 0 15,2 2 1-15,-2 0 1 0,2 1 1 0,-3 1 2 16,1 0 1-16,1-2-1 0,0-2 2 0,5 1 0 15,-3-1 1-15,1-1 1 0,-1 0-2 0,-1-7 2 16,2 2-1-16,-2-2 0 0,1 1 1 16,-2-3 0-16,3-4 0 0,-2-2 0 0,1 0-1 15,3-2 1-15,0-2-2 0,-2-2 0 0,2 1 0 16,0-6-1-16,-2 1 0 0,2-3 0 0,-2 2-3 16,2-4 0-16,-1 0-1 0,1 0 1 15,-2-1-1-15,1-1-2 0,-1 4 0 0,1 0 0 16,0 2-1-16,-2 2 20 0,1 4-5 0,-2 4-5 15,-1 2 17-15,-2 5-12 0,1 1 7 0,-3 6 6 16,-1 1-18-16,0 4-2 0,0 2-1 0,-1 0 3 16,0 2-4-16,0 1 0 0,-2-1-1 0,3 1-1 15,0-5 0-15,0 0 2 0,0 1 0 0,0-3 1 16,1 1 0-16,2-4 0 0,-1 1-20 0,2-5-6 16,0 1-14-16,1-2-115 0,1-2-50 15,1-2-16-15,1-4-148 0,0-3 7 0,1-2-96 16</inkml:trace>
  <inkml:trace contextRef="#ctx0" brushRef="#br0" timeOffset="78198.113">21814 5355 552 0,'-11'-14'154'0,"0"6"-9"0,0 3 0 0,0-1-29 16,1 4-21-16,-1 1 1 0,0 1-37 0,1 4-19 15,0 1-10-15,1-3-4 0,1 3-21 0,3 4-1 16,-2-3-14-16,5 2-26 0,1 0-8 0,1 3 2 15,5 0-29-15</inkml:trace>
  <inkml:trace contextRef="#ctx0" brushRef="#br0" timeOffset="78541.512">21900 5752 228 0,'0'0'197'0,"2"0"-20"16,14-7 0-16,-9 2-26 0,-1-4-43 0,3-2-3 16,4 0-34-16,-1-2-20 0,-1-2-11 0,-3-4-2 15,1 2-24-15,-4-4-2 0,4 0 1 0,-6 1 1 16,-5-1 1-16,2 3 8 0,-1-1-2 16,-1 4-5-16,1 3 11 0,-4 1-10 0,0 4 2 15,0 3-1-15,2 4-11 0,-4 0 0 0,1 4-1 16,-2 3 0-16,-2 4-1 0,2 0-1 15,-2 2-1-15,3 3 0 0,0 2-1 0,-1 3 1 16,2-1 0-16,0 2 0 0,1 0 1 0,3-1 7 16,-1-2 5-16,2-1-2 0,1-2 10 0,4-2-2 15,-1-2 1-15,6-2 1 0,-1-1 0 0,5-3-4 16,0 0-4-16,1-2-1 0,2-3-4 0,-2-1 1 16,2 0-3-16,0-2-3 0,0-1 0 0,1-4-78 15,1 0-20-15,0-2 2 0,0-2-87 0,3 1 5 16,-2-3-61-16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33:20.49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18199 4353 393 0,'15'-2'27'0,"1"-2"32"0,0 0-33 0,3 1 38 15,-1 0 5-15,6 3-10 0,-1-1-16 0,0-2-4 16,5 3-15-16,-3 0-7 0,4 0-4 0,-1 0 4 16,2 0-11-16,-1 3 1 0,1-3-1 0,2 0 0 15,-1 0 1-15,3 1-1 0,-1-1 2 0,1 1 0 16,1-1 0-16,0 2 8 0,2 0 0 15,-1 1 0-15,-1 0 7 0,1-3-1 0,1 3 2 0,0-2 3 16,1 1-3-16,-2 2 3 0,-1-3-1 16,4-1 0-16,0 2 2 0,2-1-3 0,-3 1-3 15,2 1 3-15,-1-2-5 0,-2-1-4 0,1 2-2 16,2 0-1-16,-2-1-4 0,0-1-2 16,1 1 0-16,-1-1 0 0,0 1-3 0,1 1-1 15,2-1 0-15,-3 0 1 0,-1 3-2 0,0-4 0 16,2 2 0-16,1 1-1 0,-1-1 1 0,0 1 1 15,2-2-2-15,0 0 0 0,2 2 1 0,1-1-1 16,-2 2 0-16,0-3 1 0,2 3 0 0,1-1-1 16,-1-1 0-16,2 1 2 0,0-3-1 0,1 2 3 15,1-1 1-15,0 0-2 0,0 0 4 0,0 1-2 16,1 1 1-16,2-2-1 0,-3 1-1 0,-1-1 0 16,1 0-2-16,0 0 0 0,0 1 0 0,-1-2 0 15,0 1 0-15,0-1-1 0,0 2 1 16,3 0-1-16,-3-2-1 0,-1 0 1 0,-2 0-1 15,4 0 0-15,-2 0 0 0,1 0 0 0,-1-2 1 0,-3 0-1 16,1 1 0-16,2 1 0 0,0-2-1 16,-1 1 1-16,1 1-1 0,-4-1 0 15,2 1 1-15,-1-1 0 0,2-1 0 0,-2 2 0 16,0-1 0-16,-2-1 0 0,-2 1 0 0,3-1 1 16,-1 2-1-16,-2 0-1 0,-2 0 1 0,2 0 1 15,-2-1-1-15,1 1 1 0,-1-1-1 0,0 0-1 16,0-1 2-16,1-1-1 0,1 0 0 0,-2 2 0 15,1 0 0-15,0 0 0 0,0-1 0 16,1 2 0-16,-1-1-1 0,-1 0 2 0,1 1-2 0,0-3 1 16,-1 1-1-16,2 1 1 0,-1-2 0 0,-2 2 0 15,1 0-1-15,0-2 1 16,0 2 0-16,-2 1 0 0,2-1 0 0,-2 0 0 0,2 1-1 16,-1 0 1-16,-1-2 0 0,0 2-1 15,1-1 1-15,0 1-1 0,-3-1 0 0,1 1 0 16,0-1 0-16,-2-2 0 0,1 2 0 0,-1 0 0 15,-1-1 0-15,0 2 0 0,0-1 0 0,-2 1 0 16,1 0 0-16,-2 0 0 0,2 0 1 0,-2 0-1 16,2 0 0-16,0-1 0 0,-1 0 1 0,1 1-1 15,-1-2 0-15,1-1 1 0,0 0 0 0,-1 2 0 16,0 0-1-16,-2 0 1 0,-1-1 0 0,0 2-1 16,-2 0 1-16,3 0-1 0,-2 0 1 0,0 0-1 15,-1 0 1-15,0 0-1 0,-1 0 0 0,0-1 1 16,-4-1-1-16,1 0 1 0,2 1-1 15,0 0 1-15,1 0-1 0,-1 0 0 0,0-1 1 16,1 1 0-16,2 1-1 0,-3 0 1 0,1 0-1 16,-2 0 0-16,-2-2 0 0,2 2 0 15,0 0 1-15,-1 0-1 0,1 0 1 0,-3 0-1 16,3-2 1-16,0 2 0 0,-1-1-1 0,1 1 1 16,-1 0-1-16,0-1 0 0,-2 1 0 0,1-1 0 15,0-1 0-15,0 1 1 0,-1 1-1 0,2 0 0 16,1-4 0-16,0 3 1 0,1 0-1 0,-1 0 1 15,-1 0-1-15,1-1 0 0,0 1 0 0,-1 1 0 16,1 0 0-16,0-1 0 0,-2 1 0 0,2-3 0 16,2 3 0-16,-3 0 0 0,4 0 0 15,-2 3 0-15,0-3 0 0,-1 0 0 0,0 0 0 16,-1 0 0-16,2 0 0 0,-1 0 0 0,-2 0 0 16,2 0 0-16,0 0 1 0,1 0 0 0,0 0-1 15,2 0 0-15,-4 0 0 0,3 0 0 0,-1 0 0 16,-1 0 1-16,0 0-1 0,1 1 0 15,-1-1 0-15,1 0 1 0,-1 0-1 0,3 0 1 16,-1 1-1-16,-1 1 0 0,1-2 0 0,-1 0 1 16,-1 0-1-16,0 1 0 0,2-1 0 0,-3 0 0 15,1 0 0-15,2 0 0 0,-1 0 0 0,1-1 0 16,1 1 0-16,0 0 0 0,-3-3 0 0,2 3 0 16,-1 0 1-16,-1 0-1 0,2 0 0 0,-2 0 0 15,1 0 1-15,0 0-1 0,0 0 0 0,4 0 0 16,-4 0 0-16,2 0 0 0,-3 0 0 0,2 0 0 15,1 0 0-15,-2 0 0 0,0 0 0 16,-2 0 0-16,3 0 0 0,-1 0 0 0,4-1 0 16,-1 1 1-16,-2-4-1 0,2 3 0 15,-1-2 0-15,-1 3 0 0,-1-1 0 0,2 0 0 16,-1 1 0-16,-1-1 0 0,1 1 0 0,0-3 0 16,0 3 1-16,1-1 0 0,-1-1 1 0,-1 0-2 15,2 1 0-15,-1-1 1 0,1 0-1 0,0-1 0 16,1 0-1-16,0 1 1 0,1 1 0 0,0-3 0 15,-2 0 0-15,2 3 0 0,-1-2 0 0,-3 3 0 16,0-1 0-16,-1-1 0 0,2 0 0 0,-4 1-1 16,1 1 1-16,1 0 0 0,-1-1 0 0,-2 0 1 15,2 0-1-15,-3-1 0 0,-1 1 0 0,0-1 0 16,2-1 0-16,0 2 0 0,1 0 0 16,-1-1 0-16,-1 0 0 0,3 2 0 0,1-1 1 15,-1-3-1-15,0 3 0 0,-3-2 0 16,0 1 0-16,0 1 0 0,1 1 0 0,-2-4 0 15,-2 4 1-15,0-1-1 0,1 1 1 0,-3-2-1 16,2 1 2-16,-1 1-1 0,1 0 1 0,-1 0 2 16,2 0 1-16,0 0 2 0,-1-1 4 0,-2 0-3 15,2 1 2-15,-3-1 1 0,1-2 2 0,3 3 1 16,-7-4 1-16,2 3-5 0,0-1 5 0,1 2-2 16,-2 0 0-16,0-2 0 0,-1 0-2 0,-2 1-3 15,1 1 0-15,0 0-1 0,0-1-2 0,-2 1-1 16,4-2 0-16,-4 2 0 0,2 0-2 15,1 2 0-15,-1-1 1 0,-1-1-1 0,-1 0 0 0,4 1 0 16,-5 1-1-16,0-2 1 0,0 0-2 0,0 0 2 16,0 0-1-16,-2 0 0 0,2 0 1 0,-1 0 0 15,0 2 1-15,-3-2-2 0,0 0 2 16,0 0-1-16,1 0 0 0,0 0 1 0,1 0-2 16,-1 0-35-16,0 0-23 0,0 0-4 0,1 0-47 15,-1 0 3-15,0 0-44 0</inkml:trace>
  <inkml:trace contextRef="#ctx0" brushRef="#br0" timeOffset="1601.441">2117 5124 374 0,'19'9'42'0,"3"-3"-8"0,3 0 10 16,4 0-7-16,1-1 4 0,4-2 7 0,2-1-10 16,6 5 3-16,1-7-2 0,5 1-1 0,2-1 3 15,3 1-5-15,2 0-1 0,2-1-1 16,3 0-6-16,5 0-6 0,-2 1-2 0,-1 2 1 16,4-2-8-16,-2 3 2 0,1-3-2 0,1 3-1 15,-1 1 2-15,-2-4 0 0,1 0 1 0,0 2 1 16,-1 0 0-16,0 1 0 0,-1-3 0 0,-3 1 0 15,-2 0-1-15,0-1-1 0,-2-1-1 0,-2 0 1 16,-2 0-3-16,-3-1 1 0,-1-3-1 0,-3-2 1 16,1 0-1-16,-5-3 4 0,1 2-1 15,-4-4-2-15,-1 2 2 0,-2-2-91 0,0 1-63 16,-5-1 78-16,-2-1 63 0,-3 2-69 0</inkml:trace>
  <inkml:trace contextRef="#ctx0" brushRef="#br0" timeOffset="6940.215">1260 5129 1181 0,'-3'-1'79'0,"-2"7"3"0,-3 7-18 0,-3 9-7 16,-4 6-7-16,-1 12-2 0,-5 6-8 0,-5 15 5 16,-1 8 2-16,-3 10 1 0,2 6 4 0,1 6 5 15,-2 4-4-15,1 7 2 0,6 0 2 16,3-3-2-16,4-7-3 0,5-5-1 0,4-2-5 0,6-8-10 16,3-5-2-16,8-7 3 0,2-7-15 0,8-5-5 15,2-1-4-15,6-9 0 0,2-4-6 0,2-8 2 16,6-4 0-16,-1-5-1 15,0-4 3-15,2-2 3 0,-3-3-9 0,-2-1-8 0,-4-1-6 16,-2 0-112-16,-2-1-72 0,-6 0 90 16,0 2 105-16,-8-1-115 0</inkml:trace>
  <inkml:trace contextRef="#ctx0" brushRef="#br0" timeOffset="11472.884">17927 5979 328 0,'-8'-2'104'0,"3"1"-16"15,3-2-3-15,2 3 2 0,0 0-49 0,0 0 5 16,0 0-14-16,0 0 1 0,10 4-2 0,-2-3-1 15,3 0 1-15,4 2 8 0,2-2 1 16,6-1-2-16,1 1 9 0,5 3-10 0,3-4 0 16,2 2 3-16,3 1-13 0,4 2-3 0,1-3-4 15,2 2-1-15,1 1-5 0,2-4-1 16,2 3 0-16,3-2-1 0,3 3 0 0,1-3 0 16,1 0 1-16,2 0 1 0,3 1 1 0,0 1 2 15,1-3 1-15,2 0-1 0,-1 0 2 0,2 2 1 16,1-2 2-16,1 1 2 0,0 0 2 0,3-2 17 15,3 0-3-15,4 0-2 0,3 0 15 0,2-2-18 16,5-1 2-16,3 0 3 0,4 0-21 0,2 1-6 16,1-1-2-16,1-1-1 0,1 2-5 0,1 0 1 15,-1-1-1-15,2 0 0 0,-2 1 0 0,1-1 0 16,2 2 0-16,-1-2-1 0,-1 1 0 16,4 1 1-16,-1-2 0 0,-4 2 1 0,4-3 0 15,-1 3-1-15,-3-1 1 0,1-1 1 0,-1 2-1 16,-1-3-1-16,-3 3 1 0,-2 0-2 0,-4-2 1 15,0 2-1-15,-4 0 0 0,-5 1 0 16,-2 0-1-16,0-1 1 0,-7 1 0 0,-5-3 1 16,-5 3 0-16,-4-2 1 0,-2 2 0 0,-5 0 0 15,-6-2 1-15,-7 1-22 0,-2 0-26 0,-4 1-5 16,-5 0-36-16,-3 2 3 0,-6 1-37 0</inkml:trace>
  <inkml:trace contextRef="#ctx0" brushRef="#br0" timeOffset="38661.195">30701 7581 1336 0,'0'0'61'0,"0"0"4"0,6 11-7 15,-2-3 3-15,-1 7 3 0,4 3-11 0,-2 5 0 16,1 5-2-16,0 4 2 0,0 4-2 0,1 4-1 16,1 5-2-16,-3 7 1 0,0-1-3 0,1 8-6 15,-1 3 0-15,0 4-2 0,-2-2-7 16,0 8-4-16,-1-2-4 0,-2 2 2 0,3 4-8 16,-2 0-2-16,-1-1-4 0,-1 3 0 15,0 1-4-15,-3 1 0 0,-1 4-1 0,0 2 2 16,-2-1 0-16,-4 2 24 0,-2-1-5 0,0 3-4 15,-6 2 19-15,-2-1-6 0,-1-1 9 0,-6-5 5 16,-2 0-12-16,-1 1-7 0,-3 0-1 0,-5-5 5 16,0 2-10-16,-2-3 2 0,-1-2-5 0,1 0-3 15,-2 0 2-15,-1 0-4 0,-2 1-2 16,-1-8 3-16,-1 2-6 0,-4-1-2 0,-2-1 0 16,-4-4-1-16,1 0-1 0,-3-1-3 0,-3-2 0 15,-1-4-1-15,-3-1-2 0,-1-5-2 0,3 1-12 16,1-2-4-16,-4-8-11 0,5-2-71 15,4-2-41-15,5-6-16 0,3-4-97 0,8 1 4 16,5-5-73-16</inkml:trace>
  <inkml:trace contextRef="#ctx0" brushRef="#br0" timeOffset="46104.563">19187 8544 188 0,'0'0'-56'0,"0"0"24"0,0 0 5 16,0 0-9-16,9 9 64 0,1-7-9 16,3 0 14-16,6 1-8 0,2 0 0 0,5-1-1 15,1 1-9-15,6-1-2 0,2-2-2 0,3 0 0 16,3 0-5-16,3-2 0 0,2 1-2 0,0-2 1 0,3 1-3 16,-1 0 0-16,1-3 0 0,2 4 0 15,1 0 0-15,1-3 0 0,1 3-1 0,2-4 1 0,0 1 0 16,0 2-1-16,1-3 1 0,-3 1 1 0,0 2 0 15,-1-3 7-15,-3 2 2 0,-3 0-3 16,1-1 9-16,-4 0-3 0,-1 1 2 0,-3 1 1 16,-5-3-4-16,-5 2 0 0,-2 1-2 0,-4 1 0 0,-7-2-1 15,-4 1 1-15,-6 0-2 0,-7 2 0 0,0 0 0 16,0 0-4-16,-10-1 0 0,-7 1 0 0,-3 0-4 16,-8 0 0-16,-4 0-1 0,-8-2 1 0,-1 2 0 15,-7-3 3-15,-2 3 3 0,-2-3 0 0,-4 1 4 16,0 1 6-16,-6-2 0 0,-1 2 1 0,0-3 6 15,-1 3-3-15,1 0 0 0,-1-1 1 0,1 1-4 16,1 0-3-16,2 1-1 0,4 0-1 0,-1 0-3 0,2 0-2 16,1 0-2-16,2 0 0 0,1 0-3 15,7 1-1-15,1 2 0 0,2-2 0 0,0-1-1 16,7 5 0-16,2-3 0 0,2 2 0 0,2-3 0 0,4 4 1 16,2-4-1-16,4 2 1 0,3-1 0 0,0 0 1 15,4-1 0-15,5 2 0 0,3-1 1 16,3-2-1-16,0 0 0 0,11 2 0 0,0-2-2 0,9 1-11 15,5 1-7-15,3-2 2 0,2 0-16 0,7 0-8 16,0 0 7-16,3 0-5 0,7 1 0 0,0-1 12 16,3 0 3-16,4 0 0 0,1 2 17 0,2-2 2 15,0 0-3-15,2 0 2 0,-2 0 1 16,1 0 1-16,1 0 0 0,0 0-9 0,2-2 2 0,-1 2 0 16,-1 0-6-16</inkml:trace>
  <inkml:trace contextRef="#ctx0" brushRef="#br0" timeOffset="48542.059">8334 7418 242 0,'15'-12'17'0,"3"-1"12"0,7 3-14 0,2-1 0 15,8 0 25-15,7 0-10 0,7 2-1 0,9 0-2 16,5-4-10-16,7 5-1 0,4-2-2 0,4 2 1 16,1 0-2-16,2 0-1 0,5 1-1 0,-5 2-1 15,0 2-2-15,-3 3-1 0,0 0-1 0,-7 0-1 16,0 4-1-16,-6 1-1 0,-2 4 1 0,-5 2 2 15,-4 0-2-15,-4 1 7 0,-7 4 0 0,-2 2-13 0,-7 3 4 16,-9 8 2-16,-8 6-8 0</inkml:trace>
  <inkml:trace contextRef="#ctx0" brushRef="#br0" timeOffset="54432.479">26265 8478 194 0,'4'0'-32'0,"2"0"19"0,4 2 3 0,3-1-12 15,3 2 54-15,5 1-1 0,3 0 1 0,7 1 4 16,5 2 1-16,8-2 0 0,3 1 4 0,7-1 1 16,7 1-3-16,7-4 1 0,1 2-2 0,7 2-13 15,3-2-1-15,2-2 1 0,4 2-16 0,0-2-2 16,-3 2-1-16,6 1-1 0,-2-1-2 0,1 0 1 15,-1 0-1-15,-2 0-1 0,-3 1 1 0,2 1-77 16,0-1-7-16,-4 0 37 0,2 1 45 0,-1 0-49 16</inkml:trace>
  <inkml:trace contextRef="#ctx0" brushRef="#br0" timeOffset="57710.916">4496 9618 929 0,'2'2'97'0,"6"7"-95"15,3-3 42-15,4 1 4 0,3 4 10 0,4-1-25 16,7-1-10-16,4 2 3 0,4-2-2 0,0-1-10 0,5-1-1 16,1-1-1-16,4-3 1 0,4-1-3 15,-2-2 1-15,0-4 0 0,4-3 0 0,2-1 0 0,-1-3 6 16,1-1 2-16,1-4-2 0,-3 0 7 0,4-2-2 15,0 1 1-15,-4 0 1 0,0-1-2 0,-3 0-6 16,0 1 0-16,-4-4-1 0,-1 0-5 0,-3-1-2 16,-3 2-1-16,0-2-1 0,-4 2-3 0,-3 0-64 15,-2 3-40-15,-5 1-21 0,-2 3-84 0,-4 2 5 16,-6 2-85-16</inkml:trace>
  <inkml:trace contextRef="#ctx0" brushRef="#br0" timeOffset="61947.055">13309 9399 242 0,'-8'-6'48'0,"0"0"-47"0,0 3 29 16,1 0-13-16,2 2 41 0,0 1-35 0,1 0-6 16,-1 0-7-16,4 2-2 0,-2 0-6 0,5 6 8 15,-2-3 2-15,0 0-1 0,1-3 10 0,3 8 0 16,1-5 2-16,1 4 1 0,1-1-1 0,-2-2-5 16,4 4-1-16,1 0-1 0,-2-1-6 0,3 3-2 15,-1-2-2-15,3-1 1 0,1-1-2 0,2 3-1 16,0-2 1-16,3 1-1 0,1 1 0 0,-2-6 1 15,4 4 1-15,-3-1-1 0,2-3 2 0,-1 1 7 16,1-3-1-16,-2 1 1 0,2-2 7 0,0 2 0 16,0-4 0-16,1 0 1 0,-1 0 0 0,0 0-5 15,0-4 0-15,2 2-1 0,-4-2-3 0,1-1-3 16,-1 0 0-16,-2 0-1 0,-1-2-2 0,-3-3 2 16,2 1-2-16,-5 2 1 0,2-4 1 0,-2 0 17 15,-2-1-2-15,-2 0-3 0,0 2 16 0,-1-2-13 16,-1 1 6-16,-3 0 4 0,1 1-14 0,-2 0-3 15,0-1-2-15,-1 2-2 0,1 2-2 0,0-1-3 16,0 2-1-16,0 1-1 0,-2 2-3 0,2 3-3 16,0 0 0-16,0 0 0 0,0 0-3 0,0 0-1 15,-2 0 0-15,1 0-1 0,-16 14-1 0,12-5 3 16,3-3-1-16,-2 4 1 0,0-1 0 0,0 2 0 16,0-1 1-16,-3 1 1 0,4 0 0 0,-2 1 1 15,-1-1 0-15,-2-1-1 0,2-1 2 0,-5-2 1 16,0 3 1-16,-2 0-1 0,0-4 1 0,-4 2-1 15,-1-1 1-15,-1-2-1 0,-2 2 1 0,0-2 0 16,-2 1 0-16,1-4 1 0,0 0 0 0,-1-1 4 16,-1-1 0-16,-1 0 0 0,2-1 3 0,0-1 1 15,-2-3-1-15,0 0 0 0,4 1-1 0,0-3 0 16,0-2-2-16,3-1 0 0,2 3-3 0,2-4-1 16,1 0 0-16,4-2 1 0,-5-2-3 0,2 2-1 15,5 0 1-15,-1 1 0 0,0-1-1 0,0 0 0 16,0 2 0-16,1 0 1 0,1 0 0 0,4 3-1 15,-3 0 1-15,2 2-1 0,1 1 1 0,2 5-2 16,0 0-2-16,0 0-1 0,0 0-1 0,0 0-2 16,0 0 0-16,1 0 0 0,15 3 0 0,-8 1 1 15,0 4 1-15,3-2 0 0,-2 1 2 0,2 3 1 16,4-3 0-16,0 2 0 0,-2 0 1 0,3-1 0 16,2 0 0-16,0 0 0 0,1 0 1 0,2-1 1 15,-4 1 0-15,3 0 0 0,1-2 1 0,-2 1 1 16,1-1-1-16,-1 1 1 0,-2-1 0 0,1-3 0 15,1 3 0-15,1-1 0 0,-2-1 0 0,3 2 1 16,-1-3-1-16,2 0 0 0,0-1 1 0,-1 2 0 16,0-4 1-16,-1-1-1 0,0-3 1 0,-2 0-1 15,2-2 1-15,-3 0 0 0,-1 0 0 0,1-3 0 0,-3-1 0 16,0-1 0-16,-1 0 0 0,-3 1 0 16,-1-2 0-16,-3 0 0 0,-1-1 1 0,-2 2 1 15,0 0 1-15,-2 0-1 0,-1 1 3 0,-1-1-1 16,-3 4-1-16,1 0 1 0,-2-2-3 0,-2 2-2 15,3 1-1-15,-4 5 1 0,4-1-4 0,-3 2-1 16,0 0 0-16,-1 3-1 0,1 1-1 0,-2 3 1 16,-2 1-1-16,2 0 0 0,-4 2 0 0,1 1 2 15,0 0-1-15,-2 1 0 0,-2-1 1 0,-2 0 0 16,3 0 1-16,-2 0 0 0,-1 0 0 0,-2-1 1 16,-1-1 0-16,0-1-1 0,1 0 1 0,-1 0 1 15,-1-2 0-15,-1 1 0 0,2-2 2 0,-2 1 0 16,-1-5-1-16,-1 1 1 0,0-2 1 0,1 0-1 0,-1-2 0 15,-1-2 0-15,3-1 1 0,1 0-3 16,1-2 1-16,1 0 1 0,3 0-3 0,-2-4 1 0,2 1-1 16,3-1 0-16,-2 1 0 0,4-1-1 15,-2-1 0-15,4 1-1 0,-1-3 0 0,3 3 0 16,0 1 0-16,3 2 0 0,0 0-1 0,0 0-1 16,4 2 1-16,-1 2-1 0,2 4-1 0,0 0-1 15,0 0-1-15,0 0 2 0,0 0-2 0,0 0 1 0,0 1-1 16,13 14 0-16,-7-8 2 0,1 2 1 0,0 1-1 15,3-2 1-15,0 2 0 0,3 1 0 16,2 0 2-16,-3-1-1 0,2 3 1 0,3-1-1 16,-1-1 1-16,-1-1-1 0,1 1 1 0,0-1 0 0,2 0-2 15,3 1 2-15,-2-5 0 0,0 2 0 16,2-1 0-16,0-2 0 0,1 1 1 0,-2-2 0 16,-1 1 5-16,1-2-5 0,0-1 1 0,-2 0-2 0,3 1 3 15,-2-3 0-15,-1 0-3 0,3-2 3 0,-2 1-4 16,1-1 3-16,-1-2 0 0,0-1 2 0,-1 0-2 15,0-2 2-15,-1-1-1 0,-2 2 0 0,-1-5-1 16,-4 0 1-16,3 1-1 0,-3-1 0 0,-2 0 0 16,-2 0-1-16,-1 1 1 0,0-3 0 0,0 2-1 15,-2 3 0-15,-1-2 0 0,-1 2 0 0,-1 2 0 16,0 0 0-16,2-1 1 0,-2 4-1 0,-2 1-1 16,2 2 0-16,0 0 0 0,0 0-2 0,0 0 0 15,0 0-1-15,0 0-1 0,0 11 0 0,0-5 2 16,2 3-2-16,-2 1 1 0,-2-3 1 15,1 3 1-15,0 0 0 0,1 1 1 0,-4-1 0 0,0 0 0 16,-2-1 2-16,-1 1 0 0,2 1 3 0,-4-3-3 16,-3 0 2-16,0 0 0 0,-6-3 0 0,1 1 1 15,-4-2-1-15,0-1 0 0,-4 2-1 0,0-5 1 16,1 0 1-16,-4 0-1 0,2-1 1 0,1-1 1 16,1-2 0-16,-2 0 3 0,1 0 4 0,0 1 0 15,-1-1-1-15,0-2 6 0,2 1-4 0,-2-2-1 16,2 0 2-16,2-1-5 0,1 0 0 0,-1 2-2 15,5-2 0-15,2-1 1 0,1 4-1 0,2-2 0 16,1 3 0-16,0-5 0 0,1 3-40 0,3 2-35 16,-1 3-19-16,1 1-58 0,-3 1 5 0,0 2-67 15</inkml:trace>
  <inkml:trace contextRef="#ctx0" brushRef="#br0" timeOffset="76007.378">20263 7424 263 0,'13'-2'92'16,"-2"0"-18"-16,-3 2-8 0,-2 0-22 0,-1 0 20 0,-2 2-24 16,-3-1-6-16,-3 4 14 0,-4 1 2 15,-5-1-6-15,-3 1 16 0,-6 4-10 0,-4-3 1 16,-8 2 0-16,0 1-13 0,-3 0-4 0,-4 0-7 16,-2-3 4-16,2 0-9 0,-2 0-2 0,1-1 0 15,4-3-2-15,-1 2-1 0,1-2-4 16,2-1-2-16,2 1 1 0,0 0-4 0,2-3-1 0,1 3-1 15,5-2 0-15,2 0-1 0,2 1-2 16,4-2 1-16,1 1 0 0,5-1-2 0,2 4-2 16,2-2 0-16,3 2 0 0,1 1-1 0,0 1 0 15,1 1 1-15,1 3-1 0,0 0 1 0,2 2 3 16,0 2-1-16,-1 3 1 0,3 2 1 0,1 3 0 16,-2 0-1-16,3 1 3 0,-2 3-1 0,-2 3-3 15,1-3 0-15,-2 0 2 0,3 1-3 0,-5-1 1 16,1 0 1-16,-2 2-4 0,-1-3 2 0,-1-1 1 15,0 2 2-15,0 1 1 0,-1-2 0 0,1 1 15 16,-1 2-2-16,2-2-2 0,-2 0 13 0,2-1-9 16,0 1 3-16,3-3 4 0,-2-1-12 0,3-3-2 15,0-2-2-15,0-1 0 0,3 0-3 0,2-5 1 16,1 0-1-16,-2-4 0 0,5 0 0 0,2-1 1 16,4-1-2-16,2-2 1 0,4 0-1 15,4 1-2-15,2-3 0 0,5 0 0 0,0 1-2 16,2-2-2-16,1 0 3 0,-1 1-2 0,2 1-1 0,-2-2 1 15,-2 2 0-15,2-2-1 0,3 3 0 0,0-3 0 16,0 3-1-16,0-3 0 0,0 1 0 16,1-1 0-16,-1 0 0 0,-3 1 0 0,-3 0 0 15,-5 1 1-15,-2 1 7 0,-2-1 3 16,-2-1 5-16,-3 0 7 0,-1 2-1 0,-1-2 2 0,-2-1 9 16,-4 1-2-16,1-2 3 0,-3 0-6 15,0-1 1-15,-2 1 5 0,-3-3 0 0,1-1-1 16,-2-1 5-16,0-2-7 0,-1 0 0 0,-1-3 3 15,0-2-9-15,0-3-6 0,-2-4 0 0,1-5 0 16,-1 0-5-16,1-7-1 0,-2-2-1 0,-1-2-3 16,3-5 0-16,-3 2-2 0,1-2 0 0,3 0 0 15,-2-1-1-15,3-1-2 0,0 1-1 0,0-3 0 16,3 0-2-16,-1 0 1 0,2 1-2 0,-4 1 1 16,1 5-1-16,0 6-1 0,-1 1-1 0,0 8-13 15,-3 4-2-15,0 8-159 0,-3 1 163 0,-3 10-43 16,0 6 57-16</inkml:trace>
  <inkml:trace contextRef="#ctx0" brushRef="#br0" timeOffset="76878.808">25794 14754 808 0,'-5'1'103'15,"-3"3"-102"-15,-7-4 37 0,0 1 89 0,-4 0-99 16,-1 3-23-16,-6-4 8 0,-4 0 19 0,-1-5 0 15,-1 0 21-15,1-1 30 0,0-3-2 0,-2-4 2 16,1 4 31-16,4-6-22 0,-1 3-6 0,3-2 0 16,0 2-29-16,3 2-12 0,1-1-5 15,1 1 0-15,0 3-15 0,1-1-1 0,4 5-5 16,2 0 0-16,2 2-3 0,-1 2-7 0,1 4 0 16,1 5 0-16,5 1-6 0,0 1 0 0,-3 4-1 15,0 3 1-15,0 2 0 0,0 2 0 0,2 1-1 16,2-1 1-16,-4 3-1 0,2 3 2 15,1-4 0-15,1 6-1 0,1-2 3 0,4 0 2 16,0 1 0-16,0-2 1 0,3 1 1 0,0-2 0 16,5-1 0-16,-2-3 1 0,2-2-2 0,4 0-1 15,-1-4 0-15,6 1 0 0,1-4-1 0,3-2 1 16,2-1 0-16,3-3-1 0,1 2 1 0,2-5 0 16,0 0-8-16,0-1-11 0,1-4-6 0,-3 1-128 15,0 0-111-15,-2 0 122 0,-3-1 136 0,-6-3-139 16</inkml:trace>
  <inkml:trace contextRef="#ctx0" brushRef="#br0" timeOffset="77071.028">25096 15023 1798 0,'0'-11'43'0,"4"3"-17"0,2 1 0 16,1-2 0-16,5 3-22 0,6 1-7 0,5 0 1 15,7 3-1-15,2-4 0 0,5 2 0 0,2 3 0 16,6-3-47-16,2 3-38 0,1-1-9 16,1 1-65-16,4 0 4 0,3 0-65 0</inkml:trace>
  <inkml:trace contextRef="#ctx0" brushRef="#br0" timeOffset="77267.602">26457 14683 1170 0,'-10'-9'81'0,"-1"5"-2"0,0 3-59 0,-4 1 168 16,-1 3-135-16,-4 5 5 0,-2 2-9 0,-3 7-2 16,-2-1 3-16,1 4-3 0,-1 4 0 15,1 4 0-15,0 0-6 0,4 4-15 0,0 1-1 16,4 3 1-16,4 1-17 0,3-1 0 0,2 3-3 16,5-3-7-16,2-1 0 0,5-3-41 0,4-4-13 15,4-4-5-15,1-3-49 0,5-2-172 0,3-6 222 16,6-2-85-16,2-4 145 0</inkml:trace>
  <inkml:trace contextRef="#ctx0" brushRef="#br0" timeOffset="77452.67">26896 14803 691 0,'2'-12'304'0,"-2"3"-83"0,-2 5-1 0,-2 2-32 15,-2 2-95-15,-3 4-18 0,-4 6-40 0,-2 4 4 16,-5 5-4-16,-1 3-1 0,-2 3 3 0,1 7-12 15,-1 1-2-15,1 2 0 0,3-1-14 0,0 3 0 16,3-1-3-16,1-1-5 0,2-2-1 0,-1-5-65 16,2-2-28-16,-1-2-9 0,2-3-80 0,-2-3 4 15,0-1-65-15</inkml:trace>
  <inkml:trace contextRef="#ctx0" brushRef="#br0" timeOffset="77627.87">26526 14919 1451 0,'12'5'50'0,"5"1"-18"15,-1 3 0-15,0 2 1 0,2 4-28 0,2 2-5 16,-1 0 0-16,0 3 2 0,0 0 0 0,0 2 0 16,1-3 1-16,-1-2 2 0,2 0-75 0,-1-2-53 15,1 0-43-15,1-5 6 0,-2-4-98 0</inkml:trace>
  <inkml:trace contextRef="#ctx0" brushRef="#br0" timeOffset="77825.617">26507 14498 1646 0,'18'-16'115'0,"3"4"-82"0,1 5-34 15,1 0 145-15,6 0-146 0,1 5 2 0,4 2-2 16,3 2-5-16,0 2 7 0,1 1-33 0,0 0-41 16,0 2-20-16,-3 3-57 0,-2-3 5 0,-4-1-67 15</inkml:trace>
  <inkml:trace contextRef="#ctx0" brushRef="#br0" timeOffset="78003.988">27208 14646 783 0,'0'23'55'0,"4"3"-26"15,2-2-17-15,1 0 59 0,2 4-43 0,-2 2 17 16,0 1-6-16,1-2-2 0,-4 3 16 0,-3 2-20 16,-1-2 4-16,-1 0 3 0,-7-3-22 0,0 0-93 15,-2-5 77-15,-4-3-15 0,0-6 13 0</inkml:trace>
  <inkml:trace contextRef="#ctx0" brushRef="#br0" timeOffset="78212.509">27661 14862 1623 0,'21'-3'45'0,"1"1"-16"16,-1 2 1-16,1 0 1 0,-2 0-27 0,0 0-2 16,-2 2-1-16,-3 1-56 0,-3 1-35 0,-4-1-4 15,-5 0-74-15,-5 3 5 0,-3 1-67 0</inkml:trace>
  <inkml:trace contextRef="#ctx0" brushRef="#br0" timeOffset="78336.772">27640 14986 725 0,'-1'6'49'0,"-3"-2"83"0,4 3-83 0,1-3 193 15,2 1-117-15,0 0-17 0,4-2-15 16,2 2-1-16,4-4-24 0,0 2-24 0,2-3-4 16,0 0 0-16,3 0-26 0,2 0-13 0,0-1-52 15,1-1-32-15,2 1-40 0,3-2 3 0,-1-2-67 16</inkml:trace>
  <inkml:trace contextRef="#ctx0" brushRef="#br0" timeOffset="78751.322">28763 14517 1462 0,'12'1'80'0,"-1"2"-16"0,-2 0 0 0,-4 1-2 16,-2 3-10-16,-4 1-6 0,-8 2-3 0,0 1-7 15,-6 1 1-15,-4-1 4 0,-4 0-9 0,-1 0-6 16,-3-1-5-16,1-1 0 0,0-3-8 0,-2 0 0 15,1-1 0-15,1-2 1 0,3 0-1 0,-1-3 12 16,4 2-3-16,2-2 0 0,1-2 10 0,2 2-10 16,2 0 3-16,4-3 0 0,-1 1-11 0,4 1-2 15,-1 0-3-15,4 1 0 0,3 0-5 16,0 0-1-16,0 0-1 0,0 0 0 0,-2 1-3 16,-12 21 0-16,11-12-1 0,-3 1 1 0,1 3 0 15,-4 2-1-15,0-1 1 0,1 6 0 0,-2-3 0 16,-1 2 1-16,0 2-1 0,2 2 1 15,0-1 0-15,5 6 0 0,-1-4 0 0,2 1 0 16,0 3 0-16,0-2 0 0,2-1 1 0,4 0 0 16,1-4 1-16,1-4 1 0,4 1 1 0,1-4 1 15,5-3 0-15,4-2 2 0,4 0 0 0,-1-3 1 16,3-3 0-16,0-2 2 0,4-2 0 0,-1-1-1 16,2 0 2-16,-1-5-47 0,1-2-36 0,1 0-9 15,-3-3-66-15,2-3 4 0,-2 2-64 0</inkml:trace>
  <inkml:trace contextRef="#ctx0" brushRef="#br0" timeOffset="78953.114">28235 14862 1866 0,'4'-3'26'16,"5"-1"-7"-16,5 0 0 0,3-1 5 15,0 3-6-15,9-2-8 0,1 0 9 0,5 2-7 16,0 1 1-16,4 1 2 0,0 0-7 0,2 0-9 16,-1 0-47-16,3 0-13 0,-1 0-35 0,3 0 4 15,1 0-50-15</inkml:trace>
  <inkml:trace contextRef="#ctx0" brushRef="#br0" timeOffset="79157.699">29271 14606 1491 0,'-14'0'141'0,"2"5"-137"0,-3 2 43 16,-1 2 43-16,-1-1-25 0,-2 7-9 0,0 0 1 15,1 1-2-15,-1 0 2 0,3 3-1 0,1-1-18 16,1 2-4-16,7 3-2 0,-1-1-21 16,5 1-1-16,1-1-3 0,2 1 0 0,3 1-2 15,3-1 1-15,2-2-3 0,0 1-4 0,3-4-2 16,3 0-75-16,1-3-39 0,2-4-19 0,3-1-99 15,3-6 5-15,4-4-83 0</inkml:trace>
  <inkml:trace contextRef="#ctx0" brushRef="#br0" timeOffset="79349.871">29651 14709 1030 0,'-5'2'175'0,"-4"1"-43"16,-1 2 1-16,1 6-4 0,-3 0-41 0,-1 3-23 15,-1 3 1-15,1 2-8 0,-1 2-5 0,-2 1 6 16,1 1-14-16,1 1-13 0,1 2-7 0,1 2 0 16,1-3-17-16,1 2 1 0,0 1-9 0,3-4-6 15,-1-1-4-15,2-2-88 0,0-4-56 0,-2-4-33 16,4-3-122-16,-3-9 6 0,4-2-109 0</inkml:trace>
  <inkml:trace contextRef="#ctx0" brushRef="#br0" timeOffset="79540.591">29230 14733 1134 0,'9'0'134'15,"3"2"-22"-15,3 1 1 0,2 2-8 16,-1-2-23-16,2 5-12 0,4-1-7 0,2 7-8 16,2-2-8-16,0 2 3 0,-1 0-15 0,0 4-8 15,2 2-5-15,-1-2-1 0,0 2-12 0,-2-2 1 16,0 1-1-16,2-1-13 0,-3 1-3 0,0-3-118 15,-2-1-91-15,2-3 107 0,0-1 111 0,-2-5-116 16</inkml:trace>
  <inkml:trace contextRef="#ctx0" brushRef="#br0" timeOffset="79756.509">29846 14617 1731 0,'27'11'68'0,"1"4"-6"0,-2 1 1 16,-1-1 2-16,0 3-9 0,-2 2-2 0,-3 0 0 15,-4 1-6-15,-3-2-8 0,-1 4 7 0,-5-1-14 16,-3 1-11-16,-3 3-1 0,-4-1-1 0,-3 3-13 16,-6 2-31-16,-3-2-62 0,-6 2-49 0,-4 1-66 15,-3-8 6-15,-4-2-104 0</inkml:trace>
  <inkml:trace contextRef="#ctx0" brushRef="#br0" timeOffset="83091.672">24449 15844 1128 0,'-2'-9'77'0,"4"2"-4"15,1 5-69-15,1 1 237 0,0 2-227 0,6 8 8 16,-1 2-3-16,2 5-3 0,1 6 8 0,2 5 4 15,1 9 2-15,1 1 4 0,-1 4 1 16,1 2-8-16,0 0-1 0,3 0 1 0,0-3-11 16,3-2 20-16,-1-6-5 0,3-5 0 0,0 0 15 15,3-7 2-15,-1 0 4 0,-1-8 5 16,-2-1-4-16,-2-10-5 0,-1 1 2 0,-1-5 0 0,-1-7-6 16,-2-2-3-16,-2-8-2 0,-2 0 0 15,-1-4-4-15,-1-2-2 0,-1-4-2 0,-3-4 0 16,-1-3-4-16,-1 0-5 0,-2-3-3 0,-1-1 1 15,0 4-7-15,1 2-6 0,-2 1-1 0,0 7-1 16,0 5-5-16,-4 6-4 0,2 2-4 0,0 7-15 16,2 7-5-16,0 0-119 0,0 0-58 0,2 0-29 15,4 10-155-15,2 2 10 0,1-1-123 0</inkml:trace>
  <inkml:trace contextRef="#ctx0" brushRef="#br0" timeOffset="83303.011">25547 15804 1888 0,'-29'8'58'16,"-1"2"-1"-16,2 3-1 0,-2 3 18 0,2 2-11 16,1 8-3-16,0 4 15 0,2 2-16 15,4 5-3-15,5 1 6 0,5 3-24 0,5-4-11 16,4 1-4-16,7-3-3 0,5-1-12 0,6-4-2 15,5-2-25-15,1-2-9 0,4-3-15 0,3 0-139 16,0-5-121-16,2 1 131 0,4-5 175 0,2-1-183 16</inkml:trace>
  <inkml:trace contextRef="#ctx0" brushRef="#br0" timeOffset="83487.729">26108 15911 1840 0,'-12'6'90'0,"1"5"-14"0,-2 5 0 0,-1 3 10 16,-1 4-26-16,-4 8-9 0,1 2 10 0,0 2-16 16,-3 0-1-16,2 2 1 0,1 0-18 15,3-4-5-15,2 0-7 0,3-1-3 0,1 0-8 16,4-4-85-16,0 0-45 0,3-3-20 0,0-2-107 0,1-1 7 16,-1-3-100-16</inkml:trace>
  <inkml:trace contextRef="#ctx0" brushRef="#br0" timeOffset="83667.964">25715 15997 1568 0,'9'0'113'0,"2"3"2"16,3 3-1-16,0 4 3 0,2 2-15 0,3 4-4 16,2 3 0-16,1 3-29 0,4 0-6 0,0 2 1 15,1-2-34-15,1-2-8 0,1 1-5 0,2-2-2 16,-2 0-8-16,0-3-51 0,-1-1-46 0,-2-4-15 15,-3 0-75-15,2-4 5 0,-2-2-78 0</inkml:trace>
  <inkml:trace contextRef="#ctx0" brushRef="#br0" timeOffset="83854.236">25599 15667 1664 0,'0'-9'190'0,"4"1"-186"0,5 4 69 0,-2-1 56 16,7-1-21-16,5 3-60 0,5 1-12 16,3 2-5-16,6 0-1 0,3 0-13 0,0 1-5 15,4 1-4-15,0 2-16 0,2 0-8 0,-3 0-178 16,0-1 180-16,-2-1-46 0,0 0 61 0</inkml:trace>
  <inkml:trace contextRef="#ctx0" brushRef="#br0" timeOffset="84032.421">26351 15635 1519 0,'9'17'115'0,"5"3"-4"0,1 1 1 0,1 1 13 15,0 1-17-15,4 6-2 0,-2 0 8 0,2 5-23 16,-2 4-4-16,-2 3 1 0,-1 3-30 0,-4 3-17 16,-1 3-8-16,-5-1-1 0,-2-1-21 0,-2-5-2 15,-2-1-1-15,-3-6-2 16,-1-3-1-16,-2-5-35 0,-3 1-36 0,0-6-14 0,0-1-52 15,-1-2 4-15,-1-1-61 0</inkml:trace>
  <inkml:trace contextRef="#ctx0" brushRef="#br0" timeOffset="84337.914">26864 16138 1951 0,'26'-6'206'16,"3"0"-201"-16,2 3 68 0,0 0 41 0,2-2-2 16,1 2-67-16,-3 1-15 0,-4 0-4 0,-3-1 4 15,-3 3-22-15,-3-1-5 0,-6 1-25 16,-10 0-8-16,2 3-20 0,-8-2-111 0,-2 3-27 16,-6 2 3-16,-4-3-128 0,-6 3 56 0,-1 0 23 15,0 2-15-15,-2-4 79 0,2 4 140 0,3-1 29 16,3 2 22-16,3 0 142 0,4 0 3 0,3 1 19 15,3-1 7-15,2 0-5 0,2-2-23 0,4 3-8 16,2-4 2-16,2 0-33 0,6-1-41 0,3 1-9 16,2-3-1-16,2 0-46 0,5 2-8 0,1-3-14 15,2 0-24-15,5 1-13 0,1 2 1 16,2-3-23-16</inkml:trace>
  <inkml:trace contextRef="#ctx0" brushRef="#br0" timeOffset="84837.679">27737 15840 1375 0,'-1'-24'225'0,"1"4"-49"0,1 4-1 16,6 1-21-16,-4 1-70 0,3 6-11 0,3 0-29 15,1 6-6-15,0 4-6 0,1 5 0 16,1 2-9-16,-2 5-8 0,4 4 0 0,-2 3 1 15,2 3-9-15,2 6-2 0,-2 2 1 0,4 3-3 16,-2 0 0-16,1 0 1 0,0 1 0 0,1-2-1 16,0 0 1-16,-2-6 1 0,1-2 1 0,1-4 0 15,-1-6 1-15,-2-5 2 0,0-2 1 0,-1-7 1 16,-1-2 1-16,0-6 2 0,1-2-3 16,-6-8 3-16,0-3-1 0,-1-4-1 0,1-7 0 0,-2-2 0 15,-2-3-3-15,-4-2 23 0,0 2-8 0,1-4-4 16,-4 4 15-16,0 2-19 0,0 4 5 15,1 4 7-15,0 3-26 0,-1 1-2 0,1 5-1 16,0 4-1-16,2 4-2 0,0 1-23 0,-1 2-25 16,1 5-5-16,0 0-37 0,0 0-151 0,13 5-104 15,0 3 122-15,1 4 230 0,6-1-216 16</inkml:trace>
  <inkml:trace contextRef="#ctx0" brushRef="#br0" timeOffset="85038.044">28792 15622 1901 0,'-7'-5'80'0,"-4"3"-4"0,1 6 0 0,-1-2 1 16,-2 7-12-16,0 6-3 0,-3 1-1 0,0 5-18 16,-3 0-3-16,2 3 3 0,3 5-22 0,2-2-7 15,-2 1 0-15,7 1-4 0,3 1-5 0,4 2 0 16,5 3-23-16,4 0-10 0,3-2-15 0,1-2-163 15,1 0 183-15,9-6-58 0,-2-4 81 0</inkml:trace>
  <inkml:trace contextRef="#ctx0" brushRef="#br0" timeOffset="85246.227">29283 15675 1489 0,'-2'-12'205'15,"-2"1"-201"-15,-1 6 103 0,0 0 108 0,-2 6-78 0,-3 4-59 16,0 8-7-16,1 1-6 0,-5 7 0 16,3 3-11-16,-6 1-16 0,3 2-4 0,0 2-1 15,2 3-19-15,-1 0-2 0,2 3-3 0,4 2-1 16,2-1-3-16,3 1-13 0,2-1-23 0,0-1-7 16,0-1-26-16,0-6-186 0,0-2 215 0,-4-5-75 15,0-6 111-15</inkml:trace>
  <inkml:trace contextRef="#ctx0" brushRef="#br0" timeOffset="85428.282">28979 15807 1431 0,'1'-11'178'0,"4"3"-175"0,0 2 102 0,1-2 37 16,1 4-12-16,3 4-17 0,1 2-29 0,2 4 0 15,0-1 0-15,2 5-34 0,2 1-17 0,0 2-6 16,3 5-1-16,-1-4-19 0,-1 6-2 0,-1-3-24 15,2 3-18-15,-1 0-14 0,0 1-235 16,0-3 256-16,1 0-77 0,0-5 109 0</inkml:trace>
  <inkml:trace contextRef="#ctx0" brushRef="#br0" timeOffset="85629.234">29420 15538 1618 0,'17'4'127'0,"3"6"-7"0,-1 2 0 0,-1 2-3 16,2 3-13-16,-2 5-7 0,1 2-2 0,-2-1-22 15,-1 2-8-15,-3 2 1 0,-2 0-25 0,-1 3-12 16,-4-3-8-16,-4 1-2 0,-1 3-14 0,-2 1 1 16,-2 3-31-16,-6-1-12 0,-1 0-18 0,-5 0-296 15,-3 1 316-15,-2-6-92 0,-2-1 129 0</inkml:trace>
  <inkml:trace contextRef="#ctx0" brushRef="#br0" timeOffset="85962.061">27887 16497 1930 0,'11'-4'162'15,"10"-1"-158"-15,11 3 51 0,5-2 31 0,11-1-28 16,9 2 8-16,13 0-3 0,9-2 3 0,12 2 7 15,3 0-11-15,8-2-21 0,6 3-4 16,4 2 3-16,2 0-25 0,-6 0-3 0,1 1-3 16,-7 1-4-16,-1 2-2 0,-13-1-73 0,-7 0-53 15,-13 2-24-15,-1-1-100 0,-12 3 6 0,-8-2-103 16</inkml:trace>
  <inkml:trace contextRef="#ctx0" brushRef="#br0" timeOffset="86508.583">28411 16707 1623 0,'4'-4'180'0,"-1"5"-176"16,2 6 74-16,0-5 46 0,1 8-8 16,2 1-40-16,0 4-7 0,0 1 5 0,-1 1-4 15,2 3-7-15,-2-2-17 0,1 2-6 0,-1 0 1 16,-1-2-21-16,2 2-2 0,-1-1-5 0,-1-5-1 16,-1 0-3-16,-1-4 0 0,1-3 1 0,-4-3-1 15,-1-4 0-15,0 0-6 0,3-11-2 0,-5-2 1 16,0-1-7-16,1-4 3 0,-2 0-3 0,2-3-1 15,0-3 2-15,1 2 2 0,2-1 2 16,3 1 0-16,1-2 0 0,4 4 1 0,0 2-1 0,4 1 1 16,-1 1-1-16,-1 3 11 0,3 6-3 0,0 1-1 15,1 3 8-15,-1 3-5 0,0 5 1 16,-3 3 4-16,-1 0-9 0,3 3-2 0,-3 4 0 16,1-3 1-16,1 6-4 0,0-6-36 0,3 3-46 15,1 0-27-15,6 1-62 0,0 0 4 0,2-1-78 16</inkml:trace>
  <inkml:trace contextRef="#ctx0" brushRef="#br0" timeOffset="86737.471">30046 16252 2458 0,'16'-8'53'0,"2"2"-18"0,3 4 0 0,0-2 3 16,0-1-29-16,0 2-3 0,0 2 0 0,-2 0-3 15,-3 1 1-15,-4 0 0 0,0 0-3 0,-4 2-73 16,-2 3-45-16,-4 0-7 0,-2 1-95 0,-2 2 5 16,-9 1-83-16</inkml:trace>
  <inkml:trace contextRef="#ctx0" brushRef="#br0" timeOffset="86860.439">30079 16363 1096 0,'-2'3'217'0,"2"2"-214"0,1-1 156 16,0 2 115-16,3-5-63 0,2 3-79 16,4 1-26-16,2-4-13 0,2 0 3 15,3 2-37-15,3-3-19 0,2 0-9 0,1-1-16 0,7-1-22 16,2 1-279-16,3 0 270 0,2 1-64 0,0-2 82 16</inkml:trace>
  <inkml:trace contextRef="#ctx0" brushRef="#br0" timeOffset="87302.576">31072 15637 2008 0,'-7'15'92'16,"-3"-4"-7"-16,-1 1 4 0,-5 3-23 0,-1 1-3 15,-1 4 1-15,0 1-28 0,2 1-4 16,0 0-6-16,6 1-2 0,2 0-5 0,6 0-3 15,2 0-1-15,6-1 2 0,5-1-4 0,5 1 0 16,4-5 0-16,3 1 0 0,3-6 1 0,4-1 0 16,1-5 0-16,1-5-1 0,1-1 0 0,-4-6 2 15,-4-4-1-15,-2-3 0 0,-2-3 0 0,-8-1-2 16,-2-4-1-16,-3-3 0 0,-7 1-3 0,-1 0-3 16,-4-2-1-16,-4-1 0 0,-3 2-4 0,-2 1-1 15,-2-1-4-15,-4 6 0 0,-2-4-4 0,1 2-54 16,-1 5-9-16,1 2 1 0,-2-1-57 0,2 4-47 15,2 3-35-15,2-1-22 0,2 5-52 0,3 3 1 16,2-2-37-16</inkml:trace>
  <inkml:trace contextRef="#ctx0" brushRef="#br0" timeOffset="87433.982">31108 15642 1536 0,'21'0'188'0,"5"3"-5"0,0-2-34 15,1-1-32-15,0 0-12 0,3-1 2 0,-1-2-43 16,2 2-19-16,2 0-7 0,-2-4-3 15,0 3-20-15,1 0-4 0,0 1-3 0,-1 0-13 16,-2 1-6-16,-4-3-152 0,0 2-113 0,-3 0 136 16,-2-2 142-16,-4-3-144 0</inkml:trace>
  <inkml:trace contextRef="#ctx0" brushRef="#br0" timeOffset="87742.949">31985 15283 1919 0,'11'-6'124'0,"0"1"-25"16,0 3 5-16,2-1-29 0,-2 3-5 16,0 0 5-16,-1 0-36 0,-3 3-13 0,-1 3-8 0,-2-1-3 15,-3 3-14-15,-1 2 1 0,-3 2-1 16,-5 0-1-16,1-1 1 0,-5 3 20 0,0 0-5 15,-1 0 0-15,1 0 14 0,-1-1 0 16,1-1 2-16,2 2 5 0,1-3-6 0,4 0-6 16,2 0 2-16,3-1 1 0,2 0-7 0,6 0-3 15,3-3-1-15,4 0 0 0,4 2-3 0,6-4-4 16,1 2 0-16,7-2 0 0,2 1-4 0,-1 2-88 16,2-2-55-16,-1 0-41 0,2 2-116 0,0-5 9 15,-5 1-126-15</inkml:trace>
  <inkml:trace contextRef="#ctx0" brushRef="#br0" timeOffset="87975.103">31355 16238 2241 0,'34'-6'54'16,"2"-2"-9"-16,6 2-4 0,2 0 4 16,3 1-15-16,1 3-8 0,-2 0-7 0,-3 0-12 0,0 2-11 15,-2 2-141-15,0 2-93 0,-4 2 119 0,-4 3 125 16,-7-4-126-16</inkml:trace>
  <inkml:trace contextRef="#ctx0" brushRef="#br0" timeOffset="88338.359">31403 16416 2038 0,'5'11'107'16,"0"1"-13"-16,5 5-16 0,1 2 1 0,1 3 3 16,0 2-23-16,2 0-16 0,-2 5-6 0,-1-6 1 15,0 2-21-15,-2-2-1 0,-1-1-2 0,-2-2 0 16,-1-4-2-16,-3-1 3 0,1-5 0 0,-3 0-1 15,0-4 3-15,-3-4-1 0,-2 0 0 16,0-4 1-16,-1 0-2 0,-1-7-3 0,-1-2 1 16,2-1-1-16,0-4-3 0,2-3-2 0,2-4 1 15,2-1-1-15,1-3-1 0,5-1-1 0,3 1-1 16,3 0-1-16,3 1 0 0,3 0 9 0,1 2 1 16,2 6-2-16,1-1 9 0,0 6 4 0,2 0 3 15,-3 5 3-15,0 3 2 0,-2 1 1 0,0 2-2 16,-2 2 3-16,-3 2-2 0,-2 3-9 0,0 0-2 15,-2 2 1-15,-1 3-11 0,-2 0-2 0,-2 2-3 16,1 1-1-16,2 2-3 0,-4 1 0 16,-1 1-20-16,0 3-13 0,-2-3-13 0,-1 3-146 15,0-1-126-15,1-3 140 0,-1-1 179 0,4-5-186 16</inkml:trace>
  <inkml:trace contextRef="#ctx0" brushRef="#br0" timeOffset="88464.508">31916 16544 1977 0,'16'-4'-24'0</inkml:trace>
  <inkml:trace contextRef="#ctx0" brushRef="#br0" timeOffset="105318.511">13863 8406 276 0,'0'-9'52'0,"2"1"3"0,2-1-1 0,-3-1-3 15,3 2 2-15,-2-2 0 0,1 1-2 16,-1-2 11-16,-2 0-3 0,-1 0-2 0,-3 0 11 15,2 1-7-15,-5-1 7 0,3 0 0 0,-4 0-4 16,2 1-8-16,-4 1-4 0,-1-1 0 16,2 3-7-16,-1-1-5 0,-2 3-7 0,-4-1 0 15,-1 3-7-15,-2 0-1 0,1-1 0 0,-4 3 0 16,-2 0-2-16,-1 1 2 0,2 0-1 0,0 1 0 16,-1 2 1-16,-1 0 0 0,2 1-1 0,0 2 0 15,-1 2-1-15,1 0-2 0,-2 2-2 0,2 1 2 16,-1 2-3-16,2-2-1 0,0 5-1 0,0-1 0 15,-2-1-2-15,2 1 0 0,-2 1 1 0,1-1 0 16,0 1-1-16,-2 0 3 0,-1 1 0 0,3-1 0 16,-2 3 2-16,1-1-2 0,2 5 0 0,0-4 1 15,1 4-2-15,0-2 3 0,0 0-2 16,1 6 1-16,1-4 2 0,1 2-3 0,-1 1 2 16,3 2 0-16,1-1-2 0,0 3-1 0,4-3-1 15,0 0 1-15,3 0-1 0,0 0 0 0,3-1 2 16,-1-1-1-16,-1-2 1 0,1 0-1 0,1 0 1 15,4 0-1-15,-4 0 0 0,3 1 0 0,-1 1-1 16,3 1-2-16,1 1 1 0,2 0-1 0,-1 3 0 16,0-4 0-16,1 2-2 0,1-1 0 15,0 0 1-15,-1 2-2 0,2-3 1 0,-3 1-2 16,0-4 1-16,2 2 0 0,2-4-2 0,0 1 2 16,0-2-2-16,2 1 2 0,0-1 0 0,2-3 0 15,1 1 0-15,-1 3-1 0,0-3 0 0,1 0-1 16,1 3 0-16,0-4 0 0,-1 2-1 0,2 2-2 15,0-3 0-15,1 2 1 0,0 1-2 0,1-1 2 16,0-3-2-16,1 2 2 0,1-1 0 0,0-2 1 16,3-2 1-16,0-1 0 0,1 0 1 0,0-2 0 15,1-3-1-15,4 1 1 0,-3 1-2 0,-1-3-1 16,-1-1-1-16,2-4 0 0,-1 3 0 0,0 0-3 16,-1-4 3-16,0 0-2 0,1-1 0 0,3 0 0 15,-2-1 0-15,2 1-1 0,-2 0 0 0,3-1 1 16,-2-1-1-16,2-1-1 0,-1 1 1 0,0 0 0 15,0-1-1-15,2-1 2 0,-2-3-1 16,-1 2 0-16,2 0 0 0,-5-1 0 0,1-1 1 16,-2-2-1-16,2 1 0 0,-3 0 1 0,1-2-1 15,1 0 3-15,-2-1-4 0,4-1 0 16,-2 2 1-16,1-2 0 0,0 1 0 0,-1 0 0 16,1 0-1-16,-1-1-1 0,0 1 1 0,-1 1 1 15,0 1-2-15,-2-1 1 0,1-1 0 0,0 2 0 16,0-1 0-16,-2 0 1 0,-1 0-1 0,-1 0 0 15,1 1 1-15,-2 1 0 0,-1-3 0 0,-1 1 0 16,-2-1 1-16,1 0-1 0,1 1 1 0,-3-1 1 16,0 1-1-16,1-2 0 0,-4 0 0 0,-1-1 1 15,2 0-1-15,-2-2-1 0,0 1 0 0,0 1 2 16,0-2-1-16,0-2 0 0,0 1 1 16,0-2-2-16,-1 1 2 0,-1-2-1 0,0-1 1 15,-1-1-1-15,1 1 1 0,-1-2 0 0,-1 1 0 16,2-2 1-16,-1 2 0 0,0 0 0 0,0 0 1 15,-1 2-1-15,1-2 0 0,-2 1 0 0,0 3 0 16,0-3 0-16,0 2-1 0,0 0-1 0,-2 0 0 16,0 2 0-16,-1-3-1 0,1 4 0 15,-1-4 0-15,1 0 0 0,0 1 0 0,-2-2-1 16,-1 0 0-16,4 2 1 0,-4-3-1 0,1 0-1 16,-2 1 1-16,1 3-1 0,0-4 2 0,-1 2-1 15,1 2 0-15,-1 0 0 0,-2-1 0 0,1 2 1 16,2 2-2-16,-2-1 1 0,-1 2 0 0,4 0 0 15,-3 0 0-15,1 0 1 0,-2 2-1 0,0-2-1 16,-2 1 2-16,1 1-2 0,1-1 0 0,-5 1 1 16,5-1 0-16,-2 1-1 0,2 0 1 0,1 3-1 15,-2-2 1-15,1 2 0 0,-1 0 0 0,0-1 0 16,0 3-1-16,-1-3 2 0,0 6-2 0,1-5 1 16,-1 4-1-16,1-4 2 0,-3 4-2 0,3-3 0 15,-3 1 1-15,3-1-1 0,-1 1 0 0,1 0 0 16,0 1 0-16,1-1 1 0,-1 0-1 0,1 1 0 15,-1 0 0-15,0 0 0 0,1 1 1 0,-1-3-1 16,-1 3 1-16,0-3-1 0,0 1 1 16,2 1-1-16,-2 0 1 0,-1-1 0 0,1 2-1 15,0-1 0-15,-2 0 1 0,1 3-1 16,2-2 0-16,-2 1 0 0,2 1 0 0,1 1 0 16,1-1 0-16,-1 0 0 0,0 2 0 0,2-1 0 15,-1 0 0-15,2 1 0 0,-4-2 0 0,5 1 0 16,-3 1 0-16,2-2 0 0,-3 0 0 0,1-1 0 15,-1-1 0-15,-2 1 1 0,1 1-1 0,-1-4 0 16,-1 2 0-16,3 0 1 0,0 1-1 0,-2-1 0 16,3 3 0-16,-2-4 0 0,2 2 0 15,-2 1 0-15,1 2-1 0,0-4 1 0,0 3-1 16,1 0 1-16,0 1 0 0,1 0 0 0,-3-1-1 16,3 1 1-16,-1 0-1 0,0 0 0 0,0 0 1 0,1 0-1 15,-2 0 0-15,2 0 0 0,0 0 1 0,1 0 0 16,-1 1-1-16,1 1-2 0,0 1 1 15,0 0-7-15,0 1-1 0,2 1-51 0,-1 2-11 0,0 1-2 16,2 0-56-16,-1 2-116 0,1 1-143 0,1-2 138 16,1-2 254-16,0 1-212 0</inkml:trace>
  <inkml:trace contextRef="#ctx0" brushRef="#br0" timeOffset="106087.798">19651 6668 1043 0,'4'-8'157'0,"-2"3"-155"0,1 4 79 0,2-1 118 0,-1 3-137 16,-2 4-22-16,2 1-15 0,-1 3-3 16,1 2-4-16,0 1-14 0,-2 3 7 0,0 2 5 15,0-2-3-15,-1 4 11 0,-2-3-3 0,2 2 2 16,-1 1 1-16,1-3-2 0,-1 2-6 0,2-2-4 0,-1 3-1 15,1-1-7-15,1 3 0 0,1-4-2 0,-2 2 1 16,2 1-1-16,-2-2-2 0,3 2-21 0,-1 0-8 16,1-1-14-16,-4-3-119 0,3 4-47 15,-2-4 76-15,-1 3 135 0,1-4-141 0</inkml:trace>
  <inkml:trace contextRef="#ctx0" brushRef="#br0" timeOffset="106436.152">19538 7113 771 0,'-5'-10'163'0,"-1"5"-54"16,2 2 0-16,-3 0-4 0,7 3-82 0,0 0-14 16,0 0-7-16,0 0-2 0,-4 14-1 0,5-6 1 15,0 3-2-15,4 1 2 0,-2 0 1 0,2-1 10 16,-2 1 3-16,6 2 23 0,-3-3-5 0,4 1-3 15,-1 1 23-15,2 0-16 0,1-2 5 0,0-1-5 16,1 0-15-16,0-1-4 0,2 1-2 0,2-5 0 16,0 1-4-16,-1-5 8 0,1 1 7 0,0-2-2 15,0 0 11-15,2-2 3 0,-1-3 1 0,1-1 5 16,1-3 2-16,-3 1 3 0,3-4-6 0,-2 0-2 16,1-1 2-16,-2-2-3 0,-1-2 1 0,-2-1-2 15,-1-2-2-15,-2 1-11 0,0-1 0 0,-1 2 0 0,-5-3-11 16,-1 4-4-16,4 1-3 0,-5 2 0 15,1 1-6-15,-3 2 1 0,-1 3-5 0,0 3-6 16,2 0-4-16,-2 5-67 0,0 0-25 0,0 0-10 16,0 0-84-16,-6 16 5 0,2-6-59 0</inkml:trace>
  <inkml:trace contextRef="#ctx0" brushRef="#br0" timeOffset="113410.245">6276 8538 187 0,'5'-16'-55'0,"0"0"17"16,-3 2 2-16,2 3 0 0,1-2 70 0,-4-2-9 16,2 0 20-16,-3 5 13 0,0-1 5 15,-3-1 6-15,1 0 9 0,-6-1-9 0,0 1-6 16,-2 1 5-16,-5 1-17 0,-2 2-10 0,-4 2-6 15,-3 1-1-15,-5 2-13 0,-4 0-6 0,-2 3 0 16,-3 3-2-16,-3 0-4 0,0 4-2 0,-2 1-2 16,-3 1 0-16,1 2-1 0,-1 1-1 0,1-1 2 15,-1 4 1-15,-2-2 0 0,2 1 4 16,-1 1 1-16,2 1-1 0,-1 1 5 0,4 2-5 16,1 1-1-16,-1-1 2 0,4 4-7 0,0 3 0 15,3-1-3-15,2 6 1 0,1 0-2 0,0 2 0 16,2 6 0-16,2-4-1 0,-1 1 0 0,6 0-1 15,1-1 0-15,1-3 0 0,5 0-1 0,3-1 1 16,2-3-1-16,6 4 1 0,3-2 0 0,2 3-2 16,0 3 3-16,5 1 0 0,1 2 1 0,1 2 0 15,2 0 1-15,0-2-1 0,3 1 4 0,2-2-1 16,0-2 1-16,2-3-1 0,1-5 0 0,-1 2 2 16,3-4 1-16,2 0 2 0,1 1 1 0,2-4 3 15,2 0-1-15,2 0 1 0,4-2 3 16,4-1-1-16,0-1-1 0,5 1 1 0,-1-1-2 0,2-4-1 15,0-3 1-15,3-2-2 0,0-3-1 16,0-6 0-16,-1-1 0 0,-2-2 0 0,0-4 0 16,0-4 0-16,0-2 2 0,-3-3 10 0,1-1 1 15,-2 0 33-15,2-4-11 0,-5-1-5 16,2 0 30-16,-2-3-27 0,1 2 9 0,-3-2 0 16,0 0-32-16,-1-2 0 0,-2 0-1 0,1-2 1 15,-2-2-1-15,-1 1-2 0,-3-6-2 0,0-2 1 16,-3-2-3-16,-2-2 0 0,-1 0 1 0,-2 2 1 15,-4 1 1-15,0 1 13 0,-3 2-1 0,-4 2-3 16,-1 1 11-16,-2 2-8 0,-3 0 2 0,0 0 3 16,-3-3-12-16,-2 4-4 0,-1-4-2 0,-2-1 0 15,0 0-4-15,-1 2-3 0,-1 1-1 0,-1 2 0 16,1 1-3-16,0 3 1 0,-2 2-1 16,1 3-1-16,0 2 1 0,-2 0-1 0,0 4 1 0,-2 1-1 15,-1 1 0-15,-1 1 0 0,-5 0 0 0,-1 5-1 16,-1 1 1-16,-5 0-51 0,-2 2-32 15,-6 3-9-15,-3 0-66 0,-6 8 5 0,0 4-62 16</inkml:trace>
  <inkml:trace contextRef="#ctx0" brushRef="#br0" timeOffset="117431.803">14125 8481 193 0,'4'-8'16'0,"2"0"27"0,-3 1 5 15,0-2-22-15,0-1 80 0,-2 1-6 0,-1-1-1 16,0 2-8-16,-1-3-3 0,-4 0 1 15,0-1-9-15,-1-3-4 0,-3 3-4 0,0-2-2 16,-2 0-5-16,-1 1-7 0,-2-3-2 0,-3 1 2 16,-1 0-11-16,-2 3-4 0,-3-3-2 0,-3 0 1 15,-3 2-8-15,2 0-1 0,-3 2-1 0,0 0-1 16,-4 1-3-16,0 0-2 0,-1 1-3 0,-1 0 2 16,2 2-4-16,-3 0-6 0,1 2 0 0,0 0 1 15,-1 2-6-15,3 0 0 0,-2 3-2 0,1 0 0 16,0 2 0-16,-2-1 1 0,1 5-1 0,-2-2-1 15,1 4 2-15,-3-2-2 0,2 4 0 0,-3 3 0 16,0 0-1-16,2 6 0 0,-3 0-3 0,3 5 1 16,-2 1-1-16,4-1-2 0,0 5 0 0,1-1-1 15,0 0-1-15,2 0 0 0,3-1 1 0,-1 1-2 16,2 0 2-16,1 0 0 0,1 1 0 0,1 3 1 16,5 2 1-16,1 4-1 0,1 1 1 15,4 3 1-15,4-2-2 0,1 2 1 0,2 0 1 16,3-4-1-16,0-1 0 0,3-3 1 0,2-1-1 15,1 0 0-15,1 0 0 0,2 3 0 0,1 1 1 16,2 5-1-16,0 2 0 0,1-2 0 0,2 3 0 16,0-1 0-16,1-2-2 0,-1 0 2 0,1-6-1 15,1-2 0-15,0 0 1 0,2-4 0 0,0 3 1 16,2-1-1-16,1 3 1 0,1 0 1 0,4 2 0 16,3 0 0-16,-1-2 1 0,3-1-1 15,1-2 2-15,4-2 0 0,-1-3-1 0,2-4-1 16,0-3 0-16,0-3 0 0,1 3 0 0,-1-5 1 15,3-2-1-15,-3 0 0 0,4-2 1 0,-2 0 1 16,3-1 2-16,-1-1-1 0,0-3 2 0,1-1 1 16,0-4 1-16,2 0 0 0,0-1 1 0,0-1-1 15,-1-4 1-15,3-1 1 0,0 0-2 0,0-2 0 16,1 0-1-16,-2-4 0 0,1 3-1 0,-3-4 0 16,0 1-2-16,-1-2 1 0,-2 0-2 0,2-1-1 15,-2-1 1-15,-2-2 0 0,1 1-1 0,-1-1 1 16,0-2-1-16,-1-2 2 0,-1-2 0 0,-3 0-1 15,1-1 0-15,-5-1 2 0,2 0-2 16,0 0 0-16,-3 1 0 0,0 1-1 0,-4 0 1 0,1 1-1 16,-3 1-1-16,1-2 1 0,-4 1-1 0,1-3-1 15,1 1 1-15,-2-1-1 0,3 2 1 16,-3-7-2-16,1 4 1 0,-2-5 1 0,1-2-2 0,-3 2 2 16,-3-1-2-16,1 1 0 0,-3 2 1 0,-1 1 0 15,-1 1-1-15,-3 4 1 0,-1-1-1 16,-1 4 0-16,-4-1 0 0,-1 1 1 0,-2 0 0 0,-2-1-1 15,-2 0 0-15,0-2 1 0,-3-1-1 16,-1-2 0-16,2 0-1 0,0-4 1 0,0 2-1 16,0-2 0-16,3-1 0 0,0 3 0 15,0-1-1-15,0 4 1 0,-1-2-1 0,1 5 0 16,-2 1 1-16,1 0 0 0,-3 2 0 0,-1-1-1 16,1 2 1-16,-2 3-1 0,-2-3 1 0,-3 4-1 15,-1-4 0-15,-6 6 2 0,1-1-1 0,-4 3 0 16,-3-1 1-16,-2 1 0 0,-1 1-1 0,0 0 1 15,-2 4-1-15,-1 1-23 0,0 1-18 0,-1 2-6 16,0 0-32-16,2 4-191 0,1 1 227 0,3 1-83 16,3-3 126-16</inkml:trace>
  <inkml:trace contextRef="#ctx0" brushRef="#br0" timeOffset="126367.689">23197 9925 56 0,'11'-5'5'0,"-1"0"-9"0,0-1 15 15,-1 0-46-15,0-3 56 0,-1 2 17 0,-1-1 5 0,-2-2 3 16,-1-1 18-16,-2 1 1 0,0 1-1 0,-2-1 2 16,-2 0 0-16,-1 0-7 0,-2-1-3 0,-1 2 0 15,-2-2-10-15,0 0 0 0,-2 2-3 0,-3-1 1 16,2 2-5-16,-4 0-6 0,1 0 0 0,-2 0-1 16,-3 2-7-16,2 1-6 0,-2 0-1 0,1 3-1 15,-2-2-4-15,-1 2-3 0,-1 0 0 0,0 2 0 16,-2 0-1-16,-2 0 2 0,0 2 1 0,-2 0-3 15,1 3 4-15,-3-2-2 0,1 4-1 0,-2-1 2 16,-1 3-4-16,2 1-2 0,-1 1-2 0,2 2 2 16,-3 3-4-16,1 0-1 0,1 3 0 0,1-2-1 15,0 3 0-15,0-4 0 0,0 2 0 0,0-1 0 16,1 1 1-16,3-2 1 0,-1 3-1 0,2-2 1 16,1 0 1-16,1 4-2 0,1-4 0 0,0 3 1 15,2 0-2-15,1 0 1 0,-1-1-1 0,2 1 0 16,2 2 0-16,1 0-1 0,6 2-2 0,-1-1 1 15,3 3-1-15,5 0 16 0,1 1-2 0,3-1-2 16,5 0 14-16,0 0-5 0,2-1 3 0,6-3 6 16,-1 1-11-16,2-5-1 0,2 0 1 0,2 2 1 15,0-5-1-15,1-1 0 0,2 0-1 0,0 1 1 16,2-3-1-16,4 1-1 0,1-1-1 16,1 0-2-16,0-1-2 0,-1-1-2 0,4 0 0 0,1-3 1 15,1 1-3-15,-1-1 1 0,1-1 0 0,-1-1 0 16,1-3 0-16,2 1 1 0,-2 0-2 0,0-1 2 15,1-2-1-15,0 0 0 0,-5-2 0 0,3-1-1 16,1 0 1-16,1 0 0 0,-1-3 2 0,0-1 0 16,-4-1 0-16,2 0 6 0,2-2 0 0,-1 0 1 15,-4 0 4-15,-2-1 0 0,1-2 2 0,-2 1 0 16,-1-1 0-16,-2-2 5 0,1 2 0 0,-5-6 0 16,2-1 4-16,-7-1-1 0,-1-2 0 0,0-5 2 15,-2-1-3-15,-2-1 2 0,-3-4-2 0,-2 2 1 16,-4-3-1-16,1 2-5 0,-2-1-1 0,-4 1 2 15,1 2-7-15,-2 0-4 0,-2 1 0 0,-3 0-3 16,1 0-2-16,-3-3-3 0,-1 2-1 0,-5-2 1 16,-2 1-3-16,-2 1-1 0,-5-2 0 0,-2 2 0 15,-2 4-1-15,-4 2-7 0,0 2-19 0,1 6-4 16,-5 3-17-16,0 4-77 0,-2 2-28 0,0 5-20 16,-3 3-95-16,-5 2 4 0,-2 6-57 0</inkml:trace>
  <inkml:trace contextRef="#ctx0" brushRef="#br0" timeOffset="127925.689">23403 10548 232 0,'0'-6'25'16,"3"0"2"-16,-1 3 1 0,-1-1-19 0,2 3 18 15,-3 1 12-15,0 0-21 0,0 0 26 0,1 0 1 16,0 0-5-16,1 0 30 0,-1 1-6 0,21 13 1 15,-17-8 5-15,1 2-11 0,0-1-13 0,2 4-6 16,-1-2 1-16,0 2-18 0,1 4-6 0,0-3-1 0,5 4-1 16,-3-2-6-16,1 2 1 0,-1-2 1 15,3 5-4-15,-3-3 2 0,2 4-3 0,-3 1-1 0,0 1 2 16,1 0-5-16,-3 2 1 0,2 1-2 16,-2 0 4-16,0 0-1 0,0 2 2 0,-2-4-1 0,-4 1 0 15,-1-2 2-15,0 0 0 0,-8 2 0 0,0-6 1 16,-2 3 0-16,-1-1 0 0,-5 0 1 0,-2-3-1 15,0 1 1-15,-2 2-57 0,-1-5-29 0,-1 2-10 16,1-2-71-16,-2 0 4 0,3 1-66 16</inkml:trace>
  <inkml:trace contextRef="#ctx0" brushRef="#br0" timeOffset="128219.394">23393 11167 263 0,'3'-7'43'16,"-2"4"-43"-16,-1 3 24 0,0 0 12 0,0 0 3 15,0 0-16-15,0 0 11 0,0 0 2 0,0 0-3 16,0 2 14-16,0 16 0 0,0-12 0 0,0 4 2 16,0-1-3-16,0 2-10 0,1 0-2 0,-1 0 0 15,1 3-13-15,2-1 3 0,-2 1 1 0,0-1-1 16,2 2 3-16,-1-2 2 0,2 1 0 0,3 0 0 15,0-2 1-15,-1-1-4 0,4 0-1 0,2-1-1 16,0-1-5-16,-1-2 0 0,4-3-3 0,0-1 2 16,1 1-3-16,3-2-2 0,-5-2 0 0,1 0-2 15,2-2-2-15,1 0-85 0,-1 0-80 0,2 0 88 16,1-1 69-16,-1-1-71 0</inkml:trace>
  <inkml:trace contextRef="#ctx0" brushRef="#br0" timeOffset="129182.661">25059 10175 42 0,'18'-10'141'0,"1"4"-2"0,1 1-1 0,1-1-16 15,-5 1 9-15,1 2-3 0,-4-1-17 0,0 3-13 16,-5-2-7-16,-1 3 3 0,-4 0-17 0,-4 3-7 15,-4 0-6-15,-8 2-3 0,-2 3-11 0,-4 0-14 16,-5 3-1-16,-6 3 1 0,-3 1-18 0,-4 1-1 16,-4 2-3-16,-3 0-1 0,-6 1-3 0,0 2 3 15,-1 2 0-15,2-4 2 0,2 2 3 0,0-2 4 16,0-2 0-16,5-1 1 0,1-1 4 0,6-3-4 16,-1 1 1-16,1-4 0 0,3 2-4 15,5-1 0-15,2 0-3 0,4 0 2 0,4 1-3 16,2-3-5-16,4 0 1 0,4 1 0 0,2 1-6 15,4-3 2-15,3 2 0 0,5 1-1 0,2-2 2 16,5 3 2-16,4 2 0 0,3 0 1 0,4 0 3 16,4 0 3-16,2 3 1 0,4-1 0 0,1 1 4 15,1 3 3-15,1-1-3 0,4 2 2 16,1 1-1-16,1 0 5 0,1 1-2 0,1 0 1 16,-2 2 1-16,0-5-7 0,0 4 5 0,-5-7 3 15,-1 1-7-15,-4-4-3 0,-6 1-2 0,-3-5 1 16,-3-1-3-16,-4-1-1 0,-3-1-2 0,-1-4 0 15,-7-1-2-15,-1-1 2 0,0 0-3 0,-6-2-11 16,0-1-1-16,-4-1-186 0,-4-1 179 0,-8-5-40 16,-2-3 50-16</inkml:trace>
  <inkml:trace contextRef="#ctx0" brushRef="#br0" timeOffset="129539.333">24407 11330 1477 0,'36'-11'101'0,"5"1"9"0,6 0-93 0,3-1 328 16,3 4-308-16,5-2-8 0,4 2 0 0,-1 1-1 15,-3-2-10-15,-3 4-5 0,-3 1-2 0,-4 2 1 16,-4 1-7-16,-4 0-3 0,-4 3-43 0,-4 1-33 15,-1 5-30-15,-8 2 3 0,-1 0-59 0</inkml:trace>
  <inkml:trace contextRef="#ctx0" brushRef="#br0" timeOffset="129744.092">24273 11732 1842 0,'37'-8'130'0,"4"-3"-75"0,3 1-34 16,-1-1 75-16,4 1-45 0,4 4-15 15,3-2 0-15,-1 0-1 0,0 0-15 0,-1 6-7 16,-4-2-1-16,-2 4-3 0,-4 0-5 0,-9 0-35 16,-6 5-63-16,-5 2-36 0,-4 3-70 0,-10 3 6 15,-5 0-98-15</inkml:trace>
  <inkml:trace contextRef="#ctx0" brushRef="#br0" timeOffset="129939.163">24278 11977 1678 0,'36'-13'93'0,"6"2"-13"0,3-1 0 0,-2-4-15 16,4 1-18-16,6 1 0 0,2 2-21 0,1 0-9 15,0 1-1-15,-5 1-3 0,-1 5-8 16,-4 2-8-16,-3 3-46 0,-9 3-20 0,-4 3-34 16,-11 4 3-16,-7 0-55 0</inkml:trace>
  <inkml:trace contextRef="#ctx0" brushRef="#br0" timeOffset="130126.773">24125 12268 1375 0,'15'-11'146'16,"7"2"-143"-16,9-2 53 0,0 0 32 0,8 0-20 15,7 0-13-15,1 0-11 0,4-1-1 0,4 4-4 16,-2-3-11-16,2 2-9 0,1 3-2 0,-2 0-1 16,-3 1-11-16,-3 4-20 0,-3 1-64 0,-4 1-32 15,-3 5-58-15,-13 5 7 0,-5 1-86 0</inkml:trace>
  <inkml:trace contextRef="#ctx0" brushRef="#br0" timeOffset="130327.419">24129 12601 1481 0,'48'-16'88'16,"0"0"3"-16,4 0 0 0,-3 1-7 0,5-1-2 15,2 0 1-15,-3 0-12 0,2 1-21 16,1 0-5-16,-2 3-1 0,-2 1-25 0,-4 5-5 16,-5-2-5-16,-4 7-10 0,-2 1-8 0,-10 7-168 15,-6 1 166-15,-10 2-39 0,-6 1 51 0</inkml:trace>
  <inkml:trace contextRef="#ctx0" brushRef="#br0" timeOffset="130517.752">24141 12840 1675 0,'16'-15'194'0,"7"2"-190"0,3 3 85 15,1-5 27-15,6 2 10 0,1 0-37 0,3 1-14 16,5-4-10-16,0 4-2 0,0-1-19 0,-1 2-14 16,3 1-6-16,-2 4 0 0,-1-4-17 0,-1 5-25 15,-1 2-63-15,-4 0-50 0,3 3-61 16,-9 0 5-16,-3 0-98 0</inkml:trace>
  <inkml:trace contextRef="#ctx0" brushRef="#br0" timeOffset="132068.002">26513 10274 286 0,'24'0'94'0,"-3"0"5"0,-4 0 1 0,3 0-6 15,-4 0 8-15,-1 1-6 0,-3 3-3 16,-5-2-5-16,0 2-2 0,-7 1-1 0,-2-1-7 16,-5 3-13-16,-4-2-5 0,-9 1 1 0,-3-2-15 15,-3 3-11-15,-10-2-7 0,-7 3-2 16,-8-5-12-16,-2 2 2 0,-4 0 7 0,-2 0-2 15,0 0 6-15,-1-4 7 0,-1 1 1 0,1-2 3 16,0-2 8-16,0 1 6 0,3-3-6 0,2 0 0 16,2 1 4-16,3-2-10 0,5 0 1 0,5 0 0 15,3 2-11-15,8-2-4 0,0 1-4 0,5 0 0 16,1 2-5-16,4 2-7 0,3 0-1 0,2 2 0 16,4 6-7-16,1 0-2 0,3 3 0 0,4 5-1 15,1 0-3-15,1 4 1 0,5 2 0 0,2 2-1 16,2-1 1-16,2 2 0 0,2 0 0 0,2 1 1 15,2-2 0-15,1 1 1 0,3 0 0 0,0-1 1 16,-1 2 0-16,3-2 0 0,-1-1 2 0,3 0-1 16,-2 1 2-16,0-3-1 0,2-3-3 0,2 0 3 15,0-2 0-15,2-4 6 0,-1-2 11 16,-3-4-4-16,1-3 15 0,-4-3-3 0,-1-3 8 16,-4-4-4-16,0-4 4 0,-4-4 0 0,-3-3-7 15,-2 0-4-15,-1-4 1 0,-4-4-7 0,-2 0-1 16,-1-1-1-16,-1 0-7 0,-4-2-2 0,0 1-1 15,-1 0-2-15,0-1-1 0,0 3-2 0,1 0-1 16,0 2 1-16,1 0-3 0,2 2-47 0,1 1-24 16,1 3-8-16,0 1-58 0,2 4 4 15,3-1-53-15</inkml:trace>
  <inkml:trace contextRef="#ctx0" brushRef="#br0" timeOffset="132543.59">26557 9681 1076 0,'-9'-13'136'0,"3"3"-5"0,3 1-1 15,0-1-13-15,3 1-1 0,1 0-6 16,1 3-16-16,7-1-12 0,2 1-8 0,3 1 1 16,2-1-18-16,0 1-13 0,2 0-4 0,0 1 0 0,3 1-14 15,-1 2-6-15,-1 1-2 0,0 0-3 16,-5 3-6-16,1 2-3 0,-3 2 0 0,-4 2-1 15,-4 2-3-15,-9 2 2 0,-3 5-2 0,-5 0 1 16,-3 3 1-16,-5 3-1 0,-4 1 2 0,0 3-2 16,-1-4 0-16,2 0-1 0,-2-1 1 0,2-2 1 15,3-2-2-15,3-5-1 0,3-1 0 0,3-2 2 16,2 0-2-16,6-4 12 0,3 0 1 0,3-2-4 16,6-1 13-16,4-1-8 0,2-1 4 0,5 1 3 15,1-4-8-15,4-1-3 0,0-3-3 0,2 2 1 16,4-1-4-16,-2-1 1 0,2 1-2 15,-3-1-17-15,1 4-1 0,-3 1-310 0,-3 1 304 0,-2-1-72 16,-6-1 95-16</inkml:trace>
  <inkml:trace contextRef="#ctx0" brushRef="#br0" timeOffset="145423.491">10376 11377 57 0,'-3'-9'4'0,"1"3"-4"0,1 0 10 0,0 0-46 0,1 1 57 16,-2 1 5-16,2 4-1 0,0 0 4 15,0 0 0-15,0 0 1 0,0 0-1 0,0 0-2 16,0 0-1-16,0 0-3 0,10 11 0 0,-5-2 2 15,0-2-6-15,-1 3-1 0,2 0-2 0,-1 1 1 16,2 0-4-16,-1 0 0 0,2 1 3 0,2-3 2 16,-2 1 1-16,5 1 10 0,-1-3-3 0,3-2 1 15,0 1 8-15,3-3-9 0,1 0 0 0,3 1 1 16,2-4-11-16,1-1-2 0,1 0-1 0,1-4-1 16,0-1-2-16,3 2-1 0,1-6-1 15,-3 0 1-15,1-1-2 0,-2 3 3 0,-1-3-2 16,-2-1 1-16,0 2 1 0,-7 2-32 0,-2 0-68 15,-2 0 59-15,-2 3 31 0,-3-3-34 16</inkml:trace>
  <inkml:trace contextRef="#ctx0" brushRef="#br0" timeOffset="145803.797">10415 11651 1 0,'5'1'0'0,"0"0"0"16,0 3 0-16,0-3 0 0,1 2 0 0,0 0 5 16,2 1 0-16,-2 0 24 0,1 0 1 15,1 1-4-15,0-1 26 0,2 3-6 0,0-2 7 0,1 1 2 16,0-3-9-16,3 5-6 0,0-3-4 16,0 1 2-16,4-2-10 0,-4-1 5 0,4 1-3 15,-1-1-1-15,2-2 3 0,-2 0-6 0,1-1 1 16,0-2 2-16,-2-2-9 0,3-1-4 0,0 0-1 15,2-2 0-15,-1 3-5 0,1-5 0 16,-2 3-8-16,1 1-24 0,-1 1-6 0,-2 1 2 16,-2 1-24-16</inkml:trace>
  <inkml:trace contextRef="#ctx0" brushRef="#br0" timeOffset="180687.861">12790 16366 398 0,'26'4'149'0,"6"0"-37"0,4 3-8 0,1 1 26 15,5 1-98-15,5 3 2 0,5-1 0 0,2 2 12 16,2 1 3-16,7-2 0 0,-1-3 13 0,5 2-7 16,2-4-1-16,3 1 0 0,-2-3-10 0,0 2-12 15,4-5-5-15,-3 1 1 0,-1-2-16 16,-1 0-1-16,-2-1-2 0,-3-1 0 16,3-3-3-16,-3 2-1 0,-3-4 1 0,-1 0-1 15,-2-3 0-15,-2 0 1 0,-3 0-1 0,-3-1-1 16,-3 1 0-16,-2-2 0 0,0 2-2 0,-6-1-10 15,-2 1-4-15,-1 1-79 0,-6-2-24 0,-2 2-3 16,-3 0-96-16,-4 2 5 0,-3 1-59 0</inkml:trace>
  <inkml:trace contextRef="#ctx0" brushRef="#br0" timeOffset="181033.804">12776 16778 377 0,'19'0'25'0,"4"2"37"15,4-2-36-15,0 0 101 0,5 2-65 16,4 2 10-16,3 1 0 0,3-2 3 0,4-1 9 16,2 4 0-16,5-5-4 0,4 3 2 0,2-2-5 15,3-1-20-15,0 2-5 0,4-2-1 0,0-1-24 16,-1 0-6-16,-5 0-4 0,-2-4 0 16,1 1-8-16,-2-1-1 0,-1-3 0 0,-1 2-1 15,-3-4-1-15,2-1 1 0,3 0-1 0,1-2-1 16,-3-4-1-16,3-4-127 0,0-2 118 0,3-4-25 15,-3-5 31-15</inkml:trace>
  <inkml:trace contextRef="#ctx0" brushRef="#br0" timeOffset="185130.911">17823 14982 328 0,'-8'-7'111'0,"4"2"-21"0,4-1-4 15,1 1 9-15,2 0-32 0,10-1 6 16,2 1 0-16,6 0 23 0,7 1-3 0,9-3 3 15,5 0 22-15,11 2-27 0,6-1-5 0,10 0-1 16,4 1-33-16,10 0-13 0,3 2-7 0,3 3-2 16,2 0-17-16,1 0-1 0,-1 1-3 0,-2 4 1 15,-1 1-3-15,-2 5 2 0,-5-1-1 0,-3 2 0 16,-5 2 2-16,-7 2-1 0,-2 2-24 16,-6 2-17-16,-3-3-17 0,-4 6 3 0,-4-4-32 15</inkml:trace>
  <inkml:trace contextRef="#ctx0" brushRef="#br0" timeOffset="199573.232">1962 8856 1506 0,'-16'57'59'0,"2"7"8"0,-3 12-21 0,1 9 3 16,-2 12 4-16,2 11-27 0,-2 11 3 15,-2 11 0-15,2 18-5 0,-1 6 5 0,-1 14-3 16,2 7 2-16,1 10 2 0,1 9-4 0,2 1-7 16,2 5-3-16,4 4 0 0,2 0-8 0,5 11 1 15,2-7-3-15,8 13 1 0,2-1 0 0,4-1 30 16,6 1-5-16,5-7-3 0,3 3 23 0,3-17-10 16,7 1 6-16,-1-21 9 0,2-8-19 0,4-8-9 15,3-8-1-15,-1-14 0 0,3-8-9 0,-1-12-1 16,-1-5-3-16,3-12 0 0,-3-3-2 15,-3-15-4-15,-2-7-2 0,-1-8 1 0,-3-7-6 16,-1-10-2-16,-1-6-16 0,-5-11-10 0,0-6-13 16,-3-10-162-16,-1-3 179 0,-3-8-55 15,-3-3 78-15</inkml:trace>
  <inkml:trace contextRef="#ctx0" brushRef="#br0" timeOffset="200767.08">452 10610 1110 0,'-5'22'50'16,"-2"1"13"-16,1 3-10 0,6 5-2 0,-3 4 6 15,0-2-22-15,2 1-7 0,2 1 2 0,5-5-3 16,2-3-10-16,-1-5-4 0,0-5 4 0,5-6 1 16,-3-2-5-16,3-8 14 0,-3-1-3 15,0-7 4-15,1-2 12 0,-1-8 8 0,0-3 0 16,1-3 2-16,-2-6 6 0,-5-2 0 0,4-1-1 15,-2-1 0-15,-5-1-3 0,0 0-3 0,-5 3-1 16,-3 3 2-16,1 0-6 0,-7 4-9 16,3 2-2-16,-2 1 1 0,0 4-11 0,-2 3-5 15,4 4-3-15,-4 4-2 0,1 2-6 0,4 7-7 16,-4 3 0-16,3 6-2 0,-2 6-7 0,5 4-1 16,2 4-4-16,5 5-10 0,0 2-2 0,-1 1-96 15,7 1-49-15,1 1-28 0,6-2-124 0,-3-2 9 16,4-8-109-16</inkml:trace>
  <inkml:trace contextRef="#ctx0" brushRef="#br0" timeOffset="201014.546">534 10476 1438 0,'-3'13'52'0,"1"2"9"16,2-1-14-16,0 4 1 0,2-1-8 0,1 4 2 15,3-4-2-15,1 2-13 0,2-3-4 16,4-2-1-16,0 2-15 0,5-3-1 0,-1-3-2 0,3-4-1 16,1 0-1-16,-2-3-30 0,1-2-46 15,-1-1-13-15,-3-5-56 0,-2-3 4 0,1 2-65 16</inkml:trace>
  <inkml:trace contextRef="#ctx0" brushRef="#br0" timeOffset="201501.106">766 10233 1436 0,'-8'11'91'0,"-4"2"-7"0,4 3-1 0,-2 2-23 15,1 5-10-15,2 1-1 0,-1 3-23 0,4 0 1 16,-3-2-4-16,7 2-7 0,-1-3 2 16,1-5-3-16,5-2-1 0,1-4 0 0,0-2-5 15,3-5 1-15,1 2-1 0,1-8-1 0,0 0 1 16,1-6 3-16,-2 1 3 0,3-4 1 16,-2-5 4-16,0-3 5 0,-1 0 1 0,-3-3 1 15,-1-3 5-15,0 1 1 0,-2-3 1 0,-1 1 1 16,-3 1 1-16,0 0-2 0,-3-1-2 0,-1 1 2 15,0 0-3-15,-3 2-5 0,-1 2-1 0,0 4-1 16,0 3-6-16,-1 0-3 0,0 4-1 0,0 5-2 16,0-2-4-16,0 5-3 0,-1 2-2 0,2 3 0 15,-2 0-4-15,3 3-2 0,0 2 1 0,6 2-2 16,1 4 0-16,0 0-1 0,5 2-2 16,2 1 2-16,6 4-2 0,-1 1 1 0,3 1-1 15,0 2 0-15,2 2 1 0,0 0 0 0,3 1 2 16,0-1 1-16,-3 2 2 0,5 0 0 0,-3 2 1 15,-2 1 0-15,-2-2 2 0,-2 2 2 0,-3 1-1 16,0 2 0-16,0 0 3 0,-9-1 2 0,2-1 0 16,-3 0-1-16,-2-3 3 0,-1 0-1 15,-2-5 0-15,-3-2-1 0,-3-2 0 0,-1-2-8 16,-3-3-7-16,-2-6-2 0,-2-1-13 0,0-6-43 16,1-3-20-16,-1-3-5 0,1-5-54 0,1-6-117 15,2-7 192-15,4-7-90 0,0-2 159 0</inkml:trace>
  <inkml:trace contextRef="#ctx0" brushRef="#br0" timeOffset="201983.151">991 10006 1634 0,'-6'-8'84'15,"-6"2"-9"-15,4 3-24 0,-3 2-2 0,-2 7-7 16,0-1-23-16,-2 4-4 0,0 3-2 0,2 5 1 16,-1 2-5-16,3 2-2 0,-1 1-1 0,3 1-1 15,4 1-2-15,1-1-4 0,3-2 0 0,2-1-1 16,4-7-3-16,4 0 1 0,3-3 1 16,2-7-1-16,-1 0 2 0,2-4 1 0,2-3 0 15,-1-5 1-15,2-2 0 0,-3-4 1 0,-3-2 1 16,1 0 0-16,-1-4 1 0,-4 0 2 0,0 0 1 15,-2 2-1-15,-3 0 2 0,0 0 0 0,-1 2 1 16,-5 1 1-16,0 2-2 0,0 2 1 16,0 1 0-16,-2 1 1 0,1 3 0 0,1-2 1 15,-1 4 0-15,4 5-1 0,0 0 1 0,0 0-3 16,0 0 1-16,-1 0-1 0,-10 15-5 0,11-4 4 16,2 1-4-16,-3 2 1 0,5 4 2 0,4 0 5 15,1 5-1-15,1 3 0 0,-2 1 4 0,4 3-4 16,-4 2 4-16,11 1 0 0,-6 2-4 0,-2 0 0 15,-1 0-1-15,0-1 1 0,0 0-2 0,-3-3 3 16,1 1 0-16,-5-4 0 0,-1-1 2 0,-2-3-2 16,-4-2 1-16,-3-1 0 0,-2-4-2 0,-1 0-5 15,-3-3-9-15,-1-3-7 0,0 1-10 0,-2-2-75 16,-2-5-34-16,4-4-10 0,1-1-94 0,0-6 3 16,2-5-63-16</inkml:trace>
  <inkml:trace contextRef="#ctx0" brushRef="#br0" timeOffset="202352.768">1136 10064 963 0,'4'-7'69'0,"0"-5"-19"0,-4-1-19 0,0 0 12 15,-2 0 2-15,-1-4-18 0,-2 1 26 0,-3-1-2 16,0-1-3-16,-2-3 26 0,-1 3-10 16,0-1 2-16,-2-3 0 0,3 3-14 0,-3-1-10 15,2 1-6-15,5 1 2 0,-2-1-14 0,5 3-7 16,0 1-4-16,2 3 0 0,-2-1-9 0,11 1-1 16,-7 5-3-16,-1 1 2 0,4 1-2 0,2 4 0 15,-1 1 0-15,2 2-1 0,1 3 1 0,-5 0 0 16,6 6 3-16,1 0-2 0,0 0 1 0,-2 4-1 15,0 0 1-15,2 2-1 0,1 0 0 0,0 2 1 16,1-1-1-16,-1-1 0 0,0-1 1 0,2-2 0 16,-2-1 0-16,1-2 0 0,-2-1 0 15,-1-4-24-15,-2 0-32 0,2-2-6 0,-3-2-41 16,0-2 2-16,-1-1-45 0</inkml:trace>
  <inkml:trace contextRef="#ctx0" brushRef="#br0" timeOffset="203115.669">1208 9684 964 0,'5'3'88'0,"1"-3"9"16,-1-4-23-16,1 0-7 0,0 1-5 0,2-6 0 15,-2 0-7-15,1-2-13 0,-2 0-7 0,0 0 0 16,0-1-16-16,0-3-1 0,-3 1-4 15,-2 0-1-15,0-1-3 0,-1 4 2 0,-1-3-1 16,-2 1 3-16,0 1 0 0,-2 6 3 0,1 0-1 16,-1 2 0-16,0 2 1 0,0 1-5 0,2 3 0 15,-1 4 0-15,0 2-7 0,1 2-2 16,1-1-2-16,1 6 1 0,2 0-2 0,0 4-1 16,0-1 0-16,3 1-2 0,1-3 1 0,2 2 1 15,1-3-1-15,3-3 1 0,1 1 0 0,2-6 1 16,0-2 0-16,3-3 0 0,-1-2 0 0,2-1 2 15,-1-5 0-15,0-3 1 0,-1-2 0 0,1-2 0 16,-2-1 2-16,-2-3 0 0,-1 0 0 0,-2-3 1 16,-1 1 0-16,-3 2 0 0,-3-4 1 0,-2 0 0 15,-2 1 1-15,-4 2 0 0,1-2-1 0,-5 0 0 16,-1 2-1-16,-1-2 1 0,0 5 0 16,-2 1-2-16,2 2 0 0,-2 5 1 0,1 1 0 15,0 6 1-15,1 2 0 0,2 7-2 16,0 2 3-16,2 8-5 0,1-3 0 0,4 5 1 15,0 1-4-15,3-1-2 0,3 2-1 0,3-6-1 16,2 0 0-16,5-3 1 0,-1-1 1 0,3-5-1 16,1 1 2-16,2-5 0 0,1-2 1 0,-1-1 0 15,0-2 0-15,-2-8 2 0,0 2 0 0,0-4 0 16,-5-1 2-16,-2-1 0 0,-2-4 2 0,-1 1-1 16,-2-1 2-16,-3 1 0 0,-2-2 1 0,-4 1-1 15,1 0 2-15,-2 0-1 0,-1 1-1 16,-3-1 0-16,0 5 0 0,-1-1-1 0,2 1-1 15,1 3 0-15,-2-1-1 0,0 4-1 0,-1 1-1 0,1 2 1 16,2 2-1-16,2 1-2 0,0 1 0 16,2 2-2-16,2 2 0 0,2 2-3 15,1 2 1-15,7 2 0 0,-2 0-1 0,4 1 3 0,-1 2 1 16,4 2-1-16,2 0 4 0,-2 2 3 0,1 2 1 16,3 0 1-16,-1 1 3 0,0-3-1 15,0 2 2-15,1 2 0 0,-1-2 0 0,3 2 0 16,-4 0 0-16,-5 2 0 0,2-2 1 0,-3 3 1 15,-4-2 0-15,-3 2 1 0,-2-2 2 0,-4 1-2 16,-2-2 2-16,-2-1-2 0,-4-1 0 0,-1-2-1 16,1-1-1-16,-5-2-2 0,1-1-1 0,3-3-4 15,-2-1-2-15,0-4 1 0,0-1-4 0,1-4-36 16,0-1-14-16,0-4-1 0,2 1-41 0,-3-7-107 16,3-1-76-16,1-2 82 0,0-5 195 15,1-1-166-15</inkml:trace>
  <inkml:trace contextRef="#ctx0" brushRef="#br0" timeOffset="203565.322">1537 9045 1322 0,'-6'0'95'0,"-1"4"-18"0,-2 2-31 15,2 4 6-15,-3 5-2 0,2 1-37 0,1 1 1 16,2 3 0-16,1 0-1 0,1-2 1 0,3 1-5 15,1-3-1-15,3-3 3 0,-1-3-8 0,7-3 1 16,0 0 0-16,0-6-3 0,5-1 2 0,1-4 0 16,-3-3 4-16,5-3 0 0,0-1 1 0,-2-3 4 15,-1-2 0-15,-3 0 1 0,-2-2 3 0,-2 0 5 16,-2 1 0-16,-3 1 0 0,-3 0 4 0,-1 4-5 16,-3-2 0-16,-2 4 1 0,0 4-7 15,-3 0-5-15,1 3-2 0,-4 3-1 0,0 2-5 16,-2 5-3-16,0 4-3 0,2 0 1 0,-3 7-4 15,1-1-27-15,2 0-14 0,2 2-2 0,0-2-31 16,5-2-64-16,2-3-31 0,3-2-13 16,1-5-73-16,5-2 0 0,0 1-43 0</inkml:trace>
  <inkml:trace contextRef="#ctx0" brushRef="#br0" timeOffset="203839.947">1671 9095 197 0,'12'-16'77'0,"-2"1"-8"0,-3-3-4 0,-1 2 5 16,-2-3-15-16,-3 1-10 0,-1-4-5 0,-2 1-2 15,-3 1-14-15,-3-2-5 0,0 0 5 16,-5-1 1-16,1-1-2 0,-1-2 25 0,-2 2 1 16,0-5-3-16,0 1 27 0,-1-7-11 0,-5 2 3 15,8 0 6-15,-4-3-14 0,3 1 4 0,-2 3 0 16,5 3-2-16,-2 2 6 0,3 8-6 16,7 3-2-16,-5 4-1 0,6 4-8 0,2 8-18 15,0 0-2-15,0 0-1 0,7 11-21 0,1 2 2 16,-1 0-4-16,4 8 0 0,-1 6 1 0,4 0 0 15,-2 6 0-15,4 1-1 0,-3 1-1 0,4 3 1 16,2 1-1-16,1 0 2 0,1-4-1 0,-1 1 1 16,1-1 1-16,0-4-1 0,-2-2 1 0,-1-4-43 15,-4-3-50-15,-2-1-17 0,-3-2-71 0,-2-3 6 16,-4-2-81-16</inkml:trace>
  <inkml:trace contextRef="#ctx0" brushRef="#br0" timeOffset="204012.473">1474 8733 1469 0,'8'-14'30'0,"-1"0"10"16,1 0-33-16,1-1-29 0,6 2-53 0,-1-3-18 15,3 3-58-15,2 1 5 0,-2 6-70 0</inkml:trace>
  <inkml:trace contextRef="#ctx0" brushRef="#br0" timeOffset="204299.065">1782 8658 1597 0,'1'-15'114'0,"1"0"-18"15,-1-2-8-15,2 2-4 0,-2 4-23 0,2 0-3 16,-1 2 0-16,1 4 3 0,-1-1-7 0,1 4-5 16,-1 2-3-16,3 3 0 0,0 2-9 0,1 2-8 15,0 2-4-15,2 2 1 0,-1 3-11 16,0 2-4-16,2 1-1 0,-2 1 0 0,0-5-5 16,1 2 0-16,0-1-1 0,-2-3 0 0,-1-3-1 15,0 0-34-15,-2-3-15 0,1-3 0 16,-4-2-41-16,0 0-49 0,0 0-10 0,6-9-6 15,-6 0-45-15,-2-4-11 0,1 1-25 0,-4-4-9 16,0 0-13-16,0-1 3 0,-4-2-28 0</inkml:trace>
  <inkml:trace contextRef="#ctx0" brushRef="#br0" timeOffset="204418.608">1712 8330 1012 0,'-7'-8'166'0,"1"3"-9"15,1 2-54-15,1 1-37 0,4 2-12 0,0 0-2 16,0 0-43-16,0 0-2 0,0 2-22 0,-1 12-21 15,5-6-14-15,1 0 2 0,2 0-26 16</inkml:trace>
  <inkml:trace contextRef="#ctx0" brushRef="#br0" timeOffset="204805.446">1895 8394 1521 0,'6'8'59'0,"2"2"37"0,-1 1-66 0,0 0 4 15,2-2-25-15,-3 0 0 0,2-1-1 0,-3 1-1 16,0-3 1-16,1 0-2 0,-4-3 2 16,1 1 3-16,-3-4-1 0,0 0 0 0,0 0 2 0,0 0-2 15,-11-14 0-15,6 5 1 0,0-2-3 16,-2-2-2-16,6 2 3 0,-4-4-5 15,2 0 1-15,1-2-4 0,0 1 2 0,1-2-1 16,-2 2-3-16,1 0 2 0,-1 0-2 0,3 3 1 16,0-1 1-16,0 3 0 0,-1 1 2 0,0 1 2 15,1 3-2-15,1 3 0 0,-1 3 0 16,0 0 1-16,0 0-1 0,15 2-1 0,-9 3-1 16,0 1-1-16,2 2 0 0,0 1 0 0,0 1 0 15,-1 3 0-15,2-2 0 0,-3-1 0 0,1 1 0 16,2-4 1-16,1 2 1 0,0-1-1 0,-3-1-1 15,3-2-7-15,-3-3-2 0,2-2-87 0,0 0-38 16,-2-2-11-16,-2-2-109 0,2-4 7 0,1-1-82 16</inkml:trace>
  <inkml:trace contextRef="#ctx0" brushRef="#br0" timeOffset="205498.136">2057 8175 951 0,'6'3'78'0,"-1"-1"-5"0,3-2-5 16,2-1-4-16,1-3-3 0,0 1-5 0,-1-6 17 15,-1 0 1-15,1 0-1 0,-1-4 14 0,-1 0-24 16,0-2 4-16,-6-2 2 0,2 1-29 0,-4-3-3 16,0 3-5-16,-4-1-2 0,-1 1-5 15,-2-2 0-15,-1 7-2 0,0 0 1 0,-2 1-3 16,-1 4-4-16,2 5-3 0,-1-3 0 0,-1 3-7 15,2 6-3-15,-2-4-3 0,3 8 0 0,-3-1-3 16,4 5-3-16,0-2 0 0,1 4 0 16,5 1-2-16,-2-1 1 0,3 1 0 0,0-3 0 15,5 1 1-15,0-3 2 0,-1-1 1 0,2-3-1 16,0-2 2-16,3 0 1 0,-1-4 2 0,0-1 0 16,0 0 1-16,-1-4 1 0,1 0 1 0,0-3 0 15,-1 1 0-15,-2-2 2 0,0-1-1 0,-3 0 1 16,2-1 0-16,-3 1-1 0,2-1 0 0,-3 0 1 15,-2 0 0-15,1 0 2 0,-2 3 1 0,-1-1-1 16,-1 1 5-16,0 1-2 0,0 1 0 16,0 2 1-16,1 1-1 0,4 2-4 0,0 0-1 15,0 0 0-15,-6 15-4 0,6-4-3 0,0 1 0 16,4 4 0-16,0 1-2 0,3 4 0 16,0 2-1-16,3 2 1 0,1 1 0 0,2 3 1 15,3 2 1-15,1 2-1 0,0 0 2 0,3 4 5 16,1-1 0-16,1 1 0 0,-1 1 4 0,1 3-2 15,1 1 2-15,-4 2 0 0,2 2-2 0,-6 0-1 16,0 4 0-16,0 1 1 0,0-2-2 0,-3-1 1 16,-3-2 0-16,-3 2 0 0,-4-5 1 0,-1 2 0 15,-2-2 0-15,-6 0-1 0,-4 1 1 0,-3-2-2 16,-2 2 1-16,-2-5-1 0,-3 1-2 0,-3-5 2 16,-1-3 0-16,0 0-1 0,-1-4 2 15,-1-2 0-15,-2-7 1 0,0-1 0 0,1-2 2 16,0-7 0-16,5 0-1 0,-1-5 0 15,1-3 1-15,3-1-2 0,-1-2 0 0,4-3 0 16,-2-5-3-16,4-1-1 0,-1-2-1 0,2 1 1 16,2-4-3-16,0 1-1 0,2-2-2 0,3-3-1 15,-1 2-1-15,6 0-3 0,-1-1-2 0,5-1-12 16,1 0-3-16,7 0-151 0,1-1 158 0,8 4-42 16,2 0 60-16</inkml:trace>
  <inkml:trace contextRef="#ctx0" brushRef="#br0" timeOffset="207846.437">24188 5069 348 0,'12'-1'164'0,"-2"1"-6"15,-1-2-3-15,-3 2-5 0,0-1-42 0,-6 1-1 16,0 0-16-16,0 0-12 0,0 0-9 0,-7-4-2 16,-4 4-14-16,-3 0-2 0,-3 0-5 0,-2 2 1 15,-1 0-6-15,-3-1-1 0,-2 2-4 0,-4-1 0 16,-1 1-5-16,-2 0-3 0,-4-3-2 16,-6 2 0-16,-5-2-5 0,-3 0-4 0,-2 0 0 15,0 0 1-15,-2 0-4 0,-3-2 7 0,-1 2-2 16,0-3-1-16,1 0 6 0,-2 1-4 0,-1-1-1 15,-1 2 3-15,2-4-8 0,-3 3-3 16,2-1-1-16,-2 2-1 0,2-3-4 0,1 3 1 16,-2-1-2-16,2-1 0 0,-2 2 0 0,3 0 0 15,2-2 0-15,-1 2 1 0,1-2 0 0,2 2 2 16,1-1-1-16,0 1 1 0,-1-3 2 0,2 1-2 16,4 1 2-16,0 1-1 0,3-3-1 0,-2 2-1 15,3-1 0-15,1 2 0 0,1-2-1 0,0 2-1 16,-1-1-2-16,3-1 2 0,-2 2-1 0,3 0-1 15,1-1 0-15,1 1-1 0,1 1 0 0,-1-1-1 16,1-1 0-16,0 0 0 0,3 1 0 0,0 0 0 16,-1 0 0-16,1-1 0 0,0 1 1 0,1 0-2 15,1 1 1-15,2 0 1 0,0 0-1 0,2 0 1 16,1 0 0-16,1 1-1 0,4-1 2 16,1 3 1-16,2-1 1 0,4 3-1 0,-1-4 1 15,2 2-1-15,2 0 0 0,1 1 1 16,-1-1-1-16,1 0 1 0,1 1-1 0,-1 0-1 15,3-1 1-15,-2 1 0 0,1 0-1 0,-1 1 1 16,0 1-2-16,1-2 1 0,-1 2 0 0,-1-1 0 16,2 0-1-16,-2 0 0 0,0 0 0 0,0-1 1 15,0 0-2-15,-1-1 1 0,0 2 1 0,0-4-2 16,0 1 2-16,0 1-2 0,-2-2 1 0,2 3 0 16,-1-3 0-16,1 0-1 0,-2 0 0 0,0 1 1 15,-1-1-1-15,1 0 2 0,-1 2-2 16,-1-3 0-16,1 1 1 0,-1-1-1 0,1 1 1 15,-1 1-1-15,3 1-1 0,-2-1 1 0,2 2 1 16,2 0-1-16,-2-1 0 0,1 1 1 0,3 1-1 16,0 1 1-16,0-2 1 0,3 3 0 15,-2-3 2-15,1 4 1 0,2-2 1 0,-3 1 2 16,-1 2 0-16,1-1 1 0,0 1 1 0,-2 1 0 16,3 2 0-16,2 2-2 0,-2 2 0 0,5-1-2 15,-2 1 0-15,3 3 1 0,0 0-2 0,4 4 1 16,-3 1 1-16,0 3 0 0,4 1 3 0,1 2 2 15,-1 3 1-15,3 2-1 0,-3 2 3 0,-2-1-1 16,4-2 0-16,-4-1 1 0,2 2-3 0,-2-2-2 16,0-1 1-16,1 0-1 0,2 3-2 0,-1-3 0 15,0 3-1-15,3 2 0 0,-6 0 0 16,2 1-2-16,-1 0 0 0,-1 2 2 16,-1-2-2-16,3 1 1 0,-2-4 0 0,2-1 0 15,-2-3 0-15,-1 1-1 0,3-3 1 0,-4-3-1 16,1 0-1-16,2 1 1 0,-3-1-2 0,0-2 0 15,0 1 1-15,-1-2-1 0,3 1 1 0,1-2-1 16,-1-1-1-16,-1-3 0 0,4-1-1 0,0-1 1 16,0-4-1-16,5-1 0 0,-3-1-1 0,6-5 0 15,-1 0 0-15,3-3 0 0,3 1 0 0,5-3-1 16,0 0 0-16,7-2 0 0,3-1 1 0,3-2-1 16,3 0-1-16,2-3 0 0,2 1 0 0,4 1 0 15,2-4 0-15,4 1 1 0,3 1-2 16,3 0 2-16,2-2-1 0,3 2-1 0,5-1 1 15,0 2 0-15,4-2-1 0,1 2 0 0,1 1 1 16,3-2 0-16,-4 3-1 0,5-2 2 16,-3 3 0-16,3-1-1 0,-2 2 1 0,0 0 0 15,1-1 0-15,-6 2 0 0,0-3 0 0,0 5 0 16,-2-1 1-16,-2-2 0 0,0 3-1 0,-4 0 1 16,0 0-1-16,-2 0 1 0,1 4-1 0,1-2 1 15,-2 2-1-15,-2 0 1 0,2-2 0 0,0 3 0 16,-3 1 0-16,0-3 0 0,-1 2 0 0,-2-1 2 15,-1-1 0-15,-1 3-2 0,1-3 2 0,-1 1-1 16,-4 2 2-16,2-1 0 0,-1 1-1 0,-2-2 2 16,-4 0 2-16,-7 0-1 0,-2-1 3 0,-3-2 4 15,-1 0 1-15,-1-1 1 0,-1 0 5 16,-6-1 0-16,2-2 0 0,-4 1 1 0,-1-4 0 16,-2 0-3-16,-4-4 0 0,-7-3 0 15,1-3-4-15,-3 0-1 0,-3-2-2 0,-2-2 0 0,-1 0-2 16,-3-2-3-16,1 0 0 0,-2 1-1 15,-1-1-1-15,1 0-2 0,0-1 0 0,-1 1 1 16,0-1-1-16,-2-2 0 0,1-1 1 0,1-2-2 16,-1-1 3-16,-1-4-2 0,1 1 1 0,-1-3-1 15,1 1-1-15,0-2 1 0,0 0 0 0,1-1-1 16,1-1 1-16,1 0 0 0,-1-5-2 16,1-1 2-16,1-1-1 0,0-2 1 0,0-1-2 15,0-3 1-15,-1 2-1 0,3 2 1 0,-1 3 1 16,-1 2-2-16,-2 2 1 0,-1 2 1 0,0 1-1 15,-2 4 0-15,1-1 0 0,-4 1 0 0,0 2-1 16,2 1 1-16,1 3-1 0,2 3-1 0,-2 3-2 16,-1 1 0-16,3 5-3 0,3 4-5 15,-1 2-16-15,3 9-9 0,0 0-13 0,0 3-119 16,2 5-111-16,5 9 117 0,2 0 165 0,1 4-160 16</inkml:trace>
  <inkml:trace contextRef="#ctx0" brushRef="#br0" timeOffset="-208364.4">13756 17918 776 0,'35'0'24'0,"8"3"2"16,3-1 2-16,7 1 29 0,4 1 0 0,7-3-2 15,1-1 30-15,7 0-9 0,7 0-2 0,1 0 4 16,5 0-16-16,4-1-15 0,5-1-3 0,1-1 1 15,5 0-17-15,-1 2 3 0,3 0-2 0,1-1-3 16,1-3 5-16,-2 2-5 0,-2 0 0 0,-2 2 1 16,-3 0-6-16,-3-4 0 0,-2 0-2 0,-5-1-2 15,-3 1-1-15,-4-1-3 0,-6 1 0 16,-5-3 1-16,-5 3-5 0,-11-2 1 0,-1 3-4 16,-8-1-6-16,-6 0-2 0,-4 1-118 15,-8 0-86-15,-5 0 102 0,-3-3 106 0,-4-1-108 16</inkml:trace>
  <inkml:trace contextRef="#ctx0" brushRef="#br0" timeOffset="-172785.603">19683 18078 287 0,'0'0'15'0,"15"2"15"0,-4-1-20 0,5 2 29 16,4 0-23-16,4-3 60 0,5 0 0 0,7-2-1 16,3-2 4-16,8 1 4 0,4-2-5 15,9 0-19-15,3-1-5 0,10-1 0 0,2 2-23 16,8-1-8-16,3 1-3 0,6 0-1 15,1 3-10-15,4-2-2 0,0 1-1 0,4 0-1 16,0 2-2-16,3 1-1 0,-2-1 0 0,6 1 0 16,0-3-1-16,2 2 1 0,2 1-1 0,2 0 0 15,-1 0 1-15,2 0-1 0,2 0 0 0,-3 0 0 16,1 0 0-16,-2-3 1 0,-3 3 0 0,-3 0-1 16,-2 0 1-16,-2-1 4 0,-5 0 4 0,-6 0 2 15,-4 1 5-15,-6-2 11 0,-3 2-1 16,-8-1-1-16,-3-2 11 0,-9 1-12 0,-3 1-1 15,-7 1 0-15,-3-1-13 0,-7 1-2 0,-4 0-2 16,-9 0-2-16,-3 2-2 0,-5 1-127 0,-7 0 119 16,-9 1-24-16,-2 4 29 0</inkml:trace>
  <inkml:trace contextRef="#ctx0" brushRef="#br0" timeOffset="-169589.857">27391 17764 619 0,'1'0'107'0,"20"-10"-14"16,-10 10 19-16,4 0 2 0,3 0-1 0,6-1 3 15,3 0-4-15,4 1-18 0,3-3-7 0,6 1 2 16,2-2-25-16,3 1-16 0,5-1-4 0,0 3 0 16,0-4-18-16,1 3-6 0,0 1-2 15,0 1-1-15,-2 0-6 0,-2 0-1 0,-2 1-3 16,-1 2 1-16,-1 1-3 0,-2-4 0 0,-1 1 2 16,-4-1-3-16,0 1 0 0,-2-1-1 0,-3 1 0 15,-2 1 1-15,-6-1-2 0,-3 0-7 16,-3 0-25-16,-3 2-5 0,-4-2-21 0,-3 0-137 15,-7-1 164-15,0 0-60 0,-9 0 90 0</inkml:trace>
  <inkml:trace contextRef="#ctx0" brushRef="#br0" timeOffset="-169218.457">27481 17964 1194 0,'23'0'102'0,"7"0"-10"16,2 0 8-16,2 0-1 0,6-1 0 16,3-3 3-16,4 2-4 0,2-2-25 0,1 3-6 15,-1-4-2-15,2 2-28 0,3 2-10 0,-2 1-5 16,-5 0-2-16,-2 0-11 0,-3 0-1 0,-1 0-1 16,-3 0-1-16,-2 0-2 0,-6 1 1 15,-1-1-1-15,-2 0 0 0,-3 2-1 0,-5-1-65 16,-1 0-43-16,-5 3-17 0,-4-3-88 0,-4 5 6 15,-3 0-87-15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1-09-14T15:37:50.7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09-14T15:37:52.692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22784 6502 0,'0'0'0,"47"-13"16,-7 4-16,25 0 15,18 0 1,16-1-16,-7 1 16,7 0-1,-13 6-15,1-3 16,14-4-16</inkml:trace>
  <inkml:trace contextRef="#ctx0" brushRef="#br0" timeOffset="104.716">24444 6181 0,'0'0'16,"0"0"-16,-34 0 15,0 3-15</inkml:trace>
  <inkml:trace contextRef="#ctx0" brushRef="#br0" timeOffset="640.141">22892 6730 0,'0'0'0,"0"0"15</inkml:trace>
  <inkml:trace contextRef="#ctx1" brushRef="#br0">22753 1543 2102 0,'-2'23'43'0,"-3"4"1"0,1 4-13 0,-4 7-7 15,1 1-11-15,0 3-5 0,-3 2-8 0,-1 0-69 16,1 0-45-16,2 0-4 0,-4-1-89 16,5-1 5-16,-3-2-80 0</inkml:trace>
  <inkml:trace contextRef="#ctx1" brushRef="#br0" timeOffset="410.411">22425 2052 503 0,'-4'-38'34'0,"2"-4"55"0,2 0-51 0,0 0 129 15,1-2-83-15,4 1-2 0,2 1 14 0,6 2-1 16,-1 2-5-16,3 3-19 0,6 2 3 0,3 5 8 16,3 2-20-16,4 4 0 0,4 1-14 0,1 2 5 15,3 6-1-15,3 0 5 0,0 6-6 16,0 4-4-16,-1 3 3 0,-1 3-14 0,-1 4 0 16,-7 4 0-16,-3 4-17 0,-6 2-4 0,-6 6-4 15,-9-1 0-15,-4 1-6 0,-10 3 1 0,-6 5 1 16,-4-1-1-16,-7 0 1 0,-4 2-2 15,-2 2 1-15,-2-2 2 0,0-3-4 0,3 0 0 16,-1-2 0-16,3-5 0 0,3 0-1 0,3-3 0 16,3-5 0-16,3-2 0 0,3-1-2 0,4-2-1 15,3-6 1-15,4-3 1 0,0 0-2 0,0 0 0 16,10 2 0-16,0-6 0 0,3-1 0 0,5-1 0 16,0 1 0-16,3-1 1 0,3 4 1 0,0 0 12 15,1 2 1-15,2 5 0 0,-2 1 12 0,-2 4 5 16,2 2 2-16,-8 4 3 0,0-1 2 0,-6 2-4 15,-3-1-1-15,-7 3-1 0,-1-3-5 16,-10-1-7-16,-5 1-2 0,-2-1 0 0,-5-1-7 16,-4 2-4-16,-2-4-2 0,-4-1 1 0,-2 1-6 15,-1-5-18-15,2 3-14 0,3-2-3 16,1-3-25-16,3-3-61 0,5-1-32 0,7-4-13 16,4-1-74-16,8-4 3 0,5-4-47 0</inkml:trace>
  <inkml:trace contextRef="#ctx1" brushRef="#br0" timeOffset="717.251">23245 2049 1184 0,'4'17'106'16,"3"0"-1"-16,0-1 0 0,0 1 12 0,2-3-49 15,2 1-7-15,2-3 14 0,2-3-14 0,2 1-9 16,4-4-5-16,0-2-15 0,4-3-3 0,1-1-3 15,1-1 4-15,-2-3-5 0,1-2-1 16,-4-5-2-16,0-3 1 0,-2 2-2 0,-7-7 14 16,-2 1-2-16,-1-1-3 0,-5-3 13 0,-5 1-13 15,3 0 3-15,-6 1 2 0,-3 2-14 0,-6 0-6 16,-1 2-2-16,-5 4 0 0,2 2-6 0,-5 3-4 16,-3 3-2-16,0 4 0 0,-2 0-3 0,2 5-5 15,2 1-3-15,1 4-11 0,1 0-6 0,6 0-90 16,0 3-37-16,5 0-16 0,2-1-113 0,5 0 7 15,2-2-83-15</inkml:trace>
  <inkml:trace contextRef="#ctx1" brushRef="#br0" timeOffset="1046.467">23757 1971 1309 0,'-8'5'132'0,"1"1"-13"16,1 4 1-16,-2 1 5 0,3 1-57 0,-3 2-10 15,3 2 5-15,0 0-19 0,3-3-10 0,2 2-3 16,0-1-22-16,6-3 5 0,2 0 2 16,4-2-2-16,3-3 6 0,4-4 3 0,4 0 0 15,1-2 3-15,5-3 0 0,0-2-2 0,1-2-1 16,-2-6 1-16,1 0-4 0,-5-4-2 15,0-1 0-15,-6-1 1 0,-2-4-3 0,-7 0 1 16,-2-1-3-16,-3 0-1 0,-3 3 0 0,-4 0-2 16,-4 0-2-16,-2 4 0 0,-3 3-5 0,-1 3-4 15,-7 5-2-15,-1 1 2 0,-1 2-6 0,0 3-22 16,-3 2-21-16,2 0-8 0,0 4-32 0,4-1-187 16,3 3 230-16,3-1-87 0,5-2 134 0</inkml:trace>
  <inkml:trace contextRef="#ctx1" brushRef="#br0" timeOffset="1246.005">24204 1524 1879 0,'-3'20'68'0,"2"6"-5"16,0 3-8-16,0 2-13 0,-2 3-13 0,2 0-5 15,-1-1-14-15,0 2-1 0,1 0-4 0,0-2 0 16,-2-1-3-16,3-2-55 0,-2-2-43 16,2-2-16-16,-1-1-77 0,-3-7 6 0,1-1-81 15</inkml:trace>
  <inkml:trace contextRef="#ctx1" brushRef="#br0" timeOffset="1419.144">24052 1661 1878 0,'15'-4'34'0,"1"2"7"0,1 0-19 0,2 0-6 16,0 1-16-16,1 1-18 0,-1-1-7 0,0 1-116 16,0 0-53-16,-2 1 79 0,2 5 116 0,-4 0-115 15</inkml:trace>
  <inkml:trace contextRef="#ctx1" brushRef="#br0" timeOffset="1958.858">24590 1733 1681 0,'-12'-4'71'0,"-4"-1"-9"0,-2 4 2 15,1 1-19-15,-3 2-4 0,2 3-6 0,-2-2-22 16,5 2-2-16,2-2-2 0,3 7 1 0,2-4-4 15,5 2 0-15,2 3 1 0,4-1 1 16,3-2 0-16,8 5 9 0,0-2 1 0,3 0-2 16,4 3 11-16,0-2-5 0,0 0 2 0,-2 2 0 15,0-1-6-15,-4 5 0 0,2-4-2 0,-6 1 0 16,2 3-3-16,-2-5 0 0,-8 2-3 0,-1 1 2 16,-2-4-4-16,-2-1-2 0,-6-1-2 0,-6-2-4 15,-4-1-4-15,-3-1-37 0,0-1-8 0,-4-4-1 16,0-1-41-16,1-2-91 0,-1-4-76 0,6 0 82 15,1-7 178-15,7-4-145 0</inkml:trace>
  <inkml:trace contextRef="#ctx1" brushRef="#br0" timeOffset="2147.028">24796 1491 1713 0,'0'26'82'0,"0"5"-36"16,-1-2 6-16,0 3 13 0,-2 0-48 0,2 2-3 16,-2-1-7-16,0 0-2 0,0-3-4 0,1 0-87 15,-2 0-60-15,0-4-23 0,1 0-117 0,-1-5 7 16,3-1-118-16</inkml:trace>
  <inkml:trace contextRef="#ctx1" brushRef="#br0" timeOffset="2324.733">24652 1632 1519 0,'6'-15'106'0,"0"0"4"15,-1-1-27-15,1 1-27 0,2-1-13 0,5 5-1 16,-2 0-34-16,3 3-4 0,-1 2-4 0,5 1 0 16,-2 5-6-16,0 0-40 0,0 4-23 0,-3 3-8 15,1 5-50-15,-2 1 3 0,-1 7-47 0</inkml:trace>
  <inkml:trace contextRef="#ctx1" brushRef="#br0" timeOffset="2846.022">24922 1997 1273 0,'0'-11'134'0,"2"-2"-5"0,0-1 0 0,1-5-42 15,2 3 9-15,1-5 17 0,2 1-55 0,0-1 3 16,1 3-9-16,1-2-1 0,1 2 2 0,0 3-8 15,-1 0-2-15,2 4 1 0,-2 3-12 0,-1 3-8 16,1 4-4-16,-2 1 0 0,0 4-10 0,-3 6-5 16,0 2-3-16,-5 3 1 0,1 3-4 0,1 1-3 15,-4 3-5-15,1 2-4 0,-3 0-5 0,4 0-27 16,-1-2-4-16,1-2 1 16,1 1-32-16,3-4-13 0,1-1-7 0,2-4-1 15,4-2-12-15,-1-2-9 0,1-3 7 0,1-3 2 16,1-2 2-16,3-4 40 0,-1 1 4 0,-1-7-8 15,-1-1 52-15,3-2 7 0,-3-3 9 0,2-1 3 16,-1 0 9-16,-6-2 7 0,2-3 10 0,-2 1 2 16,-2 1 11-16,-4 1 22 0,-2 0 4 0,-1 3-1 15,-3 1 25-15,-1 5-2 0,-1 3-3 0,-2 2 3 16,-2 2-7-16,-3 5-16 0,1 4-4 0,-3 1-1 16,0 3-20-16,-1 2-11 0,0 5-5 0,4-4-1 15,-2 4-13-15,7-1-3 0,0 2-1 16,5-1-1-16,1-2-1 0,2-2 0 0,6-2 0 15,-2-1-1-15,3-1 1 0,2-5-1 0,1-2 1 16,1-2 0-16,1-2-1 0,2-3 1 16,-1-3 0-16,2 0 1 0,2-3 1 0,-5-1 1 15,2 1 0-15,-3-1 0 0,2 0 1 0,-3 1 1 16,-1-1-1-16,-3 3 1 0,0 1 0 0,-1 1 1 16,-3 2 1-16,0 1 1 0,-3 4 1 0,0 0 2 15,0 0-1-15,0 0-1 0,2 10 3 0,-3-1-6 16,0 1-1-16,1 1 1 0,-1 1-5 0,1 2-41 15,0-1-40-15,2 2-6 0,2-1-60 0,0-3 4 16,-1 0-61-16</inkml:trace>
  <inkml:trace contextRef="#ctx1" brushRef="#br0" timeOffset="3051.735">25615 1813 1760 0,'2'21'60'0,"-4"2"17"16,2 3-53-16,-2 3-4 0,-2-2-9 0,2 4-4 15,-6-3-4-15,2 0-1 0,-3 0 0 0,1-3-2 16,-2-2 0-16,1-2-38 0,-2-4-22 0,-1-4-3 16,3 1-49-16,1-4-167 0,-1-1 223 0,-1-7-97 15,1 0 154-15</inkml:trace>
  <inkml:trace contextRef="#ctx1" brushRef="#br0" timeOffset="3241.394">25629 1735 1178 0,'6'0'158'0,"-1"1"-41"0,-1 4-31 15,-1 2-1-15,1 2-2 0,-4 3-35 0,1 0-7 16,-2 4-7-16,-1 0 1 0,-3 4-11 0,-4-3-9 15,-2 3-3-15,-5-1 2 0,1-1-12 0,-1 0-37 16,-2-1-40-16,-1 0-9 0,2-5-57 0,1 0 3 16,2-2-60-16</inkml:trace>
  <inkml:trace contextRef="#ctx1" brushRef="#br0" timeOffset="3428.507">25724 1946 1305 0,'-6'26'78'15,"1"5"8"-15,-3-4-38 0,3 3 12 0,-1-6 2 16,-6 0-42-16,3 0-7 0,2-1-5 16,-5-4-6-16,-2-1-4 0,4-1-102 0,-1-2-58 15,0 2 76-15,1-3 87 0,-4-2-84 0</inkml:trace>
  <inkml:trace contextRef="#ctx1" brushRef="#br0" timeOffset="3994.782">25809 1810 1523 0,'18'-3'107'0,"-3"3"-38"16,-1-1 10-16,-4 1 6 0,-2 3-46 0,-4 1-5 15,-4 3-9-15,-2 1 0 0,-5 3-9 0,-5 1-5 16,-4 3-2-16,-5-1 0 0,-1 0-6 0,-3 4-27 15,-1-4-25-15,0 1-6 0,3-1-40 16,2-1-201-16,0-2 247 0,4-3-96 0,1-2 146 16</inkml:trace>
  <inkml:trace contextRef="#ctx1" brushRef="#br0" timeOffset="4280.613">25948 1909 1506 0,'10'-4'72'0,"0"0"1"0,1-3-21 0,-1 1-6 16,-1-4-1-16,1-1-24 0,-1 0 22 0,1-1 2 15,0 1-3-15,1-2 24 0,-1 3 0 16,-2-1 5-16,0 5-1 0,0 0-2 0,0 5-12 15,-2-3-4-15,1 5 1 0,-4 3-18 0,3 0-9 16,-2 3-5-16,0 1 1 0,3 0-13 0,-3 2-3 16,0 1-2-16,-1-1 0 0,4 1-4 0,-4-1-6 15,6-3-26-15,-4 2-8 0,-1-2-22 0,-2-3-194 16,2 2 223-16,2-4-75 0,0 0 109 0</inkml:trace>
  <inkml:trace contextRef="#ctx1" brushRef="#br0" timeOffset="4424.273">26116 1665 1678 0,'0'0'21'16,"0"0"-15"-16,0 0-117 0,0 0 109 0,0 0-23 15,1 0 25-15</inkml:trace>
  <inkml:trace contextRef="#ctx1" brushRef="#br0" timeOffset="4929.049">26479 1787 1144 0,'2'7'90'15,"0"-2"4"-15,-2 0-40 0,0 0 15 16,1-2-2-16,-1-3-3 0,0 0 15 0,0 0-6 15,0 0-4-15,1 0 3 0,0 0-13 0,20-2-11 16,-12-1-5-16,2 0 1 0,1 1-17 0,3-1-4 16,2 2-1-16,-1 0 0 0,3-3-6 0,1 3-4 15,-1 0-2-15,4-1-1 0,1 0-5 0,1 2-2 16,1-1 1-16,5-2-2 0,-2 3 0 0,6-2 0 16,-2-1 0-16,2 1 0 0,-1-3 1 15,2-1 1-15,-1 1 0 0,-1-4-1 0,-2-1 1 16,-1-1-1-16,-4 0 1 0,-2-1-2 0,-4-3 0 15,-3 1-2-15,-5 1 0 0,-3 2-3 0,-3 0-2 0,-7-2-12 16,-2 6 0-16,-5-3 1 0,-1 5-12 0,-6 3 9 16,-1 0-2-16,-4 2-2 15,-4 0 10-15,2 5 2 0,2 3 3 0,-1 2 3 16,0 1 1-16,3 0 0 0,2 2 0 0,4 2 2 16,4 4-2-16,2-3 2 0,2 3 0 0,2 2-1 15,2 3 1-15,2-1 1 0,0 1 0 0,2 2 0 16,3 2 1-16,-3-2 1 0,1 0 0 0,0 2 0 15,0-3 0-15,-1-2 3 0,0 1 2 16,-4-2-1-16,-1-5 3 0,-3-1 6 0,-1 0 4 16,-5-3 2-16,-2-3 7 0,-1-1 5 0,-2-1-1 0,-1-4 1 15,1-1 3-15,-2 1-10 0,-2-4-2 16,4 0-1-16,-1 0-11 0,1-4-5 0,2 2-3 16,2-1-1-16,3 2-5 0,3-4-123 0,3 3 118 15,3-3-27-15,3-4 36 0</inkml:trace>
  <inkml:trace contextRef="#ctx1" brushRef="#br0" timeOffset="8773.851">18112 3255 498 0,'5'-8'247'0,"2"5"-47"16,-1 3-8-16,3 0 50 0,2 0-141 15,1 1-23-15,3 5 25 0,5 3-30 0,-1 1-1 16,6 4 3-16,1 3-38 0,4 1-5 0,0 3-7 15,5 2-3-15,0-1-7 0,3 4-5 0,1 1 0 16,2-3 0-16,1 1-6 0,0 1 0 16,2 1-1-16,0-2-1 0,0 0 0 0,-2-1-39 15,-1 0-22-15,-3-5-3 0,-4 4-49 0,2-4-201 16,-4-4 255-16,0 1-106 0,-2-1 164 0</inkml:trace>
  <inkml:trace contextRef="#ctx1" brushRef="#br0" timeOffset="9401.394">18774 3878 1177 0,'5'4'59'0,"2"1"5"0,1 1 0 0,3-1 15 16,0 1-34-16,5 0-3 0,0 2 16 16,4 0-19-16,0-3-2 0,-1 1-1 0,4-3-19 15,0-1 19-15,2 0-3 0,-1-2-1 0,1-4 18 16,2-2-7-16,2 0 3 0,-1-6 2 0,0 0-10 16,-1-3-3-16,1 2-2 0,-3-5 0 15,0 0-6-15,-4-3-3 0,0 0-1 0,-2-2 0 16,-5-2-4-16,-1-2 1 0,-5-3-1 0,-1-1 0 15,-2 0 1-15,-4-1-4 0,-4 2-1 0,-2 1 1 16,0 0-4-16,-3 4-5 0,-1 3-1 0,-2 3 0 16,-1 4-5-16,1 3-21 0,1 3-23 0,-1 4-9 15,1 4-33-15,0 2-230 0,1 4 268 0,3 5-94 16,1 0 142-16</inkml:trace>
  <inkml:trace contextRef="#ctx1" brushRef="#br0" timeOffset="17652.364">18098 6934 360 0,'-4'-10'166'0,"3"5"-21"0,5-2-6 16,1 1 8-16,5-2-62 0,6-1 0 16,5 0-14-16,7-1-21 0,5 0-3 0,9-2 3 15,3-2-26-15,8 1 12 0,5-1 0 0,5-2-5 16,4 3 13-16,7-1-10 0,3 0 2 0,-1 2 7 15,7 2-13-15,2 3-7 0,0 3-6 0,2 3-2 16,-1 2-8-16,-1 5-2 0,-3 0-1 0,-2 6 0 16,-5-1-1-16,-5 2-1 0,-4 3 0 0,-8 0 0 15,-8 0 0-15,-3 4-56 0,-7 0-71 0,-9 3 70 16,-4 7 55-16,-9 1-54 0</inkml:trace>
  <inkml:trace contextRef="#ctx0" brushRef="#br0" timeOffset="20079.459">28734 14089 0</inkml:trace>
  <inkml:trace contextRef="#ctx1" brushRef="#br0" timeOffset="18424.06">24076 6842 543 0,'0'-10'267'0,"6"2"-73"0,1 1-13 0,5-4 53 15,1-3-209-15,9 6-4 0,3-6 3 0,9 1-7 16,3 0 8-16,5 1 2 0,9 0-3 16,3-1 14-16,3 5-4 0,7-2-3 15,3 2 14-15,5 0-19 0,4 3 1 0,4 2 0 16,1 2-22-16,4 0-1 0,2 5-4 0,-2 4-18 16,-1 2-3-16,-4 0 1 0,-1 5-15 0</inkml:trace>
  <inkml:trace contextRef="#ctx1" brushRef="#br0" timeOffset="19150.49">29513 6750 491 0,'0'-11'248'0,"0"0"-54"0,1-1-11 0,0 1 31 16,4 0-164-16,0 0 0 0,2-2-8 0,5 2 4 16,0 0-4-16,5 1-2 0,4 0 4 15,4-1-1-15,3 1-1 0,4-2 2 0,8 2-4 16,7 0-10-16,4 2 1 0,7-2 0 0,7 0-11 15,5 2-5-15,4 4-1 0,9 0-1 16,-2 3-5-16,2 1-2 0,2 5-2 0,-4-1-2 16,-2 3-1-16,-2 4-1 0,-3 0 0 0,-6 2 0 15,-3 2-1-15,-7 2-44 0,-6 0-39 0,-3 1-19 16,-4 1-64-16,-11-2 5 0,-6 0-73 0</inkml:trace>
  <inkml:trace contextRef="#ctx1" brushRef="#br0" timeOffset="26266.166">27335 3593 455 0,'6'4'212'0,"2"-2"-40"16,4 1-9-16,3-1 31 0,1 1-131 0,4-3-8 16,2 0 2-16,1 0-13 0,1-3-5 0,0 0 1 15,0-1-17-15,-2 0 25 0,0-1-9 0,0 2-2 16,-2-5 17-16,0 4-17 0,-2-2 8 0,-5 3 8 16,0-2-24-16,-4 3 4 0,-2 2-1 0,-3 5-1 15,-1-1 5-15,-3 6-8 0,-3 4-1 16,1 4 1-16,-3 1-8 0,-3 0-6 0,-2 6-2 15,-1-2-1-15,1 5-5 0,1-4-1 0,-3 1 0 16,4-2-1-16,-1 1 1 0,3 0-5 16,5-3-29-16,1 0-12 0,1-1-21 0,2-3-238 15,1 1 266-15,0-6-86 0,1 0 121 0</inkml:trace>
  <inkml:trace contextRef="#ctx1" brushRef="#br0" timeOffset="26436.038">27436 3867 1268 0,'6'-5'87'0,"4"1"27"16,3-2-72-16,-1 1 176 0,4-3-118 15,3 2-34-15,0-2-6 0,6 2 7 0,0 0-41 16,1-2-5-16,1 1-10 0,4 0-16 0,1 5-8 16,3-4 0-16,4 4-10 0</inkml:trace>
  <inkml:trace contextRef="#ctx1" brushRef="#br0" timeOffset="26999.107">28188 3644 680 0,'0'0'112'0,"0"0"-3"16,0 0 0-16,0 1-8 0,-2 15-10 0,2-1-13 15,0-2-7-15,-2 5-25 0,1 1-6 0,-2 4 1 16,-2 1-31-16,3 5 1 0,-1-3-7 0,-2-2-3 16,2 6-1-16,-1-4-161 0,-1-1 152 0,0-1-32 15,0-2 42-15</inkml:trace>
  <inkml:trace contextRef="#ctx1" brushRef="#br0" timeOffset="27770.279">28252 3657 309 0,'0'0'124'0,"0"0"-24"0,-1 0-1 0,-19 13 6 16,14-5-53-16,-4 5-5 0,1-2-3 0,-1 5-12 15,0 0-1-15,4 5 0 0,0-5-15 0,2 4 11 16,-1-4 1-16,4 2 1 0,1-3 9 0,4-1-8 16,2-2 6-16,3-3 7 0,-1-1-10 0,3-4 19 15,6 1-7-15,-1-5-2 0,0-3 15 16,0-2-4-16,0-2 5 0,-3 0 2 0,1-5-8 16,-4 1-4-16,-3-1-2 0,-2-4 1 15,-1 1-7-15,-4 2-7 0,0-3-5 0,-5 1 2 16,0 2-11-16,-4 0-3 0,-1 2-4 0,-3 2 1 15,0 2-6-15,2 3-3 0,-2 0-3 0,-1 4 2 16,-1 0-6-16,1 4 0 0,-2 1-1 0,4 0 0 16,-1 4 0-16,2-3-10 0,0 1-44 0,3 2-13 15,2-3-36-15,2 3 4 0,6 2-52 0</inkml:trace>
  <inkml:trace contextRef="#ctx1" brushRef="#br0" timeOffset="28169.38">28422 3239 1135 0,'0'0'79'0,"0"0"-35"16,9 16-23-16,-7-8 54 0,3 3-30 0,-1 5-18 16,1 0 1-16,-2 5 8 0,1 2-21 0,-1 3-2 15,-1 2-6-15,1 5-1 0,-1-4-2 0,1 3 2 16,-2 0-1-16,0-2 0 0,0 0 1 0,-1-5 0 15,0 3 2-15,0-6 0 0,-1-2 0 0,0-3 0 16,0-2 1-16,-1-4-1 0,2 0 2 0,0-3-1 16,3 1 0-16,0-6 0 0,4-2 0 0,0-1 0 15,3 0-2-15,1-3 0 0,1 1-1 16,3-6-2-16,0 1-1 0,2 2 0 0,-1 0-2 16,0 1 1-16,2 1-1 0,-4-1-1 0,2 3 2 15,-3 1 2-15,-1-1 11 0,-3 1-2 16,-2 1 9-16,-1 3 5 0,-2-3 1 0,-2 2 5 15,1 4 7-15,-3-2-6 0,-3 2-7 0,-1-2 2 16,-1 1-7-16,-3 0-3 0,-2 2-3 0,-1-3-4 16,-2 0-2-16,-2-2-1 0,1 3-2 0,-1-4-1 15,1-1-2-15,-1 0-7 0,3-1-16 0,-1 0-3 16,3-2-17-16,4-3-71 0,1 0-29 0,4 2-19 16,1-3-88-16,4 1 4 0,1-3-59 15</inkml:trace>
  <inkml:trace contextRef="#ctx1" brushRef="#br0" timeOffset="28448.937">28953 3495 713 0,'-11'1'122'0,"-2"1"-120"0,2 4 83 16,-4-3 87-16,2 4-86 0,-2 2-22 0,3 0-19 15,-1 2-1-15,5-1 4 0,-1 1-25 0,5-2-3 16,3-1-2-16,3 2-2 0,2-2-3 0,5 2 2 15,1-4 1-15,3 2 3 0,1 0 1 0,1 0 19 16,1-2-4-16,-3 1-3 0,3-2 17 16,-2 0-12-16,-2 4 2 0,-1-2 4 0,0 0-17 15,-2 0-6-15,-2 0 1 0,-4 2 0 16,-1-2-6-16,-3 2 1 0,-4 0-1 0,-2-3-1 16,-4 4 1-16,-4-3-2 0,-1 0-3 0,-3 0 0 15,0 3-4-15,-1-6-69 0,0 4-51 0,4-3-31 16,1 1-96-16,8 1 6 0,4 0-104 0</inkml:trace>
  <inkml:trace contextRef="#ctx1" brushRef="#br0" timeOffset="28582.262">29229 3710 1649 0,'2'-2'114'0,"5"1"-25"0,-2 0-69 15,2-2 197-15,-1 1-167 0,0 0-20 0,-1 2-1 16,4 0-24-16,-3 2-23 0,5 3 1 15,0-1-24-15</inkml:trace>
  <inkml:trace contextRef="#ctx1" brushRef="#br0" timeOffset="32807.322">18772 9313 602 0,'0'0'227'0,"0"0"-4"16,0 0 84-16,6 9-219 0,-5 0-13 15,0 3 1-15,2 4-22 0,-1 1-7 0,2 3-1 16,0-2-24-16,1 1-2 0,2-2-3 0,3 3-2 16,1-6-2-16,1-1-3 0,4-2 0 0,-1-2 0 15,0-5-4-15,1 1 1 0,-1-3-3 0,-2-2 0 16,-3-5-2-16,3-1-14 0,-4-4-6 0,0-3 3 16,2 2-19-16,-2-5 8 0,-2-1 1 0,1-2-6 15,-2 2 12-15,-1-5 5 0,0 2 5 0,1 2 3 16,-5-1 6-16,-1-2 2 0,1 4 0 15,-1 2 1-15,0 3 2 0,0 2 6 0,-1 4 2 16,1 6 0-16,0 0 6 0,0 0 3 0,-5 5 2 16,3 6 1-16,-1 1 2 0,2 7-3 0,-2-1-3 15,1 4 1-15,1 2-6 0,2-1-4 16,-1 3-2-16,2 0 0 0,0-1-5 0,0-2-1 16,2 1-2-16,0-2 0 0,-3-1-2 0,0-2-102 15,3-1-86-15,-2-1 98 0,4 3 92 0,1-5-91 16</inkml:trace>
  <inkml:trace contextRef="#ctx1" brushRef="#br0" timeOffset="33203.542">19298 9171 1342 0,'0'0'56'0,"0"0"7"16,0 0-1-16,-11 15-12 0,8-7-8 0,-2 7 9 16,0 0-18-16,0 5 3 0,1-2-4 0,3 2-4 15,0 1 4-15,2-1-3 0,1-4 0 0,5-1 3 16,-1-2-4-16,2-4-5 0,3-1-5 0,2 0 0 15,-1-6-7-15,0-2 1 0,0 0-1 0,-1-3 0 16,0-5 0-16,-1 1 0 0,-2-4-2 16,-2 0 2-16,1-2-3 0,-4-1 0 0,0-1 1 15,-3 0-1-15,0-1 1 0,-1 1 0 0,-3 0 1 16,1 2 0-16,-3 0 1 0,0 2-3 0,0 3-1 16,-2 1 1-16,0 1-3 0,-1 3-4 15,-1 1 0-15,0 1-2 0,1 1-4 0,0 1-74 16,0 1-42-16,2 0-17 0,2-1-94 0,1 0 7 15,4-1-91-15</inkml:trace>
  <inkml:trace contextRef="#ctx1" brushRef="#br0" timeOffset="33563.5">19481 8845 1241 0,'0'0'117'0,"1"0"-114"0,1 0 41 16,-1 0 15-16,17 5-19 0,-17 5 4 15,3 5-11-15,1 1 11 0,-4 2 1 0,2 3-10 16,-3 0 11-16,1 2-3 0,-1-2-2 0,1 2 11 16,1-2-18-16,-2 1-1 0,2-2-2 15,-2-2-20-15,2 1-1 0,0-4-3 0,1 0-2 16,-3-4-1-16,2-3 0 0,0 0 0 0,1-6 0 16,0 1-1-16,2-3-1 0,0-3 0 0,0-3 1 15,4 0-1-15,1-3-1 0,-3-1 0 0,3-1 0 16,0 0 0-16,1 4-1 0,0-3 1 0,0 0 0 15,-1 3 0-15,0 2 0 0,1 1 0 0,-2 3-1 16,0-2 1-16,-1 3 1 0,-1 2 0 0,-1 4 2 16,-1-3 1-16,-2 5 8 0,-1-2-2 15,-2 4 0-15,-1 0 7 0,-3 0-5 16,-2 1-1-16,-3 0 2 0,0 1-8 0,-2 0-4 0,-4 1-8 16,0-2-9-16,-1 0-9 0,1-1-72 15,-1 0-28-15,1-3-7 0,2-1-88 0,4-2 3 16,3-3-55-16</inkml:trace>
  <inkml:trace contextRef="#ctx1" brushRef="#br0" timeOffset="33834.145">19857 8948 962 0,'0'0'67'0,"0"0"22"15,0 0-49-15,0 0 83 0,0 0-28 16,-14 12-21-16,9-7 11 0,-2 2 3 0,0 0-24 15,0-1 1-15,0 2-5 0,4 0-1 0,-1-1-1 16,2 1-11-16,0-1-5 0,2 0 2 16,2 2-16-16,3-3-2 0,-1 0-2 0,3 1 0 15,-1 0-3-15,2 0 0 0,1 2 0 0,-2-2 0 16,1 3 0-16,-3-1-4 0,-1 2 3 0,-3 0-3 16,-1 0-4-16,-5 0-3 0,-3 0-1 0,-1 2 0 15,-5-5-5-15,-1 3-37 0,-1-1-44 16,-2-1-8-16,2-2-60 0,2 0 5 0,2-1-65 15</inkml:trace>
  <inkml:trace contextRef="#ctx1" brushRef="#br0" timeOffset="33971.2">19996 9060 1837 0,'6'-4'130'0,"6"3"-106"16,-2 2-21-16,0-1 61 0,-4 0-59 0,3 2-320 15,-2 2 302-15,5 6-64 0,-7-2 79 0</inkml:trace>
  <inkml:trace contextRef="#ctx1" brushRef="#br0" timeOffset="52107.981">18699 5999 314 0,'-1'-10'109'0,"1"2"-12"0,-2 0-3 0,1 1 4 16,1 2-26-16,0 1-1 0,0 4-6 0,0 0-10 15,0 0 4-15,0 0 4 0,-4 10-11 0,4 2 3 16,-1 3-6-16,0 4-1 0,1 2 1 0,1 5-15 16,0 3-2-16,3 1 2 0,1 3-18 0,0-1-2 15,1 0-4-15,2 2 1 0,0-1-5 16,1-6 2-16,-2 0-2 0,2-1 0 0,0-3-1 15,-1 0-42-15,0-5-28 0,-1-1-4 0,0 1-56 16,1-1 3-16,-2-1-51 0</inkml:trace>
  <inkml:trace contextRef="#ctx1" brushRef="#br0" timeOffset="52415.045">18536 6436 644 0,'2'6'91'15,"0"0"-90"-15,3 2 62 0,0-2 3 0,2 4 4 16,0-2-4-16,4 1 0 0,2 1 7 0,2-3-3 16,1 1 2-16,2-2 0 0,2-1 0 0,1-3 3 15,1-1-2-15,3-1-9 0,-1-2-3 16,4-1 1-16,-1-5-12 0,-1-2-2 0,2 0-4 15,-1-4-1-15,0 0-5 0,-1-2-9 0,-2-3-2 16,-3 1 2-16,-2 0-13 0,1 0-1 0,-5-2-2 16,-3 3-2-16,1-3-2 0,-6 5-3 0,0-2-1 15,0 5 1-15,-4-1-5 0,0 2-43 16,-2 4-25-16,-1 7-10 0,0 0-55 0,0 0 3 16,0 0-52-16</inkml:trace>
  <inkml:trace contextRef="#ctx1" brushRef="#br0" timeOffset="54934.837">20679 6800 657 0,'9'-16'114'0,"-2"-2"-112"0,-3 6 83 16,-1 1 54-16,-3 2-40 0,0 3-24 15,-4 6-22-15,-4 0-4 0,-2 6 4 0,-3 3-29 0,-1 5-2 16,-3 2 0-16,-2 1 0 0,1 4-2 16,-2-1 4-16,2 3 1 0,-1 0-1 0,1 1 6 15,4-2-5-15,2 0-4 0,3-2 0 0,-1-5-7 16,9 1-3-16,0-5 0 0,1-2-1 0,5-4-3 16,0-3 0-16,6-1 1 0,2-1 0 15,5-1-1-15,-2-4 3 0,2-1 0 0,4 2 1 16,-1-1 3-16,3 3 5 0,-3-4 1 0,0 4 2 15,-3 0 5-15,-1 2 2 0,-1 4-2 0,-4 1 2 16,-3 0 0-16,-5 4-6 0,-1 1 0 0,-5 3-1 16,-4 0-7-16,-4 4-2 0,-2-2-1 0,-3 5 0 15,-2-3-3-15,-4 2-2 0,-1 2-1 0,-3-5 1 16,4 4-3-16,0-3-1 0,1-1-1 0,1-4-6 16,1-1-3-16,6-6-59 0,2 1-20 0,3-6-5 15,-1 0-70-15,5-5 4 0,3-1-50 0</inkml:trace>
  <inkml:trace contextRef="#ctx1" brushRef="#br0" timeOffset="55867.408">20900 6854 963 0,'-3'-11'141'0,"0"1"-136"0,-2 3 33 0,0-1 47 15,-3 0-9-15,0 4-1 0,-3-1-15 16,1 4 7-16,-3 0-7 0,2 3-15 0,-1 4 0 16,0-1-5-16,1 6 2 0,-1-1-4 0,5 1-15 15,0 2-3-15,3-1-1 0,2 1-16 0,2-1-1 16,0-1-1-16,3-3-1 0,2 1 1 0,3-3 1 16,0 1 0-16,2-2 0 0,1-1 0 0,0-4 2 15,3 0-1-15,-2 0 0 0,3-1 1 0,-3-5 0 16,-1-2 0-16,2 1 0 0,-3-2 0 0,0 2 0 15,-4-1 1-15,-1 0-1 0,-2 0 0 0,0 1-1 16,-2-4 0-16,-1 4 1 0,0-1-2 0,-1 2 1 16,1 0-2-16,-3 0 1 0,1 1-1 0,1 1-1 15,-1 3 3-15,2 1 3 0,0 0 1 0,0 0 4 16,0 0-1-16,0 0-1 0,0 0 7 0,0 1-4 16,2 0 1-16,-1 0-4 0,0 1-2 15,20 25-1-15,-16-22 1 0,0 1 0 0,1-1-1 0,0-3 2 16,2 3-2-16,0-4-1 0,-2-1 1 0,1 0 1 15,0-1 0-15,-1-4 0 0,-1 0-1 16,0-1 1-16,-2-1 0 0,-2-4 1 0,0 0-1 16,0-2-1-16,0 2 0 0,-1-1 0 0,0-4-1 15,0 1 11-15,-1 0 4 0,2 0-5 0,-1 2 13 16,0-1-11-16,-3 2 2 0,3 1 6 16,0 2-14-16,0 1-1 0,1 1-5 0,0 2-1 15,3 3-3-15,-3-1 0 0,4 2-1 0,-2 2 2 16,-1 2-2-16,2 3 3 0,-2-1 0 0,2 2 0 15,-2 1 3-15,3 0 0 0,0 1 1 0,1 0-1 16,1 2 1-16,-1-5-1 0,0 1-1 0,-2 0 2 16,-1-1-2-16,-1-3 1 0,-1 2 0 0,-1-5 0 15,0 0 1-15,0 0 1 0,0 0-1 0,0 0 0 16,-11-14 0-16,9 6-1 0,-1-4-1 0,2 1 0 16,1 0-1-16,0-4-2 0,-2 1 1 0,0-1-1 15,6 2-1-15,-3 1-1 0,1-1 0 0,2 2 0 16,-3 0 0-16,0 1-1 0,4 2-1 0,-1 3 1 15,-1-2-1-15,0 4 1 0,2 3 0 0,0-2-1 16,1 2 2-16,0 2-2 0,1 0 2 16,-2 2 0-16,1 1-1 0,-1 0 1 0,-2-2 0 15,2 4 0-15,-1-4 0 0,0 2 2 0,-1-5 0 16,1 3 0-16,0-3 1 0,-2-2 0 0,1 1 1 16,-2-5-1-16,0 1 1 0,2-1-1 0,-2 0 1 15,-1-5-1-15,0 1 0 0,2 1-1 0,-2-2 1 16,2 0 0-16,-1-1-1 0,0 1 0 0,2-1 0 15,-2 4 11-15,1 0-1 0,1-1 9 16,-2 2-4-16,1 1-1 0,0 0 11 0,1 4-9 16,0-1 7-16,-1 2-12 0,2 1-3 0,1 0 3 15,0-3-1-15,1 7 2 0,0-1 1 0,2 0 2 16,-1 2-3-16,2 1 1 0,-3-1-1 0,2 5 0 16,0-1-2-16,-1 2 0 0,-1 1-2 0,1 3-3 15,-1 1 0-15,-1 3 0 0,1-1-4 0,-2 3 0 16,-1 3-1-16,1-1 0 0,0 3 0 0,-2-1 0 15,2 0 0-15,-1 0 0 0,1-1 0 0,0-2 2 16,1 0-20-16,1-2-8 0,-1-1-12 0,2-5-125 16,0-2-75-16,1-2 97 0,0-2 141 0,0-6-149 15</inkml:trace>
  <inkml:trace contextRef="#ctx1" brushRef="#br0" timeOffset="56526.125">21184 6396 1140 0,'0'-8'157'0,"3"-1"-154"16,0 4 99-16,2-4 65 0,2 2-67 0,3 1-9 16,1 0-33-16,0 2 5 0,3 2 7 15,-1-3-38-15,1 5 8 0,-1 0-8 0,1 1-2 0,0 4 8 16,-3 1-14-16,0-1 1 0,-3 6 0 15,1 0-15-15,-4-2 1 0,-1 4-2 0,-3 0-1 0,-1-2 1 16,-5 1-1-16,0 0 0 0,-4 0 0 16,0-1 0-16,-4 0-1 0,1-1 0 0,1-3-1 15,-2 0-1-15,0 1-1 0,2-3 1 0,0-2 0 16,1 2-2-16,2-3-1 0,2-1 0 0,1-2 0 16,3-1 0-16,1-5-1 0,1 2 1 0,1-5-1 15,4-1 0-15,1-1-1 0,3-1 1 0,0-4-1 16,4 1 0-16,3-1 0 0,0-2 0 0,1 0 0 15,0-2 0-15,3-2 0 0,-3-1 1 0,2-1-1 16,-1-2 3-16,-1-1-1 0,-1-2 1 0,-4 0-1 16,0-2 1-16,-4 3-2 0,-1 1 3 0,-3 4-1 15,-4 2 0-15,-2 4 0 0,-4 2-1 16,-2 6 0-16,-6 2 1 0,-1 3 0 0,-2 5-3 16,-4 0 1-16,0 5-1 0,-2 5-2 0,-1 2 0 15,2 5 0-15,2 2-1 0,3 2-1 0,1 3 1 16,5 4-2-16,2-5 2 0,4 3 0 0,3-1 0 15,3-2 0-15,3-2 0 0,3-2 2 0,3-3 0 16,4-4 0-16,0 0 1 0,5-4 2 0,-1-1-1 16,5-6 3-16,0 0-1 0,-1-2 1 0,4-4-1 15,-2-1 1-15,-1-5 1 0,-3 0-1 16,1-1 1-16,-1-4 0 0,-6 0-1 0,-3 1 2 16,1-3-1-16,-6 4 1 0,-1-4 0 0,-4 5-1 15,-1 0 0-15,-5 2 1 0,1 3-2 0,-2 2-2 16,-1 1-1-16,-1 3 1 0,-2 2-2 0,2 3 16 15,0 2-3-15,1 2-3 0,1 2 14 0,-2 1-6 16,3 1 1-16,2 1 7 0,1 0-13 0,2 1-3 16,0-1-1-16,0-1 0 0,4 0-5 0,2-2 0 15,2 0-1-15,2-4 0 0,2 0-2 0,4-5-128 16,4 0-171-16,7-4 168 0,0-4 133 0,5-6-132 16</inkml:trace>
  <inkml:trace contextRef="#ctx1" brushRef="#br0" timeOffset="57264.343">21783 5977 626 0,'10'-4'201'0,"2"-4"4"0,0-1 13 16,2-5-76-16,1-2 20 0,1 0-53 0,0-2-32 16,2-3 5-16,-4-4 2 0,2 3-39 0,-1-3-6 15,-3 1-6-15,0 0 0 0,-3-2-10 0,-4-1-4 16,-5 1-2-16,0 4-1 0,-2-2-6 0,-5 5-2 15,-2 0-1-15,-3 3-2 0,-2 4-3 0,-1 6-1 16,2 0-1-16,-5 4 0 0,1 5-3 0,0 4-2 16,1 3-2-16,1 4 1 0,3 2-3 0,3 3-2 15,4 2 0-15,3 3 0 0,2-1-1 16,6 3 3-16,1 1 7 0,4-2-1 0,3 1 7 16,1-1 6-16,1-2 1 0,2 0 1 0,-1 0 8 0,2-2 0 15,-2 0-4-15,2-2 0 0,-4 2 0 16,-2-3-3-16,-2 1 1 0,-5 0 0 0,-1-1-3 15,-2 1 0-15,-3-4 1 0,-6-1-1 16,-1 2 0-16,-2-3-4 0,-5-2-8 0,0 0-7 16,1-5-10-16,-6-1-67 0,2-4-14 0,1-1 0 15,0-5-76-15,1-2-79 0,2-4 170 0,2-3-93 16,3-3 177-16</inkml:trace>
  <inkml:trace contextRef="#ctx1" brushRef="#br0" timeOffset="58025.03">22029 5835 256 0,'17'1'151'0,"-1"-2"19"16,-1 1-6-16,-4-4-22 0,0 2-5 0,-1-4 8 15,-4-1-35-15,-1 0-22 0,0-2-9 0,-4 2 0 16,0-4-27-16,1 1 2 0,-2-1-3 0,-3 0-2 16,1-1 1-16,-1 0-9 0,0 0 0 0,0-3 1 15,2 3-11-15,-2-2-5 0,3 2-3 0,0 2-1 16,3-1-6-16,1 5-4 0,-2-3-2 15,3 4-1-15,-1 2-4 0,-1 3-1 0,4 0-3 16,-3 2 2-16,1 3-2 0,3 1 0 0,-2 2-1 16,1 0 0-16,2 3 0 0,1-3 1 0,0 0 1 15,-2 0-2-15,2 2 1 0,0-5 1 0,-1 1 0 16,1-4 1-16,0 2 0 0,-2-3 0 16,0-1 1-16,0 0 1 0,-2-4-1 0,2 1 2 0,-3-3-2 15,0 1 2-15,-2-4 0 0,0 2 0 16,-1-3-1-16,0 2 1 0,-2-2-1 0,0 2-2 15,-2-1 1-15,1 3 0 0,-1-1-2 0,-1 2 1 16,-1 1 0-16,2 3-1 0,2 1 2 0,0 0-2 16,0 0 1-16,0 0 0 0,0 1 1 0,0 1 1 15,0 0 0-15,5 21 1 0,2-18 2 0,2-2 3 16,1 0 1-16,1-2 0 0,1-1 3 0,1-1 0 16,1 1 3-16,1-6 0 0,0 1 1 0,-1-4 6 15,-2 0 0-15,0-1 0 0,-2-1 4 0,-2-2-3 16,-2 0-1-16,-3 0 2 0,0 1-6 0,-3 0-4 15,-1 1-2-15,-6-1-1 0,3 3-5 0,-5 0-3 16,-1 4-1-16,-4-2 1 0,1 3-4 0,-2 3 0 16,-2 1-2-16,0 0 0 0,-1 2 0 0,1 2 0 15,1 2 0-15,2-3-1 0,2 1 1 0,2 0-1 16,2 0 1-16,4-3-1 0,4-1 0 0,0 0 0 16,0 0 1-16,0 0-1 0,7-5 1 15,1-2-1-15,0-1 1 0,2 1 0 0,2-4 0 16,1 1 0-16,-1 0 0 0,2-1 0 0,-1 0 0 15,2 0 0-15,0 1 0 0,0 0-1 0,-3 3 1 16,3-3-1-16,-2 5 0 0,0 0 0 0,-2 2 0 16,0 2-1-16,-1 1 0 0,-2 0 1 15,0 0-2-15,-1 1 1 0,-3 1-1 0,2 1 0 16,0 2 1-16,-1-2 1 0,-1 2 0 0,-2 0 0 16,2-3 0-16,-1 2 1 0,2 1 1 0,-2-4 1 15,0 0 1-15,-2-1 8 0,1 0-1 0,-2 0-1 16,0 0 7-16,0 0-1 0,0-1 1 0,7-20 1 15,-7 12-2-15,0 0 3 0,1 0 0 0,0-1-3 16,-1-1 4-16,2 2-6 0,1 2-1 0,-2 1 2 16,2 0-8-16,-2-1-2 0,1 6-2 0,-2 1 0 15,0 0-2-15,0 0-41 0,13 6-43 16,-10 0-22-16,4 1-64 0,2 5 4 0,4 0-75 0</inkml:trace>
  <inkml:trace contextRef="#ctx1" brushRef="#br0" timeOffset="58505.157">22773 5351 1126 0,'1'-2'78'0,"4"-4"27"15,0 2-53-15,2-2 89 0,3 1-24 0,4-1-38 16,2 0 7-16,1-6 7 0,4 3-45 0,1-1-3 16,2-1-8-16,-1-2-4 0,0 0-3 0,2 2-9 15,-1-4 1-15,0 5 1 0,-2-4-10 0,-1 3-2 16,0 0-2-16,-1 3-1 0,0-4-3 0,-3 4-1 16,-3-2 2-16,-1 1-1 0,0 3 0 0,-5-1-1 15,0 2 0-15,-5-3 1 0,0 5-1 0,-3-2-4 16,-3 1-1-16,-4 2-1 0,0-2-5 0,-2 1-1 15,-1 1 0-15,-1-1 0 0,-3 2-1 0,3-1 3 16,1 1 0-16,2-2 0 0,-1-1 4 0,2 1 1 16,2-1 0-16,2-1-1 0,5 0 1 0,1-1-1 15,5 0 1-15,0 1 1 0,3-3 0 0,7 5 21 16,-2-5-1-16,2 5 0 0,0 1 20 0,1-1 5 16,0 3 6-16,-1 0 5 0,0 3 1 0,-5 2-1 15,1 4 1-15,-4 1 1 0,-3 1-3 0,-2 2-1 16,-3 4-3-16,-2 0-2 0,-3 3-4 15,-5-2-13-15,0 4 0 0,-5 0 1 0,0-2-16 16,-2 1-3-16,0-2-1 0,-1 2-3 0,0-3-3 16,4-2-110-16,-1-2-161 0,7 4 152 15,5 4 115-15,1-2-115 0</inkml:trace>
  <inkml:trace contextRef="#ctx1" brushRef="#br0" timeOffset="59883.986">20986 7142 497 0,'0'0'327'0,"0"0"-54"0,0 0-12 0,0 0 10 16,-1 0-172-16,0 0 16 0,-10 18-46 0,11-7-15 15,-3 1-13-15,3 5-2 0,4 1-19 0,-3 1-6 16,4 0-3-16,0 2-1 0,0-1-6 0,1-2-1 16,3 1-14-16,-3-3-20 0,3-1-10 0,0-3-248 15,4 1 262-15,2-4-73 0,3 1 102 0</inkml:trace>
  <inkml:trace contextRef="#ctx1" brushRef="#br0" timeOffset="60397.957">21169 7153 925 0,'2'11'65'0,"2"2"-4"0,0 0-35 0,-1-1 46 0,4 3-14 16,0-3-25-16,0 0 7 0,1 0 11 16,0-3-35-16,1 0 9 0,0-3 0 0,1-1-1 15,-1-1 10-15,0-4 1 0,0 0 3 0,1-4 3 16,-3-1 1-16,0-3 6 0,1-2-3 0,-2-3 0 15,0 0 5-15,-1-2 3 0,-1-1-2 0,-1 1 1 16,0-1-1-16,-1 4-8 0,1-2-1 0,-3 3 2 16,1 4-11-16,0-2-2 0,-1 5-3 0,0 4 0 15,0 0-3-15,0 0-5 0,0 0-1 0,0 0 1 16,10 16-6-16,-7-7 2 0,0 1 0 0,1-4 0 16,2 3 3-16,-1-2 5 0,1-3 3 0,1 0 0 15,-1-1 6-15,1-3 4 0,0-2-1 0,1-2 2 16,-1-1 1-16,-1-1-2 0,2 1-3 0,-3-5 1 15,-3 3-5-15,3 1-8 0,-2-3-2 16,-2 2 1-16,1 2-10 0,0 0-5 0,-2 1 0 16,0 4-1-16,0 0-4 0,0 0-1 0,0 0 0 15,0 0 0-15,0 0-2 0,1 0 2 0,0 1-1 0,0 0 1 16,1 1 0-16,-1 0 0 0,0-1 1 16,1-1 1-16,1 2 0 0,-1-1-1 0,1 0 1 15,-1-1 0-15,1 0 0 0,-1 0 2 0,1-1-2 16,-2 0 1-16,30-23 0 0,-30 16 1 0,0-2-1 15,-1 0 0-15,0 0 0 0,0 1-1 0,0-2 0 16,-2 0-1-16,-1 0 0 0,0 2-1 16,-2 3 0-16,0 0-2 0,1 5-2 0,-1-3-31 15,-1 4-27-15,2 3-3 0,-1 0-47 0,0 5-194 16,0-2 250-16,2 4-101 0,-1 0 158 0</inkml:trace>
  <inkml:trace contextRef="#ctx1" brushRef="#br0" timeOffset="60680.134">21609 6881 991 0,'-2'-4'154'0,"2"0"10"0,1 2 0 0,0-1-13 15,-1 3-18-15,0 0 11 0,0 0-21 16,2 0-11-16,-1 0-15 0,0 1-5 0,14 14-15 16,-12-5-19-16,0-1-3 0,-1 3 2 0,2 0-22 15,0 4-10-15,0-4-5 0,0 3-2 0,1 1-10 16,0 0-2-16,-1 0-5 0,1-2-17 0,-1 1-5 16,-1-4-131-16,0-2-58 0,-1-2-37 0,2 0-167 15,0-4 9-15,1-1-133 0</inkml:trace>
  <inkml:trace contextRef="#ctx1" brushRef="#br0" timeOffset="60845.835">21573 6803 1374 0,'-1'-2'146'0,"1"2"-4"0,0 0-15 0,0 0-13 15,0 0-6-15,0 0-40 0,0 0-8 0,0 0-5 16,0 0-46-16,0 0-6 0,0 1-37 0,1 0-19 15,1 2-26-15,-1-2 3 0,0-1-41 0</inkml:trace>
  <inkml:trace contextRef="#ctx1" brushRef="#br0" timeOffset="61058.639">21643 6489 1292 0,'0'0'143'0,"0"0"3"0,0 0-1 0,0 0-30 16,0 0-13-16,9 0 21 0,-2 7-45 0,-2 3-6 16,1 6-16-16,1 0-4 0,2 4-9 0,1 2-12 15,0 3-1-15,3 1-1 0,-1 2-14 0,2-2-3 16,1 1-4-16,-2 0 1 0,3-1-5 0,-2-1 0 16,0-3-4-16,-3-2-14 0,0 0-4 0,-3-6-123 15,1 0-65-15,-3-2 90 0,0-1 118 0,-3-2-121 16</inkml:trace>
  <inkml:trace contextRef="#ctx1" brushRef="#br0" timeOffset="61246.056">21651 6784 1482 0,'5'-6'120'0,"3"2"0"0,-1-1 0 16,0 0-33-16,3 1-17 0,0-1 16 0,1 0-45 15,0 0-7-15,2 1-17 0,-2-1-5 16,1 0-11-16,0 2-26 0,1-3-39 0,-1 0-18 0,0 1-49 16,1 0 4-16,-2-1-59 0</inkml:trace>
  <inkml:trace contextRef="#ctx1" brushRef="#br0" timeOffset="61612.671">21776 6394 1267 0,'0'0'164'16,"0"0"-160"-16,0 0 78 0,0 0 16 0,8 15-11 15,0-9-2-15,1 5-24 0,0 0-13 0,2 5-8 16,2-1-26-16,2 2 4 0,-1 3-1 0,4 1 0 16,-1 1 2-16,-2 0 2 0,0 2-2 15,1-1 3-15,-3-1-1 0,-2-1-4 0,-1 2-2 16,-1-6 1-16,-3-1-5 0,0-3 0 0,-2 0-1 15,-2-5 0-15,-2 0 0 0,2-4 1 0,-2-4-2 16,0 0 1-16,0 0-1 0,-10-12-1 0,6 1 0 16,0 0-1-16,2-5-2 0,-1 0 0 0,0-1-1 15,3 0 1-15,-2-2-1 0,2 3 16 0,0 1 1 16,2 0-3-16,-2 3 15 0,0 3-3 0,2 1 2 16,1 4 7-16,0 2-7 0,-1 2-3 15,0 5-5-15,2 0 0 0,1 3-4 0,-2 3-7 16,0 0-1-16,-1 2-1 0,2 0-7 0,0 1-1 15,-1-2-3-15,1 1-21 0,1-1-3 0,0-2-323 16,4-3 323-16,0-2-80 0,5-2 107 0</inkml:trace>
  <inkml:trace contextRef="#ctx1" brushRef="#br0" timeOffset="62716.126">22258 6494 206 0,'0'0'176'0,"0"0"0"0,0 0-1 0,0 0-5 15,1-1-35-15,1-1 2 0,15-15-7 0,-12 10-9 16,-1-3-17-16,-1-1-6 0,0-2-15 0,2 2-10 16,-4-2-5-16,0 0-1 0,-1-1-15 0,0 1-8 15,-2 1-1-15,-1 1 0 0,0 0-10 0,-2 1-6 16,-2 1-2-16,3 0-1 0,-4 1-7 0,2 0-7 15,0 2-1-15,-2 1 0 0,3 2-6 0,0 0-1 16,2 1-1-16,3 2-1 0,0 0 0 0,0 0 0 16,0 0-1-16,0-3 0 0,0 2-1 0,11-17 0 15,-5 13 0-15,1-2 0 0,2 2 0 16,0 1 1-16,-1-1 0 0,2 1 0 0,-1 0 1 16,0 3-1-16,-1 0 1 0,1 1-1 0,-1 0 1 15,1 1-2-15,-2 0 1 0,1 4-1 0,-1 1 0 16,-1-1 1-16,1 4 0 0,-1 0-1 15,-1 2 2-15,-2-3 0 0,2 3 0 0,0 0 1 16,0 1 0-16,-1-4 0 0,1 3 0 0,1-2 1 16,1 1 1-16,-2-4-1 0,2 1 1 0,0-3 0 15,-1 1 0-15,4-3 1 0,-5-2-1 0,1 2 0 16,1-4 0-16,2 0 0 0,0-4-1 0,-3 1 1 16,3-2-1-16,-3-2 0 0,2-1 0 0,1-2 0 15,-2-1 1-15,0 1-2 0,-1-2 1 0,-1 0 1 16,1-2-2-16,-1 0 1 0,-4 1 0 0,-1-1-1 15,0 1 2-15,0 1-2 0,0 3 0 0,-4 1 1 16,1 2-1-16,-1 4-1 0,-1-1 0 0,0 4 0 16,0 1 0-16,0 2-1 0,-1 3-1 0,2 1 1 15,-1 2-2-15,2 0 1 0,-1 2-4 16,4 1 4-16,-3-2-2 0,2 1 4 0,2 1 0 16,1-1-2-16,-1-1 3 0,4-1-1 0,1-2 5 15,3 1-5-15,-1-4 0 0,2 0 0 0,0-3-1 16,1 0 1-16,3 0-2 0,-1-4-73 0,1 0-51 15,-2-6-19-15,2 2-98 0,1-3 8 0,-1 0-99 16</inkml:trace>
  <inkml:trace contextRef="#ctx1" brushRef="#br0" timeOffset="62901.669">22718 6003 724 0,'4'3'180'0,"1"5"-5"0,1 1 0 0,2-2-37 15,-1 4-23-15,2 3 11 0,2 0-48 0,-1 2-16 16,1 3-14-16,0 1-9 0,1-2-15 0,-1 3-7 16,2 0-2-16,-2 0 0 0,0 0-8 0,-3-4-16 15,2 2-28-15,-2-2-9 0,-2-1-32 0,-2-2-225 16,-2-2 262-16,-2-1-92 0,-2-2 134 0</inkml:trace>
  <inkml:trace contextRef="#ctx1" brushRef="#br0" timeOffset="63112.577">22769 5952 941 0,'11'-10'125'0,"0"2"8"0,-1 5 0 16,1-4-25-16,-1 4-8 0,0 1 18 0,0 2-35 15,-2 0-9-15,-1 0-16 0,-2 4-6 16,-2 3-11-16,0-1-11 0,-3 2-5 0,-3 3-1 0,0 1-15 15,-5 3-2-15,1-2-4 0,-3 3-21 16,-2-1-6-16,0-1-179 0,0 2 187 0,2-4-50 16,0-1 67-16</inkml:trace>
  <inkml:trace contextRef="#ctx1" brushRef="#br0" timeOffset="63421.904">22936 5947 703 0,'9'-5'80'0,"3"-2"-4"15,-3 0-1-15,1-2-31 0,0-1 2 16,-2 0 16-16,-1 1-44 0,-2 1 3 0,-3 0-4 0,0 0-1 16,-2-1 5-16,-4 4-1 0,-1 0-1 15,0 2 2-15,-4-1-1 0,3 3-4 0,-1 1 3 16,-3 0 1-16,3 1-2 0,-2 3 13 15,2 2-1-15,2 0 0 0,0 4 13 0,1-2-3 16,1 2-2-16,3-1 2 0,0-2-7 0,4 3-7 16,1-1-3-16,3 2 1 0,0-6-9 0,3 2-6 0,2-2-1 15,-1 1-1-15,1-3-5 0,1-1-53 0,1 0-49 16,0-2-24-16,2 0-77 0,-1-3 5 16,-1-1-86-16</inkml:trace>
  <inkml:trace contextRef="#ctx1" brushRef="#br0" timeOffset="63616.725">22987 5614 1166 0,'0'0'186'0,"0"0"-184"0,0 0 160 16,2 0-23-16,10 1-30 0,-7 4 29 0,2 5-12 15,-3-1-60-15,2 3 18 0,-1 2-45 0,3 1-12 16,-1-2-6-16,2 3 0 0,0 1-16 0,0-3-1 15,3 2-2-15,-1 0 0 0,1-2-2 0,-1-1-47 16,0 1-28-16,0 1-11 0,-2-4-61 0,-1 1 4 16,0 0-59-16</inkml:trace>
  <inkml:trace contextRef="#ctx1" brushRef="#br0" timeOffset="63817.132">22917 5802 1094 0,'4'-8'75'0,"3"1"45"0,1-1-89 0,-1 1 233 15,2-3-194-15,-1 2-36 0,2 1 8 0,2-1 12 16,1 0-50-16,-5 2-3 0,4-1-29 0,-3 3-11 16,3-1-20-16,0 3-192 0,0 0 220 0,1 2-73 15,3 0 105-15</inkml:trace>
  <inkml:trace contextRef="#ctx1" brushRef="#br0" timeOffset="64033.199">23274 5807 911 0,'-3'-10'193'0,"3"2"-191"0,0 2 161 0,0-4 121 15,0 3-129-15,1 1-13 0,1 0-35 0,0 1 4 16,1 1 2-16,-1 1-44 0,2 1-5 0,-1 2-10 15,2 1 0-15,-1-1-12 0,2 3-15 0,0 0-3 16,1 1 1-16,-1 0-19 0,1 1-3 0,2 1-1 16,-2 0-1-16,1 0-1 0,-2-1-27 0,0 0-23 15,-1 0-11-15,0-1-39 0,-3-2-245 16,-2-2 293-16,0 0-107 0,0 0 160 0</inkml:trace>
  <inkml:trace contextRef="#ctx1" brushRef="#br0" timeOffset="64174.665">23259 5615 1449 0,'0'0'190'0,"-1"-1"-186"0,-1 0 84 15,1 0 28-15,0 1-16 0,0-2-26 0,-1 2-25 16,1 0-13-16,0 0-12 0,0 0-24 0,-1 0-41 16,1 0-32-16,0 2-11 0,0-2-55 0,0 1 4 15,-6 17-59-15</inkml:trace>
  <inkml:trace contextRef="#ctx1" brushRef="#br0" timeOffset="64418.125">23318 5399 1137 0,'0'0'154'0,"0"0"-11"16,0 0 0-16,0 0-15 0,0 0-55 0,9 9 4 15,-4 1-21-15,0 2-14 0,2 1-14 0,0 1-7 16,2 4-15-16,1-2 3 0,0 2-1 0,2 0-1 16,-1 0 2-16,2-1-2 0,0 1-1 0,-1-4 0 15,0 2-3-15,-1-2-92 0,-2-3-100 0,-1 0 104 16,-2 0 86-16,-2-5-85 0</inkml:trace>
  <inkml:trace contextRef="#ctx1" brushRef="#br0" timeOffset="64608.548">23259 5675 1481 0,'2'-10'179'0,"4"-1"-175"0,2 0 78 0,-1-1 25 16,2 1-34-16,2-1 3 0,0 0-28 15,1-1-8-15,1 1-11 0,-1 1-29 0,0 0-30 0,2 0-25 16,0 2-10-16,-1 2-44 0,1-1-213 0,1 3 266 15,-3 5-103-15,-1 0 160 0</inkml:trace>
  <inkml:trace contextRef="#ctx1" brushRef="#br0" timeOffset="64853.054">23562 5509 419 0,'5'-3'137'0,"0"-1"-9"0,1 4-1 0,-1 0-3 16,0 0-55-16,0 0 7 0,-2 1-9 0,2 2 16 16,-3 0 1-16,0 1-14 0,0 0 24 0,-1 1-1 15,3-2 3-15,-2 3 6 0,2-1-3 16,0 3-8-16,0-3-15 0,1 1 3 0,2 0-17 0,-2 0-20 16,-2 0-3-16,3 2 4 0,2-1-23 15,-2-2-9-15,3 3-3 0,-3-5-1 0,1 1-6 16,2 1-25-16,-2-3-43 0,1 1-21 15,-1-2-46-15,2-1 4 0,-3 0-61 0</inkml:trace>
  <inkml:trace contextRef="#ctx1" brushRef="#br0" timeOffset="65000.309">23582 5322 1303 0,'0'0'122'0,"0"0"-30"16,0 0-1-16,0 0 3 0,0 0-74 0,0 0-4 16,0 0-3-16,0 0-169 0,1 0 152 0,12 5-38 15,-5 3 43-15</inkml:trace>
  <inkml:trace contextRef="#ctx1" brushRef="#br0" timeOffset="65286.223">23747 5411 1048 0,'4'7'114'0,"1"-3"5"0,0 1-1 0,0 0-31 16,1-2-1-16,3 3 22 0,-1-6-45 0,1 2 7 16,1-2-11-16,1-2-4 0,1-1 7 0,1-2-2 15,-2-1-1-15,1-2 6 0,-2 0-8 0,0-4-1 16,-3 3-4-16,-1-1 2 0,-1 0-7 0,-2 1-5 15,-2 1-1-15,-2-1 0 0,0 3-8 0,-4-3-6 16,-2 4-3-16,0-1 0 0,-3 4-9 0,0-1-6 16,-1 2-2-16,0 0-1 0,0 1-6 0,0 5-3 15,1-2-2-15,1 2-2 0,2 0-2 0,2 0-67 16,0 0-30-16,4 2-8 0,1-2-79 0,4 2 4 16,0-1-67-16</inkml:trace>
  <inkml:trace contextRef="#ctx1" brushRef="#br0" timeOffset="65604.123">23947 5246 1308 0,'6'-2'151'0,"2"2"-148"16,-2 4 61-16,0-4 19 0,2 3-20 0,-2 1-1 15,-1 1-17-15,0 1-11 0,-2 0-4 0,2-1-19 16,-2 1 2-16,-1-1 0 0,-1 0-1 0,1-2 1 15,-2-3 0-15,0 0 0 0,0 0 0 16,0 0-1-16,0 0-4 0,0 0 0 0,0 0 0 16,-9-14-3-16,8 7-1 0,-2-3 0 0,3 0-2 15,0 3 1-15,3-4 0 0,-1-1 1 0,1 1 1 16,0 2 1-16,1-3 12 0,2 3-2 0,-2 0-1 16,1 2 11-16,1-1-1 0,-1 4 2 0,0-1 1 15,1 4-3-15,0 1-4 0,-1 1-3 0,-1 4 2 16,1-1-6-16,-3 5-5 0,2-3-1 0,0 3-3 15,-3-1-5-15,1 1-44 0,0-2-57 0,1 1-34 16,0-2-75-16,-2-1 5 0,5-2-97 0</inkml:trace>
  <inkml:trace contextRef="#ctx1" brushRef="#br0" timeOffset="65819.815">24083 4843 1686 0,'14'2'118'0,"0"2"-36"0,1 1-53 15,-1 4 81-15,1 3-31 0,-2 7-23 16,2 2-6-16,-2 7-3 0,-3 5-27 0,3 7-8 16,-3 4 0-16,-2 7 2 0,-2-2-7 0,-2 7-15 15,-1 2-90-15,-5 6-107 0,1-1-66 0,-4 2 9 16,-5-2-159-16</inkml:trace>
  <inkml:trace contextRef="#ctx1" brushRef="#br0" timeOffset="66922.941">23693 2619 501 0,'-5'0'325'0,"3"-2"-48"0,2 2-11 15,0 0 11-15,0 0-164 0,0 0 9 0,-5 13-34 16,8-2-7-16,1 0-16 0,1 5-4 16,1 1-10-16,4 2-9 0,0 2-2 0,0 1-1 15,2 3-11-15,2-1-8 0,1 3-4 0,-2 2 2 16,2-1-10-16,0-2-4 0,0 4-5 0,-1-3-18 16,-1 0-7-16,-1 0-173 0,-2-3 182 0,-1 1-51 15,-2-4 69-15</inkml:trace>
  <inkml:trace contextRef="#ctx1" brushRef="#br0" timeOffset="67189.081">23713 3177 1396 0,'5'5'164'0,"2"0"-160"0,-1-1 80 0,3 3 13 16,2 0-10-16,0-1 4 0,3 1-6 0,1-1-2 15,1-1-6-15,0 0-8 0,1-1 5 16,0-3 1-16,2-1 7 0,0 0-1 0,1-4-5 16,1 2-3-16,1-5 1 0,1-1-8 0,-2-3-11 15,1-1-3-15,-4-3 0 0,-2 0-14 0,-1-2-9 16,-3 0-3-16,-5-2-1 0,-1 3-12 0,-5 1-5 16,-1 2-2-16,-1 2-4 0,-2 1-5 0,-2 4-91 15,-1 1-68-15,-2 3-55 0,-5 1-127 0,-2 2 10 16,-6 1-139-16</inkml:trace>
  <inkml:trace contextRef="#ctx1" brushRef="#br0" timeOffset="70915.812">20905 8219 232 0,'18'-20'101'0,"1"1"23"0,-4 2 2 0,-1 0-29 16,2 1 52-16,-6 2 1 0,1 2-24 0,-1 2-18 16,-1 3-10-16,-4-1-1 0,1 4-25 15,-6 4-16-15,0 0-3 0,0 0 1 0,0 0-18 16,-2 10-3-16,-6-1-3 0,0 2 1 15,-1 1-3-15,-5 4 0 0,0 3-3 0,-4 2 1 16,-1 1-1-16,-4 2-3 0,-1 0-3 0,-4 2 0 16,-1 0-4-16,1 2-2 0,-3 5 1 0,0-5-2 15,-2 3 0-15,-5 2 3 0,3 2 0 0,0 3-1 16,-1 1 3-16,-4 6-2 0,0-2 0 0,-2 3 0 16,0 3-3-16,2-3-2 0,-2-1-2 0,-2-4 0 15,3 1-2-15,2-1-2 0,0-6 2 0,2 1 0 16,3-1-1-16,4-1 4 0,0 1 1 0,0 1-2 15,2-2 5-15,1 1-1 0,1-2-1 16,0 3 1-16,0-3-2 0,-2-1-1 0,1-1 1 16,1-3 0-16,1 1-1 0,2-3 6 0,0 0 2 15,2-4-1-15,0 1 7 0,4 1-5 16,0-3 3-16,1 0 1 0,2-2-4 0,-1 0-1 16,4-1-3-16,2 1 0 0,0-6-1 0,4 3-4 15,0-2 1-15,4 0 0 0,0-3-5 0,2 0 1 16,4-3 0-16,1 4-1 0,3-4 1 0,2 2-2 15,0-1 1-15,4-1 0 0,-1 1-2 0,4 0 2 16,-1-1-2-16,3 2 1 0,1-1 0 0,0-1-1 16,1 2 0-16,0 0 0 0,1 1-1 0,0 0 0 15,0 2 0-15,2-1 0 0,-3 0 0 0,-2 1 0 16,1 2-1-16,-2-1 2 0,-1 0-2 0,-1 2 1 16,-2 0 2-16,-2 0-3 0,1 3 2 0,1-2-1 15,0 3 1-15,-3-2 0 0,1-1 0 16,0 1 2-16,-1-2-2 0,-1-2 0 0,2 1 0 15,-2-4 2-15,-1-3-1 0,1-2 0 16,0-4 0-16,1 0 1 0,2-2-1 0,0-5 2 16,1-5-1-16,1-1-1 0,3-4 1 0,1-4 0 15,-1-2-2-15,5-1-1 0,0-1 1 0,1-1-1 16,0 1-1-16,2-2 0 0,-2 3 1 0,0-1-1 16,3-1-1-16,-1 1 1 0,0-1-1 0,1-5 1 15,3 1 0-15,-1-2 0 0,4-1-1 0,1-1 0 16,1 1 1-16,-1-4 0 0,4 2 0 0,-2 0-1 15,0 1 1-15,-2-3-1 0,2 1 1 16,2 0-1-16,-1-2 0 0,0 1 1 0,-2-4 0 16,5 1-1-16,-3 1 1 0,4 1-1 0,-3-3 1 15,0 3 0-15,-2 3-1 0,-2 1 2 0,-1 2 3 16,-2-1-2-16,-3 5 3 0,0 0 0 16,-3 2 2-16,-2 0 0 0,-1 1 2 0,-2 1-2 15,1 1 0-15,-3-3-2 0,0 2 1 0,-2 0 1 16,1 0-3-16,-2 2 1 0,-3-1 0 0,-1 1-1 15,-2 4 2-15,-2-1 0 0,-2 2-1 0,-4 3 0 16,0-1 1-16,-2 2 0 0,-4 0 0 0,0 3 0 16,-2-4-2-16,-1 4 1 0,-2 0 0 0,-2-1 0 15,-1-3-1-15,-1 3-1 0,-2-3 0 0,2 0 0 16,-3 0 0-16,-3-5 1 0,1 0-2 0,-2 0 3 16,2 1 1-16,-2-4 1 0,-1 4 3 0,-1-2 1 15,-3-2 0-15,0 4 0 0,-1-2 1 16,-1-1-1-16,-4-2-2 0,2 1-1 0,-3-1-2 15,1-1-1-15,0 0-1 0,1 1 0 16,2-1-2-16,2 0-2 0,1 1 0 0,3 2 1 16,2 2-2-16,4 1-1 0,2 2 0 0,3 2 0 15,1 1-1-15,3 1 0 0,3 4 0 0,2-3-2 16,2 3-1-16,3 1-59 0,2 4-34 0,3 1-8 16,1 1-77-16,6 9 6 0,1 1-70 0</inkml:trace>
  <inkml:trace contextRef="#ctx1" brushRef="#br0" timeOffset="77127.899">26637 8278 538 0,'-5'-10'37'0,"5"0"73"0,0 1-49 0,0 2 79 15,0-4 0-15,2 4-11 0,0 0-4 0,1 0 9 16,0 1-21-16,2 2-4 0,-3 0-9 0,4 4-1 16,-1 0-11-16,-1 5-14 0,3 3 0 0,0 3 3 15,2 4-19-15,0 3-6 0,3 4-2 0,-2 3 0 16,4 3-6-16,2 3-1 0,-3 0-4 16,3 6 0-16,-2 1-3 0,0 4-6 0,-2 3-2 15,-1 3 2-15,-2 4-10 0,-1 4-3 0,-1 1-3 16,-4 0-1-16,0 0-5 0,-3-1 0 15,-3-1-1-15,0-1 0 0,-2 0 0 0,-5-3-1 16,-1-2 0-16,-3-2 1 0,-2 0-2 0,-4-5-22 16,-1-3-28-16,-1-2-14 0,-1-5-38 0,-1-3 4 15,-2-1-46-15</inkml:trace>
  <inkml:trace contextRef="#ctx1" brushRef="#br0" timeOffset="78023.011">29602 7929 501 0,'0'0'238'16,"0"0"-53"-16,0 0-9 0,0 0 46 0,-9 2-152 16,4 9-16-16,-1 4 20 0,-3 7-10 0,-1 2 1 15,-1 9 1-15,0 3-12 0,1 9 9 16,-2 6-7-16,1 6-2 0,0-2 5 0,2 9-5 16,2-3 2-16,0 4 2 0,4 2-9 0,3-3 2 15,1 0-1-15,5-1 1 0,4 1-1 0,4-6-6 16,2-2-4-16,3-3 1 0,4-5-9 0,1-4-7 15,2 1-3-15,1-9 1 0,0-1-9 0,-1-1-2 16,2-3-1-16,-4-8 0 0,2 0-2 0,1-4-14 16,-2-4-27-16,0-5-16 0,-1-5-29 0,2-3 4 15,-2-3-42-15</inkml:trace>
  <inkml:trace contextRef="#ctx1" brushRef="#br0" timeOffset="99358.785">31445 5330 1072 0,'16'11'57'15,"1"2"8"-15,3 5-19 0,0 1 2 0,1 4 0 16,0 3-21-16,2 4 2 0,-1 4-2 0,0 5 0 16,2 0 3-16,1 3 4 0,-3 5 3 0,0 1 1 15,0 1 5-15,-1 2 7 0,0 3 0 0,-1 1-1 16,-3-1 6-16,3 4-7 0,0-1-1 16,-2 3 0-16,2-2-9 0,0 2-3 0,-2 2 2 15,2-1-2-15,-2 0-1 0,0 2-3 16,-1-4-2-16,0 7 1 0,-1-6-4 0,-1 6-5 15,0-5-3-15,-2 3 1 0,3 3-8 0,-5-3 2 16,2 4 0-16,-2-3 0 0,0 2 1 0,0 0 2 16,-2 1-1-16,-1-2 0 0,1 5 2 0,1-2-2 15,-3-2-1-15,3 3 0 0,0 1-4 0,-3 6-1 16,2-5-1-16,-3 4 1 0,2 0-4 0,-5 2 2 16,4-3-2-16,-6 3 2 0,-2-3-1 0,1 4 0 15,-3-2 0-15,2-1 1 0,-5-6-1 0,0 2 0 16,-2-4 0-16,2-3 1 0,1-4 0 15,-4-7-2-15,3-5-19 0,-5-6-6 0,4-2-13 16,-3-11-161-16,-1-3-146 0,-3-15 157 16,1-1 186-16,-2-9-190 0</inkml:trace>
  <inkml:trace contextRef="#ctx1" brushRef="#br0" timeOffset="99854.113">31933 5151 1765 0,'11'33'5'0,"4"-3"-2"15,0 4 6-15,-1-6-67 0,-2 0-49 0,-1 0-8 16,-2-2-94-16,-1 1 8 0,-1-1-91 0</inkml:trace>
  <inkml:trace contextRef="#ctx1" brushRef="#br0" timeOffset="100344.709">31869 5013 1016 0,'5'-11'65'0,"0"1"-12"15,5 0-2-15,-1 3 10 0,2-2-22 0,1 4-4 16,2-1 0-16,0 3 1 0,1 3-5 0,1-2-8 16,2 2-2-16,-1 2 3 0,-1 3-8 0,1 2-3 15,-1 0-4-15,-1 3-1 0,-1 1-3 0,-2 4 2 16,-1-1 0-16,-1 3 1 0,-4-1 1 0,-2 4 0 15,-1-1-2-15,-1 1 2 0,-2 1-2 16,-2-4-2-16,0 2 0 0,-1-2 0 0,1 1-2 16,2-4-1-16,-1 0 0 0,0-4 0 15,1 1 0-15,0-2-1 0,2-1 1 0,0-3 0 16,2 1 0-16,0-3 1 0,0-2 0 0,1 3-1 16,-2-4 1-16,2-2-1 0,-1 0 1 0,1-1-1 15,-2-1-2-15,4 1 0 0,-1 1 0 0,1-1 0 16,-1-1-1-16,-1 3-1 0,5 1 1 0,-1 0 6 15,-1 0 0-15,1 4 11 0,0 0 1 16,-1 1 1-16,1 1 14 0,0 2 1 0,-2-3 3 16,-3 3-7-16,-2 2 3 0,1 1-7 15,0-5 0-15,-3 5 1 0,0 1-9 0,-3 1-2 16,-3 1-1-16,-1 0 0 0,-1 0-1 0,-2-2-2 16,-5 3-1-16,3 0-1 0,-3-3-1 0,0 0-1 15,0-2-1-15,0 1-1 0,2-5-2 0,2 0-32 16,0-2-20-16,1-3-4 0,2-1-43 0,2-3-147 15,3-1 195-15,1-6-84 0,2 2 132 0</inkml:trace>
  <inkml:trace contextRef="#ctx1" brushRef="#br0" timeOffset="100706.383">32495 5165 1459 0,'2'20'44'0,"3"-3"11"16,0-2-31-16,1-4-3 0,2-1-9 0,0 0-5 16,1-4-3-16,0 0 1 0,0-2 1 0,1-3-1 15,0-1 2-15,1 0 1 0,-3-2-1 0,-1-2 3 16,-1-4 1-16,-1-1 3 0,-2-1 2 0,-3-1 9 15,-2-2 5-15,-1 1 10 0,-1-2-3 0,-2 1 0 16,0-3 13-16,-2 2-1 0,-3-1 4 16,3 2-12-16,-2 0 4 0,0 2-10 0,-1 0-3 15,1 3 5-15,-1 1-15 0,-2 4-7 0,2 1-3 16,0 5-2-16,-1 1-9 0,-2 4-1 16,2 2 0-16,0 5-2 0,-2 0-2 0,2 3-30 15,1 1-10-15,1 1 0 0,1-2-35 0,2 3-70 16,0-3-52-16,4 0-24 0,2-2-92 0,1 0 5 15,6-4-78-15</inkml:trace>
  <inkml:trace contextRef="#ctx1" brushRef="#br0" timeOffset="101032.466">32727 5039 1227 0,'0'15'63'0,"-3"2"5"16,3 1-29-16,0-2-9 0,-1 1-12 0,6-5-3 15,0 1-11-15,2-2-2 0,1-4-1 0,5-2-1 16,0-1 0-16,1-4 1 0,0 0 3 0,-3-4 0 16,1-2 4-16,-1-2 20 0,1-1 3 0,-7-3-4 15,1 0 20-15,0 0-6 0,0-4 3 0,-4 0 5 16,1 0-9-16,-4 0-7 0,-1 1-2 15,0-2-1-15,-2 2-6 0,-4 2-6 0,-2 2-1 16,1 3 0-16,-3 3-6 0,0 1-2 0,-1 3-3 16,-4 4 0-16,0 1-4 0,2 5-1 15,0-2-1-15,-3 6 0 0,1-2-2 0,1 1-24 16,2 3-25-16,6-4-8 0,-2 0-36 0,5-2 3 16,2-1-40-16</inkml:trace>
  <inkml:trace contextRef="#ctx1" brushRef="#br0" timeOffset="101253.048">32814 4453 2005 0,'3'21'48'0,"3"1"7"15,-1 4-34-15,0 5-1 0,3-1-7 0,2 1-2 16,-1-1-2-16,6 1-2 0,-3-2-26 0,3-3-10 16,-2 1-19-16,3-4-183 0,-2 1 205 0,-3-1-66 15,1-2 94-15</inkml:trace>
  <inkml:trace contextRef="#ctx1" brushRef="#br0" timeOffset="101443.29">32758 4742 1512 0,'0'-4'72'0,"2"0"9"0,-1 0-52 0,5 1-6 16,3 1-11-16,1-6-4 0,-1 4-5 0,4 2-37 15,-1-3-65-15,1 3-41 0,5-1-72 0,-2-2 6 16,4 3-105-16</inkml:trace>
  <inkml:trace contextRef="#ctx1" brushRef="#br0" timeOffset="101760.838">33173 4635 1579 0,'-10'6'116'15,"1"1"-48"-15,0 2-27 0,0 1-2 0,3-2-4 16,0 2-28-16,1-1-3 0,1-2-3 0,4 3 2 16,0-5-2-16,2 4-6 0,1-6 0 0,2 1 1 15,1 0-4-15,4 1 17 0,0 1 0 16,1-3-7-16,-1 4 20 0,0-5 3 0,1 4 1 16,-2 0 3-16,4 3-2 0,-5-1-9 0,-2-1 2 15,-4 2 3-15,1 2-12 0,-2 0 3 0,-5 1 0 16,1-1 0-16,-10 2 3 0,0-1-2 15,-1 0-2-15,1 1-5 0,-2-2-3 0,-3-3-49 16,4 0-10-16,0-3 3 0,4-2-58 0,2-3-54 16,-4 0-30-16,4-5-8 0,2-1-60 0,-1-5 4 15,4-4-39-15</inkml:trace>
  <inkml:trace contextRef="#ctx1" brushRef="#br0" timeOffset="101944.654">33138 4237 1267 0,'0'0'179'0,"0"0"-53"16,4 9-38-16,0 2-6 0,5 1-8 0,-3 3-43 15,4 4-10-15,-2-1-3 0,5 6 1 16,-2-1-12-16,0 3 3 0,3-3-1 0,-3 1 0 16,1 3 2-16,-5 1-36 0,3-3-32 0,-2 2-7 15,-3-2-54-15,0 1 4 0,-5-3-56 0</inkml:trace>
  <inkml:trace contextRef="#ctx1" brushRef="#br0" timeOffset="102091.859">33105 4549 1197 0,'7'-12'128'0,"0"0"-64"0,3-1-23 16,2 1-7-16,2 2-7 0,1 0-24 0,1 4-91 15,-2-3-39-15,0 6-2 0,1-2-106 0,2 4 4 16,-5 1-86-16</inkml:trace>
  <inkml:trace contextRef="#ctx1" brushRef="#br0" timeOffset="102897.385">33387 4675 675 0,'3'3'113'0,"-3"-3"4"16,0 0-46-16,0 0-10 0,0-3-11 0,5-15-4 0,-5 8-13 15,-1-2-8-15,2-1-3 0,1-3 0 16,-2-1-11-16,0 1 0 0,0-1-1 0,0-1 0 16,-3 3 0-16,2 2 8 0,-5 1 2 0,6 3-2 15,-1 2 9-15,1 7-2 0,0 0-1 0,0 0 1 16,0 0-6-16,0 0-8 0,0 0-2 0,0 14 1 16,3-4-10-16,1-1 0 0,-2 1-2 0,0 0 2 15,-2-2-1-15,2 2 4 0,9-3 11 0,-3 1-3 16,-3-1 10-16,-1-4-2 0,3-1 1 0,5-2 3 15,-2 0 0-15,5-2 0 0,-6-1-8 16,3-4 1-16,-1 1-1 0,-3-3 0 0,3 0 1 16,-4 0-1-16,0-1 1 0,-6-1-2 0,-1 1-1 15,-1-1 1-15,-3 2-4 0,1-1 0 0,-7 1-2 16,0 2-1-16,2 2-1 0,-3-1-3 0,1 4-1 16,-2 0 2-16,0 1-4 0,-1 1-1 0,6 1 0 15,0 2-1-15,-4 2 0 0,2 1-1 16,3-1 0-16,2 2 0 0,3 1-1 0,-2 0 0 15,2 2-1-15,1-5 1 0,-1 2-2 0,6 0 2 16,-4-1 0-16,5-4 0 0,-1 1 1 0,5-2 1 16,1-1 2-16,1 0 0 0,3-1 3 0,-2-4 6 15,1 0-1-15,0-1 0 0,1-2 6 0,0 0-4 16,-4-1 1-16,1-2 2 0,-2 0-5 0,1-2-1 16,-2 4-1-16,-1-4-1 0,-3 2 0 0,1 0 0 15,-1 0 0-15,-1 4-2 0,0-1 1 16,-2 3 0-16,1-1-1 0,-3 6 2 15,0 0-3-15,0 0 1 0,0 0-1 0,0 0 0 0,0 0-1 16,0 0-1-16,0 0 0 0,0 0 1 16,0 0-1-16,0 0 17 0,-11 14-6 0,8-6-2 15,2 3 12-15,0 4-14 0,1-3 9 0,0 6 1 16,0-1-17-16,5 0-1 0,-2 3 1 0,1 0-1 16,2-3-2-16,-1 3 4 0,0 0-2 0,1-4 1 15,-1 1 4-15,-1-1 1 0,-2-1 0 0,1-1 1 16,-2-1 0-16,-1-6 4 0,1 2-1 0,-2-2 1 15,-1-3 2-15,-2-3-1 0,1 0 0 16,-3-1 1-16,0-4-2 0,-1-3-5 0,-1-1 1 16,1-3-1-16,-1-2-4 0,1-3 0 0,-2 0-1 15,3-5 0-15,0 1 0 0,1-1-1 0,0-2 0 16,3-2 0-16,0-2-2 0,1 3 1 16,1-5-1-16,3 5 0 0,-1 0 1 0,1 2-1 15,2 2 1-15,0 4 0 0,1 1-1 0,-1 5 0 16,1-1-1-16,-1 3 1 0,0 1-2 0,1 4 0 15,-2 0 1-15,-2 3 0 0,0 3 0 0,-2 2 4 16,0 3 0-16,-1 2 0 0,-1 3 5 0,-4 5 0 16,1-1-12-16,0 2-18 0,-1 2-10 0,1 1 3 15,-3 1-25-15</inkml:trace>
  <inkml:trace contextRef="#ctx1" brushRef="#br0" timeOffset="108651.098">32174 11036 859 0,'-19'-2'48'0,"-3"-2"-27"0,-2 4-6 15,-7 0-4-15,-8 0-4 0,-1 0-6 0,-5 3 0 16,-5-2 0-16,-6-1 1 0,-3 2-2 0,-5 1 13 16,-4 1 1-16,-4-3 0 0,-3-1 11 15,-7 0-3-15,-4 1 0 0,-6 3 5 0,-2-3-7 16,-8 3-4-16,-4-1-3 0,-7 0 0 0,-3 3-6 0,-6-2-1 16,-2 1-1-16,-6-2 1 0,-3 2-2 15,-7 0 0-15,1 3-1 0,-5-2-1 0,-4-1 0 16,-3 2 0-16,-4 1 0 0,-1-2 0 15,-2 0-1-15,2 1-1 0,-4 0 0 0,0 0 1 16,0-2 0-16,-2 2 0 0,0 1 1 0,-2-1-2 16,0 2 3-16,-4-3-3 0,-2 0 3 0,1 3-1 15,-2-3-1-15,-5 0-1 0,5 0 2 0,-4 0-1 16,-3 1 0-16,2-1 0 0,0 0-1 16,-1-1 1-16,3 3-1 0,-1-4 2 0,-2 1-2 0,8 1 0 15,1-1 0-15,2-1 1 0,3-3 0 0,6-1-1 16,-1 0 1-16,4-4-1 0,4 3 0 0,2-3 1 15,2 2-1-15,2 1 0 0,-2 1 0 16,5 0 0-16,1 0 0 0,5 1 1 0,-2 0 0 16,3 0 0-16,1 1 0 0,2-1 4 0,3 1-5 15,3 1 1-15,4-3 1 0,-4 0-1 16,13-3 1-16,4 1 0 0,3-1-2 0,2 0 0 16,3-1 0-16,7 2 1 0,4-1-1 0,2 2 0 15,0 1 1-15,4 0-1 0,2 1 0 0,1 3 0 16,5 1-1-16,5 0 1 0,-1 2 0 0,3 1 0 15,2 0-1-15,5 1 1 0,0 1 0 0,3 1 0 16,0 0 1-16,4-1-1 0,2-2 2 0,3 3 2 16,7 1 1-16,-3-1-1 0,5-1 3 0,1 1 2 15,5 0 0-15,2 1 1 0,0-1 2 0,3 2-3 16,1-2 0-16,3 2 0 0,1 2-2 0,3-1-4 16,1-2-1-16,0 3 1 0,2 1-3 15,-1-1 0-15,2 4-2 0,0-1 1 0,3 0-1 16,-1 3 2-16,4 1 3 0,-2 2-1 15,3-2 5-15,1 4 5 0,2 1 2 0,3 1-1 16,-2 2 8-16,3 1-2 0,1 0-1 0,2 1 1 16,0-3-4-16,2 0-2 0,-2-1-1 0,0 0-1 15,0 1-2-15,0-4-3 0,-1 2 0 0,1 0 0 16,0 1-2-16,0 1-2 0,0-1 0 16,0 3 1-16,0-2-1 0,0 6 1 0,1-1-2 15,1 0 0-15,-2 0 1 0,3 0 1 0,0-1-1 16,-1-1-1-16,2-2 0 0,0-3 0 0,1 1 0 15,1 1 1-15,-1-4-1 0,1 1-1 0,-1 3 0 16,3-5 2-16,2 5-1 0,-1 0 1 16,2 1-1-16,3-3 1 0,2 2 1 0,1-1-2 15,3 0 2-15,1-2-1 0,2-2 1 0,3-2-1 16,4-4 3-16,-1-2-3 0,6 0 2 0,2-3 1 16,1-3 0-16,6-3 0 0,5-1 0 0,2-1 0 15,4-4 0-15,4 1 0 0,4-2-1 0,1-2 1 16,6 1-2-16,3-5 1 0,2 2-1 0,4-1 0 15,3 2-2-15,2-2 1 0,1 0-1 16,5 0 2-16,1 0-3 0,3 1 0 0,1 0 0 0,1-3 0 16,4 0 0-16,2 1 1 15,3 1-1-15,0-3-3 0,2 0 3 0,5-2 0 0,0 1-1 16,4 2 0-16,2-3 1 0,1 1 0 0,2 0 0 16,-1 2-2-16,4-2 2 0,0 3 0 15,1 0 0-15,0-1 0 0,-1 1 0 0,5-1 0 16,-2 2 1-16,2-2 0 0,1 3-1 0,-1-2 0 15,2 1 0-15,1 0 1 0,0 0 0 0,0 3-1 16,0-3 1-16,4 1-1 0,-4 2 1 0,2 2-1 16,1-4 0-16,-1 0 0 0,1 1 0 15,0 1 1-15,2-2 0 0,3 0 2 0,-2-1-1 16,0 1 0-16,-1 0 2 0,5 3-2 0,-4 0 0 16,-2-1 0-16,-2 2-1 0,2 0 1 15,-3 2 0-15,1 0 0 0,-4 2 1 0,2 2-1 0,-2-1 1 16,1 3-2-16,-3-3 1 0,2 1 0 15,-5 0-1-15,0 0 0 0,-2-1 1 0,-3 0-2 16,-1-1 0-16,-6 1 1 0,2 0-1 0,-3 0 1 16,-2-1-1-16,1-1 0 0,0 2 1 0,2-1 0 15,-4-2 1-15,2-1 2 0,0 0-1 0,-1 1-1 16,0-1 12-16,-8-1 5 0,2-1 6 0,-2-3 6 16,-1 2-4-16,-4 0 1 0,-1-4 10 0,-5-1 1 15,-1-1-5-15,-1 0-10 0,-5-2 2 16,-3 0-2-16,-2-1 4 0,-7-3 1 0,-1 2-3 0,1-2-2 15,-4 1 0-15,-5-3 1 0,-2 1-4 0,-3-2-3 16,-5-1-3-16,-1 4 0 16,-5-5-5-16,-4 1 0 0,-6-2 0 0,-6-1-2 15,1-4 1-15,-3-2 0 0,-2 0 0 0,-5-5 0 16,0-3 0-16,-1-2-1 0,0-2 3 0,1-1 4 16,-4-3 1-16,-1 0 9 0,-1 0 0 0,-3 1-1 15,1 0 12-15,-3-1-8 0,-2 0 1 0,-4-4-3 16,0-1-8-16,-4-2-3 0,0-2-2 0,-1 2-2 15,-1-5-3-15,-3 2-4 0,0 3 2 0,-2 2 0 16,-2-2-3-16,-1 1-3 0,0 1 1 0,-2 1 0 16,0-2-1-16,0 4-2 0,0 3-3 15,0 0-10-15,0 7-1 0,0 4-85 0,0 4-36 16,-1 7-23-16,-1 6-105 0,-3 7 6 0,-9 3-87 16</inkml:trace>
  <inkml:trace contextRef="#ctx1" brushRef="#br0" timeOffset="109375.842">21719 11430 1157 0,'6'-2'163'0,"3"4"-161"0,-2 8 70 15,2-3 144-15,0 9-165 0,-1 2-25 0,-2 5-4 16,-1 1-4-16,0 3-4 0,0-1-3 0,-2 1-3 15,0 0 0-15,1 1 1 0,0 1-4 16,1 0-2-16,1 1-31 0,0-1-14 0,0-3-21 16,0-1 2-16,-1 0-38 0</inkml:trace>
  <inkml:trace contextRef="#ctx1" brushRef="#br0" timeOffset="109537.964">21562 11679 1173 0,'-5'-8'101'0,"4"4"-15"16,1-2-1-16,1 2-31 0,2-2 3 0,2 2-9 16,5 4-32-16,0-1-3 0,1-3-6 0,4 3 1 15,1 1-5-15,1 0-1 0,1 1-8 0,5 3-15 16,-2-2-5-16,1 6-183 0,1-2 191 16,-1 5-52-16,-1 1 71 0</inkml:trace>
  <inkml:trace contextRef="#ctx1" brushRef="#br0" timeOffset="109769.471">22023 11887 881 0,'2'-7'125'0,"1"1"-122"0,-3-1 58 15,-2-2 37-15,2 2 1 0,-1-6-53 0,-4 2 0 16,1-3-6-16,1-1-5 0,-2 0-1 0,1 1-10 16,-1-2-1-16,0 2 1 0,3 0-12 0,1 3-4 15,-1-2-3-15,4 4 0 0,-1-2-5 0,2 4-1 16,4 2-1-16,-5 3 1 0,4-1-2 0,2 3 2 15,-1 4 0-15,-2 0-1 0,2 3 2 0,0 1 0 16,0 0 0-16,3 5 0 0,-2 0 0 16,-1 1-1-16,1-1 0 0,-2 3 0 0,1 2 1 15,-1-1-69-15,0 1-40 0,-1 0-13 16,-1-1-88-16,3-1 7 0,-2 0-86 0</inkml:trace>
  <inkml:trace contextRef="#ctx1" brushRef="#br0" timeOffset="110081.546">22231 11766 514 0,'4'-5'35'0,"1"0"20"0,1 1-44 16,1 0 137-16,-1-1-119 0,3 2 10 0,0-1-6 16,-1 0-2-16,1-1 6 0,-2 2-11 0,1-2 2 15,-3 0 4-15,1 0-14 0,-2 0-2 0,-2 0-5 16,-1-1-1-16,1 1-3 0,-4-2-2 15,1 0-2-15,-4 1 1 0,0 1-3 0,2 3-1 16,-4-2-1-16,1 4 0 0,-1 0-1 0,1 5-1 16,-2 1 3-16,2 2 2 0,0 1 2 0,1 3 19 15,-1 0 4-15,0 3-3 0,1-3 24 0,2 3-2 16,-1 0 2-16,4 1 1 0,-1-2-2 0,1 1-4 16,3 0-5-16,2-3-2 0,0 2-6 0,2-3-8 15,0-1-1-15,3 0 0 0,0-4-9 0,2 1-4 16,1-4-25-16,0 1-13 0,-2-4-17 0,3 1 1 15,-2-1-31-15</inkml:trace>
  <inkml:trace contextRef="#ctx1" brushRef="#br0" timeOffset="110355.707">22479 11465 5 0,'0'-9'11'15,"1"2"-4"-15,-1 2 1 0,-2 1-5 0,2 4 1 16,0 0-2-16,0 0-2 0,0 0-1 15,-9 9-2-15,7-2-2 0,1 2 0 0,-1 2 0 16,0-1-2-16</inkml:trace>
  <inkml:trace contextRef="#ctx1" brushRef="#br0" timeOffset="110708.17">22410 11831 693 0,'1'-5'96'0,"4"-2"-9"16,0 1 0-16,0-2 1 0,2 1-6 0,1-2-14 16,-1 2 6-16,3-4-12 0,0 1-5 0,-1 0 3 15,0 0-17-15,-2 0-8 0,1 0-6 0,-2 3-3 16,2-1-9-16,-6 3-5 0,1-2-1 0,-2 3-1 15,-1-1-6-15,0 5-2 0,0 0 0 0,0 0-1 16,-1 0-1-16,-21-4-2 0,13 7 2 16,0 5 2-16,1-2 2 0,-3 2 15 0,4 4 2 15,1 2 0-15,0 2 18 0,4-1-1 0,2 4 1 16,0-2 3-16,2 1-2 0,4 1-4 0,2-2-2 16,2-2-1-16,-1 0-5 0,6-5-6 15,-1 0-1-15,3-4 0 0,2-3-6 0,4-1-2 16,0-2-34-16,7-4-27 0,3 0-22 0,3-4 4 15,-1-2-47-15</inkml:trace>
  <inkml:trace contextRef="#ctx1" brushRef="#br0" timeOffset="111138.628">26645 11321 1137 0,'7'5'78'0,"-2"3"-19"15,-2 4-59-15,2 3 238 0,-1 3-241 0,0 6 0 16,1 2 2-16,-4-1 1 0,0 2 0 0,0-3-15 16,0 2-10-16,-2-4-3 0,-1-2-20 0,-1 1-128 15,2 0 149-15,-1 0-53 0,-1 1 81 16</inkml:trace>
  <inkml:trace contextRef="#ctx1" brushRef="#br0" timeOffset="111284.661">26687 11569 1247 0,'12'-3'20'0,"-1"-5"-6"15,2 7-1-15,-2-3-3 0,5 1-31 0,-1 0-8 16,-3 1-18-16,2 2-112 0,1 1 135 16,0 3-48-16,-2 1 72 0</inkml:trace>
  <inkml:trace contextRef="#ctx1" brushRef="#br0" timeOffset="111543.92">26975 11715 911 0,'1'-10'27'0,"0"2"-6"0,-1-4 1 0,2 1 16 16,-2 1-17-16,0-3 26 0,0 1 1 0,0 0 4 15,-2 3 4-15,2-1 7 0,0 2 2 0,0-2-12 16,0 4-9-16,2 4 0 0,0-2-15 15,-1 4-12-15,3 0-3 0,-2 1-1 0,1 1-11 0,1 3 3 16,-1-2-1-16,1 5 0 0,0-1 5 16,-2 2-5-16,1 1 2 0,0-3 1 0,0 3-4 15,-2-2-1-15,2 2 1 0,-3 0-1 16,1-2 1-16,-1-2-29 0,0 0-33 0,0 1-13 0,0 1-45 16,0-6 2-16,0 6-53 0</inkml:trace>
  <inkml:trace contextRef="#ctx1" brushRef="#br0" timeOffset="111858.763">27113 11599 492 0,'0'0'66'16,"0"0"-5"-16,0 0 0 0,1 0 12 0,1 0-7 15,-1 0-1-15,0 0 11 0,1 0-4 0,1 0-1 16,-1 0 3-16,1-2-9 0,35-13-19 0,-38 15-4 15,0 0-2-15,0-1-21 0,0-1-5 16,0 1-4-16,1 0-1 0,-1 1-6 0,0-1-1 16,0-2-1-16,0 2-1 0,0 0-1 0,0 1 5 15,0 0 4-15,0 0 0 0,-1 0 7 0,-12 11 16 16,10-4 3-16,2 3 3 0,1-3 15 0,-1 1-3 16,1 1-2-16,1-2 2 0,0 0-7 0,3 2-12 15,2-3-2-15,-1 0-2 0,0-1-13 0,3 1-2 16,1-2-1-16,-4-1 0 0,6 0-3 0,-1-1-29 15,0-1-34-15,1-1-7 0,0 0-50 0,-1-1 4 16,0 1-50-16</inkml:trace>
  <inkml:trace contextRef="#ctx1" brushRef="#br0" timeOffset="112123.965">27312 11611 785 0,'2'3'51'0,"2"-1"-1"15,0-2 0-15,2 0 28 0,-1 0-13 0,3 0-3 16,0-2 22-16,2 1-23 0,-1-2 3 0,1-3 9 16,0 2-32-16,0-1-8 0,-3 0-4 0,1 1-5 15,-3-1-9-15,-1 1-4 0,-2-2-1 16,-2 3 0-16,0 0-5 0,-2-2 13 0,-3 2-2 16,0 2 1-16,-2 1 12 0,0 0 3 0,0 1 4 15,-1 4 3-15,0 1 4 0,-1-1 5 0,0 3 2 16,1 0-4-16,0-2 6 0,1 2-11 15,3 2-1-15,3 0 3 0,1-3-15 0,4 3-5 16,2-3-4-16,4 3-2 0,3-3-6 0,5 2-1 16,1-3-11-16,2-2-19 0,4 3-8 0,2-2 1 15,1 4-21-15</inkml:trace>
  <inkml:trace contextRef="#ctx1" brushRef="#br0" timeOffset="114803.3">31852 12772 1416 0,'6'-9'107'15,"2"4"-19"-15,-4 3 1 0,1 2-6 0,-1 5-1 16,-3 3-4-16,-2 6-11 0,-3 3-3 15,-2 6 2-15,0 5-17 0,-4 3-7 0,-1 6-2 16,-4 4 2-16,0 0-10 0,-1 4-3 16,-2 0-5-16,-7 2 0 0,-3 1-4 0,-3 1-4 15,-7 0-2-15,-3 3-1 0,-6 1-4 0,-7 2 0 16,-3-2 0-16,-6 0-1 0,-3-3-1 0,-6 0 0 16,-6-2-1-16,-4-3-1 0,-1 0-1 0,-5-2-2 15,-4-1 0-15,-4-1 0 0,-2 1-1 0,-1-7 0 16,-2 0 1-16,1-2-1 0,-2-4 3 0,-2-2-2 15,6-3 1-15,-1-1 0 0,1-1-1 16,5-4 1-16,1 1-1 0,4-3 0 0,5 0 0 0,8-3-1 16,-2-1 1-16,11-3 0 0,1-1 0 15,7-2-2-15,5 1 0 0,8-4 0 0,0 1 0 16,6-4-40-16,4 0-24 0,7 0-5 0,6-3-51 16,3 1-145-16,6-6 207 0,6 3-96 15,6-1 154-15</inkml:trace>
  <inkml:trace contextRef="#ctx1" brushRef="#br0" timeOffset="115088.945">29283 13825 1452 0,'8'-14'101'0,"-5"1"-2"0,-1 4-59 16,-2 0 114-16,-3 3-57 0,-3 5-21 0,-3 1 0 15,-3 5 6-15,-5 6-28 0,-4 5 4 0,-5 5-6 16,-6 7 0-16,-2 2 1 0,-3 8-8 0,-2-2 0 15,-1 2 1-15,1 3-11 0,1-2 3 0,4 1 1 16,5-3-2-16,4-1 4 0,4-4-1 16,5 0-1-16,6-2 1 0,5-1-3 0,9-3-5 15,5-1 0-15,7-4 1 0,5-3-6 0,7 2 1 16,4-7-2-16,6-1-1 0,2-1 0 0,2-4-4 16,1-1-2-16,-5-2 0 0,2 1-6 0,-3-5-3 15,-1 1-1-15,-3 0-1 0,-1 1-3 16,-4 1-24-16,-1 1-35 0,2 2-10 0,-5 0-43 0,0 4-401 15,-3-4 444-15,-5 2-143 0,-4-5 210 16</inkml:trace>
  <inkml:trace contextRef="#ctx1" brushRef="#br0" timeOffset="115672.684">30188 14426 1813 0,'0'-10'140'0,"-3"2"-2"0,-1 3-27 15,-3 4-27-15,-2 1-7 0,0 4-3 16,-3 2-29-16,1 5-6 0,0 4-6 0,0 3-1 16,0 0-9-16,4 3-4 0,0-2-3 0,5 4 1 15,1-5-6-15,4-1-1 0,4-1-3 0,2-2 1 16,4-3-2-16,7-1 2 0,-3-4 0 0,3-1-2 16,1 0 2-16,0-5 0 0,-1 0 2 0,3-5 0 15,-4 0-1-15,-4-2 3 0,3-3-1 0,-5-2 2 16,-1-3 1-16,-3 1-1 0,-2-2-1 15,-4 0 2-15,-3-1-3 0,0 0-1 0,-5 3-3 16,-2-2 1-16,-5 2-3 0,0 3-2 0,0 3-2 16,-3 0-1-16,3 5-1 0,-3 0-4 15,-1 3 0-15,3 3-1 0,1 1-4 0,1 3-73 16,1 1-16-16,0 2 2 0,2 0-79 0,1 2-118 16,6-1 209-16,4 2-120 0,-1-1 205 0</inkml:trace>
  <inkml:trace contextRef="#ctx1" brushRef="#br0" timeOffset="115845.439">30395 14482 1731 0,'0'0'110'0,"0"0"-19"0,0 0-20 16,0 0-9-16,2 11-8 0,0-1 1 0,1 1-15 15,1 2-14-15,2-1-4 0,3 3 0 0,-1-3-16 16,5 3-2-16,0-3-2 0,2 0-3 15,0-4-2-15,2 2-130 0,2-3-70 0,-2-2 97 16,1 2 108-16,1-7-106 0</inkml:trace>
  <inkml:trace contextRef="#ctx1" brushRef="#br0" timeOffset="116278.59">30763 14408 1906 0,'-13'0'92'0,"-2"3"-10"0,1-1-4 0,-2 7-12 0,0-2-8 16,1 6-1-16,-1-1-16 0,3 3-14 0,3 1-6 16,6 1 1-16,0-2-19 0,4 1 0 15,4 0 0-15,3-1-3 0,3-2 0 0,2-2 0 16,2-1 0-16,1-1 0 0,1-3-1 0,1-2 1 16,1-2-2-16,-2-2 1 0,2 0-1 0,-1-2-2 15,-2-4 1-15,-2-3 0 0,-2 0-1 0,-2-2 3 16,-4-1 0-16,-1-5-1 0,-4 2 4 0,-2-4 3 15,-1 3 0-15,-2-1 1 0,0 0 2 16,0 1-1-16,-1 1 3 0,-2 1 1 0,2 2 0 16,-1 1 25-16,1 2-6 0,1 2-5 0,0 3 20 15,5 4-19-15,0 0 4 0,0 0 8 16,-11 9-27-16,11 2 0 0,2 0-2 0,3 5-1 16,1 1-1-16,4 6-2 0,2 0 0 0,3 4-1 15,2 3-1-15,-2-3-1 0,1 5 0 0,-2-1 0 16,-1 1-1-16,-3 0 2 0,-1 0-1 0,-7 0 1 15,0 1 0-15,-6 3 1 0,-3-2 0 0,-5 1-1 16,-2-1 1-16,-2-2-1 0,-3-1-3 0,-2-4-6 16,0-3-4-16,-1-4-35 0,-1-4-12 0,0-6 0 15,1-1-45-15,1-9-74 0,-1-2-34 16,3-7-6-16,1-4-89 0,6-4 3 0,-1-4-55 16</inkml:trace>
  <inkml:trace contextRef="#ctx1" brushRef="#br0" timeOffset="116712.509">31167 14493 1381 0,'20'-9'164'0,"0"-2"-1"0,-4-1-12 0,-4 0-21 16,-1 0-6-16,-2-2 2 0,-3-1-28 0,-1 1-18 15,-4 0-13-15,-3 2 0 16,-2 1-25-16,-5-1-16 0,-3 5-4 0,-4 3-1 0,-1 3-19 0,-4 1-1 15,-1 5-2-15,-3 4 0 16,1 3-4-16,1 3 1 0,2 1 0 0,2 5-1 0,3-3 0 16,5 2 1-16,3 2 1 0,4-1 0 15,2 0 1-15,3-4 1 0,4 1 0 0,1-3 0 16,2-3 1-16,1-3 2 0,1 0-1 0,2-6-1 16,-1-1 2-16,2-2-1 0,-1-1 1 0,-1-3 0 15,0-3-1-15,2-3 2 0,-2-1 1 0,-1-1-1 16,0-2 2-16,-2-1-2 0,1-1 0 0,-1 0 3 15,0 3-3-15,-1-3 1 0,1 2-1 0,-2 2 0 16,-1 1-1-16,-2 3 19 0,4 2-6 0,-4 5-3 16,3 1 14-16,-3 2-6 0,1 7 3 15,1 3 7-15,-3 4-12 0,5 5 1 0,-3 4-1 16,-3 1 2-16,-1 2-2 0,2 4-6 16,-2 2 2-16,-3-6-1 0,1 4-6 0,-7 0-1 15,-3-3-2-15,1 3 1 0,-3-2-1 0,-4 0-47 16,-2-3-22-16,-1 0-2 0,0-2-57 0,0-5-228 15,2-2 286-15,1-4-117 0,2-4 184 0</inkml:trace>
  <inkml:trace contextRef="#ctx1" brushRef="#br0" timeOffset="117516.358">31452 14431 1833 0,'8'-8'130'0,"-2"2"-40"16,-3 0-8-16,1-3 1 0,-3-1 7 15,-1 2-19-15,2-2-16 0,-2 1-4 0,-2-1 1 16,1-1-22-16,1 0-6 0,0 1-6 0,0 2 1 16,1 1-8-16,1 0-4 0,1 3 0 0,0 4-1 15,1-2-4-15,-1 4-2 0,1 3 0 0,-2 4-1 16,2 1-3-16,0 2 2 0,-2 2-1 0,1 2 1 15,0 0 1-15,0 1 0 0,2 0 1 0,0 3 0 16,1-4-1-16,1 3 1 0,1-5 0 16,0 0 0-16,1-2 0 0,1-1-1 15,0-2 1-15,0-4-1 0,-2-1 0 0,2-4-10 0,0 0-2 16,-1-7 2-16,-1 1-11 0,1-5 8 16,-2 0-1-16,1-5-4 0,0 0 10 0,-1-1 1 15,-3-2 5-15,1 0 1 0,0-1 2 0,-2-1 0 16,-2 2 0-16,1 2 0 0,-3 0 1 0,0 2 1 15,0 1-1-15,-3 3 0 0,-1 5 1 0,-1 0-2 16,0 5 0-16,-4-1 0 0,3 6-2 0,-3 5-1 16,0 1-1-16,2 6 1 0,2 0 0 0,0 5 1 15,4-3-1-15,2 6-1 0,0-1 2 0,3-2 0 16,3 3 0-16,3-5-1 0,1 1-1 0,1-4 0 16,1 1 1-16,2-4-1 0,2-2 1 15,0-5-15-15,0-1 0 0,0-5 5 0,-1-3-14 16,2-3 14-16,-1-2-3 0,0-4-6 0,-2-1 17 15,-2-1 2-15,-2-3 3 0,2 0 2 16,-3-2 1-16,-2 2 2 0,-3-3 1 0,0 3 1 16,-3 0 0-16,-1 3 4 0,0-2 3 0,0 6-1 15,-2 2 6-15,-2-1-4 0,0 4-1 0,-2 3 2 16,2 2-4-16,-3 2-4 0,2 4-2 0,0 3-2 16,0 1-4-16,1 2 0 0,3 2 0 0,0 3 0 15,3-1 0-15,3 0 0 0,-1 1 0 16,0-2 0-16,2 0 0 0,1-3 1 0,2-1 0 15,5-1 0-15,-6-2 0 0,3-3 0 0,2-2 2 16,1-3-1-16,-1 0 0 0,-1-6 2 16,-1-1 0-16,0-2 1 0,-2-2 1 0,0 0 0 15,-4-5 0-15,-1 1 0 0,-2 0 0 0,-1-2-2 16,-1 1 0-16,-5 2 2 0,0-2-3 0,-2 3 0 16,-1 2-2-16,-3 2 1 0,-1 3-2 0,-1 1 0 15,1 4 0-15,1 1-3 0,-1 5 0 0,-1 1 3 16,3 2-4-16,2 2 1 0,3 3 0 0,1-1-1 15,3-1 0-15,1 0 1 0,2 0-3 0,6-1-1 16,0 0 2-16,5-4-2 0,-1 0 0 16,2-5-71-16,-2 1-23 0,2-2 1 0,0-4-79 15,0-5-138-15,-2 1 231 0,-1-5-128 16,1-1 214-16</inkml:trace>
  <inkml:trace contextRef="#ctx1" brushRef="#br0" timeOffset="119646.297">31943 14344 1192 0,'1'-7'136'0,"2"2"-3"0,-3 0-29 15,0 5-20-15,0 0-8 0,0 0 2 16,0 0-26-16,1 0-14 0,12 9-9 0,-9 0-2 16,3 4-17-16,-1 3-4 0,1 2-2 0,1 7-1 15,0 3-3-15,1 3-2 0,-1 3 2 0,0 4-2 16,1-2 1-16,-3 1 2 0,0 0 0 0,0-3 1 15,-2-1 3-15,-3 0 1 0,-1-4 1 0,-1-2 1 16,-3-1 0-16,-2 1-22 0,-3-4-7 0,-1 0 0 16,-1-6-26-16,-1-1-37 0,0-3-20 0,-2-2-11 15,0-6-41-15,0-4 2 0,-1-1-28 16</inkml:trace>
  <inkml:trace contextRef="#ctx1" brushRef="#br0" timeOffset="120008.317">32232 14384 1244 0,'2'-10'118'0,"0"2"0"0,-4 1-49 0,-3 3-24 16,-3 1-10-16,-5 3 1 0,0 2-30 0,-6 4-1 15,2 3-3-15,-1 3-2 0,-1 3-1 0,3 2-1 16,0 3 1-16,5 0-1 0,2 0 0 15,6-1 1-15,0 0-1 0,4-2 2 0,3-2 0 16,2-2 0-16,2-1 3 0,2-4-1 16,1-2 1-16,0-2 3 0,1-3 0 0,0-1 0 15,2-3 2-15,-3-4 0 0,1 1-1 0,0-5 1 16,-3-1-1-16,2-1 0 0,-2-3 0 0,0 3 5 16,-3-1 0-16,0 2 22 0,-2 2 1 0,1 1-3 15,-2 4 24-15,0 1-21 0,-1 1 5 0,0 3 1 16,-1 1-21-16,0 3-5 0,-1 2-7 0,0 3-3 15,1-2-5-15,2 2 0 0,-1 1 0 16,1 0 0-16,3-1 1 0,-2 1-73 0,3-4-48 16,2-1-20-16,-2-3-97 0,2-4 7 15,2-5-100-15</inkml:trace>
  <inkml:trace contextRef="#ctx1" brushRef="#br0" timeOffset="120195.409">32410 13785 1513 0,'0'-14'154'0,"-3"6"-44"0,-2 3-32 16,4 5-9-16,-3 8 2 0,1 3-37 0,-2 10-6 15,0 3-5-15,-3 10-8 0,8 3-3 0,-1 6-2 16,1 0 0-16,3 3 1 0,-1-1-1 16,3-4 0-16,1 2 0 0,3-2 0 0,-1-5 1 15,2-3-12-15,-1 0-42 0,-2 1-23 16,4-6-37-16,0 2 4 0,-1-6-59 0</inkml:trace>
  <inkml:trace contextRef="#ctx1" brushRef="#br0" timeOffset="120562.652">32616 14101 1697 0,'2'4'147'0,"3"-4"1"0,1 0-16 0,0 0-27 16,3-4-9-16,0-1 3 0,-2 0-35 0,2-3-17 15,-2 0-7-15,-1 0-1 0,-1 0-19 16,-2 0-7-16,-2-1-2 0,-2 4-2 0,-2 0-5 16,-3 3-40-16,-1 0-28 0,-2 4-1 15,-1 3-52-15,0-1-150 0,0 5 210 0,1 2-98 16,-1 2 155-16</inkml:trace>
  <inkml:trace contextRef="#ctx1" brushRef="#br0" timeOffset="120813.726">32700 14370 1289 0,'-15'8'118'15,"4"-2"-1"-15,-3 2 2 0,5 1-21 0,0-3-3 16,2 2 4-16,2-1-28 0,3-2-4 16,2 2-4-16,0-2-1 0,5 1-6 0,0-2-5 15,2 1-3-15,2 1-1 0,-2-1-8 0,3 1-13 16,-2-1-2-16,-1 3 1 0,2-1-15 0,-4-1 0 16,-2 3-2-16,-4 1-2 0,1 0 0 0,-5 1-113 15,-2 0-110-15,-6 1 119 0,-1-1 99 0,-4-5-99 16</inkml:trace>
  <inkml:trace contextRef="#ctx1" brushRef="#br0" timeOffset="121435.277">25904 16165 730 0,'7'-3'426'0,"11"-2"-125"0,8 0-23 16,8-4 84-16,4 2-355 0,15-3 10 15,8-1-3-15,12 1 25 0,4-3-1 0,6 0-1 16,3-1 27-16,3 3-13 0,9 0 5 16,0 4-4-16,0-1-13 0,-1 2-13 0,2 1-3 0,3 1 0 15,0 2-14-15,-5 1 0 0,-6 0-1 16,-3-2-1-16,-3 2 0 0,-7-2 3 0,-7 2-3 16,-11 0-6-16,-7-2 1 0,-13 2-55 0,-1 1-31 15,-17 0-9-15,-6 1-74 0,-12 2 5 0,-6 3-58 16</inkml:trace>
  <inkml:trace contextRef="#ctx1" brushRef="#br0" timeOffset="121696.771">26120 16456 2118 0,'42'-13'130'0,"13"0"-33"0,8 2 0 0,4-2-25 16,2-1-13-16,14 2-16 0,4 1-18 16,3-3 9-16,2 2-1 0,-4 1 0 15,-1 0 12-15,-6 2-9 0,2-1-4 0,-7 3-1 16,-4 1-10-16,-5-2-6 0,-6 2-3 0,-3 2-1 16,-3 2-7-16,-10 1-2 0,-3-1-18 0,-12 2-9 15,-2 0-14-15,-9 0-145 0,-7 2-120 0,-11 4 134 16,-8 0 173-16,-12 3-177 0</inkml:trace>
  <inkml:trace contextRef="#ctx1" brushRef="#br0" timeOffset="121908.063">26206 16581 2499 0,'58'-16'74'0,"11"2"-21"0,4-3 0 0,1 1-7 16,5-1-25-16,10 1 2 0,-1 0-7 0,-2 1 8 16,-2 0-3-16,-6 3-1 0,-4-1 12 0,-5 4-11 15,-5-1 4-15,-7 2-11 0,-6 2-6 0,-6 1-11 16,-5 3-35-16,-4 0-14 0,-6 4-32 16,-9 1 3-16,-8 6-42 0</inkml:trace>
  <inkml:trace contextRef="#ctx1" brushRef="#br0" timeOffset="122433.312">25584 17226 1895 0,'45'-8'15'0,"7"-3"3"15,4-6 14-15,2-2 1 0,2-5 11 0,-5 0 19 16,-2-1-6-16,-7-3 2 0,-5 0 18 0,-11 4-22 16,-4-5-7-16,-6 5 0 0,-6 0-26 0,-8 2-5 15,-2 1-4-15,-4 4-1 0,-3-2-5 0,-2 7-5 16,-7 0-2-16,-6 4 0 0,0 3-4 16,-2 5-3-16,-2 2-2 0,-1 6-1 0,-1 0-1 15,-1 5-2-15,7 7 1 0,3 3 0 0,2 6 0 16,3 2 2-16,4 6 2 0,3 2-1 0,3 4 3 15,3 2 2-15,1 0 2 0,4 1 1 16,-1-2 1-16,1 0 3 0,0-5 1 0,0 2 2 16,-2-3 2-16,-2-1-1 0,-2-1 2 0,-2-2 0 15,-4 0 0-15,-3-5 2 0,-3 0-2 0,-3-7 1 16,-4-4 1-16,-2-4-16 0,-3-4-17 0,-4-7-1 16,-3-3-26-16,0-3-55 0,3-6-23 0,-1-4-13 15,3-3-70-15,4-5 3 0,4-2-35 16</inkml:trace>
  <inkml:trace contextRef="#ctx1" brushRef="#br0" timeOffset="122635.236">26216 17177 2327 0,'11'12'83'0,"-3"2"-1"0,-2 2-4 0,-2 0-22 15,0 0-3-15,-2 2 5 0,-2-3-28 0,-2 0-7 16,1 1-8-16,-1-1-11 0,2-3-9 0,-1 2-121 16,-2-3-74-16,3 0-49 0,4-2-162 0,3-1 13 15,-1-5-157-15</inkml:trace>
  <inkml:trace contextRef="#ctx1" brushRef="#br0" timeOffset="122783.013">26288 16944 2178 0,'-4'-15'153'0,"3"3"-128"0,2 2-24 0,-1-1 74 16,1 4-71-16,2 4-2 0,0 2-5 0,-1 1 0 15,0 2-4-15,2 5-35 0,-2 4-36 0,3 6-13 16,-1-1-52-16,3 2 3 0,1 3-59 0</inkml:trace>
  <inkml:trace contextRef="#ctx1" brushRef="#br0" timeOffset="123061.874">26562 17263 1518 0,'7'9'103'0,"-2"0"-17"0,0-2-30 0,-1 0 8 16,-2 1-10-16,-2-3 0 0,0 2 3 0,0-2-18 16,0 0-3-16,-1-3 5 0,1-2-24 0,0 0 1 15,0 0-3-15,0 0-1 0,0 0 0 0,0-1-3 16,2-17 1-16,1 8-2 0,0-1-3 15,2-3-1-15,0-1 1 0,1-2 1 0,3 2 0 16,0-2 11-16,-2 0-1 0,3 3-1 0,-1-3 10 16,1 3-4-16,-3 4 1 0,4 4 1 0,-1 0-7 15,-3 5-8-15,3 2-1 0,-1 6 0 16,-1 3-9-16,0 1 2 0,-1 4-2 0,-3 1-1 16,-3 3 1-16,3-2-23 0,-2 3-35 0,1-2-8 15,-2 0-43-15,2-1-251 0,1 0 305 0,4-1-114 16,2-1 170-16</inkml:trace>
  <inkml:trace contextRef="#ctx1" brushRef="#br0" timeOffset="123581.473">27005 17110 1412 0,'-5'-12'117'0,"1"2"9"0,-2 3-31 0,-2 2-21 15,1 5-1-15,-3 1-37 0,-2 8-4 16,1-1-12-16,-2 8 2 0,2-1-8 0,0 4-5 15,2 0-2-15,2 1-1 0,3 0-5 0,4-3-1 16,0 0 1-16,5-1-1 0,1-1 0 0,3-7-1 16,2 0-17-16,0 0-3 0,2-3-12 0,-1-4-46 15,0-2-3-15,1-4 8 0,-1-2-52 0,0-1 47 16,-2-3 1-16,0-3-10 0,-1-2 55 0,-2 0 12 16,0 1 21-16,-3 0 8 0,0-1 16 0,-3 3 25 15,-1-1 5-15,0 3 0 0,0 4 28 16,-2 1-9-16,-3 4-2 0,1 2 4 0,-1 3-13 15,1 5-11-15,1 2-13 0,0 4-1 0,-1 0-18 16,4 4-7-16,2-2 0 0,1 0-2 16,4 0-8-16,1-1-1 0,3 0 2 0,2-4 0 15,0 0 1-15,5-5 0 0,-2-2 1 0,3-3 0 16,1-1 2-16,1-7-2 0,1-3 1 0,2-4-2 16,0-3 0-16,-1-7-4 0,0 0 0 0,-2-6 0 15,-1 1-6-15,-2-6 1 0,-3 1 1 0,-4-5 0 16,-1 2 1-16,-5 1 3 0,-1 2 0 15,-4-1 0-15,-3 2 5 0,-2 2 0 0,-3 3 1 16,-2 2 3-16,-1 6 0 0,-2 3 11 0,0 5 1 16,-2 8-3-16,3 3 13 0,-3 7-5 0,1 5 3 15,-1 7-1-15,3 5-7 0,0 3-7 16,1 4-3-16,4 5 1 0,2 2-10 0,3 1 2 16,3 3-4-16,5 2-6 0,4 2-2 0,4-6-195 15,3 2 191-15,4-3-44 0,0-4 57 0</inkml:trace>
  <inkml:trace contextRef="#ctx1" brushRef="#br0" timeOffset="123931.368">27905 17247 1756 0,'15'10'63'0,"0"-2"-8"15,2-2 13-15,0 0-1 0,1 0 3 0,-1-2 7 16,0-3-5-16,-1 1-12 0,1-2-7 15,-2-3 0-15,-1 0-16 0,-4-4-9 0,-2-2-1 16,-4-2-1-16,0 0-10 0,-3 0-2 16,-5-4-3-16,-3 3 1 0,-3-3-4 0,-1 4-4 15,-3 0-1-15,-1 3-2 0,-2 0-2 0,-1 4-2 16,2 2-1-16,0 2 0 0,2 2-1 0,2 3-5 16,2-1-33-16,4 3-9 0,3 0-24 0,4 1-217 15,4-1 252-15,5-3-85 0,1-3 128 0</inkml:trace>
  <inkml:trace contextRef="#ctx1" brushRef="#br0" timeOffset="124243.233">28290 16980 1781 0,'-2'7'62'0,"-1"3"-21"0,2 2 0 15,-2 2 0-15,2 0-32 0,4 5-7 16,-1 1 0-16,3 2 5 0,0-2 0 0,4-1-1 15,-2 1 5-15,4-3-3 0,0-1 0 0,2-2 2 16,-1 0-4-16,0-8-5 0,2 0-11 0,-1-1-2 16,1-4-10-16,-2-2-8 0,-1-4 6 0,2-1-1 15,-3-3-6-15,1 1 11 0,-1-4 5 0,-2 0 4 16,0-1 13-16,-1 0 4 0,-2 1 11 0,0 1 2 16,-1 1 11-16,-2 2 26 0,-1 2-6 15,-1 6-3-15,0 0 26 0,0 0-26 0,0 0-1 16,4 11 1-16,-3-1-31 0,3-1-5 0,0 2-3 15,1-1-2-15,1 2-5 0,2-2-34 0,1-1-87 16,1-1-71-16,3-1-86 0,0-7 9 0,-2-5-142 16</inkml:trace>
  <inkml:trace contextRef="#ctx1" brushRef="#br0" timeOffset="124419.234">28856 16463 2015 0,'-7'9'103'0,"0"5"-29"0,0 7 0 16,1 1-12-16,-4 7-36 0,4 5-6 0,1 6-15 0,2-2 2 15,1 4-1-15,2-3-1 0,0 3 3 16,4 0-11-16,5-4-66 0,-4 2-49 0,4-1-50 16,0-2 6-16,1-3-93 0</inkml:trace>
  <inkml:trace contextRef="#ctx1" brushRef="#br0" timeOffset="124584.869">28664 16862 1967 0,'21'-15'169'0,"5"-1"-164"0,2 4 19 0,2 0 38 0,2 1-28 15,0 2-45-15,2 4-85 0,0 3-71 16,-2 2-43-16,-1 2-124 0,-5 6 8 0,-5-6-129 15</inkml:trace>
  <inkml:trace contextRef="#ctx1" brushRef="#br0" timeOffset="124730.035">29165 17030 1876 0,'4'25'123'0,"-2"3"-27"0,-4-1 0 0,2 2-29 16,-5 0-19-16,-4 3-8 0,0 2-32 0,-3-5 2 15,0 3-7-15,-2-1-14 0,2-2-3 0,-3-1-185 16,1-1 187-16,1-1-47 0,0-3 60 0</inkml:trace>
  <inkml:trace contextRef="#ctx1" brushRef="#br0" timeOffset="124947.062">29048 17075 1977 0,'24'-26'138'0,"2"3"-34"0,3 4-62 0,-1-1 143 16,-2 1-80-16,-3 6-9 0,4 3-12 0,-2 4-3 16,0 2-14-16,-4 4-21 0,-4 5-6 0,-2 4 1 15,0 3-25-15,-8 4-3 0,-3 3-6 0,-5 0 1 16,-7 2-5-16,-4 3 0 0,-5 2-3 16,-4-2-7-16,-2-2-3 0,5 1-79 15,-6-1-46-15,1-6-28 0,-2-1-106 0,1-4 8 0,-1-5-97 16</inkml:trace>
  <inkml:trace contextRef="#ctx1" brushRef="#br0" timeOffset="125146.901">29426 16972 1712 0,'3'4'175'0,"-2"4"-172"0,0 4 46 16,-1 0 71-16,2 4-31 0,-2 1-47 0,0 5 4 15,0-2-6-15,-2 2 1 0,1-1 4 16,0 2-12-16,0-4-10 0,1 1 0 0,0-5-17 16,2-3-33-16,2-2-32 0,1-4-2 0,1-1-51 15,1-5-134-15,2-1-51 0,1-7 70 0,-2 0 230 16,4-6-207-16</inkml:trace>
  <inkml:trace contextRef="#ctx1" brushRef="#br0" timeOffset="125284.082">29595 17033 995 0,'7'-12'231'16,"-3"4"-228"-16,0 3 171 0,-1-1 84 0,-3 6-7 15,0 0-107-15,0 0-28 0,0 0-19 0,-3 12-3 16,1-2-38-16,0 3-17 0,1 4-9 0,1 0 1 16,0 1-23-16,0 0 1 0,1 0-5 0,2 1-2 15,2-3-1-15,1-3-66 0,0 0-59 16,0-6-31-16,3 0-99 0,-2-5 7 0,2-4-109 16</inkml:trace>
  <inkml:trace contextRef="#ctx1" brushRef="#br0" timeOffset="125473.468">29922 16440 2052 0,'0'0'100'0,"-10"5"-15"0,3 10 0 0,-2 0-3 16,2 8-19-16,-3 9-8 0,-1 4-5 0,0 6-19 15,1 4 0-15,4 3 3 0,-1 4-21 0,2 0-3 16,-2 3-3-16,5-1-1 0,1 0-3 0,-2 0-17 15,3-2-39-15,-1-4-17 0,1-2-39 16,0-3 4-16,1-9-55 0</inkml:trace>
  <inkml:trace contextRef="#ctx1" brushRef="#br0" timeOffset="125668.779">29615 16801 2088 0,'40'-14'174'16,"5"7"-170"-16,1-4 18 0,-2 1 36 15,1 3-25-15,-3 0-29 0,-3 3-3 0,1 3-1 16,-8 2 0-16,-4 3-4 0,-6 0-173 0,-1 1 167 16,-6 3-39-16,-3 2 50 0</inkml:trace>
  <inkml:trace contextRef="#ctx1" brushRef="#br0" timeOffset="127235.964">32366 6541 1848 0,'40'-35'81'0,"8"1"2"15,3-2-31-15,2 1-8 0,0 3-12 0,2 0-4 16,-2 2-10-16,-3 3-4 0,-5 0-3 16,-3 4 0-16,0 2-6 0,-4 4 0 0,-1-1 1 15,-3 5 0-15,-1 2 1 0,2 3 3 0,-2 2 1 16,-2 2 1-16,-3 2 4 0,4 1 3 0,-7 1-2 15,-2 1-8-15,-2 1 1 0,-10 3 1 0,3 0-285 16,-9 1 37-16,1 3-106 0,-17-3 16 16,1 3-93-16</inkml:trace>
  <inkml:trace contextRef="#ctx1" brushRef="#br0" timeOffset="127479.213">32544 6757 1601 0,'15'-14'85'0,"6"-1"-31"15,4-2-22-15,3 0 6 0,5-3-3 0,-2 4-26 16,0-4 10-16,0 3-1 0,-3 1 0 16,-1 2 7-16,2-1-6 0,-2 3 1 0,-3 1 3 15,2 2-9-15,-1 0-2 0,2 2 0 0,-1 2-2 16,-1-1-1-16,-2 3 5 0,-3 0 3 0,-3 3-2 15,-1 0 7-15,-2 0-3 0,-3 1-39 0,-4 2-13 16,1 2-27-16,-5 0 2 0,-1 5-44 0</inkml:trace>
  <inkml:trace contextRef="#ctx1" brushRef="#br0" timeOffset="128340.594">30961 15394 1937 0,'45'-7'28'0,"4"2"20"16,3-1-15-16,2-2-5 0,3 2 19 0,-2 1-17 16,2 1 4-16,-3 2 1 0,-2 2-19 0,-2 0-2 15,-5 2-8-15,-4 5-18 16,-3 1-7-16,-7 3-193 0,-3 3 196 0,-8 2-49 0,-5 2 66 0</inkml:trace>
  <inkml:trace contextRef="#ctx1" brushRef="#br0" timeOffset="128562.174">31213 15761 2164 0,'41'-10'72'0,"3"2"-13"15,2-3-3-15,-1 1-17 0,1 2 4 16,-2-2 2-16,1 4-20 0,-7-1-6 0,-2 3-4 16,-5-1-1-16,-2 5-8 0,-7 0-34 0,1 0-40 15,-7 0-14-15,-2 1-55 0,0 1 4 16,-5-2-63-16</inkml:trace>
  <inkml:trace contextRef="#ctx1" brushRef="#br0" timeOffset="129919.432">32152 14006 1921 0,'16'-8'21'0,"6"-4"0"16,3 1-12-16,6-2 1 0,3-2-3 15,4 1-3-15,3-3-78 0,-2 5-74 0,3 1-49 16,-5 4 7-16,-1 1-117 0</inkml:trace>
  <inkml:trace contextRef="#ctx1" brushRef="#br0" timeOffset="134441.905">17904 278 428 0,'18'-5'81'0,"-4"1"-5"0,2 0-1 0,-4 1 4 16,-3-1-4-16,-5 2-4 0,-4 2 2 0,0 0-7 15,0 0-1-15,-5-5 4 0,-5 5-11 0,-3-1-1 16,-5 1-8-16,-6 0 0 0,-6 1-5 0,-9 0-13 15,-6 0-2-15,-15 2 1 0,-6-1-17 16,-8 2-2-16,-7-1-2 0,-12 0-1 0,-6 1-2 16,-9-2 7-16,-5 2-3 0,-7-1-1 15,-3 0 6-15,-9 0-2 0,-4-2 12 0,-5 1 1 16,7 0 2-16,-4 0 7 0,1-2-2 0,6 0 4 16,0-2 9-16,6-2-16 0,6 0-2 0,5-2-2 15,0 1-14-15,9-3 1 0,2-1-2 0,7-1 0 16,1-2 3-16,6-1 15 0,4 1-1 0,9 1-1 15,2 0 15-15,4 0-11 0,8 1 4 0,8 2-1 16,5 0-12-16,6 5-6 0,6-3-3 0,5 2-2 16,5 3-5-16,3 0-5 0,6 1-1 15,3 2-1-15,3 3-5 0,3 4-4 0,4 3 0 16,5 6 0-16,0 1-5 0,1 9 6 0,3 2-2 16,3 9 1-16,1 1 5 0,-1 5 4 0,3 0 1 15,-3 6-2-15,2-2 4 0,-1 4 4 0,-1-1 1 16,0 5-1-16,-1 1 2 0,2 4 0 15,-1 1 0-15,-1-2 2 0,2 1-3 0,-1-3 0 16,3 2-1-16,1-7 0 0,0 1-1 0,3 1 0 16,-1-1 0-16,5 0 0 0,2-3-1 0,3-2 2 15,3-4 0-15,5-5 0 0,2-4 1 0,10-7 1 16,4-1 0-16,11-5 2 0,1 0 0 0,10-4 0 16,3-3 1-16,9-1 0 0,6-4 0 0,3-2-2 15,4-6 0-15,3 0 0 0,7-3-2 0,3 1 0 16,-2-2-2-16,3 0 1 0,0 0-2 0,5 0 0 15,-2-2 0-15,-3 1 1 0,-2-1-2 16,-1 1 1-16,-1-1-1 0,-2-1 2 0,-6-2-2 16,-4 0 1-16,0 4-1 0,-3-3 1 15,-3 1-1-15,-5 0 1 0,-4 2 0 0,-4-3 0 0,1 2 1 16,-5-2 0-16,0 2-2 0,-7-6 2 16,-3 4-1-16,-1-3 0 0,-4 0 0 0,-5 2-1 15,-7-1 0-15,-3-1 2 0,-7 1 1 0,-3 0 0 16,-5-3 1-16,-2 1 4 0,-2 0 4 0,-6-5 0 15,-1-1 5-15,-6-2 20 0,-3-2-3 0,-4-6-3 16,0 0 16-16,-3-9-17 0,-6-4 3 0,-3-4 6 16,3-4-23-16,-1-7-2 0,1-1-3 0,3-2-1 15,-3-3-3-15,3-4-3 0,4-5-2 0,2 0 2 16,0-4-4-16,1 3-2 0,0-1 0 16,0 1-1-16,4 1-1 0,-1 2-2 0,1 6-19 15,-1 4-8-15,-1 2-13 0,2 7-167 0,1 4 186 16,1 12-58-16,-4 6 83 0</inkml:trace>
  <inkml:trace contextRef="#ctx1" brushRef="#br0" timeOffset="143729.109">10802 2788 284 0,'9'-4'79'0,"4"1"0"0,2 2-1 0,-1 0-1 15,5 0 0-15,3 1-2 0,0 0-1 0,7 2-19 16,-1 1-2-16,5 2 4 0,2-2-20 0,4 5 4 16,1-3-4-16,4-2-9 0,2 2 6 0,5-2-5 15,3 2 0-15,3-2 1 0,3 0-8 0,2 1-1 16,3 0-2-16,0-1-1 0,3 2-2 0,0-1-4 16,1 1-2-16,-1 1 3 0,1-3-7 0,-2 2 0 15,-3 0-1-15,0 0 0 0,-3 0 1 0,-6-2 1 16,-2 0 2-16,-5 2-2 0,-2-4 2 0,-5 2 2 15,-3-2 0-15,-6 4-22 0,-5-4-1 0,-2 2 1 16,-7 3-16-16</inkml:trace>
  <inkml:trace contextRef="#ctx0" brushRef="#br0" timeOffset="150993.942">11465 12735 0,'0'0'16</inkml:trace>
  <inkml:trace contextRef="#ctx1" brushRef="#br0" timeOffset="153124.88">8174 4514 189 0,'3'-2'-58'0,"-3"2"17"0,0 0 3 0,0 0-13 16,0 0 51-16,0 0 0 0,0 0 0 0,0 0 0 15,0 0 0-15</inkml:trace>
  <inkml:trace contextRef="#ctx1" brushRef="#br0" timeOffset="157456.59">19650 14909 1137 0,'-4'-16'185'16,"2"5"-182"-16,2 4 93 0,-1-1 135 0,1 8-140 15,0 0-33-15,7 10 2 0,-2 3-16 0,1 10-6 16,3 4 0-16,1 9-7 0,0 5-3 0,1 5 1 16,0 3-11-16,0 2-4 0,0 0-1 15,-2 1 3-15,0-2-6 0,0 1 0 0,0-3-1 16,-2-2 1-16,-1-2-1 0,0-4 0 15,1-1 0-15,-1-8-1 0,-1-1 0 0,0-8 1 0,-2-2 1 16,1-9 1-16,-1-5 1 0,-3-6 1 16,0 0-1-16,7-6 1 0,-5-9 0 0,1-4-3 15,1-3-1-15,1-6-1 0,1-2-3 0,1-3 0 16,1-3-2-16,-1-1-1 0,2 0-1 0,0 1-1 16,0 3 0-16,1 2 1 0,1 1-2 0,-2 7-3 15,2 5 1-15,-1 3 1 0,0 5-2 0,-1 4-2 16,1 3 1-16,-1 6 0 0,1 4-2 0,-2 4 4 15,0-1-1-15,0 5-1 0,1 1 3 0,0 0 0 16,-1 2 2-16,2-2 0 0,0-1 0 0,1 1 0 16,3-2 0-16,-1-3 0 0,2-1 1 15,1-3 2-15,1-2-1 0,1-2 0 16,-1-3 1-16,0-4 1 0,1-2 0 0,-2-5 0 16,0 0 0-16,-3-4 0 0,0-2 0 0,-4-2 0 15,0-1-1-15,-4-2 0 0,-1 0-1 0,-3-2 0 16,-1 1 0-16,-4 0-1 0,-2-2 0 0,-1 1 0 15,-2 2-1-15,-1 4 0 0,0 2-1 0,0 3-1 16,1 3-1-16,0 6-2 0,0 4 1 0,2 8-1 16,1 3-2-16,-1 8 3 0,3-1-2 15,1 4 2-15,1 2 1 0,2-2 0 0,2 2 2 16,4-1 0-16,2 2 0 0,2-7 0 0,1 1 1 16,2 0 0-16,2-4 1 0,1-1 0 0,1-2 0 15,1-2 1-15,0-3 1 0,-1-4 0 0,2-1 0 16,-2-3 0-16,-1-1 2 0,1-5 0 15,-2-2-2-15,0-4 1 0,-3-2 0 0,1 1-2 16,-3-5 2-16,-1-1-2 0,0-2 0 0,-3 0-1 16,-1 1 1-16,1-4-1 0,1 2 1 0,0-2-1 15,0 1-1-15,-2 3 0 0,-1 2 0 0,2 1-2 16,2 4 0-16,-3 4-2 0,1 4-1 0,-3 6 0 16,2 4 0-16,3 3 0 0,-2 5 1 0,0 3 0 15,-1 1 2-15,1 3-1 0,0 2 3 16,1-4 0-16,-1 2 1 0,1-1 1 0,0-1 1 15,3-2 3-15,-1-1 0 0,1-4 1 16,1-1 2-16,1-1 0 0,2-2 0 0,-2-5 1 16,2-1 0-16,-1-1 0 0,2-3-1 0,-1 1 0 15,1-6 0-15,-1-1-1 0,1-5-1 0,0-1 1 16,-1-1-2-16,-1-2 0 0,-1 0-1 0,0-5 1 16,-3 0-1-16,-1-2 0 0,-1 1 0 0,-4-2 0 15,-3 0-1-15,-3 1-1 0,0 4 0 0,-6-3 0 16,0 4-3-16,-2 2 0 0,-2 5 0 15,-1 1 0-15,0 5-1 0,1 4-2 0,-1 0-1 16,2 4 1-16,0 5-2 0,0 3 0 0,1 1 0 16,3 8-3-16,0-4 1 0,3 8 4 0,0 1-1 15,5 2-1-15,0-1 3 0,5 2 1 0,3 0 1 16,3-1 3-16,2-2 0 0,5-1 6 16,0-2-1-16,6-3 0 0,-1-3 5 0,3-3-4 15,1-1 2-15,0-7 0 0,3 1-4 0,-2-3-2 16,3-4-33-16,-2-1-16 0,1-2-21 0,-1-4 2 15,-2-3-39-15</inkml:trace>
  <inkml:trace contextRef="#ctx1" brushRef="#br0" timeOffset="157745.567">21293 14270 1775 0,'9'25'36'0,"0"3"-8"16,-2 6-1-16,2-1 1 0,-2 6-18 0,1 6 1 15,-2-3-3-15,0 2-1 0,-1 1 1 16,1-5-1-16,-1 2 0 0,0-4-79 0,-1 1-155 16,-4-5 136-16,0 2 92 0,-4-6-91 0</inkml:trace>
  <inkml:trace contextRef="#ctx1" brushRef="#br0" timeOffset="158122.641">21213 14328 1401 0,'20'-12'98'0,"1"2"-34"15,1 3-33-15,0-1 70 0,2 3-32 0,-1 5-16 16,2 0 2-16,-4 1 2 0,-1 6-20 0,-7 0-9 16,2 4-6-16,-6 5-1 0,-1 0-12 15,-4 5 0-15,-3-1-3 0,-1 1 1 0,-2 2-2 16,1 0-1-16,-3-1 0 0,1-1 1 15,-3-2-2-15,1-1 1 0,4-2 1 0,1-1-2 0,0-4 0 16,1-1 0-16,3-1 1 0,3-4 0 16,6 3-1-16,-2-3 0 0,0 0 1 0,0-3-1 15,5 1 1-15,0 0-2 0,1 1 12 0,-1 1 1 16,0 1 6-16,2 1 6 0,-2 1 1 16,1 2 1-16,-3 2 13 0,-6-1-5 0,0 4-4 15,-6-1-4-15,-2 2-3 0,-5-2-2 0,-3 4-2 16,-6-5-1-16,-2 2-3 0,-1 2-4 0,1-3-1 15,-2-1 2-15,-1 0-7 0,-1-2-1 16,0-1-4-16,4-2-11 0,0-1-5 0,4-2-102 0,-1-4-77 16,6-1 89-16,0 0 105 0,5-3-105 15</inkml:trace>
  <inkml:trace contextRef="#ctx1" brushRef="#br0" timeOffset="158307.959">21858 14517 1765 0,'12'-4'106'0,"2"-2"-8"0,-1 2-1 0,0-1-10 15,3-1-26-15,-1 4 7 0,-1-4-23 16,-1 2-15-16,0 0-6 0,-5 2-1 16,3 1-19-16,0 1-71 0,-4 1-54 0,-4 4-25 15,0-3-97-15,-3 4 7 0,-6 2-105 0</inkml:trace>
  <inkml:trace contextRef="#ctx1" brushRef="#br0" timeOffset="158421.865">21899 14675 1057 0,'1'5'140'0,"1"0"-20"0,3-3 3 0,1 1-4 0,1-2-25 0,2-1-50 16,3-4-1-16,2 2-16 0,1-3-21 16,-1-1-30-16,2-2-34 0,4-3 4 0,2-1-40 15</inkml:trace>
  <inkml:trace contextRef="#ctx1" brushRef="#br0" timeOffset="158792.175">22190 14253 1211 0,'3'-12'83'0,"4"0"48"15,3 3-87-15,0 0 272 0,2-1-214 0,4 5-9 16,0 4-6-16,3 0 2 0,-2 1-15 0,-1 0-26 15,0 2-6-15,-1 3 0 0,-3 4-30 0,-2 2 0 16,-1 0-5-16,-5 3-2 0,-2 0-1 0,-2 5 1 16,-4-3-1-16,-3 4 0 0,-3-2 1 15,-1 3-2-15,-1-2 1 0,1-1 0 0,-1 2-2 16,3-5 0-16,1 3 1 0,3-4-1 16,3-3 0-16,2 0-1 0,3-1 0 0,4-4 1 15,1 1 0-15,3 0 0 0,0-3-1 0,3 3 1 16,1-2 0-16,0-1 0 0,-1 3 19 0,0-2-5 15,-3 1 11-15,-1-1-2 0,-3 2 6 0,-4-2 3 16,-2 1 5-16,-5 0 2 0,-3 2-16 0,-4 0 0 16,-3-1 0-16,-3 2-7 0,-3 0-4 15,1 2-2-15,-2 0-7 0,-2 0-64 0,4 1-70 16,0 1-65-16,2 6-103 0,3-5 10 0,2 4-143 16</inkml:trace>
  <inkml:trace contextRef="#ctx1" brushRef="#br0" timeOffset="165606.398">8899 8367 74 0,'-27'0'6'16,"2"0"-1"-16,2 0 6 0,3 0-43 16,0 0 58-16,9 0 21 0,3 1 6 0,8-1-3 15,0 0 22-15,9 1-3 0,8-1 3 0,5-1 6 16,6 0-8-16,4 1-18 0,6-5-7 0,6 2 0 16,5 1-22-16,4 1-4 0,4-1-6 0,2-3 0 15,4 4-5-15,0-3 2 0,3 3 0 0,4-3-2 16,-5 1 2-16,3 0 0 0,-5-3 0 15,-3 5 3-15,-1-2-1 0,-6 2-92 0,-6-1 79 16,-8 2-13-16,-2 0 14 0</inkml:trace>
  <inkml:trace contextRef="#ctx1" brushRef="#br0" timeOffset="165785.684">8902 8564 542 0,'7'-4'60'0,"8"3"-17"0,6-3 1 0,0 2-13 16,10 1 0-16,7-2-16 0,5 3-7 0,6-3 0 15,4 0 0-15,4 1-1 0,0-1 0 0,2-2-2 16,-2 0 1-16,3 3-1 0,0-2-2 0,2 0 1 16,3 1 0-16</inkml:trace>
  <inkml:trace contextRef="#ctx1" brushRef="#br0" timeOffset="166132.32">10719 8401 300 0,'-20'-7'20'0,"0"3"15"0,4 0-30 0,4 2 81 15,-3-2-66-15,5 2 10 0,4 2 1 0,6 0-5 16,0 0 14-16,0 0 16 0,16 1 4 0,-1-1 2 16,5 1 16-16,7 0-13 0,3 1-7 15,7-2 6-15,4 0-20 0,9 1-8 0,3-1-7 16,6 1-2-16,4-1-12 0,2 1 0 0,2-1 3 16,1-2 3-16,-1 1 1 0,-2-2 12 15,-1 1-3-15,-3-3 0 0,-3 1 12 0,-5-2-10 16,-3 0 3-16,-3-2-2 0,-3 0-11 0,-5 0-4 15,-4-2-1-15,-5 1 3 0,-4-1-6 0,-9 1 3 16,-1 2-2-16,-10 1-2 0,-2 1 3 0,-6 3-4 16,-7 1-52-16,-8 2-24 0,-4 2-38 0,-10 1 5 15,-6-2-62-15</inkml:trace>
  <inkml:trace contextRef="#ctx1" brushRef="#br0" timeOffset="176406.122">3678 16882 1267 0,'33'0'35'16,"7"3"-43"-16,5 1 16 0,7 5 1 0,9 3 0 15,0 1 17-15,10 2 8 0,5 1 2 0,8 3 5 16,0-3 3-16,2 2-13 0,8 0 1 0,5-2 1 15,2-1-15-15,-2-5-2 0,-2 0-2 0,-1-8-1 16,4-1-3-16,-1-3 0 0,-4-4 1 16,-8-7-1-16,1-1 0 0,0-4 0 0,-2 1-1 15,-5-3 2-15,-2-1-1 0,-5 3 1 0,-2-3-3 16,-4 1-12-16,-6 3-2 0,-3 1 1 0,-2 2-11 16</inkml:trace>
  <inkml:trace contextRef="#ctx1" brushRef="#br0" timeOffset="-210977.861">22086 12096 509 0,'-12'0'101'0,"1"0"-100"0,4-1 70 16,-1 2 29-16,1 1 6 0,3 0-42 0,4-2 3 15,2 1-6-15,3-1-3 0,2 0 2 0,3 0-14 16,3 0-3-16,6-3 4 0,1 0-19 0,3 2-9 16,2-3-2-16,3 2-4 0,1-3-9 0,1 3-2 15,1 1-58-15,-1 1-26 0,-2-1-36 0,-1 2 4 16,-2 2-66-16</inkml:trace>
  <inkml:trace contextRef="#ctx1" brushRef="#br0" timeOffset="-210819.298">22028 12259 1112 0,'1'-5'56'0,"2"4"-15"0,1-1 0 16,4-1-12-16,4-1-6 0,4 4-10 0,6-1-11 16,3 1-17-16,4 0-70 0,5 0 54 0,6 3 31 15,4 0-30-15</inkml:trace>
  <inkml:trace contextRef="#ctx1" brushRef="#br0" timeOffset="-210334.972">26749 11845 477 0,'0'-3'238'0,"3"-1"-60"16,2 0-12-16,2 0 28 0,3 1-168 0,2-2 8 16,3 3-21-16,2 1-3 0,2-1-3 0,3 1 0 15,1 1-5-15,0 0 0 0,1 1-1 0,0 3 1 16,0-1-2-16,0 0-142 0,-1 2 134 0,-2 1-28 16,-1 1 37-16</inkml:trace>
  <inkml:trace contextRef="#ctx1" brushRef="#br0" timeOffset="-210184.057">26837 11961 1008 0,'-8'-4'116'0,"0"0"-114"0,5 4 38 0,3 0 33 16,0 0-8-16,0 0-49 0,10-11-4 0,2 10-3 16,4-3-2-16,4 3-4 0,1 0-1 0,3-1-21 15,0 2-37-15,5 0-14 0,-1 0 2 16,3-2-43-16</inkml:trace>
  <inkml:trace contextRef="#ctx1" brushRef="#br1" timeOffset="-92540.851">18323 8196 599 0,'4'-1'221'0,"3"-1"-4"0,1-2 81 0,5 0-192 16,1 1-6-16,4-2 0 0,1 0-20 16,2-3 2-16,5 0 4 0,3-1-25 0,2 2-2 15,1-4-7-15,5 2-1 0,1-1-5 0,4 0-13 16,3 3-3-16,0-2-1 0,-3 0-16 0,2 3 0 16,3-2-5-16,-2 0-2 0,-2 3-2 0,1-2-4 15,-4 3-2-15,-2-3-21 0,-1 4-9 0,-3 2-314 16,-6 2 319-16,-7 6-79 0,-4-1 108 0</inkml:trace>
  <inkml:trace contextRef="#ctx1" brushRef="#br1" timeOffset="-91710.482">24109 7897 1167 0,'20'-2'180'0,"6"0"-178"0,3-1 94 0,1 2 141 16,3-6-154-16,5 3-28 0,3-1-18 15,0 0-2-15,-2-2-2 0,2 1-19 0,-3-1-3 16,-2 1-3-16,-3-2-3 0,-1 1-4 0,0 0-244 16,0 0 231-16,2-2-50 0,-3-1 63 0</inkml:trace>
  <inkml:trace contextRef="#ctx1" brushRef="#br1" timeOffset="-90920.028">29075 7497 1190 0,'21'-6'191'0,"2"-3"-188"0,1 2 105 0,2-1 147 15,3-2-155-15,2 2-25 0,4-2-17 0,-2-1-10 16,5 1 0-16,-2-2-22 0,1 4-7 0,-1-3-5 16,-3 1-3-16,0-2-8 0,-3 7-27 0,-3-1-82 15,-4-2-62-15,-2 5-74 0,-3-6 7 0,-1 0-128 16</inkml:trace>
  <inkml:trace contextRef="#ctx1" brushRef="#br1" timeOffset="-87798.873">22026 12374 284 0,'9'-6'247'0,"-5"2"-23"0,-2 3-22 0,-2 1-53 16,0 0 45-16,0 0-82 0,0 0-7 16,-9 13-14-16,5 0-9 0,-3 3 0 15,1 2-18-15,0 6-3 0,0 0-4 0,-3 5-1 16,2-3-6-16,1 1-11 0,-1 0-3 0,4-1 2 16,-2 0-14-16,4-4-7 0,-1-1-3 0,7 0-1 15,3-1-6-15,3-4-18 0,1 1-59 0,8-5-52 16,7-1-51-16,6-1 6 0,3-2-93 0</inkml:trace>
  <inkml:trace contextRef="#ctx1" brushRef="#br1" timeOffset="-86640.702">23414 12237 925 0,'2'-5'172'16,"0"1"-169"-16,3 2 120 0,0 1 98 0,2-2-87 16,3 3-17-16,0 4-21 0,0 0-9 0,0 3 0 15,2 2-26-15,-2 4-14 0,0-1-6 0,-4 5-3 16,0 1-15-16,-1 3-6 0,0 2-4 0,-5 1 1 15,0 1-8-15,-4 2-10 0,-2 0-47 16,-1-1-24-16,-3 0-38 0,-5 2 3 0,-2-3-59 16</inkml:trace>
  <inkml:trace contextRef="#ctx1" brushRef="#br1" timeOffset="-86182.178">22313 12521 994 0,'0'0'149'0,"0"0"-147"0,0 0 82 0,0 1 37 15,-5 17-18-15,5-8-42 0,0 4-18 16,0 1 2-16,0 2-3 0,0 0-21 0,0 4-5 16,0-1-4-16,0 1-2 0,0-1-8 0,0-1-44 15,0-1-44-15,0 0-17 0,0-1-69 0,1-1 5 16,-1-3-73-16</inkml:trace>
  <inkml:trace contextRef="#ctx1" brushRef="#br1" timeOffset="-85929.697">22199 12574 955 0,'7'-11'91'0,"2"1"-8"16,0 2-1-16,1-1 1 0,1 0-14 0,1 3-9 15,2-2 4-15,-1 5 12 0,1-2-6 0,1 2 0 16,-1 2 7-16,1 2-15 0,-1 0-3 0,-1 3 3 16,0 1-21-16,-2 4-12 0,-1-3-5 0,-3 3-1 15,-1 0-15-15,-3 1 0 0,-2 1-2 0,-2-3 1 16,-3 2-3-16,-2 1-1 0,-2-1-2 0,0 1 2 16,-3-1-3-16,1-1-35 0,-1-1-19 0,-2-1-7 15,2 2-44-15,1-3-178 0,2 0 231 16,-2-2-97-16,4-2 150 0</inkml:trace>
  <inkml:trace contextRef="#ctx1" brushRef="#br1" timeOffset="-85301.133">22519 12527 616 0,'6'1'105'0,"0"0"-5"0,0-1 0 15,0-1-10-15,3 0-9 0,0-3 7 16,-1 2-18-16,2-3-7 0,1 0-1 0,1-1 1 0,1-1-9 15,-1-2-3-15,0 0-2 0,0-2-3 0,0 0-5 16,-1-2-10-16,-2 0-2 0,-2-1-1 0,-2-1-12 16,-4 1-4-16,0 0-3 0,-1 2 1 0,-3-1-5 15,-2 2-2-15,-4 0 0 0,-1 0 0 0,2 2-2 16,-2 3-1-16,-1 0 0 0,-2 4 0 0,2-2 0 16,-1 4 0-16,1 0 0 0,5 5-1 0,-2-1 0 15,1 3-1-15,4 3 2 0,0 1-1 0,3 0-1 16,0 3 1-16,0 0 0 0,2 4 0 0,1-2 1 0,0 4 0 15,1-2 1-15,1 1 0 0,0 0 1 0,1 0 1 16,0 1 1-16,-3-3-1 0,4-1 1 0,-3 0-1 16,2 0 1-16,-4-3 0 0,1 1-1 15,-3 0 1-15,0-4-2 0,-1 2 1 0,-2-2-1 0,-1 0-1 16,-3-2 0-16,1 1 0 0,-1-3-2 0,-2 0-25 16,-1-1-13-16,0-1-1 0,-2-2-31 0,3-2-59 15,-2-2-34-15,1-2-27 0,3 2-74 0,1-5 5 16,1 0-56-16</inkml:trace>
  <inkml:trace contextRef="#ctx1" brushRef="#br1" timeOffset="-85007.699">22747 12500 673 0,'4'0'47'0,"-1"1"34"16,3 0-42-16,-1 0 98 0,0-1-50 0,1 0-2 15,1 0 0-15,-1 0 9 0,-1-1-13 0,1-1-21 16,-1-2-3-16,0 0 1 0,0-1-27 0,-2 0-8 16,0-1-4-16,-1 0-1 0,-2 0-10 0,0-3-1 15,0 2-2-15,-1 2 0 0,-3-4-2 0,-1 6-1 16,2-4-2-16,-2 4 2 0,-1 2-2 0,-1 1-1 16,1 0 0-16,0 1 0 0,-1 4-1 0,2 1 1 15,-3 1 0-15,3 1 0 0,1 2 0 0,0-1-1 16,1 3 1-16,2-1 0 0,1 0-1 0,0 0 0 15,1-1-10-15,4-3-7 0,1 1-6 0,1 0-64 16,1-2-18-16,2 0-3 0,1-1-77 0,0 2 2 16,0-6-39-16</inkml:trace>
  <inkml:trace contextRef="#ctx1" brushRef="#br1" timeOffset="-84517.106">22927 12457 203 0,'-6'-9'128'0,"0"3"-11"0,-1-3 2 0,1 5-18 15,0-3-6-15,-1 5 10 0,1 0-28 0,1 2-1 16,-2 0-22-16,4 3 2 0,-2 2-12 0,1 1-13 16,2 1-4-16,0 2 2 0,2-2-17 0,0 3-4 15,2-4 0-15,1 1-3 0,2-1-2 0,1-1 0 16,2 1-1-16,-1-1 0 0,1-4 0 0,-1 1-1 16,2 0 1-16,-2-2 0 0,0 0-1 0,0 0 0 15,-2-4 0-15,0 3 0 0,-2-3 0 0,1 0 0 16,-2 1 0-16,0-2 1 0,-1 0-1 0,-1 1 0 15,0-1 1-15,0 0 0 0,0 1-1 0,-1 2 2 16,1 2-1-16,0 0 1 0,0 0 1 0,0 0 26 16,0 0-6-16,0 0-4 0,0 1 22 0,0 0-18 15,0 2 5-15,0-2 8 0,0 0-25 0,0 2-1 16,0-1-4-16,-3 38 1 0,3-40-4 0,1 0 0 16,1 0-1-16,-1 1 0 0,0 0-1 0,0 1-1 0,2-2 0 15,-1 0 1-15,35-2-2 0,-31-1-1 0,-1-6-5 16,-1 0-10-16,0-2-4 0,1 0-40 15,0-1 5-15,-3-3 5 0,-1 1-40 0,1-3 37 0,-2 2-8 16,1-3 0-16,-1 2 40 0,-3-3 8 0,0 3 5 16,-1-4 4-16,0 1 5 0,1 1 2 0,-1-2 4 15,-1 1 1-15,1 2 2 0,0 1 29 0,1 2 1 16,0 2-3-16,0 3 30 0,1 3-13 0,2 6 6 16,0 0 7-16,0 0-15 0,-3 7-8 0,1 3-6 15,2 4-2-15,0 3-10 0,-1 3-7 0,1 0-2 16,1 4-2-16,1-3-8 0,-1 5-2 0,1-4-1 15,1 3 0-15,1-2-1 0,3 1-4 0,-5-2-28 16,3-2-16-16,-1-3-20 0,1-1 2 0,0-2-36 16</inkml:trace>
  <inkml:trace contextRef="#ctx1" brushRef="#br1" timeOffset="-84337.361">22921 12291 860 0,'7'-5'128'0,"3"2"-126"0,-1 1 56 0,1-3 126 0,1 3-136 15,0 2-43-15,0-1-4 0,1 1-1 0,-1 2-13 16,-1-1-5-16,4 6-111 0,-4-4 118 0,1 6-33 16,-4-2 44-16</inkml:trace>
  <inkml:trace contextRef="#ctx1" brushRef="#br1" timeOffset="-83817.672">23087 12487 568 0,'9'-11'244'0,"2"0"-74"16,-1 0-1-16,0 0 6 0,2 0-123 0,-2 0-12 15,0 1-4-15,-3 1-14 0,1 4 6 0,-2-1 1 16,0 4-10-16,-2 2 16 0,-1 0-5 0,0 2-8 15,-1 3 18-15,1-1-16 0,-1 3 3 0,0-1 0 16,1 2-17-16,-2 2-3 0,1-4-1 0,0 1-1 16,-1 3-3-16,2-4 0 0,-2 0 0 0,0 1 0 15,-1-4-1-15,2 1 0 0,-2-4 0 0,0 0 0 16,0 0-1-16,0 0 2 0,0 0-2 0,0 0 2 16,0 0-1-16,0 0 0 0,0 0 0 0,0 0-1 15,0 0-1-15,0 0 1 0,0 0 1 0,0 0-1 16,0 0 2-16,0 0-1 0,0 0-1 0,0 0 3 15,0 0-2-15,0 0-1 0,0 0 0 0,0 0 1 16,0 0 0-16,0 0-1 0,0 0 1 0,1 0-1 16,0 1 1-16,0 0 0 0,1 1 0 0,-1 0 0 15,26 12 1-15,-20-14-1 0,2 0 1 0,0-4 0 16,-2 0 1-16,2-1 0 0,-2-2 0 0,-1-2 0 16,0 2 2-16,-1-4 3 0,-1 0 1 0,-2-2 0 15,0 0 3-15,-2 0 0 0,-2 1 1 0,0 2-1 16,-3-1 0-16,0 4-3 0,-1-2 0 0,-3 5 1 15,-1 0-3-15,1 4 3 0,-3 0 2 0,1 4 1 0,0 0 3 16,1 4 7-16,1-1 1 0,2 3 1 0,2 0 5 16,3 2-6-16,2 0-2 0,0-1 1 0,5 3-7 15,0-3-5-15,2 0-3 0,1 0 0 0,1 0-4 16,1 1-3-16,1-3 0 0,-1 0-3 0,1 1-3 16,-2 0-121-16,0 0-104 0,-2 0 119 0,-2-1 113 0,-1 0-111 15</inkml:trace>
  <inkml:trace contextRef="#ctx1" brushRef="#br1" timeOffset="-80449.508">26947 12115 385 0,'-4'1'151'0,"0"-1"-23"0,0 3-5 0,-2 0 21 15,0 1-70-15,-1 3-10 0,-2-1 11 0,0 6-2 16,0-3-2-16,0 5-1 0,-1-2-5 0,1 4-12 16,2 0-2-16,1 3 0 0,1-3-16 0,1 1-11 15,2-1-3-15,2 3-1 0,0-4-13 0,3-1-1 16,2 2-4-16,2-3-7 0,0-2-4 16,3-4-99-16,1 1-48 0,1-3 70 0,1 0 87 15,0-4-86-15</inkml:trace>
  <inkml:trace contextRef="#ctx1" brushRef="#br1" timeOffset="-80026.725">26958 12233 1103 0,'12'-13'76'0,"4"4"15"16,-1 2-59-16,1-4 117 0,0 2-64 16,0 5-8-16,0-2 0 0,0 4-8 0,-2 2-9 15,-1 0 5-15,1 0 0 0,-3 7 1 16,-1-3 1-16,-2-1-14 0,0 6-5 0,-5 0 3 16,1-2-20-16,-4 3-7 0,-2 1-6 0,-6 0-1 15,1 0-10-15,-3 2-1 0,-4-2-3 0,2 0 0 16,-3-1-3-16,0 1-27 0,-1-4-20 0,4 1-6 15,0-2-37-15,-1-1-169 0,4-2 213 0,0 0-85 16,2-1 132-16</inkml:trace>
  <inkml:trace contextRef="#ctx1" brushRef="#br1" timeOffset="-76357.62">26986 12220 434 0,'0'0'241'0,"0"0"-30"0,0 0-7 0,0 0 12 16,0 0-108-16,2 12 0 0,-2-3-15 0,2 4-12 15,-1 1-11-15,0 2 0 0,-1 2-15 0,3 3-8 16,-2 0-6-16,1 1 0 0,1 1-11 0,1-1-10 15,-1 0-2-15,1-1-1 0,0 1-11 0,-1-4-28 16,1-1-46-16,0 0-23 0,-2-1-53 16,-2-1 4-16,0 1-69 0</inkml:trace>
  <inkml:trace contextRef="#ctx1" brushRef="#br1" timeOffset="-75837.48">27352 12239 1041 0,'0'0'142'0,"0"0"-139"0,0 0 74 15,0 0 30-15,0 0-5 0,0 0-18 0,2 0-12 16,17-2-6-16,-10 1-3 0,2-3-12 0,0-1-2 16,2 0-6-16,-1-2-2 0,1-1-5 0,0 0-11 15,-2-2 0-15,-1 0-1 0,-2-1-13 0,0 0-1 16,-3-3-2-16,-2 2-1 0,-1-2-2 0,-2 3-1 15,0 0-1-15,-4 0 1 0,0 1-3 0,-1 1-1 16,-1 0-1-16,-2 2-1 0,0 2-1 16,-2 4-1-16,2-1 0 0,-2 2 0 0,0 3-1 15,1 1 0-15,2 5 0 0,-1 1 0 0,4 1 0 16,0 1 2-16,1 3 1 0,2 3 2 16,1 0 3-16,3 1 6 0,-1 2 1 0,3 3-1 15,0-1 7-15,1 2-1 0,0 0 0 0,0-1 0 16,1 2-2-16,-1-2-3 0,-1 0 1 0,-2-3-1 15,0 2-2-15,-2-5-1 0,-1 1 1 0,0-3-1 16,-4-2-1-16,-1-3-1 0,-2-2 0 0,-2-3-1 16,1 3-2-16,-5-8-33 0,0 2-13 0,-1-2 1 15,-2-1-40-15,1-3-81 0,1 1-64 16,1-3 64-16,2-1 166 0,8-3-138 0</inkml:trace>
  <inkml:trace contextRef="#ctx1" brushRef="#br1" timeOffset="-75141.497">27526 12241 787 0,'0'-4'47'16,"0"0"108"-16,2 2-125 0,-1-2 192 0,1 2-123 16,1-2-13-16,-1 3-17 0,3-1 11 15,0 1-30-15,1-1-9 0,0 1-3 0,4 1 2 16,-1-3-12-16,1 2-7 0,0-3-1 0,-2 2-1 16,3-2-7-16,-3 0-2 0,2 1-2 0,-3-4-1 15,1 1-2-15,-2 0-3 0,-1 1 0 0,-2-1 1 16,-1 1-2-16,-1-1-1 0,-2 3 0 0,-3 1-2 15,-1 1-1-15,-2 1 1 0,-1 0-1 0,-1 2 0 16,0 3 0-16,-1 1 1 0,0 0-1 0,0 3 1 16,3 1 1-16,-1 2-1 0,3-1 1 15,2 2 0-15,0-2 0 0,3 2-4 0,1 0-4 16,4-2-3-16,1-1-5 0,3-2-35 0,3 1-8 16,1-4 1-16,-1 1-39 0,3-5-11 15,-3-1-7-15,4 0-1 0,0-1-10 0,-1-4 44 16,-1-1 8-16,0-1-8 0,1 0 52 0,-4-3 10 15,3 2 17-15,-4-2 7 0,-3-1 14 0,-2 1 19 16,-2-1 2-16,-3 0-2 0,-2 0 20 0,-1 1-3 16,-2 1 3-16,-4-1 5 0,-1 0-6 0,2 7 4 15,-1-1-4-15,-2 2-2 0,3 2 1 0,0 3-18 16,-1 1-1-16,2 3 0 0,3 2-21 0,-1 1-3 16,3 0-4-16,0 1-2 0,2-1-3 0,0 0-1 15,4-3-1-15,2 2 2 0,-3-1-2 0,4-4 0 16,1 2 0-16,1-3-1 0,-1-1 0 0,3 1-1 15,-1-3 1-15,0-2 0 0,2 0 0 0,-2-1 1 16,-1-3 0-16,0 1 0 0,0-5 2 16,-3 2 2-16,2 2-1 0,-3-4 0 0,0 1 2 15,-2 3-1-15,1-1 2 0,-4 2 2 16,0 5 1-16,0 0 12 0,0 0-3 0,0 0-2 16,0 0 10-16,0 0-8 0,0 0 0 0,0 1 2 15,0 1-12-15,-4 23-2 0,9-16-1 0,0-3-2 16,1 1-2-16,3-1-1 0,0-1-1 0,0-1-6 15,1 0-2-15,-1-4-81 0,0 0-43 0,-1-3-15 16,1-2-103-16,-1 0 6 0,1-1-91 0</inkml:trace>
  <inkml:trace contextRef="#ctx1" brushRef="#br1" timeOffset="-74954.09">27947 11873 970 0,'-4'-16'67'0,"1"6"59"16,-1 3-82-16,0 1 171 0,4 6-102 0,0 0-29 15,-7 7-6-15,4 6-1 0,1 5-35 0,1 0-6 16,-1 6-4-16,1 3-1 0,1 0-8 0,3 0-3 16,-1 2-3-16,4-4 2 0,1 3-5 0,0-4-4 15,0-2-2-15,1 3-1 0,-1-3-5 0,1 1-79 16,-4-5-62-16,3 3-51 0,-5-2-111 0,-1-3 9 16,1 0-136-16</inkml:trace>
  <inkml:trace contextRef="#ctx1" brushRef="#br1" timeOffset="-74822.201">27806 12100 1404 0,'10'-7'104'0,"1"3"-30"16,4-4 0-16,-1 5-13 0,1-3-37 0,3 2-16 16,1 1-11-16,-1 1-152 0,1 1-68 0,-2 1 102 15,1 3 124-15,-2 0-122 0</inkml:trace>
  <inkml:trace contextRef="#ctx1" brushRef="#br1" timeOffset="-74701.106">28124 12183 801 0,'-3'2'201'0,"1"2"-5"0,-1 0-18 0,-1-3-69 0,1 2 9 16,-2-1 1-16,1-1-78 0,0-1-32 0,1 0-59 16,1-3-23-16,0 2-58 0,2-2 3 15,0-1-64-15</inkml:trace>
  <inkml:trace contextRef="#ctx1" brushRef="#br1" timeOffset="-74508.205">28174 11821 1039 0,'9'-2'269'0,"1"0"-57"0,-2 5-1 0,2-1-25 16,0 3-85-16,2 4-11 0,3 5-31 0,0-1 9 15,-1 4-11-15,2 6-5 0,1 0 7 16,-4 4-20-16,2-1 0 0,-4 1 4 15,-3 2-26-15,-3-1-3 0,-3 2-12 0,-4 0-21 16,-5 1-11-16,-4 4-388 0,0 1 389 0,-10-1-98 16,-3-1 130-16</inkml:trace>
  <inkml:trace contextRef="#ctx1" brushRef="#br1" timeOffset="-71009.605">19715 564 848 0,'-11'0'99'0,"-6"2"-8"0,-4 3-5 0,-5-1-20 16,-6 4-9-16,-5 2-1 0,-1 1-23 0,-4 0 4 15,-4 3-5-15,-3 0-1 0,-3 4 2 0,-3 3-9 16,-6-2-1-16,1 5 2 0,-3-1-11 0,0 3-4 15,0-2 0-15,4-1-2 0,1 0-2 0,7-2 0 16,5 0-1-16,3-3-1 0,4-1 1 0,5-5-4 16,4-1 0-16,7-2-6 0,2-2-5 0,5-3-28 15,4 0-3-15,5-4 2 0,1-1-33 0,3-7-3 16,4 2-6-16,3-3 4 0,3-2-2 0,2 0 26 16,5-4 5-16,-2-1-4 0,5 1 33 0,-1-1 6 15,2 0 6-15,0 2 2 16,-1-4 5-16,-1 4 2 0,0-3 2 0,0 3-2 15,-2 1 2-15,-2 0 6 0,1 0 4 0,-5 2 1 16,0 1 7-16,-3 3 5 0,-2 1-1 0,-3 5 2 16,0-3 3-16,-5 4-6 0,-1 5 1 0,-5-1 3 15,-1 4-7-15,-5 2 9 0,-2 2 6 0,-2 2 1 16,-1 2 14-16,-4 1 10 0,2 4 4 0,1 3-6 16,3-2 14-16,3 3-14 0,1-1 1 0,5 0 4 15,2-2-16-15,6-1 0 0,3 0-10 0,3-5 2 16,5-1-3-16,5 0-10 0,6-4 0 0,3-4-3 15,6 2-9-15,4-2-4 0,3-4-46 0,3-2-28 16,3 1-31-16,6-5 4 0,2-7-61 0</inkml:trace>
  <inkml:trace contextRef="#ctx1" brushRef="#br1" timeOffset="-69895.687">20457 538 1064 0,'0'-11'85'0,"-3"0"-1"16,1 1-17-16,-4 2-22 0,-2-1-8 16,-4 3-1-16,1 2-24 0,-3 4 6 0,1 0-1 0,-3 4-1 15,0 2 7-15,-3 5-3 0,2 2 1 16,-2 4-3-16,1 0-2 0,1 4-5 0,1-1-2 15,2 1 0-15,2 2-6 0,3-2 1 0,4-1-1 16,4 0 0-16,1-4 1 0,5 0 1 16,1-3 6-16,3-3-5 0,2-2 4 0,2-2-1 15,1-5 2-15,1-1 0 0,1-6-1 0,0 0 2 16,0-5-6-16,0-1 5 0,-1-2-2 0,-3-2-1 16,-1 0-2-16,-1-2 1 0,0 2-2 0,-3-1 0 15,-1 2 1-15,-1-3-1 0,2 2 1 0,-4 3 2 16,1 1 2-16,-2 0-2 0,1 2 3 0,-3 0-3 15,0 4-1-15,2 2 1 0,-2 4-3 0,0 0-3 16,0 0-1-16,0 0-1 0,-1 9-1 0,2 1-1 16,2-2 1-16,-2 4-1 0,2 3 1 0,1-1 1 15,1 1 0-15,4 2 0 0,0-3 0 16,1 0 3-16,-1 2-1 0,5-3 0 16,2-2 3-16,5 0 0 0,-1-6 1 0,3 2 0 15,1-6 1-15,2-1 0 0,3-2 2 0,0-7-1 16,-2-2 1-16,0-1 0 0,0 0-1 0,-4-4 1 15,0 0-2-15,-4-2 2 0,-3-2-2 0,-2 2 0 16,0-3 0-16,-7-1-1 0,-2-3 0 0,-3-1 0 16,-2-3-1-16,0 0-2 0,-2 1-1 0,-3-1 1 15,-4 5-2-15,1-2-1 0,-2 6-1 0,-1 3-1 16,1 3-2-16,-3 8-3 0,1 2-2 16,0 7 1-16,1 3-4 0,0 6 1 0,-1 6 2 15,3 4-3-15,0 4 4 0,3-2 2 0,1 5 1 16,4 0 0-16,1-1 3 0,1 0 1 0,4-3-1 15,2-4 2-15,2 1 0 0,2-6 0 0,0 1 2 16,4-3 0-16,0-1 1 0,1-2 0 0,2-1 0 16,1 0 2-16,0-4-1 0,2-1 1 15,2-4 1-15,-1-2-1 0,1 1 1 0,0-8 1 16,1-2 0-16,1-3-2 0,-2 2 1 0,1-4-1 16,-2-1 0-16,-1-1 1 0,-3-4-1 0,0-1 0 15,-3 0-1-15,-4-4 1 0,-4-1-1 0,-1-2-1 16,-2 0 0-16,-3 0 0 0,-1 0-1 0,-4 3-1 15,-1 0-1-15,-2 4 0 0,-2 1 0 0,1 5-2 16,-5 3-2-16,0 5 1 0,2 2-2 0,-4 3-4 16,0 3 0-16,2 5 1 0,0 4-4 0,1 3 2 15,1 5 0-15,1 3-2 0,3 3 4 0,3 6 1 16,-1 3 0-16,1-1 0 0,1 1 2 16,3 1 23-16,1-1-6 0,1-1-4 15,1-3 19-15,2 0-14 0,4-5 5 0,5 0 9 16,2-3-22-16,4 0 2 0,2-2 1 0,3-1 0 15,1 0 2-15,2-5-27 0,-1 0-69 0,0-2-54 16,0 0-70-16,-4-2 9 0,-1-2-114 0</inkml:trace>
  <inkml:trace contextRef="#ctx1" brushRef="#br1" timeOffset="-69242.261">22200 535 1402 0,'16'-15'71'16,"-3"-2"-23"-16,-1-2 23 0,-2-2-46 15,-4 1 0-15,-2-2-6 0,-4-1-8 0,-5-1-2 16,-3 2-7-16,-5 0-2 0,-4 1 0 0,-3 4-1 15,-1 1-2-15,-4 3-2 0,3 3 0 0,0 7 0 16,2-2-3-16,1 5-3 0,3 1-1 0,7 6 0 16,0 3-4-16,5 4 1 0,2 3-1 0,4 3-1 15,-1 6 2-15,6-2 21 0,2 5-3 0,5 2-2 16,1 1 19-16,2 1 1 0,4-2 8 0,3 0 4 16,3 0-1-16,2 2 6 0,-2-3 4 15,-3-1-2-15,-2 3 7 0,-5-2-9 0,-1 1 0 16,-7-2 3-16,-3-3-12 0,-5-1-1 0,-3-3-3 15,-7-3 1-15,-4-3-3 0,-6-4-3 0,-4-3-2 16,-3-2 1-16,-4-5-5 0,1-3-53 0,-1-2-30 16,2-5-8-16,1-3-66 0,2-5 3 15,1-1-59-15</inkml:trace>
  <inkml:trace contextRef="#ctx1" brushRef="#br1" timeOffset="-68611.738">22525 596 1499 0,'18'-5'73'0,"-3"1"7"0,1-1-51 16,-4-3-3-16,-2 0-8 0,-4 0-3 0,-1 0-4 15,-2-2-2-15,-3 4-2 0,-1-4 0 16,-6-1-3-16,-1 2-3 0,-1 3 0 0,1 0 1 15,-5 2-4-15,2 1-2 0,1 2-1 0,-2 2-1 16,3 4-2-16,2 3-1 0,-1-1-1 0,0 3 0 16,4 0 0-16,0 3 2 0,2 1 2 0,2 2-1 15,1-2 5-15,2-1 2 0,3 3 0 0,2-1 1 16,4-1 4-16,0-1-1 0,4 1 0 16,2-3-4-16,1-3-2 0,4 0-54 0,2-4 2 0,1-3 10 15,0 0-52-15,2-5 42 0,-3 1-10 16,1-7-13-16,-1 1 53 0,-5-3 7 0,0 1 10 15,-2-3 4-15,-4 2 6 0,-1-2 3 0,-2-1-1 16,-3 2-1-16,-3-1 0 0,-2 2-1 0,-3 0-1 16,-1 2 2-16,-4-1-3 0,-2 1-1 15,-2 4 0-15,-3-1 0 0,0 6-1 0,-1 1 21 16,-1 0 0-16,0 5-5 0,1 3 20 0,2 3-16 16,1-4 4-16,4 8 9 0,1-4-23 0,5 1 2 15,0 2-4-15,5-2-2 0,1 1 1 0,3-2 0 16,0 1 0-16,2-3 1 0,1 0 0 0,-1-2 1 15,0-2 1-15,0-2-1 0,0-1 1 0,0-2 1 16,0-5-1-16,-1 0 1 0,0-2-2 16,0-1-1-16,-2 0 0 0,0 1 0 15,-1-4-2-15,1 0-2 0,-3 0 2 0,-2 1-1 0,1 1 0 0,-2 1 31 16,0 0-9-16,-1 1-4 0,0 2 25 16,-1 5-15-16,0 0 6 0,0 0 10 0,0 0-24 15,0 1-7-15,1 15 0 0,1-8 0 0,-1 1-6 16,3 2-2-16,1-2-2 0,1 2-2 15,-1-1 0-15,2-1 2 0,2 1-1 0,-1-2 1 16,3 1 1-16,-2-5-21 0,1-3-21 0,-1-1-2 16,0-1-33-16,-1-6-85 0,0-2-40 0,0 0-9 15,-1-7-108-15,2 2 5 0,-3-2-56 0</inkml:trace>
  <inkml:trace contextRef="#ctx1" brushRef="#br1" timeOffset="-68420.138">23076 130 767 0,'-1'-6'168'0,"1"6"-24"0,0 0-6 16,0 0-1-16,-5 9-33 0,5 3-23 0,0 4-7 16,0 5 6-16,0 4-30 0,3 7-9 0,1 2-7 15,3 1-2-15,-1 4-10 0,2 1-4 0,0-2 0 16,2 0-2-16,0-3-4 0,3-4 4 16,-1-2-31-16,2-4-13 0,-2-2-16 0,-1-2-273 15,1 0 289-15,0-2-84 0,-2-3 114 0</inkml:trace>
  <inkml:trace contextRef="#ctx1" brushRef="#br1" timeOffset="-68277.743">23010 309 1490 0,'14'-1'33'0,"5"1"-14"0,-2 0 3 0,4 3-21 0,1 1-17 15,1 2 0-15,0 3-15 0</inkml:trace>
  <inkml:trace contextRef="#ctx1" brushRef="#br1" timeOffset="-67143.144">23378 568 1499 0,'5'-11'95'0,"0"-5"18"0,-1 5-62 0,0 0-15 0,-2 1-9 15,1 1-4-15,-2 3-16 0,-1 1-5 16,0 5-2-16,0 0 0 0,0 0-4 0,2 7 3 16,-2 1-4-16,2 2 0 0,0 1 3 0,-1 2 2 15,2 0 2-15,1 0 1 0,-1 0 3 0,3 0 0 16,1 0 1-16,-3-1-1 0,3-2 1 0,-2-2 2 15,1 0-1-15,-1-1 1 0,0-4 1 0,-2-1 0 16,2-2 1-16,-1-1 1 0,0-3 0 0,-1-2-2 16,1-3 0-16,0 2-1 0,1-3-2 0,-4-1-1 15,1-3-1-15,0 2 0 0,0 1-3 0,-1-4-1 16,-1 3 0-16,0 0 1 0,0 0-2 0,2 4-1 16,-2 0-2-16,1 2 0 0,0 1-1 0,1 4-2 15,3 1 0-15,0 0 0 0,-1 1-1 16,0 3 2-16,2 2-1 0,0-1 2 0,3 3 1 15,-3 3 1-15,1-5 1 0,-1 2-1 16,3 2 2-16,-3 0 0 0,2-2 0 0,-3 0 0 16,0 1 0-16,1-2 0 0,-1-1 2 0,1 2-1 15,-2-7 1-15,3 3 0 0,-1 1 2 0,0-4-1 16,3-1 1-16,0 0 0 0,-2 0 1 0,2 0 0 16,0-4 0-16,0 3 0 0,1-4-2 0,2 3 3 15,-3-6-2-15,1 1 1 0,0 1-2 0,-2-2 2 16,1 0 0-16,-2-1-1 0,0-2 1 0,-4 0-1 15,0 0 1-15,-2 0-2 0,0-2 1 16,-2-2-1-16,-3 3-1 0,-1 0 0 0,-1 1-1 16,-3 1-1-16,0 1 0 0,-1-1-1 0,-1 4 0 15,-2 1-2-15,2 1 0 0,-1 3-1 0,2 0 1 16,0 1 0-16,4 2 0 0,0 2 1 16,1-1-1-16,4 2 0 0,1-2 2 0,2 2 1 15,1 1-1-15,4-3 0 0,-2 2 1 0,4-2 0 16,-1 0 0-16,4-1 1 0,-2 2-1 0,4-1 0 15,-2-2 1-15,1-1-1 0,0 0 0 0,1 0 1 16,-1 0-1-16,-2-4 0 0,2 3 0 0,-3 0 1 16,1-1-1-16,-3 1 0 0,1 1 0 0,-2-1 0 15,0 1-1-15,-1 2-1 0,-1 1 0 0,-2 2-2 16,1-2 0-16,-1 5 0 0,-1-2-1 0,-1 3-2 16,2 2 2-16,-3 0 0 0,1-1 1 15,0 1 2-15,2 1-1 0,-1-1 1 0,2 2 2 0,0-2-1 16,0-3 7-16,3 2 2 0,1-2 3 0,1 0 4 15,1 0-2-15,1-5 1 0,1 2 8 16,1-2-3-16,0-2-3 0,-1-1-3 16,3-4-2-16,-1-3 0 0,-1 1 0 0,1-4-1 15,-2 1 1-15,-2-4-2 0,0-1 0 0,-1-2 1 16,-3-1-3-16,-2 0 0 0,-2-3-2 0,-2-1 1 16,0-1-3-16,0 1-1 0,-4 1-1 0,-1-1 0 15,-1 2-2-15,3 6-3 0,-1 1-1 0,-2 5 0 16,-1 2-2-16,3 5-5 0,-3 3 13 0,6 4-1 15,-3 4 4-15,0 0 4 0,2 4 0 0,2 4 2 16,2-1 9-16,0 3 6 0,3 0-8 0,0-1-1 16,2 0 5-16,4-2 0 0,-1 0 0 15,4-4-1-15,-1 1 0 0,2-3-1 0,0-3 0 16,0-2 0-16,2 1-1 0,0-3 0 0,1-4 2 16,-4-1 0-16,4-1 1 0,-4-4 4 0,1 0 2 15,0-2-1-15,-1 0 6 0,-3-4-9 16,-1 0 1-16,0-1 1 0,-3-3-10 0,0 0-3 15,1 0-3-15,-2 2-2 0,-1-6-3 0,1 6-2 16,0 0-1-16,0 1-1 0,1 1 0 0,0 1-4 16,2 3-1-16,-1 3 0 0,1 3-3 0,1 1 1 15,0 3-3-15,1 5 1 0,-1 1 1 0,-1 2 0 16,3 3 0-16,-5 0 0 0,3 2 1 0,-5 0 1 16,0 1 2-16,-4 2 0 0,-1-3 2 0,-3 1 2 15,-4-4 2-15,-3 1 0 0,-2 0 3 0,-3-3 0 16,-1 0-12-16,-4-1-15 0,0-1-7 0,1-1-172 15,1 3 183-15,2-2-54 0,4 0 73 16</inkml:trace>
  <inkml:trace contextRef="#ctx1" brushRef="#br1" timeOffset="-66171.957">25209 508 970 0,'34'-15'65'0,"-5"-1"-12"0,2-3 8 0,-5 1-18 16,-3-1-7-16,-6-3 2 0,-3 1-25 0,-6 3-2 16,-3-1-4-16,-5-1 1 0,-3 5-5 0,-4-1-3 15,-3 4 0-15,-4 2-1 0,0 4-4 0,-4 1-1 16,-1 4-1-16,0 2-2 0,2 4 0 15,1 1-6-15,2 4 4 0,4 6 5 0,4-1-3 16,2 6 9-16,6 2 3 0,5 2-1 16,0 6 17-16,6-3 12 0,-1 3 6 0,4-3-7 15,0 2 18-15,0-3-5 0,0 0 0 0,-1-3 3 16,-3-2-6-16,-2 0-7 0,-2-3-4 0,-3-1-1 16,-3 2-8-16,-2-5 0 0,-2 0-1 0,-6-4-1 15,-2 0-1-15,-3-4-33 0,-2-1-42 0,-4-1-10 16,1-3-58-16,1 0 5 0,1-2-63 0</inkml:trace>
  <inkml:trace contextRef="#ctx1" brushRef="#br1" timeOffset="-65882.442">25629 595 1200 0,'12'8'131'0,"-2"-3"-12"0,5-2-35 16,-3 1-5-16,1-4 4 0,1 0-44 0,0-4-3 15,-2 1-8-15,-2-2-4 0,2-5-4 0,-4 0-2 16,-1-2-3-16,-2-1 3 0,-5 0-5 0,-1-5 19 16,-3 4-8-16,-3-5-3 0,1 3 13 0,-5-1-17 15,-1 2 3-15,1 1 6 0,-1 3-25 0,1 4-3 16,0 3-3-16,0 4 1 0,0 0-5 15,3 10 2-15,0-1695-2 0,1 3393-15 0,1-1693 1 0,1 5-121 16,3-2-44-16,2 3 77 0,1 0 113 16,3 0-112-16</inkml:trace>
  <inkml:trace contextRef="#ctx1" brushRef="#br1" timeOffset="-65632.859">25945 564 898 0,'2'-13'152'16,"-1"-1"5"-16,1 2-38 0,-1 1-12 0,0-2-8 16,2 6-3-16,-1 1-15 0,2 0-10 0,-1 2-6 15,2 4 0-15,0 0-14 0,1 1-8 0,2 4-1 16,-1 3-1-16,2 0-9 0,0 0-3 0,-1 3-3 16,2-1 0-16,-3 1-4 0,2 1-6 0,-1-1-1 15,-2-1 1-15,0 0-6 0,0-2 3 16,0 0-1-16,-2-1-9 0,1 2 2 0,0-8-237 15,2 5 223-15,1-2-48 0,3 0 59 0</inkml:trace>
  <inkml:trace contextRef="#ctx1" brushRef="#br1" timeOffset="-65099.618">26839 551 877 0,'17'-5'42'16,"1"-4"0"-16,-5 2-8 0,0-1-9 15,-5-3-6-15,-3 0-2 0,-2-1-11 0,-3-2-1 16,-3 2 0-16,-3 0-2 0,-4-1-1 0,-2 3 0 16,-3 3-1-16,-1 0 0 0,0 4-1 0,-3-1 17 15,3 4-4-15,-2 4 0 0,2 1 13 0,1 5-6 16,3 0 10-16,1 2 4 0,1 4-8 0,2 1 3 15,2 1 0-15,5 0 0 0,1 1 3 0,4-4-4 16,2 3-6-16,2-4 4 0,5 0-8 0,2-1-1 16,4-2 0-16,2-4-1 0,0 3-2 0,1-2-17 15,3-4-40-15,1 0-8 0,-2-3-40 0,0 1 3 16,-3-2-51-16</inkml:trace>
  <inkml:trace contextRef="#ctx1" brushRef="#br1" timeOffset="-64815.559">27069 457 893 0,'0'10'112'16,"2"1"-24"-16,1 0-23 0,-1 1-2 0,1 0-6 16,1 1-23-16,1-1-5 0,3 0-3 0,-2-1 1 15,0 0-6-15,0-3-2 0,2 3-5 16,-1-6 1-16,3 3-3 0,-1-4 1 0,-2-2 0 15,-1-2 0-15,2 0 0 0,0-1 4 0,0-3 1 16,-2 3 9-16,0-7 3 0,-1 3 5 0,0-2-4 16,2 3 0-16,-3-4 7 0,0 0-15 15,-3 2 5-15,0-4-13 0,0 2-9 0,2-1-2 16,-3 2-2-16,0-2 1 0,0 2-3 0,0-1-23 16,0 0-20-16,0 4-4 0,-1-4-34 0,-4 5-111 15,5-5 153-15,-3 6-70 0,2-3 109 0</inkml:trace>
  <inkml:trace contextRef="#ctx1" brushRef="#br1" timeOffset="-63879.869">27386 519 1432 0,'1'-5'108'0,"1"0"-39"0,1 1-6 0,-1-1 4 15,2 0-50-15,0-1-2 0,-1-1-5 0,1-1-1 16,2 1-3-16,-2-2-2 0,0 1 0 0,1-2 0 16,-3 1-1-16,2-1-1 0,-3-1 0 0,2 2-1 15,-3 1 1-15,0 2-2 0,0-2-1 0,-4 5-1 16,1-1-1-16,0 4-6 0,-2 2 2 15,0 1-1-15,0 3-4 0,0 4 1 0,0 0 1 16,0 2-1-16,0 4 3 0,3-1 1 0,-1 1 1 16,2 1 1-16,1-1 2 0,2 2 1 15,2-5 1-15,2 1-1 0,2-1 2 0,0-2 0 16,3 0 3-16,1-2-1 0,0 0 2 0,1-4 2 16,1 1 1-16,1-5 0 0,0 0 3 0,-2-1-2 15,1-2 1-15,-3 1 1 0,0-7-1 0,0 4 0 16,-1-5-1-16,-1 1 0 0,-2-3 0 0,-2 0-1 15,0-1-2-15,-1-2 1 0,-2 1-2 0,1-2-2 16,-3 1 0-16,0 1 0 0,1 1-2 0,-1 1 0 16,0 2-1-16,0 2 0 0,1-3-2 0,-1 6-1 15,0 4-2-15,0 0 1 0,0 0-3 16,0 0 0-16,0 0 1 0,6 8-2 0,-3 1 1 0,0 1 2 16,2 1 2-16,-1 0-1 0,0 1 3 15,1-1 1-15,1 0 0 0,1 1 0 0,-2-5 1 16,2 3 1-16,0-3 2 0,-1 2-1 0,1-5 2 15,2 0 1-15,-4 0 0 0,1-3 2 16,0 2 0-16,-1-3 0 0,1-3 1 0,2-2-1 16,0-1 1-16,0 0-2 0,-1-1 1 0,-1-3-1 15,2-1-1-15,-3-2-1 0,-2 2-1 0,0-1 0 16,-2 1-1-16,-1 0-2 0,0-2 1 0,0 4-1 16,-2 0 0-16,-1 4-2 0,2-1-1 0,1 6 1 15,0 0-2-15,0 0-2 0,0 0 1 0,0 0-1 16,0 0 0-16,0 0 2 0,-3 15 0 15,7-7 0-15,0 0 3 0,3 3 0 0,-2-4 1 0,3 2 0 16,1-2 1-16,0 3 2 0,1-4 0 16,2-1-1-16,-1 0 2 0,2-2 1 0,0 0 0 15,0-3 0-15,-2 0 1 0,0-3 0 0,0-1 1 16,-2-2-1-16,-1-2 1 0,0 1-1 16,-4-3-2-16,1 0 2 0,-1 2-3 0,-3-4 0 15,1 1-1-15,-2 0 0 0,0 1-1 0,-3 2-1 16,1 2 0-16,-2-2-1 0,0 2 0 0,1 2-3 15,-1 2 0-15,1 2-1 0,1 0-2 0,1 5-1 16,1 0 15-16,0 5-3 0,2 2 9 0,3 0 0 16,0 3 1-16,1 4 5 0,2-2 3 0,-1 1 2 15,-1 3-9-15,2-2 1 0,-1 4 1 0,-1-4 6 16,0 2-1-16,-2 0-1 0,0-2 6 0,-2 4-4 16,-1-2 1-16,-1 0-2 0,-1-2-4 15,-3 2-1-15,-2-2 0 0,-2-1-1 0,-2 0 0 16,-4-4 0-16,-3-1-1 0,-3-3 2 0,-2-3-1 0,-1-2-4 15,-3-1-12-15,-3-4-4 0,1 0-12 16,4-4-73-16,2-1-33 0,5-1-18 0,1-3-92 16,6 1 3-16,3 1-67 0</inkml:trace>
  <inkml:trace contextRef="#ctx1" brushRef="#br1" timeOffset="-63235.975">28766 171 1554 0,'-3'-6'108'0,"3"6"7"0,0 0-41 16,0 0-22-16,0 0-6 0,-2 11-1 15,7 0-29-15,-1 6-7 0,2 0 0 0,-3 7 0 16,2 4-9-16,0 2 2 0,1 2-1 0,-1 0 0 16,-3 0 2-16,3 0 2 0,-3-4 0 0,3-3 0 15,-1-3 3-15,-4-2 2 0,-1-4 0 0,1-1 1 16,0-4 2-16,0-4 1 0,0-2 0 0,1-1 1 15,3 0 0-15,3-4-1 0,2-1-2 0,2-4 2 16,1 0-5-16,2-3-2 0,2 1-1 0,2-4-1 16,1 2-3-16,-2 1-2 0,2-2 0 15,-1 2 0-15,1 3-1 0,-2 0-1 0,-1 3-2 16,-1 2 0-16,-2 0-1 0,0 4-1 0,-2 1 1 16,-1 1 0-16,-3-1-1 0,-3 2 0 15,0 3 4-15,-4-1-1 0,-2 0 2 0,-3 1 2 16,-2-2 1-16,-4 0 0 0,-1 2 3 0,-3-1 0 15,-4-2 0-15,1 1 0 0,-2-1 0 0,-1-2 0 16,-1 1-2-16,0-2 1 0,-1-2-1 0,4 2-46 16,0-3-16-16,3-1 2 0,4-1-53 0,2-3-108 15,5-1 165-15,6 0-85 0,5-2 138 0</inkml:trace>
  <inkml:trace contextRef="#ctx1" brushRef="#br1" timeOffset="-63054.081">29314 490 1774 0,'4'11'95'0,"0"2"6"16,-2-2-48-16,-1 2-12 0,-1-3-8 0,3 1-4 16,-2-1-13-16,0-2 0 0,-1-1-23 0,0 0-10 15,0-2-15-15,3-3-152 0,-1 3 166 0,-1-5-51 16,5 0 70-16</inkml:trace>
  <inkml:trace contextRef="#ctx1" brushRef="#br1" timeOffset="-62880.901">29387 311 1417 0,'-5'-1'102'0,"1"0"5"0,1 1-58 0,0 4-15 0,1 2-11 16,2-1-5-16,0 2-17 0,2 4-33 15,4 2-47-15,2 0-14 0,-2 0-60 0,4 3 6 16,1-3-71-16</inkml:trace>
  <inkml:trace contextRef="#ctx1" brushRef="#br1" timeOffset="-62226.448">29336 273 1086 0,'0'0'65'0,"0"0"0"0,0 0-37 0,0 0-4 15,0 0-4-15,0 0 1 0,0 8-3 0,2 0 20 16,-1 1 0-16,2 3-4 0,1 2 22 0,1 2-14 16,0-1 2-16,2 1-1 0,1 2-16 0,-2 2-6 15,3-3-4-15,-3 2 0 0,0-1-8 0,-1-1-1 16,-1 1 0-16,-3-1-2 0,-1-1-1 0,0-1 0 15,-4-2 1-15,-1 0 2 0,0-2-1 0,-3 0 2 16,-2-1 0-16,0-4 1 0,-4 1 2 0,1-2 0 16,-1-1 0-16,-2-1 0 0,3-2 0 15,-1-2 0-15,0-1 0 0,2 0 0 16,1-4-2-16,1-2 0 0,2 1 0 0,-1-3 1 16,0 1-2-16,2-3-3 0,1 1-1 0,-1-1 2 15,1-1-4-15,1 0 1 0,3 2-2 0,1-4 0 16,1 1-1-16,-2 2 1 0,1-1-1 0,0 1 0 15,1 0-1-15,0 1 1 0,-1 0-1 0,0 2-1 16,1 2 0-16,1-1-2 0,2 2-1 0,0 2 1 16,-1 3-3-16,3 1 1 0,-1 0 1 0,-2 3-1 15,0 3 1-15,0-1-188 0,1 3 180 0,3 3-39 16,-2-1 52-16</inkml:trace>
  <inkml:trace contextRef="#ctx1" brushRef="#br1" timeOffset="-61845.285">29524 594 1446 0,'11'10'65'0,"0"-5"16"0,0 1-43 0,1-2-4 15,0 2-11-15,-3-4-4 0,1 1-4 0,0 0 5 16,-1-4 10-16,1 0-3 0,-2 0 11 0,0-4-3 16,-1-1 0-16,-2-2 5 0,1 1-1 0,-2-6 2 15,1 5-10-15,-4-4-4 0,2-1 1 16,-2 2-9-16,-1-1 0 0,0-3 0 16,0 1-10-16,0 1-3 0,-1-2-1 0,1 0 1 15,0 3-4-15,0 0 6 0,0 2 0 0,1 3-3 16,0 1 5-16,2 4-1 0,-1 1 0 0,0 2 1 15,2 3-4-15,1 2-2 0,1 2-1 0,-1 3 1 16,0 2-4-16,3-2 0 0,-1 4 1 0,-1-2 0 16,-2 1 0-16,0-1 2 0,0 0 2 0,0-2-1 15,0 1 3-15,-4-2-73 0,1-3-48 0,2 1-16 16,-1-1-98-16,3-1 7 0,-1 2-97 16</inkml:trace>
  <inkml:trace contextRef="#ctx1" brushRef="#br1" timeOffset="-61687.682">29615 199 1744 0,'-4'-2'46'0,"4"2"5"0,0 0-46 0,0 0-69 16,-6 14-80-16,7-4-30 0,2 3-110 0,1 3 10 15,2 1-125-15</inkml:trace>
  <inkml:trace contextRef="#ctx1" brushRef="#br1" timeOffset="-61416.165">29993 513 1062 0,'5'-23'143'15,"0"2"-51"-15,-3-2-6 0,-1-1-12 0,-1-1-4 16,0-4-10-16,-2 2 2 0,-2-1 4 0,0 3-1 15,1 0 1-15,-1 6-15 0,-1 3-3 0,1 3 1 16,1 3-19-16,-1 7-6 0,1 1-6 0,0 6-2 16,-1 1-8-16,2 5-2 0,-1 3 0 15,2 5 0-15,0 1-3 0,1 7 0 0,0-1 0 16,3 2 0-16,2 3 0 0,1-1 1 0,2 1 1 16,2 0 0-16,1-6 2 0,1 0 2 0,2-2 1 15,-2-4-1-15,2-3 3 0,-1 0-82 16,1-4-42-16,-2-2-15 0,0-2-103 0,0-2 7 15,-1-2-96-15</inkml:trace>
  <inkml:trace contextRef="#ctx1" brushRef="#br1" timeOffset="-61222.876">30252 119 1872 0,'3'12'79'0,"0"7"-28"15,-2 2-4-15,3 3-2 0,-4 5-31 16,2 3 0-16,3 1-3 0,1 2-2 0,-1 2 1 16,4-4 2-16,1 2-20 0,-3-5-13 0,2 0-10 15,0-4-177-15,-2-3 189 0,-1 0-57 16,2-4 77-16</inkml:trace>
  <inkml:trace contextRef="#ctx1" brushRef="#br1" timeOffset="-61085.277">30160 353 1778 0,'23'-3'47'0,"5"1"-15"0,2 2-46 16,2 2-36-16,4 1-38 0,1 0 4 0,1 1-52 16</inkml:trace>
  <inkml:trace contextRef="#ctx1" brushRef="#br1" timeOffset="-60860.108">30853 129 2039 0,'1'12'65'0,"4"7"-20"16,1-1-6-16,-1 8-5 0,4 0-22 0,-2 6-1 15,0 4-1-15,1 0-3 0,0 2 1 16,0 0 2-16,-1-3 0 0,1-2 1 16,-4-3 1-16,1-2-51 0,0-3-24 0,-2-2-4 15,-1-2-62-15,-2-5 4 0,-2 1-56 0</inkml:trace>
  <inkml:trace contextRef="#ctx1" brushRef="#br1" timeOffset="-60692.832">30668 427 2076 0,'22'-7'91'0,"1"-2"-1"15,2 2-56-15,3 1-9 0,2-2-22 16,1 5-18-16,0-1-18 0,-1 2-131 0,0 2-27 16,0 0 1-16,0 4-149 0,-4 1 5 0,-2 4-75 15</inkml:trace>
  <inkml:trace contextRef="#ctx1" brushRef="#br1" timeOffset="-60423.903">31167 563 1593 0,'4'-15'121'0,"1"2"4"0,1-5-47 0,0 2-14 15,3 0-6-15,1-1 1 0,1 0-17 0,0 0 3 16,-1 1-7-16,3 1-1 0,1 1 1 0,-3 2-13 15,0 2 1-15,-3 4-2 0,0 2-12 16,2 3-1-16,-1 2-4 0,-4 5-1 0,1-1-1 16,0 6-3-16,0 2-1 0,0 1 0 15,-2 1-3-15,-4 3 1 0,1 0 1 0,0-1 0 16,1 1 2-16,-5-4 4 0,2 4 0 0,0-4-4 16,1 0 5-16,-1-3-73 0,1 1-23 0,-3-3-1 15,-1 0-82-15,7 1 5 0,-2-5-62 0</inkml:trace>
  <inkml:trace contextRef="#ctx1" brushRef="#br1" timeOffset="-60125.088">31545 511 1616 0,'8'0'116'0,"2"0"-4"0,1 0-54 0,2 0-16 16,0-2-11-16,1-1-5 0,1 1-17 0,-2-1 0 15,0 0 0-15,-2-1-1 0,0-1 2 0,-3 0-1 16,1-1-1-16,-4-1 0 0,-1-1-1 0,-4 1-2 16,-2-6-2-16,-1 5 0 0,-5-1-2 0,0 1-2 15,-3 0 0-15,-1 2 0 0,0 2-4 0,0 2 0 16,-1 2-1-16,2 1 1 0,0 0-2 0,3 5-2 16,-1-1-1-16,3 4 2 0,1-2-4 0,1 3 3 15,2 0 1-15,2 1-1 0,0 0 4 0,3 0 4 16,2 2 0-16,3-3 1 0,-1 0 3 15,3-1 1-15,1-1 2 16,0-1-2-16,0 2 2 0,2-3-62 0,-1 0-31 0,0-3-4 16,2 2-78-16,-2-5 6 0,4 3-67 0</inkml:trace>
  <inkml:trace contextRef="#ctx1" brushRef="#br1" timeOffset="-59810.766">31867 495 1557 0,'13'-1'82'16,"-2"0"3"-16,3 0-59 0,-2-2-3 0,4-1-7 15,-5 1-2-15,-1-1-4 0,-1-3-1 0,-2-1-1 16,-2 1 0-16,-1-3-2 0,-4 1-2 0,0-1-1 16,-5 1 2-16,0-3-4 0,-5 5-1 15,0-2-2-15,1 4 1 0,-4-2-3 0,1 5-1 16,0 2 0-16,-1 0-2 0,1 3 1 0,1 3-4 15,-2 1 1-15,2 2 1 0,5 1-3 0,2 3 21 16,-1 0 1-16,4 1-2 0,1-2 22 0,4 2 5 16,2-1 6-16,3-2 5 0,-1 3 1 15,5-3-9-15,0-1-1 0,3 0 2 0,2-2-11 0,0 0-4 16,3-4-3-16,-2-1-3 0,0 0-4 0,1-2-2 16,-1-1-13-16,-2 0-19 0,-1 0-12 0,-3 0 2 15,-1 0-24-15</inkml:trace>
  <inkml:trace contextRef="#ctx1" brushRef="#br1" timeOffset="-49908.993">17174 16354 415 0,'-12'15'162'0,"2"-2"-30"16,4 0-7-16,-1 2 26 0,2 1-101 0,3-5-6 16,2 0 5-16,0-3 15 0,2 1 1 0,2-3-1 15,1-5 14-15,2 1 9 0,1-4 4 16,3-6 2-16,0-2 6 0,6-4-18 0,1-4-2 15,4-6 2-15,3-3-24 0,2-5-5 0,4-4-4 16,4-10 0-16,5-5-8 0,5-7 2 0,5-5-4 16,5-6 0-16,2-9-1 0,10-8-10 15,1-4 0-15,8-3-1 0,3-2-11 0,1-3-1 16,5-5-1-16,2 0 0 0,1 0-1 0,0 8 4 16,3 0-2-16,-3 3 1 0,3 2 2 0,-1 4-4 15,-2 5-2-15,-2 3 1 0,2 7-7 0,-3-1-3 16,-1 8 1-16,-4 1-1 0,-5 3-2 0,-2 2 0 15,-1 0 0-15,-4 3 0 0,-4 2 0 0,-4 3 1 16,-4 0-1-16,-4 8 1 0,-4 3 1 16,-8 6 2-16,-5 3-2 0,-9 8 2 0,-5 1 1 15,-6 5 0-15,-3 2-2 0,-11 2 2 0,-1 1-2 16,-6 3-2-16,-4 1-1 0,-5 0 0 0,-2 3-2 16,-3 4-1-16,-3-3 1 0,-4 5-2 15,-3 0 1-15,-2 4 2 0,0-2-1 0,-1 5 1 16,-2-4 1-16,2 1-2 0,-1 1 1 0,1 1 1 15,0-1-2-15,2 0 2 0,0-1 0 0,0 1 0 16,3 0 0-16,1 0 0 0,0 1 0 0,3-1 0 16,2-1 0-16,5-2 0 0,3 1-1 0,4 0 0 15,4-4 0-15,6-1 0 0,0 0 0 16,12 0-1-16,2-1 1 0,8-5 0 0,4 0 0 16,6-3 0-16,3-2 1 0,3-3 0 0,5-2 0 15,5 0-1-15,0-1 0 0,2-2 1 16,-1 1 0-16,2-2 0 0,-2 2 0 0,0 0 0 15,-4 2 1-15,-4 3 0 0,-3-2 0 0,-6 8 0 16,-4-1 1-16,-4 6 0 0,-7 3 1 0,-7 8 3 16,-2 4 2-16,-5 8-1 0,-4 1 4 0,-5 6 5 15,-4 4-1-15,-6 6 0 0,1 3 4 0,-5 4-1 16,-1 3-1-16,-2 4 1 0,2 1-2 0,0 0-4 16,0 3-1-16,2-4 1 0,2-2-4 0,3-2-2 15,2-2-1-15,3-4-2 0,3 0-2 16,3-1-94-16,1 1-79 0,2-1-75 0,0-1-134 15,0-6 11-15,-2-6-171 0</inkml:trace>
  <inkml:trace contextRef="#ctx1" brushRef="#br1" timeOffset="-49300.541">16853 17467 2174 0,'11'-20'70'0,"0"0"14"15,4-2-29-15,-1-1 3 0,-2-2-7 0,-3-2-2 16,2 0 3-16,-5-3-12 0,1 3-3 0,-2-1 0 15,-1-1-14-15,0 8-4 0,-3 0-3 16,1 6-1-16,-2 4-4 0,0 8-4 0,0 3 0 16,2 5-2-16,-4 6-2 0,5 6-1 0,-3 2-1 15,4 3 0-15,1 0 1 0,1 0-1 16,0-1 0-16,0 1 1 0,5-3 0 0,0-1 0 16,3-2-2-16,1 0 1 0,-2-3-1 0,3-3-30 15,0 1-31-15,-1-6-7 0,-1 1-48 0,-2-5-330 16,-1 0 381-16,-2-2-131 0,-3-6 198 0</inkml:trace>
  <inkml:trace contextRef="#ctx1" brushRef="#br1" timeOffset="-49069.812">16888 16896 1618 0,'0'0'114'0,"0"0"-14"0,0 0-1 16,1 0-4-16,19-8-9 0,-12 7-9 15,6-1-3-15,-1-1 5 0,5 2-5 0,-2-5 2 16,2 2 0-16,-2-2-18 0,2 1-5 0,-5 0 1 16,-1-3-24-16,-3 2-7 0,-3 0-6 0,-4-2 0 15,-2 1-11-15,-3 1-2 0,-3 2-2 0,-4 0 1 16,1 4-3-16,-3 0-37 0,0 1-24 0,2 6-6 16,0 4-46-16,3 0-179 0,-2 3 236 0,6 7-101 15,3 1 158-15</inkml:trace>
  <inkml:trace contextRef="#ctx1" brushRef="#br1" timeOffset="-48727.456">17248 17229 2122 0,'12'16'60'0,"-1"-4"-17"0,0 0-4 0,-1 2-4 15,-1-3-4-15,0 0 4 0,-3-1-7 0,0 0-7 16,0-6-2-16,-2 1-3 0,1-2-6 0,-2-3 1 16,1 0 0-16,-1-3-1 0,2-1 1 0,-2-5-2 15,1 2 0-15,-2-8 0 0,6 3-4 0,-2-3-2 16,3 0 1-16,-2-6-1 0,-1 3-1 16,4 0-1-16,0 0 0 0,-1 3 0 0,-1-2 0 15,0 3 12-15,0 4-1 0,3 5-1 0,-1 0 11 16,-1 5-3-16,1 2 1 0,0 5 5 15,-2 3-8-15,2 2-3 0,-1 3-2 0,-2 2-1 16,1 1-5-16,-5 0-1 0,1 1-1 0,-2-1-1 16,1-1-3-16,-2 1-59 0,2-2-56 0,-1-3-34 15,3 3-89-15,5-1 7 0,0-2-105 0</inkml:trace>
  <inkml:trace contextRef="#ctx1" brushRef="#br1" timeOffset="-48511.958">18024 16781 2127 0,'9'1'149'0,"-1"0"-119"16,1 7-24-16,0-3 91 0,-1 5-84 0,0 3 14 16,-1 4 1-16,-2 7-2 0,0-2 13 0,-1 6-12 15,-1 2 0-15,1 3 3 0,0 3-16 0,-1 1-4 16,1 0-19-16,0 0-14 0,-2-2-15 0,1-2-179 15,-1-5 194-15,-2-2-58 0,0-3 82 16</inkml:trace>
  <inkml:trace contextRef="#ctx1" brushRef="#br1" timeOffset="-48203.341">17965 16907 1354 0,'10'-36'153'16,"9"3"-150"-16,6 2 53 0,-2-1 110 0,6 3-96 15,3 1-18-15,2 5 25 0,3 2 0 0,1 2-4 16,-3 7 27-16,4 3-25 0,-6 3-4 0,-1 6 2 16,-2 5-32-16,-7 5-13 0,0 1-5 0,-7 6-1 15,-2 2-14-15,-12 3 0 0,0 1-2 0,-10 1-1 16,-4 0 0-16,-4 1 0 0,-7 0-1 16,-5 1 0-16,-1-3-1 0,0-1 0 0,0-2 0 15,3 2 0-15,2-2-1 0,5-2 1 0,3-3 0 16,6-1 1-16,4-2 0 0,6-2 6 15,3-1 5-15,7-1 1 0,3-3 8 0,5 3 6 16,2-5 1-16,2 5 1 0,1-6 7 0,1 6-9 16,1-5-3-16,-2 2 1 0,-2 1-11 0,0 3-5 15,-4-3-3-15,-2 2 1 0,-1 1-7 0,-5 1-2 16,-2-2-18-16,-2 2-13 0,-3 0-14 0,-1-2-202 16,2 3 221-16,-3-6-67 0,6 0 93 0</inkml:trace>
  <inkml:trace contextRef="#ctx1" brushRef="#br1" timeOffset="-47984.301">18869 16687 2159 0,'0'0'100'0,"4"1"-25"15,-2 10 0-15,2 1 16 0,-2 1-24 0,2 7-23 16,0-2 24-16,1 3-7 0,-2 4 0 0,4 3 7 15,-4 2-14-15,5 1-17 0,0 1-6 0,3 2 0 16,1 2-21-16,-1 0-4 0,1-1-3 16,0-5-8-16,2 1-5 0,-4-7-90 0,-3-1-41 15,1-4-40-15,0-5-110 0,1-9 7 0,-5-5-107 16</inkml:trace>
  <inkml:trace contextRef="#ctx1" brushRef="#br1" timeOffset="-47788.649">18620 16650 2368 0,'38'-16'82'0,"7"2"-12"0,1 0 0 0,0-1 6 16,2 0-25-16,3 3 0 0,-1-2-1 0,2 3-16 16,0 1-1-16,-5 0 3 0,-1 4-21 0,-5 4-4 15,-1 0-11-15,-4 4-16 0,-5 1-10 16,-8 5-116-16,-6 0-79 0,-7 5-44 0,-10 0-167 15,-8 2 11-15,-7 1-149 0</inkml:trace>
  <inkml:trace contextRef="#ctx1" brushRef="#br1" timeOffset="-47663.551">18937 16838 2045 0,'20'0'212'16,"6"-2"-207"-16,4 1 59 0,1-4 49 0,5 0-18 15,1 0-55-15,3 0-12 0,0-1-7 0,-4 1-3 16,0 2-12-16,-7 0-130 0,-3 6 119 0,-11 2-27 15,-9-4 32-15</inkml:trace>
  <inkml:trace contextRef="#ctx1" brushRef="#br1" timeOffset="-45679.163">16597 17888 1598 0,'0'0'85'16,"-3"7"1"-16,2 4-11 0,-2 1 3 0,2 7-6 16,-1 1-17-16,-1 1-3 0,1 1 2 15,2 3-21-15,1-1-10 0,1 1-4 0,3-3 1 16,3 0-13-16,2-3 1 0,2-1-2 0,3-4 1 15,1-3-1-15,2-5 0 0,1-2 1 0,1-4-1 16,1-4 1-16,-2-3 1 0,1-4 0 0,0-4-2 16,-2 0 1-16,-2-1-1 0,-1-4 0 0,-1 2 3 15,-1 0-1-15,-4 0 9 0,0 2-2 0,-3 1-1 16,-1 5 10-16,-2 0-4 0,2 4 2 16,-5 6 0-16,0 0-4 0,0 0-6 0,0 8 1 15,-2 1 1-15,2 4-6 0,1-2 4 16,-1 2-2-16,1 2-1 0,2-1 2 0,2 1 0 15,1-4-1-15,1 0 2 0,1 0-2 0,2-6 2 16,1-1 0-16,2-4 1 0,1 0 3 0,1-8 1 16,-1 0 0-16,-1-6 0 0,0 2 0 0,-3-7-2 15,-2 2-2-15,-4-4 1 0,-1-1-5 0,-3-1-2 16,0 1-2-16,-3 1-1 0,1 0-3 0,-2 3-33 16,-1-3-14-16,3 5-1 0,-2 1-39 15,3 6-76-15,1 2-33 0,0 1-24 0,0 5-85 16,1 3 3-16,4 5-59 0</inkml:trace>
  <inkml:trace contextRef="#ctx1" brushRef="#br1" timeOffset="-45437.187">17170 18057 1259 0,'13'1'127'16,"-1"-2"-5"-16,-1-2-10 0,1-3-3 0,1 1-1 15,-2-5-16-15,-3-1-21 0,1-1-7 0,-4-1 1 16,-1-1-28-16,-3-1-5 0,0 0-3 0,-3-1 2 15,-2 1-6-15,-2 3 4 0,-2-1-1 16,-1 6-1-16,-1 1 5 0,0 2-3 0,-3 3 0 16,4 1 0-16,-1 4-2 0,4 2 0 0,-1 4 0 15,4 0 0-15,1 3 1 0,5 1-5 0,2 2-2 16,3 1 1-16,5 1-6 0,3-1-4 0,4 0-2 16,4 0-1-16,2-1-5 0,3-4-56 15,0 1-71-15,6-3-44 0,3 0-94 0,1-4 9 16,1 0-125-16</inkml:trace>
  <inkml:trace contextRef="#ctx1" brushRef="#br1" timeOffset="-45171.623">17977 17831 2356 0,'-11'-3'80'16,"1"2"-24"-16,0 1 0 0,-3 4 2 0,0 3 0 15,0 3-1-15,2 0-15 0,-3 5-6 0,7 2 1 16,1 2-19-16,-1 3-6 0,7-1-3 0,3 1 0 16,3-2-6-16,4 1 0 0,2-2-1 0,2-3-3 15,4 0 0-15,3-4-81 0,1-1-56 16,4-6-36-16,2 0-109 0,0-4 8 0,-1-1-115 15</inkml:trace>
  <inkml:trace contextRef="#ctx1" brushRef="#br1" timeOffset="-44810.061">18198 17583 2265 0,'7'11'52'0,"-2"6"-6"0,1 2 11 0,-1 5-16 15,2 4-1-15,-4 4 5 0,0-3-22 0,0 2-5 16,0-1-4-16,-1-1-2 0,1 0-6 0,-2-3 0 16,2-3-1-16,-1-1 2 0,0-2-2 0,1-3 1 15,-1 0-2-15,1-4 2 0,-1-3-2 0,3-7-23 16,-2-1-4-16,0-4 4 0,1-3-24 16,2-4 10-16,-1-4-2 0,1-2-9 15,2-2 17-15,0 0 7 0,1-2 5 0,0-2 2 0,1 2 9 16,-2-1 1-16,2 1 1 0,0 2 1 15,-1 1 1-15,-1 3 4 0,1 1 4 0,-2 1 0 16,1 6 6-16,0 5 8 0,-2 0 0 0,1 5 1 16,-1 3 8-16,0 2-7 0,-1 4 0 0,2 1 0 15,-4 0-8-15,0 2-6 0,2-1 1 0,-1 3-3 16,0-3-3-16,-2-1-1 0,3 2-1 16,-4-3-7-16,3-1 0 0,0-1-111 0,-3-2-74 15,4 0-51-15,0-1-149 0,4-1 10 16,-1-4-157-16</inkml:trace>
  <inkml:trace contextRef="#ctx1" brushRef="#br1" timeOffset="-44517.828">18599 17895 1992 0,'2'10'101'0,"3"-2"10"0,4 1-19 16,0-1-3-16,7 1 3 0,0-5-26 0,3 1-13 15,2-1-8-15,2-3-2 0,-1-1-16 16,0 0-4-16,-1-3-1 0,-1-3-1 0,-2 1-3 16,-2-4 2-16,-2 0-2 0,-6-1-1 15,0 0 1-15,-6 0-3 0,-2-3-2 0,-5 2 2 16,-3-1-5-16,-3 0-3 0,-4 0 0 0,-1 1 0 16,-3 1-3-16,-2 4-2 0,2-1-1 0,-2 4 0 15,1 2-1-15,1 1-2 0,2 3-1 0,2 5-1 16,3 3 0-16,5-4-36 0,2 3-34 0,3 2-13 15,2 1-54-15,7 3 4 0,1 0-59 0</inkml:trace>
  <inkml:trace contextRef="#ctx1" brushRef="#br1" timeOffset="-44189.049">19006 17797 2365 0,'0'0'47'0,"0"0"9"16,0 0-10-16,-10 8 3 0,6-1 6 0,4 4-16 15,0 1-1-15,-1 1-1 0,2 1-19 0,2-3-4 16,2 0-2-16,1 1-2 0,5 1-3 0,0-4 0 16,2-1-1-16,3-2 0 0,0-1 0 0,3-1 1 15,2-3-1-15,0-2 2 0,-1-1 0 0,0-5 0 16,-3 3 0-16,-1-6 1 0,-2-2 0 15,-4 1 8-15,-2 0-1 0,-3-1-2 16,-2-5 7-16,-3 4-8 0,-4-2 1 0,-2 4 3 16,-4-1-11-16,-4-1-1 0,0-1-1 0,-5 4-2 15,-1 2-2-15,1 3 0 0,-1 0-2 0,0 4 1 16,2 2-3-16,0 4-9 0,2 0-26 0,5 5-7 16,2-1-24-16,1 4-168 0,4 0 203 15,7 3-73-15,2 1 109 0</inkml:trace>
  <inkml:trace contextRef="#ctx1" brushRef="#br1" timeOffset="-43910.185">19485 17706 2579 0,'-15'-1'40'0,"-1"2"-7"0,1 3 8 0,-1 3-16 15,0 2 0-15,4 3 6 0,-1 1-23 0,6 1-2 16,3 2-2-16,4-1-2 0,1 0-2 0,3-3 1 16,5 3 0-16,2-2 0 0,1 0 0 0,2-1 1 15,-1 2-1-15,2-2 1 0,-2-1-1 16,-1 2 1-16,0-2 0 0,-6 2 0 0,-1-4 1 16,-3-1 0-16,-1 0 1 0,-4-2-1 0,-2 0 1 15,-1-3 0-15,-1-1-1 0,-4-2 0 16,0 0-2-16,-3 0-55 0,-1-5-42 0,2 3-19 15,-1-3-77-15,1 3 6 0,-1-1-79 0</inkml:trace>
  <inkml:trace contextRef="#ctx1" brushRef="#br1" timeOffset="-43631.911">19664 17855 2244 0,'22'-11'145'0,"-2"0"-30"0,-3 1-32 16,-2-1-7-16,-5 1 6 0,-3 1-40 0,-5-3-12 15,-2 3-8-15,-2 1-5 0,-4 2-12 0,-4 1-3 16,-1 3-1-16,-3 2-1 0,-1 3-2 0,1 5 0 16,-2-3-1-16,3 9 0 0,0-2 0 0,2 2 3 15,2 2 2-15,5 2 1 0,2-4 4 0,2 4 6 16,3-5 1-16,6 1 0 0,3-3 6 0,3 0-6 15,4-2-1-15,-1-6 3 0,3 2-8 0,3-3-53 16,-1 0-102-16,3 1-143 0,-3-1-111 16,0-4 14-16,-2-7-213 0</inkml:trace>
  <inkml:trace contextRef="#ctx1" brushRef="#br1" timeOffset="-42595.244">17363 18646 1886 0,'14'-11'98'16,"-1"-6"-6"-16,-2 0-3 0,0-6-17 0,-2 2-8 15,-3-1 3-15,-2-1-24 0,-2 2-11 0,-2 0-7 16,-1 0 1-16,1 2-14 0,-3 0-1 16,-3 0-2-16,0 3 0 0,0 3-2 0,0 0-1 15,-2 2-2-15,5 2 0 0,-4 3-2 0,2 4-2 16,5 2-1-16,0 0 0 0,0 0-3 0,5 0 0 16,3 5 1-16,3-2 0 0,2 1 1 0,5 0 0 15,1 0 2-15,5-2-1 0,-2-1 1 16,4 4 0-16,1-5 0 0,-2 0 0 0,-1 1 0 15,0 2 0-15,-4-2-1 0,-3 2 1 0,-2 0 0 16,-3-1-1-16,-3 1 1 0,-6 5 0 16,1-3 0-16,-3 3 0 0,-3 2 1 0,-4 1-1 0,0 0 1 15,-1 4 0-15,0 0 0 0,1 0-1 16,1 0 0-16,0-1 1 0,2 1-1 0,3-1 0 16,0-1 1-16,4 0-1 0,2-1 0 0,3-2 0 15,1 0 0-15,3-4-17 0,5 0-19 0,0-2 0 16,2-1-27-16,5-3-51 0,-1 0-6 0,2-5 1 15,-1 1-54-15,1-5 46 0,0 0 8 0,-3-1-7 16,2-1 59-16,-5-2 29 0,-2-2 29 0,1 0 8 16,-3-3 42-16,-4 4 29 0,-5-1 6 15,-2-1-2-15,-5 1 34 0,2 4-9 0,-6 1-5 16,-5 2 3-16,-3 3-14 0,1 0-13 16,-4 0-5-16,0 4-4 0,-1 1-15 0,0 3-9 15,-5 0-4-15,5 6 0 0,2 0-12 0,-2 4-6 16,3-1-3-16,3 3 0 0,1 2-8 0,3-2-2 15,6 2 0-15,3-1 0 0,0-1-2 0,6 0 0 16,1-4-8-16,0 1-5 0,2-4-5 0,2-2-58 16,0-1 28-16,2-1-59 0,-2-4-31 0,2 0 0 15,0-7 15-15,-1 2-20 0,-1-3 27 16,-2-2 14-16,-2-1 79 0,-4-3-23 0,1 1 57 16,-4-1 43-16,-2-3 7 0,0 2-2 15,-1-1 45-15,-2 2-5 0,2 1 6 0,-3 2 7 16,0 0-10-16,3 6-17 0,-4-1-10 0,4 6-1 15,0 0-22-15,0 0-14 0,0 0-5 0,2 6-3 16,3 1-16-16,-1 1-5 0,3 1 0 0,2 3-1 16,2 0-5-16,0 0 1 0,2-1-3 0,-1 2-4 15,1-2-2-15,4-1-84 0,-1 1-34 0,0-5-7 16,-2 3-102-16,1-1 6 0,-1 1-79 16</inkml:trace>
  <inkml:trace contextRef="#ctx1" brushRef="#br1" timeOffset="-41548.62">18362 18385 1696 0,'6'1'89'0,"3"5"-10"16,-2 2-4-16,1 0 2 0,0 3-16 0,0 3-17 16,2-1-6-16,-2 6-3 0,1-4-21 0,-4 0-2 15,1-1-2-15,-1 0-2 0,-4-3-4 0,2 0 1 16,-2-1-1-16,0-3 1 0,0-2 0 0,0-1-1 15,-1-4-1-15,0 0 1 0,0 0 0 0,0 0 0 16,3-11 0-16,-4 2-2 0,-1-2 1 16,1-1 1-16,1 0-1 0,0-3 0 0,1 1 0 15,2-1-2-15,-1-1 1 0,5 3 2 0,-5 0-3 16,5 2-1-16,1 1 0 0,-1 4 2 16,2-1-2-16,-2 3 6 0,3 3 0 0,-2 1-1 15,4 0 5-15,-3 5-1 0,0 1 1 0,1 3-1 16,-1-1-1-16,0 3-3 0,-1 1 0 0,0 0 0 15,-1 1-3-15,-1 0 1 0,-1-1 1 0,-1-1-1 16,0 0 0-16,-2-1 2 0,2-1 1 16,-3-2 2-16,1-1 2 0,1-1 8 0,-2-1-3 15,2-2 1-15,-3-2 8 0,0 0-8 0,0 0 2 16,0 0-1-16,0 0-8 0,0 0-2 0,0-1 1 16,0 0-3-16,1 1 0 0,0-1-3 15,11-37 0-15,-9 31 0 0,1-2-1 0,-2 0 0 16,2 0-1-16,-2 3 0 0,3-1 0 0,-2 2 0 15,-1-3 0-15,1 5 0 0,-3 3 0 0,0 0 0 16,0 0 0-16,0 0 0 0,0 0 0 0,0 0 0 16,0 0-1-16,0 0 1 0,0 0 0 0,0 0 0 15,0 0 0-15,0 0 0 0,0 0 0 0,0 0 0 16,0 0 1-16,0 0-1 0,0 0 0 0,0 0 2 16,0 0-1-16,0 0 0 0,0-2 1 15,0 0 2-15,0 1 2 0,0-1 1 0,0 1 2 0,0 0 3 16,1 0-1-16,0 0 2 0,0 1 2 15,0-2-3-15,-1 0-2 0,0 1 0 0,2-1-4 16,-2 1-2-16,0 0 0 0,0 0-2 0,0-1-1 16,0 2-1-16,0 0 1 0,0 0 0 15,0 0-1-15,0 0 1 0,0 0 0 0,0 0 0 16,0 0 0-16,0 0 0 0,0 0 0 0,0 2 0 16,0-1-1-16,0 0 0 0,0 0 0 0,0 2 0 15,0 1 0-15,0-3 1 0,2 37-1 0,-2-38 0 16,0 1 0-16,0 0 0 0,1 2 1 0,1-2 0 15,-1-1-1-15,0 1 0 0,0 1-7 0,1-1-1 16,-1 0-5-16,0 0-11 0,0-1-1 16,0 0 5-16,1 0-13 0,-1 0 14 0,0 0 1 15,0-1-1-15,1 0 17 0,-1 0-3 0,-1-1 7 16,0 1-3-16,4-41 1 0,-4 42 0 16,0-1 0-16,0 0 1 0,0 0 0 0,0 1 0 15,0-4 0-15,3-36 0 0,-3 40 0 0,0 0 3 16,2-1 0-16,-1 0-1 0,0 1 3 0,0-1 2 15,0-2 1-15,1 2 0 0,-1 0 1 0,0-1-2 16,0 2 0-16,1 0 0 0,6 8-2 0,-8 3-2 16,0-2-2-16,0 0 1 0,0 3-2 0,3 0 1 15,0 0-2-15,2 2 1 0,2-2 1 0,0-2-1 16,3 1 0-16,1-2 1 0,2-1-1 0,2 0 0 16,3-3 1-16,1 1 0 0,1-4 1 15,-1-2-2-15,-3 0 2 0,2-2 0 0,-2-2-1 0,1-1 1 16,-2-3 1-16,-4-1-1 0,2-1 1 15,-5-1 1-15,5-3 0 0,-6 3 0 16,-2-1 1-16,-5-2-1 0,0 1 0 0,-4-1 0 16,-3 2-1-16,1 0 0 0,-7-2-2 0,-1 7 1 15,1-4-3-15,-4 3 0 0,0 4 0 0,-3 4 0 16,3 0-3-16,-3 3 1 0,0 2 0 0,3 0-1 16,0 1 1-16,4 1-19 0,1 3-26 15,5-1-13-15,0-2-33 0,6 4-255 0,1 4 298 16,3-1-104-16,0-1 156 0</inkml:trace>
  <inkml:trace contextRef="#ctx1" brushRef="#br1" timeOffset="-41345.894">19054 18148 2287 0,'4'0'63'0,"0"7"2"0,-2 1-9 0,-2 8-18 16,1 0-5-16,-1 6-1 0,0 0-23 0,0 4-1 16,0 1-3-16,-2-2-3 0,1-2-2 0,2 3-85 15,-1-1-56-15,2 0-17 0,2-1-113 16,2 0 8-16,3-2-108 0</inkml:trace>
  <inkml:trace contextRef="#ctx1" brushRef="#br1" timeOffset="-41042.344">19244 18409 1885 0,'-1'2'107'0,"-15"17"-17"16,15-9 3-16,1 3-22 0,0-1-6 0,1 0 5 16,3 2-28-16,3-1-10 0,0 0-6 0,4-2-2 15,2 0-11-15,0-4-2 0,2 2-1 0,1-5 0 16,2-2-2-16,0-1 0 0,2-1 0 15,-2-1-1-15,0-4 1 0,-4-2 2 16,1-3 9-16,-3-1-3 0,-2-1 7 0,-2-2 4 0,-6-1 0 16,-1-1 3-16,-1-1 4 0,2 3-1 15,-6-3-7-15,-3 2 1 0,-2 2-4 0,-1-1-8 16,0 3-1-16,-1 4-1 0,-2 0-9 0,-3 4-1 16,-2 1-3-16,3 4 0 0,-2 3-3 0,1 1-2 15,0 4-14-15,3 0-6 0,1 2-11 0,4 0-109 16,3 4-73-16,2 2-61 0,2-2-157 0,2 3 10 15,3 1-152-15</inkml:trace>
  <inkml:trace contextRef="#ctx1" brushRef="#br1" timeOffset="-40678.698">19590 18402 2183 0,'3'6'34'0,"1"4"2"0,2 1-2 0,-3 0 2 16,-1 2 1-16,1 1-11 0,-2-1-7 0,1 0 1 15,1 2-16-15,-1-3 1 0,-2-3-1 16,3 1 0-16,-2-3 1 0,0-2 0 0,-1-1 3 16,0-4-4-16,0 0 3 0,0 0-1 0,0 0 1 15,4-12-1-15,-2 2 0 0,2-1-1 0,0-2-2 16,-1-1 0-16,2 0 0 0,2 0-1 15,-1 2 0-15,1-1 0 0,1 3-1 0,0-1 6 16,1 1 3-16,-1 2-2 0,1 2 7 0,1 4 3 16,-1-3 0-16,-1 5 1 0,1 0 1 0,-2 6-5 15,1 0-2-15,-2 1 2 0,-1 5-7 0,0-3-1 16,-3 3-1-16,1 0 0 0,-2 0-1 0,0 1-1 16,-1-4-1-16,-1 4 1 0,-2-3-2 0,1 1-62 15,-1-4-91-15,1 2-70 0,0-1-115 0,0 1 10 16,0-4-163-16</inkml:trace>
  <inkml:trace contextRef="#ctx1" brushRef="#br1" timeOffset="-40193.104">19823 18504 1754 0,'3'-6'110'0,"0"-1"-2"0,-1-1 4 0,1 1-34 16,-2-4 0-16,0 0 5 0,2 1-41 0,-2-2-5 16,2 1-8-16,-1 1 0 0,2 0-7 0,-1 0-5 15,1 3-2-15,2-1-1 0,0 4-6 16,1-1-1-16,-1 3-1 0,0 1-1 0,0 1-1 15,0 1-1-15,-1 3-1 0,1 3 1 0,-2 1-2 16,2 3 0-16,-2 1 1 0,1 0-1 0,0 3 0 16,-4 2 0-16,2-1 0 0,-3-1 1 0,1 1 0 15,-1-1 1-15,-1-1-2 0,-2-3 0 16,1 0 1-16,0-3-49 0,2 2-40 0,0-5-13 16,0 1-71-16,0-2 6 0,-1-1-71 0</inkml:trace>
  <inkml:trace contextRef="#ctx1" brushRef="#br1" timeOffset="-39880.191">20041 18469 1887 0,'13'0'138'0,"3"-3"-15"0,-3 2-26 16,3-3-3-16,0-1 5 0,0 0-32 0,0-3-15 15,0-2-9-15,-1-1-4 0,-3 1-16 0,1-2-4 16,-5-1-1-16,0 0-2 0,-3-2-4 0,-3-1-2 16,-2 0-1-16,0-4-1 0,-3 0-3 0,-2-1-1 15,-3-1-1-15,1 2 1 0,-3-2-3 0,-1 5-1 16,1 1-1-16,-1 4 0 0,0 0-2 0,1 7 0 16,-1 4-1-16,2 6 0 0,2 3 0 15,-2 9 3-15,2-1 1 0,-2 6-1 0,4 3 3 16,1 2 2-16,2 0-1 0,-2 0 1 15,3 3 0-15,1-3-1 0,1 1 0 0,4-2-2 16,-2 3 0-16,3-6-90 0,0-1-88 0,4 2-90 16,0-3-136-16,5-5 14 0,-3-1-191 0</inkml:trace>
  <inkml:trace contextRef="#ctx1" brushRef="#br1" timeOffset="-39374.922">20326 18465 2276 0,'6'7'81'0,"3"0"6"0,1 1-7 0,2-4-25 16,-1 3-4-16,3-5 0 0,-1 0-30 0,1-2-3 15,0-1-2-15,-1-2-3 0,-1-4-2 0,-2-1 1 16,3 1 1-16,-7-5 1 0,2-1 1 0,-3-3 1 15,-2 2 0-15,-1 0 0 0,-2-3 1 0,-1-1-1 16,-1 1 1-16,0 2 0 0,-1-1-1 16,-3 2-2-16,4 2 0 0,-3 0 1 0,2 3-2 15,1 4-4-15,-1 1-3 0,3 4 0 16,0 0-5-16,0 0 0 0,-5 13-1 0,5-2-2 16,0 2-1-16,2 5 2 0,2 2-1 0,-2 4-1 15,1 4 2-15,1 0-1 0,1 5 1 0,1 4 1 16,-1 3 0-16,0 1-1 0,-2 3 1 0,1 0-1 15,2 3 1-15,0-2-7 0,1-2-6 0,1 0 0 16,0-4-10-16,-4-1-9 0,4-1-5 0,-7-7-1 16,2 0-12-16,-7-3-2 0,-1 0 9 0,-9-9-1 15,2-2 5-15,-5-7 20 0,-4-5 2 16,-1-4-1-16,-6-6 23 0,1-5 16 0,-1-5 9 16,2-4-2-16,-2-5 18 0,5 1 0 0,1-1 1 15,5-1 5-15,2 1-2 0,5 2-11 16,2-2-5-16,3 3-1 0,2 2-14 0,3 2-8 15,4-4-2-15,3 3 0 0,3 2-9 0,4 0-8 16,3 2-39-16,2 3-15 0,2 2-29 0,0 3 2 16,-1 1-43-16</inkml:trace>
  <inkml:trace contextRef="#ctx1" brushRef="#br1" timeOffset="-37182.973">21371 18157 1603 0,'-25'0'77'0,"-3"2"-21"15,-3 3 30-15,0 2-18 0,2 2 3 16,0 1 5-16,2 1-24 0,5 1-11 0,4 1-8 0,5-2 0 16,6 2-16-16,7 1-5 0,5 1-3 15,8-1-1-15,6-1-7 0,4 0-1 0,4 1 0 16,2 0 0-16,2-2 0 0,-1-4 0 0,1 6 1 15,-2-3-1-15,-6-2 2 0,-3-1 1 0,-3 4 0 16,-7-3 0-16,-4 1 2 0,-6-1 4 16,-6-3-1-16,-6 0-2 0,-6 3 4 0,-1-3-4 15,-8-1 1-15,-3-3 1 0,-1 2-5 0,1-4 0 16,-3 0-3-16,4 0-5 0,0-5-3 0,5-1-55 16,4-1-19-16,6-2-1 0,3 2-66 0,6-4-171 15,8-2 243-15,5 0-107 0,7-1 185 0</inkml:trace>
  <inkml:trace contextRef="#ctx1" brushRef="#br1" timeOffset="-36924.036">21467 18398 1241 0,'7'15'141'16,"-4"-4"32"-16,6 0-25 0,1-1 0 0,0-4 6 15,3-1-30-15,7-1-10 0,1 0-10 0,4-4-4 16,2-4-11-16,-1-3-8 0,2-1-5 0,-1 0 2 15,-2-5-12-15,-5 1-5 0,-3-3-6 0,-7-1-2 16,-3 0-9-16,-6 1-12 0,-3 0-3 16,-7 4 1-16,-3 0-16 0,-5 1-7 0,-6 4-4 15,0 4 1-15,-5 2-9 0,0 2-4 0,4 4 0 16,0 1 1-16,2 5-3 0,2 5-17 0,4-6-25 16,4 6-7-16,6 1-30 0,3 4-219 15,2-4 262-15,7 6-94 0,8-2 142 0</inkml:trace>
  <inkml:trace contextRef="#ctx1" brushRef="#br1" timeOffset="-36466">21902 18316 2234 0,'5'5'79'0,"-2"2"-26"0,1-1 9 0,2 9-18 16,-2-3-1-16,1 3 4 0,0 1-23 15,-2 1-6-15,0 1-6 0,1-1-2 16,-1 4-7-16,0-6 0 0,0 3 0 0,-1-7 1 16,-1 2-1-16,-1-7 2 0,2-1 0 0,-2-5 1 15,0 0 0-15,2-9 0 0,-2 1 2 0,1-6-1 16,0 0 0-16,3-2 1 0,-2-1 0 0,3 0-1 16,1 0 1-16,2 2-2 0,0-1-1 0,2 5 2 15,0-2-4-15,1 6 1 0,2-1 4 16,-5 7-2-16,0 0 3 0,2 2-5 0,-3 0 2 15,0 6 1-15,1 0-3 0,-3 4 1 0,1 1-5 16,1 1 0-16,-2 0 0 0,-1 3 0 0,-4-3 0 16,-1 2 0-16,-1-3 1 0,1-2 1 15,-3-2 0-15,1-1 1 0,0-4 2 0,3-3 1 16,0 0 2-16,0 0-1 0,-8-12 2 0,8 2 1 16,0-2 0-16,1-4 0 0,0 1 1 0,4 0-2 15,-1-1 1-15,2-1 8 0,1 1-1 0,1-2 10 16,-1 6-3-16,3-4 0 0,0 1 12 0,0 4-9 15,1 3 5-15,-1 1-10 0,-2 4-4 16,2 3-6-16,-1 3-2 0,-2 5 0 0,-1 0-6 16,-2 6-3-16,0 1 0 0,-3 0-1 0,0-1 0 15,-1 4-2-15,-2-4-13 0,1 5-8 16,-2-3-8-16,1 1-133 0,0-3-140 0,1 2 143 16,1 2 164-16,4-3-165 0</inkml:trace>
  <inkml:trace contextRef="#ctx1" brushRef="#br1" timeOffset="-36182.795">22361 18406 1927 0,'11'-4'142'0,"1"2"7"0,2-1-27 0,-2-2-36 0,-1 1-11 16,1 0-1-16,-3-5-43 0,0-1-5 15,-4 3-8-15,-2-1 1 0,-3-3-9 0,-1 0 0 16,-3 0 0-16,-4-1 2 0,0 2-1 0,0 2 8 16,-1 3 0-16,-1 0-1 0,0 3 10 0,3 1-4 15,0 2 1-15,2 6-1 0,-2 0-4 0,5 5-4 16,1-2-3-16,1 3 1 0,0 2-6 0,5 1-3 16,0-1 0-16,2 0-1 0,3-3-2 0,2-1-39 15,3 4-60-15,4-3-29 0,0 1-72 16,7 0 7-16,9 1-93 0</inkml:trace>
  <inkml:trace contextRef="#ctx1" brushRef="#br1" timeOffset="-35739.527">23163 18397 2175 0,'27'-9'67'0,"2"6"-21"0,2-5 16 0,-6 0-5 16,-2-5 2-16,-1 4 14 0,-5-5-23 15,-5-1-7-15,-3 2 2 0,-5-5-29 0,-2-1-5 16,-2-1-1-16,-6-2 0 0,-3-2-4 0,-3 2 2 15,-2-3 0-15,-2 1-1 0,-3 1 3 0,2 5-2 16,-3-1-2-16,4 7 3 0,2 2-4 0,-1 5 1 16,2 4-1-16,5 3-2 0,0 6 0 0,3 4-3 15,4 3 1-15,1 5 1 0,0 4-4 0,6 4 2 16,4 2-3-16,0 4-1 0,2 0 2 0,2 2-1 16,1 0 2-16,-2 0 0 0,3 2-2 0,-2-1 1 15,-2-1 2-15,-1-2 0 0,-2 1 2 0,-3-3 0 16,-1 0 0-16,-4-4 1 0,-1-2 0 15,-5-6 0-15,-1-2-1 0,-5-4 0 16,-1-3 0-16,-5-5-33 0,-1-4-16 0,0-2-2 16,-2-7-40-16,3-3-105 0,-2-2-68 0,3-4-26 15,1 0-135-15,3-1 8 0,2-2-107 0</inkml:trace>
  <inkml:trace contextRef="#ctx1" brushRef="#br1" timeOffset="-35439.666">23514 18465 1982 0,'19'-7'175'0,"-2"-2"-33"0,-3 0-32 0,-3-4-2 16,0 2 28-16,-3 1-77 0,-4-4-23 15,0 6 3-15,-4-7 1 0,-3 5-26 0,1 2-6 16,-3 0-3-16,-1 4-2 0,-3-1-4 0,0 5-5 15,-2 0 1-15,-1 6-3 0,3 3-1 0,-3 0 2 16,2 3-1-16,2 2 0 0,1 0 2 0,2 2 3 16,3 3 0-16,2-1 0 0,2 0 2 0,7 0-5 15,0-1-22-15,4 1-4 0,1-5-17 16,1-2-92-16,1-1-32 0,5-2-17 16,0-3-112-16,3-2 4 0,1-1-65 0</inkml:trace>
  <inkml:trace contextRef="#ctx1" brushRef="#br1" timeOffset="-35133.406">23898 18369 1978 0,'-4'-10'162'16,"-1"2"-54"-16,-2-1-17 0,-1 2-11 0,-1 2-2 15,-1 4-22-15,1 1-17 0,-1 3-7 0,-1 3-1 16,1 0-20-16,2 4-5 0,-1 2-2 0,2 3 0 16,2 1-4-16,1 1 0 0,0 1 0 0,4 1-2 15,0-3 1-15,3 3-27 0,0-4-8 0,2-3 1 16,0 2-30-16,1-6-25 0,1 1-12 15,0-4-4-15,0 0-25 0,1-5 38 0,-1-3 8 16,1-3-9-16,0-2 46 0,0-2 17 0,0-1 21 16,0-3 13-16,-1-1 24 0,0-1 38 15,0 1 1-15,-1 2-2 0,0 0 42 0,-1 1-8 16,0 1 9-16,0 1-1 0,-3 3-10 0,2 4-16 16,-4 3-6-16,0 0 1 0,0 0-23 0,0 0-15 15,17 34 31 1,-12-22-59-16,0 6-4 0,1-4 0 0,2-3-5 15,-2 3-8-15,4-3-9 0,-3 0-7 0,2-1-95 16,3-4-53-16,-6-2-35 0,5-3-127 0,-2 0 7 16,1-1-109-16</inkml:trace>
  <inkml:trace contextRef="#ctx1" brushRef="#br1" timeOffset="-34925.72">24093 17953 2106 0,'0'-9'144'16,"0"9"-12"-16,0 0-17 0,4 8-2 0,-4 5 0 16,0 5-22-16,2 7-22 0,-1 1-7 0,2 9-2 15,-2 1-26-15,1 1-11 0,1 3-3 16,-1-1-2-16,1-1-11 0,1-4-1 0,-1 0-1 16,1-5-2-16,2 0-1 0,-3-5-66 0,3 0-29 15,0-4-5-15,-4-1-79 0,2-1 5 0,-3-4-67 16</inkml:trace>
  <inkml:trace contextRef="#ctx1" brushRef="#br1" timeOffset="-34740.429">23879 18120 2455 0,'14'-7'123'0,"2"1"-27"0,4 2-36 16,1 2-3-16,0 1 2 0,2 1-42 0,1 1-6 15,-1 4-28-15,0 2-15 0,0 3-19 16,-2 1-207-16,1 3 229 0,3-1-71 0,-5 2 101 16</inkml:trace>
  <inkml:trace contextRef="#ctx1" brushRef="#br1" timeOffset="-33725.127">24401 18400 2575 0,'4'-20'141'0,"0"1"-50"0,-1 1-19 0,1 2 0 16,-1-1 3-16,-2 4-26 0,0 3-19 0,1 0-8 16,0 7-3-16,-2 3-21 0,0 0-4 0,0 0-2 15,6 8-1-15,-4 3-3 0,1 3 3 16,-2 1 1-16,2 2 0 0,0 0 4 0,1 3 0 15,0 0 0-15,-1-2 1 0,2 0-1 0,0-2-14 16,1 1 1-16,1-3 1 0,-1-2-14 0,1-2 0 16,-1-5 0-16,4 0-3 0,-4-5 5 0,3-2 13 15,-2-3 1-15,1-2-3 0,2-3 16 0,-3-1 1 16,2 0 2-16,-3-6 2 0,0 3 1 0,1-1 2 16,0 3 0-16,-1 1 3 0,-6-5 2 15,1 5 11-15,1 3-3 0,0 0 1 0,0 4 8 16,-2-2-12-16,0 6 1 0,0 0 3 0,0 0-15 15,-1 8-1-15,2 2-2 0,-1-1-1 16,3 6-1-16,0-2-1 0,0 2 1 0,-1 1-1 16,3-1 0-16,1 1 0 0,1 0 1 0,1-2-1 15,-3-2 1-15,4-1-1 0,1-1 2 0,-2-1 0 16,3-7 1-16,-1-2 1 0,1 0 0 0,-2-6 0 16,3 0 2-16,-2-5-1 0,-2-2 1 0,0-4 0 15,-2 2 0-15,-2-2-1 0,0-2 1 16,-3 2-1-16,-1 0 0 0,-1-3 0 0,-2 3 0 15,-2-2 0-15,2 2-1 0,-1 1 1 16,0 1-2-16,2-1 1 0,1 4 0 0,1 0 6 16,1 3-3-16,2 3-1 0,1 0 4 0,2 3-7 15,1 2 2-15,0 1 2 0,0 1-9 0,2 4 0 16,2 0 0-16,0 1 0 0,-1 0 1 0,2 3 0 16,-1-3 1-16,1 1-1 0,-1 2 0 0,-3-3 0 15,1 0 1-15,-3 1-1 0,2-2 1 0,-4 0 0 16,0-2-1-16,-1 2 1 0,-2 0 0 0,0 1-1 15,-1 0 1-15,0-1 0 0,0 5-1 0,0-4 0 16,-1 3 0-16,0 0 0 0,1-3 0 0,-2 1 1 16,2 2-1-16,0 2 0 0,0-2 1 0,0 4 0 15,3-4 0-15,-1 2 0 0,2-1 1 16,2 0 0-16,0-2 1 0,3 1-1 0,0-4 0 16,3-3 2-16,4 2-1 0,0-4 1 15,3 0 0-15,0-6 2 0,-1 1-1 0,0-5 1 16,-1-1 0-16,-1-3 0 0,-1-2 1 0,-4 2 0 15,0-1-1-15,-2-4 0 0,-2 2-1 0,-2 0 1 16,-1-2-1-16,-4 1-1 0,-1-2 0 0,1 3 0 16,-4-1-3-16,-1 5-2 0,-1 2-2 0,0 1 1 15,-3 4-5-15,1 6 0 0,1 3-3 16,-4 4 2-16,0 1 0 0,3 6 1 0,1 1 2 16,1 2-1-16,4 3 2 0,1-3 4 15,1 3 0-15,2-1-3 0,3-1 4 0,0 0-2 16,4-2 1-16,-1 1-1 0,1-3-3 0,-1-4-11 15,1 0 0-15,-3-8 4 0,7 3-11 0,-4-5 12 16,3-1-3-16,-1-4-5 0,1-5 15 0,2 1 2 16,-2-2 2-16,4-3 3 0,-4-4 2 0,2 3 0 15,-3-1 0-15,1-1 1 0,-1 0 0 0,2-2 0 16,-1 5 1-16,-1 1-1 0,0 0 2 0,0 2 2 16,0 3 0-16,2 2 0 0,-1 5 4 0,1 1-6 15,-1 5 1-15,1-2-1 0,1 7-3 16,0 3-2-16,-1 0-1 0,-2 3 3 15,-1 3-1-15,-2 0 8 0,-2 4-1 0,-6-1 1 16,-2-2 9-16,-4 1-2 0,-4 0 2 0,-4-2-3 16,-5 1 0-16,-2-5-6 0,-4-3 0 0,0 1-1 15,-167 28-288 1,195-45-6-16</inkml:trace>
  <inkml:trace contextRef="#ctx1" brushRef="#br1" timeOffset="-23195.03">22210 12849 636 0,'-9'-4'142'0,"6"3"-140"0,3 1 113 15,0 0 43-15,13-3-5 0,2 2-40 0,5 1-14 16,6 0-10-16,6-5 1 0,1 3-19 0,7-2-7 16,0-1-8-16,4-1 1 0,2-1-12 0,4-1-15 15,2 1-1-15,-1-3-2 0,1 3-16 0,3 2 1 16,-5-2-3-16,-2 5-15 0,-3 1-2 0,-7 2-259 16,-2 6 252-16,-5 4-58 0,-7 1 74 15</inkml:trace>
  <inkml:trace contextRef="#ctx1" brushRef="#br1" timeOffset="-18258.486">27858 12665 366 0,'-2'21'99'0,"2"0"-28"0,0-1-5 16,0-3 20-16,0 2-83 0,0-2 0 0,0-1 0 0,0-4-1 15,0 1-1-15,-1-4-2 0,-1 1-3 16,1-5-68-16,-1 1-12 0,2-6 35 0,0 0 49 16,0 0-49-16</inkml:trace>
  <inkml:trace contextRef="#ctx1" brushRef="#br1" timeOffset="-18086.689">27778 12754 237 0,'0'-16'72'16,"-1"-1"-71"-16,1 1 69 0,-1-2 15 0,-1 1 6 15,2 0-9-15,0 1 4 0,0 2-4 0,4 1-3 16,-1 4 1-16,0 0-8 0,2 1-2 0,0 4 0 15,3 3-12-15,-2 1-16 0,1 2-6 0,2 2 0 16,-2 1-19-16,2 0-5 0,1 5-2 0,-2-2-1 16,1 0-4-16,0 0-2 0,-1 1 2 15,1 1-1-15,1 0 0 0,0 1-1 0,-1-5-2 16,1 4-12-16,-1-2-3 0,1-1-132 0,-3-2 135 16,2 1-35-16,-3-1 46 0</inkml:trace>
  <inkml:trace contextRef="#ctx1" brushRef="#br1" timeOffset="-17920.917">27880 12568 813 0,'0'0'116'0,"0"0"-114"0,0 0 54 16,0 11 28-16,5-1 15 0,2-2-54 0,0 7-4 16,2-3-10-16,-1 4-1 0,2 3-5 0,-1-2-6 15,1 2-2-15,-1 2 0 0,3 1-8 0,0 1-22 16,0 2-91-16,1 1 70 0,-1 1 35 15,0-2-36-15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41:12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6817 3187 190 0,'28'-1'-59'0,"-5"2"18"15,-5 2 2-15,-2 0-11 0,-4 2 50 0</inkml:trace>
  <inkml:trace contextRef="#ctx0" brushRef="#br0" timeOffset="11101.526">13225 3844 57 0,'40'-6'4'0,"1"-1"-15"0,5 1 11 0,-1 0-49 16,2 0 49-16,5-3 0 0,2 2 0 0,4 1 0 16,2-1 0-16,1 3 0 0,2-3 0 0,1 2 0 15,3-1 0-15,1 1 0 0,0 3 0 16,-2-2 0-16,3 0 0 0,2 2 0 0,-2 1 1 15,2-2 0-15,0 2 0 0,0 1 0 0,0 0 0 16,0 1 0-16,1-1 0 0,-3 0 0 0,1 3-1 16,-1-2 1-16,0 1 0 0,-1 1 0 0,1 2 0 15,-3-3 0-15,1 3 0 0,3 1-1 0,-4-1 1 16,1 2 0-16,-2-4-1 0,1 3 0 0,-5-3 0 16,6 2 0-16,-3-1 1 0,3-3 19 0,-2 1 14 15,-1-2-7-15,0 1 27 0,2-1-8 16,-2 0 4-16,3-1 8 0,-2 0-9 0,2 0-10 15,-2-4-13-15,-1 2 0 0,1 0-12 0,-2 1-4 16,0-3-3-16,-6 1-1 0,-1-1-3 0,-1 0 0 16,-3 2 0-16,-3-2 0 0,-1 0 1 0,-3-1 2 15,-4 2 0-15,-3 2 0 0,-6 1 2 0,-1-3-2 16,-7 2 1-16,-3 0-1 0,-2 2-1 0,-6 2-102 16,-3-2 94-16,-8 1-19 0,-2 1 22 0</inkml:trace>
  <inkml:trace contextRef="#ctx0" brushRef="#br0" timeOffset="31122.254">1431 3818 1069 0,'-16'12'81'0,"-1"12"-4"0,-5 6-2 0,1 14-15 15,-3 5 2-15,1 15 1 0,-2 5-16 0,4 14 3 16,0 9-1-16,3 10-2 0,3 6 3 16,1 6-11-16,3 2-2 0,4 4 2 0,3-1-13 15,5-3-6-15,4-1-7 0,5-6-1 0,4-5-7 16,7-13-2-16,3-5 0 0,8-14-2 16,3-6-1-16,1-10-27 0,4-6-39 0,4-16-17 0,1-2-48 15,2-7 3-15,0-1-60 0</inkml:trace>
  <inkml:trace contextRef="#ctx0" brushRef="#br0" timeOffset="43648.853">28000 10400 606 0,'8'0'321'0,"-1"9"-94"0,2 5-17 0,-3 5 66 16,0 5-254-16,-2 10-4 0,-1 8 5 0,0 7-3 15,-2 5 1-15,-1 7 3 0,-2 2-5 0,2 1-4 16,-3 3-4-16,2-2 0 0,-2-1-5 0,2-5 1 16,0-2-1-16,0-6-1 0,-1-3 0 0,2-5 1 15,-1-5 0-15,1-8 1 0,1-3-1 0,2-11 0 16,-1-5 0-16,5-10 1 0,-1-4 0 15,1-10 0-15,3-6 0 0,1-6 0 0,1-5 1 16,2-2-3-16,2-2 0 0,0-3 1 0,3 0-2 16,-2 2-1-16,3 1 0 0,1 0-2 15,0 5 1-15,0 4-1 0,0 3 8 0,-3 6-2 16,2 3 4-16,-3 6 1 0,0 7 2 0,-3 2 3 16,-1 6 3-16,-1 7 0 0,-4-1-6 0,0 4 0 15,-2 3-1-15,0 0-4 0,-2 2 0 0,-1 1-2 16,0-1-3-16,-2 2-21 0,-1 1-42 0,0 2-20 15,0-2-46-15,0 1 5 0,0-4-62 0</inkml:trace>
  <inkml:trace contextRef="#ctx0" brushRef="#br0" timeOffset="43959.474">28643 11155 1402 0,'-4'6'98'0,"2"5"-63"16,2-1-17-16,0 2 59 0,0 1-38 0,5 0 17 16,-2 2-5-16,2-3 1 0,3 0 14 0,-1-1-14 15,3-4 0-15,2-1 1 0,-1-2-17 0,3-3-7 16,2-1-4-16,-1-2 0 0,-2-4-9 0,5-4-2 16,-3-1-1-16,-3-5-1 0,1 1-2 0,-6-1-1 15,0-3 1-15,-2 3 0 0,-3-1-2 0,-2 2 1 16,-5-1 1-16,-3 4-1 0,-2 2 1 15,-4 2-3-15,-2 1-1 0,0 3 0 16,-1 3-4-16,2 2-1 0,0 3-1 0,1 3-3 16,-1-2-1-16,2 4-47 0,4 5-17 0,-1-3-1 15,6 1-54-15,-1 0-125 0,4 3 189 0,5-3-95 16,3 2 154-16</inkml:trace>
  <inkml:trace contextRef="#ctx0" brushRef="#br0" timeOffset="44282.757">28972 11077 1324 0,'0'0'81'16,"0"0"-8"-16,0 0 0 0,0 0 17 0,0 0-20 15,2 14-10-15,-4-7 19 0,1 6-15 0,-1-2-2 16,-1 0 2-16,2 2-20 0,0 2-10 0,-1-1-7 16,2 0-1-16,3 1-14 0,1-2-2 0,1-1-1 15,1-2 0-15,1 0-3 0,2-4-1 16,2 0 1-16,-1-3 1 0,1-3-1 0,1-3 1 15,-1 1 0-15,3-6-2 0,-4 0 1 0,1-1 1 16,-1-5-2-16,-2 1 1 0,0 0-1 0,-1 0-1 16,-1-1 0-16,-2 2 1 0,1-2-1 0,-1 4 17 15,-3-1-3-15,0 2-3 0,2 0 14 0,-3 5-11 16,0-3 2-16,0 7 7 0,0 0-17 0,0 0-4 16,2 7 0-16,1-1-2 0,0 4-3 0,1 3-1 15,2 0 0-15,0 3 0 0,0-1 0 16,2 3-13-16,-2-3-29 0,-1 5-9 0,1-4-29 15,-1 1-175-15,0-2 215 0,-3 0-81 0,-3-1 122 16</inkml:trace>
  <inkml:trace contextRef="#ctx0" brushRef="#br0" timeOffset="44611.517">29467 11055 1055 0,'5'-11'152'0,"0"2"-20"16,-4 4 0-16,-1 0 2 0,-1 0-26 16,-4 5-17-16,-4 0 3 0,0 3-23 0,-8 3-2 15,3-1 2-15,-2 4-29 0,0 2-11 0,1 0-6 16,1 0-2-16,2 0-14 0,4 1-3 0,5 3-1 16,0-2-1-16,3-2-4 0,4 1 1 15,5 0 0-15,-1-1 0 0,6 1 1 0,-1-3 0 16,2 0 0-16,0 1 0 0,1-3 0 0,0 2 0 15,-2-3-1-15,-1 3 2 0,-2-3-2 0,-2 1 3 16,-2-3 1-16,-2 0 0 0,-1 1 3 0,-4-4 1 16,0 1 0-16,-4 0 1 0,1-2 0 0,-6 0-2 15,2-2-2-15,-5 0 2 0,3-1-4 0,-2-3-17 16,-1 1-20-16,3-2-11 0,1 0-27 0,3-1-153 16,1-3 188-16,4 2-72 0,4 1 109 0</inkml:trace>
  <inkml:trace contextRef="#ctx0" brushRef="#br0" timeOffset="44767.173">29620 11067 1240 0,'-1'14'123'0,"0"-2"-5"16,1 1 0-16,-3-1-1 0,2 3-27 0,-2-3-2 16,0-1-9-16,0 2-27 0,-2 0-6 0,3-2 1 15,-3 2-34-15,0-2-33 0,0-3-44 0,0 2-14 16,1-4-55-16,1 0 3 0,-1-3-60 0</inkml:trace>
  <inkml:trace contextRef="#ctx0" brushRef="#br0" timeOffset="44914.761">29625 10913 1422 0,'4'-15'181'0,"-1"2"-177"0,-1 3 92 15,-1-1 34-15,1 2-7 0,2 3-32 0,0 1-30 16,-3 3-8-16,0 2 1 0,2 0-36 0,-3 6-6 15,1 0-7-15,-1 5-17 0,0 1-8 0,0 4-182 16,-1 0 187-16,-3 5-49 0,-1 0 65 0</inkml:trace>
  <inkml:trace contextRef="#ctx0" brushRef="#br0" timeOffset="45494.086">29750 11093 1525 0,'2'-5'130'0,"-1"2"-10"0,3 1-1 16,-4 2-26-16,0 0-10 0,0 0 4 16,0 0-35-16,9 16-16 0,-9-6-8 0,0 3 2 15,0-1-19-15,2 4-3 0,-1-4-2 0,-2 3-1 16,0-1-1-16,0-3-1 0,-1 0 1 0,1-4-1 16,1 2 1-16,-1-3 0 0,0-2 1 0,1-4-1 15,0 0 0-15,0 0 1 0,16-4-2 0,-10-3 1 16,1-2 0-16,4-2-1 0,-2-1 0 0,3-2 0 15,0 1-1-15,-3-1 0 0,4-1 0 16,-2 2-1-16,0 1 0 0,0 4-1 0,-1 2 0 16,-1 1 0-16,-2 1 0 0,-1 4-2 0,-2 0 1 15,0 6-1-15,-2 0 0 0,-2 2 0 0,1 2 1 16,2 2-1-16,-1 2 1 0,1-2 1 16,0 1 0-16,2 1 0 0,1-3 0 0,3 0 0 15,0-2 0-15,2-3 0 0,1-2 0 0,0-2-1 16,2-2 1-16,0-4 0 0,0-2 0 0,0-1 0 15,-2-3 0-15,1-1 1 0,-3-1 1 0,-3-2 0 16,0-1 0-16,-3-1 0 0,0 3 1 0,-4 0 0 16,0-2-1-16,-3 2 0 0,0 2 0 0,-1 2-1 15,-4 2 0-15,1 1 0 0,1 2-1 0,-2 3-2 16,0 1 1-16,0 3-1 0,2 5-1 0,0-1 1 16,1 7-1-16,1-1-1 0,2 3 2 0,1 3 1 15,1 3-1-15,1 0 1 16,3 4 0-16,2 4 0 0,-1-3 1 0,1 4 0 15,0 3 0-15,-1 0 17 0,1-1-4 0,-2-3-2 16,-2 3 12-16,0-4-8 0,-2-4 3 0,-4-1 5 16,-2-2-13-16,-2-2-1 0,-3-6-1 0,-2 2 1 15,-2-3-1-15,-2-3-2 0,-2-1 1 0,-1-2-1 16,1-4-1-16,-1-4-5 0,1 1-12 0,5-4-8 16,1-2-12-16,6-4-114 0,4-1-85 0,8-1 98 15,4-4 135-15,8-4-137 0</inkml:trace>
  <inkml:trace contextRef="#ctx0" brushRef="#br0" timeOffset="45785.066">30701 11096 1907 0,'-9'15'60'0,"1"2"-21"0,-1 1 13 0,4 3 3 15,-1-1-4-15,2-1 7 0,3-1-2 0,2-2-16 16,7 1-4-16,5-4-2 0,-1-1-18 0,4-2-4 16,-2-4-1-16,3-1-1 0,1-4-3 0,-1-1 0 15,-2-5 3-15,-2-1-4 0,1-4 3 0,-1-1-4 16,1-1 1-16,-5-1 2 0,-3-3-5 0,-5 0 2 16,-2 2-5-16,-4-2 3 0,-3 3 0 0,-5-2-2 15,-4 3 0-15,-2 3-1 0,-2 0 0 0,0 4-3 16,-2 0-13-16,-1 5-3 0,1 0-11 15,3 3-56-15,0 0-31 0,3 2-13 0,3 1-77 16,3 1 3-16,3 0-52 0</inkml:trace>
  <inkml:trace contextRef="#ctx0" brushRef="#br0" timeOffset="45975.475">30887 10586 1905 0,'4'13'104'0,"-4"3"-10"16,0 5-36-16,-4 6-16 0,2 5-9 0,-3 6-1 16,0 1-19-16,0 3-1 0,0 4-5 15,2-2 0-15,0 0-3 0,3 0-3 0,0-2-24 16,3 0-12-16,0-6-18 0,3-2-154 0,2-2-65 16,0-1 98-16,6-1 176 0,-1-5-182 0</inkml:trace>
  <inkml:trace contextRef="#ctx0" brushRef="#br0" timeOffset="46280.875">31192 11046 1815 0,'-8'-3'74'0,"-1"3"3"16,-2 0-17-16,-3 6-8 0,0 0-3 0,2 5-19 16,-3 3 0-16,2-2 5 0,2 3-26 0,2 2-2 15,2-1-2-15,2 0-1 0,2-3-2 0,2 0-1 16,1-1-1-16,1-2 0 0,3-1 0 15,0-3-2-15,2-1 0 0,0-3-4 0,1-2-1 16,1-2-12-16,2-4 6 0,-2 0 0 16,2-3-9-16,0-1 13 0,0-1-4 0,0 0 0 15,1 1 14-15,-3-2 2 0,1 7 6 0,0-3 1 16,-1 5 3-16,-3 1 11 0,1 2 0 0,1 2-1 16,-3 5 12-16,0 3-12 0,2-1 3 0,-2 2-2 15,-1 1-10-15,-1 0-5 0,0 1-3 0,0-2-1 16,-1 0-4-16,1-2-14 0,-2 0-42 0,0-2-13 15,2-2-37-15,1-3 3 0,1-1-51 0</inkml:trace>
  <inkml:trace contextRef="#ctx0" brushRef="#br0" timeOffset="46477.588">31465 10608 1830 0,'-10'28'80'0,"2"7"-2"0,0 5-7 0,-1-1-19 16,2 6-1-16,-1-1 4 0,3 2-25 0,-1-3-7 15,1 3-7-15,-1-7-3 0,-1-2-8 0,-1-2-79 16,0-6-43-16,1-3-22 0,-4-2-101 0,1-2 8 16,-3-5-97-16</inkml:trace>
  <inkml:trace contextRef="#ctx0" brushRef="#br0" timeOffset="46635.1">31235 10875 1572 0,'20'-11'77'16,"2"1"-33"-16,3 5 1 0,-2 0-8 0,4 4 0 16,-1 2-2-16,0 5-14 0,0 4-3 0,-3 1-2 15,-2 2-16-15,-2 5-68 0,-3 2-41 0,-4-1-6 16,-1 2-88-16,-2 2 6 0,1-1-78 0</inkml:trace>
  <inkml:trace contextRef="#ctx0" brushRef="#br0" timeOffset="46882.518">31730 11091 1169 0,'7'-13'181'0,"-3"1"-59"0,1 1-7 0,-3 0-14 16,-4 0-1-16,-3 0-13 0,-1 3-21 0,-3 2-6 15,-2 5-1-15,0 1-25 0,-5 1-11 16,2 0-4-16,1 6-1 0,-1 1-12 0,2 1-2 15,-1 1-2-15,4 1 0 0,0 0-2 0,4-1 0 16,0 0 0-16,5-2 0 0,0 2 0 0,3-1 0 16,1 1 1-16,3-7 1 0,1 5 1 0,1-3 1 15,2 1 9-15,0-4-1 0,0 0 6 0,3 1 14 16,-1 2 1-16,0-2-4 0,-1-1 16 0,0 4-15 16,1-3-4-16,3 2 7 0,-1 1-19 0,-3-2-5 15,0 0-4-15,4 0-10 0,-2 1-5 0,2-1-223 16,0 2 218-16,0 0-52 0,0-2 68 15</inkml:trace>
  <inkml:trace contextRef="#ctx0" brushRef="#br0" timeOffset="49313.956">19519 16102 1004 0,'6'-6'172'0,"4"-1"-170"15,3 4 94-15,0-3 111 0,6 1-84 0,2 3-58 16,5-3-36-16,1 0 7 0,2-1 3 0,1-1-16 15,2 3-2-15,0-1-5 0,-2 0-8 16,-1 0-1-16,0 4 0 0,-2-1-13 0,-4 1-23 16,0-3-6-16,-4 4-240 0,-1-1 250 0,0 0-69 15,-3-2 96-15</inkml:trace>
  <inkml:trace contextRef="#ctx0" brushRef="#br0" timeOffset="49466.283">19987 15902 1139 0,'10'-9'177'0,"1"2"-175"0,1 5 97 0,2-2 111 16,1 4-88-16,-1 1-51 0,1 3-1 16,2 4-2-16,-3 1-1 0,-2 3-3 0,-3 1-18 15,-3 3-4-15,-6 5 4 0,-2 1-23 0,-11 8-4 16,1-2-52-16,-8 7-48 0,-2 2-33 0,-12 0 4 16,-7-3-71-16</inkml:trace>
  <inkml:trace contextRef="#ctx0" brushRef="#br0" timeOffset="51722.511">19369 15367 790 0,'-6'-7'142'16,"3"4"-140"-16,3-1 83 0,1 1 74 0,2-1-56 15,2-1-43-15,2 3-7 0,3 0-9 0,2-1-6 16,2-2-8-16,-2 0-7 0,4-1-4 0,2-1 3 16,1-1-11-16,4-1-3 0,1-1-2 0,1 3-1 15,1-4-3-15,2 2-19 0,-2 1-30 16,-1 1-8-16,-3 0-34 0,-4 2-126 0,-4-2 173 16,-4 0-77-16,-3 1 119 0</inkml:trace>
  <inkml:trace contextRef="#ctx0" brushRef="#br0" timeOffset="51881.844">19704 15155 48 0,'-5'-3'154'0,"0"3"6"0,2-3 0 0,-1-1-10 16,2 1 1-16,2 3 7 0,0 0-19 0,0 0-13 16,0 0-6-16,0 0-1 0,11 2-18 0,-4 3-9 15,1 1-8-15,1 1 3 0,1-1-15 0,0 4-17 16,-1-2-7-16,-1 3 1 0,1-4-21 0,-4 2-8 16,-1 2-2-16,-4-1-2 0,-2 2-8 0,-5 0-60 15,-3 6-84-15,-6-1-68 0,-2 5-109 0,-1 3 10 16,-4-2-154-16</inkml:trace>
  <inkml:trace contextRef="#ctx0" brushRef="#br0" timeOffset="55479.437">19025 12940 511 0,'-7'-4'35'0,"7"3"10"0,3-1-35 0,1-1 73 15,2 0-49-15,4-1-3 0,2 1-2 16,8-3-3-16,-1 1-1 0,4-2 8 0,4 0-2 0,1-1 0 16,4-1 8-16,4 1-14 0,0 0-2 15,0 0 1-15,-2-1-16 0,1 1-2 0,-5 0-2 16,0 0-15-16,-4 0-4 0,-1 2-111 0,-3-1 116 16,-2-1-31-16,-1 3 41 0</inkml:trace>
  <inkml:trace contextRef="#ctx0" brushRef="#br0" timeOffset="55653.587">19549 12693 339 0,'-3'-5'23'0,"3"5"73"16,0 0-53-16,0 0 90 0,0 0-21 0,0 0-13 15,10-11-8-15,-1 11 0 0,1 3-16 0,-2-2-1 16,2 0-4-16,3 4-1 0,-3 1-3 0,1-1-12 16,-2 4-3-16,0 1 0 0,-3 0-15 0,0 1-10 15,-2 2-3-15,-3 2 0 0,-1 2-12 0,-2 1 0 16,-4-1 0-16,-7 5-3 0,0 0 1 0,-6 1-109 15,-2 0 98-15,-2 1-19 0,-9-6 21 0</inkml:trace>
  <inkml:trace contextRef="#ctx0" brushRef="#br0" timeOffset="56446.097">19004 12136 242 0,'0'0'16'15,"0"0"50"-15,0 0-28 0,3-13 61 0,6 10-8 0,2-2-9 16,3 1-14-16,3-1-4 0,3 1-7 0,1-3-7 15,1 2-10-15,2-1-1 0,1 0-10 0,0-3-11 16,1 3 2-16,2 0-1 0,-1 0-9 0,2-1-3 16,-2 1-3-16,-1 0-10 0,-2 0-3 15,0 1 1-15,-1 0-12 0</inkml:trace>
  <inkml:trace contextRef="#ctx0" brushRef="#br0" timeOffset="56645.409">19517 11853 627 0,'8'-2'79'15,"0"1"-77"-15,0 2 43 0,2 0 19 0,-1 3 10 16,1 3-20-16,1 3 13 0,0 2-4 0,-1 1-2 16,-1 1 10-16,-3 4-23 0,0-2-2 0,-2 2 6 15,-3 0-30-15,-2 0 0 0,-6 3-4 0,-2-1-9 16,-4 1 0-16,-4 1-247 0,-5 1 231 0,-9 5-49 15,-4-1 58-15</inkml:trace>
  <inkml:trace contextRef="#ctx0" brushRef="#br0" timeOffset="69098.222">32428 14972 878 0,'3'-4'96'0,"0"1"-8"16,-3 3 6-16,0 0-11 0,0 0 0 0,0 0 4 15,-13 1-15-15,4 4-8 0,0 4-4 0,-5-1-1 16,-1 3-11-16,-2 4-5 0,-2-1-3 0,-1 5 2 16,-2 0-8-16,-5 1-4 0,-1 2-4 0,-3 0 1 15,0 0-7-15,-1 1-3 0,-3-1-1 0,1-3-1 16,0 0-3-16,2 2-1 0,3-1 0 0,0-3-2 15,2 1 0-15,3-1-2 0,1 0 1 0,5-4-1 16,2 2-2-16,5-3 0 0,1 0 0 0,1-3 1 16,5 0-1-16,3 1-2 0,1-5-29 15,-1 1-11-15,3-3-20 0,1-2-170 0,-1 0 198 16,7-1-67-16,0 0 97 0</inkml:trace>
  <inkml:trace contextRef="#ctx0" brushRef="#br0" timeOffset="69332.415">31885 15182 1219 0,'0'0'119'0,"0"0"-12"0,-6 10 5 0,4-2-22 16,-3 2-3-16,-3 3 9 0,5 1-29 0,-4 5-7 15,0-3-8-15,0 4-2 0,0-1-10 0,4 2 3 16,-1-1-4-16,4 1 3 0,-2-1 0 0,2 0-3 15,2-3-1-15,2 0 1 0,3-2-5 0,3-1-1 16,4-1 1-16,2-3-4 0,1 0 0 0,5-3-7 16,2-2-2-16,0-2 1 0,1 0-8 0,-2-3-3 15,0 0-38-15,-4-1-22 16,-1-4-26-16,-6 4 3 0,-2 0-46 0</inkml:trace>
  <inkml:trace contextRef="#ctx0" brushRef="#br0" timeOffset="89897.677">16763 8187 189 0,'-15'-2'-58'0,"3"2"17"0,2 0 3 0,0 0-13 16,3 4 51-16,3-2 0 0,3 3 0 0,2 0 0 16,5 1 0-16,4-1 0 0,2 3 0 0,6-1 2 15,5 1 4-15,4-1 0 0,3 0 4 0,7 1 8 16,6-1 0-16,6-2 0 0,5 1 8 0,7-2-4 15,2 0 1-15,7-1 2 0,3-1-5 16,6-2 18-16,1 0-6 0,2 1-3 16,2 0 14-16,-4-2-13 0,3 0 3 0,-2-3 9 0,-1 0-18 15,-5 1 5-15,-1-2-4 0,-1-2-1 16,-5 1 4-16,-4 0-6 0,-2-1-3 0,-5-1 2 16,-3 1-10-16,-3-2-2 0,-5 2-1 0,-4-1 0 15,-3 1-3-15,-2 2 2 0,-5-2 1 0,-5 1-1 16,-1 3 3-16,-5-2 2 0,-3 4 0 0,-7 1 0 15,-2 0 1-15,-6 0 1 0,-6 4-1 16</inkml:trace>
  <inkml:trace contextRef="#ctx0" brushRef="#br0" timeOffset="92589.148">11781 9244 184 0,'-5'-11'-40'0,"3"1"18"0,3 2 3 0,0 2-22 16,3 1 49-16,3 3 8 0,2 1-14 0,6 2-1 16,3 0-1-16,7 2-2 0,2 0 0 0,8 2 30 15,4 0-1-15,7-1-8 0,3 1 28 0,8 1-24 16,1-1 5-16,4 1 13 0,3 0-33 16,3 0 0-16,5 3-6 0,2-3-1 0,3 2 0 15,7-3 44-15,1-1 1 0,7 0-12 0,2 0 40 16,3-4-37-16,1-4 9 0,2 0 20 15,-2-2-51-15,-2 0 1 0,-2 0-10 0,-2-3-2 16,-4 2 1-16,-2-2 1 0,-4 2 0 0,-5 1 1 16,-3-2 2-16,-4 3 3 0,-3 4-2 0,-6-1 0 15,-6 2 2-15,-5 5 0 0,-4 6 0 0</inkml:trace>
  <inkml:trace contextRef="#ctx0" brushRef="#br0" timeOffset="94220.592">21472 7270 365 0,'-3'-4'132'0,"-2"0"-30"16,-3 4-7-16,-2 0 11 0,-4 0-85 15,-6 5 8-15,-5 2-17 0,-8 4-4 0,-9 0-4 16,-10 4 4-16,-5 1-6 0,-8 2 2 0,-4 3-1 16,-9 1-2-16,-2 2 3 0,-3-1 0 15,2 2 3-15,-3-4-1 0,1 3 2 0,2 0 4 16,-2-2 0-16,3 2 0 0,5-2 3 0,6 4-4 15,2-3 2-15,5 3-1 0,3-3-3 0,6 0-2 16,5-4-5-16,7-1 5 0,3-2-5 0,5-5 4 16,2-3-2-16,9 0 0 0,4-3 3 0,4-3 5 15,4 1-2-15,5-6-3 0,4 0 2 0,2-5-2 16,6 1 0-16,4-6 2 0,3 1-8 0,2-5-1 16,5 1 2-16,4-5 1 0,0 1-2 0,1 0-1 15,2 1 0-15,-1-2 1 0,0 2-1 16,-1 3 1-16,-3-1-1 0,-2 2 0 0,-4 1 1 0,1 2 0 15,-4 1 0-15,-1 1-1 0,-2 1 0 16,-6 2 1-16,1 2 0 0,-4 3-1 0,-2 2 0 16,0 0-1-16,0 0 1 0,-17-2 0 0,5 5-1 15,-2 3 0-15,-1 1 0 0,-5 3 1 16,-1 1-2-16,-4 2 0 0,-1 2 0 0,0 2 0 16,-2 1 0-16,-2 3 0 0,0 3 0 0,3 2 0 15,0-2 1-15,2 2 1 0,2 1 0 0,3-1 0 16,2 0 0-16,4-4 3 0,3-1 0 0,4-2 0 15,3-3 2-15,3-1 4 0,2-2 1 0,6-2 1 16,3-2 5-16,3-2 2 0,4 0 2 0,4-1-2 16,2-2 3-16,4-3-5 0,2 4 0 15,2-5-1-15,0 1-6 0,2-1 1 0,1 0-2 16,0 1-1-16,-1-1 1 0,-1 3-74 0,-1-1-72 16,-4 3 78-16,1 1 61 0,-5 3-63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45:10.6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1351 2086 663 0,'-6'8'89'0,"0"3"1"15,-3 3-5-15,-1 3-3 0,-2 10-2 0,-3 3-11 16,-2 9-14-16,-3 7-1 0,0 11 3 15,0 4-19-15,0 9-2 0,0 2-4 0,-1 4 0 16,1 3-3-16,2 6-3 0,4-1-1 0,3-3-1 16,-1 3-3-16,2-3-6 0,0 4-2 0,6 2 2 15,3-2-8-15,1-2-1 0,2-7-2 0,3-1 0 16,3 3-2-16,0-5 0 0,6-2 0 0,-2-5 1 16,4-2 0-16,2-6 2 0,-4 0-1 0,5-4 1 15,-1-7 1-15,3-5-1 0,-1-6 0 16,1-2-8-16,0-3-3 0,-2 1-247 0,0 2 239 0,-3 1-55 15,-2 0 71-15</inkml:trace>
  <inkml:trace contextRef="#ctx0" brushRef="#br0" timeOffset="45548.201">8731 5508 313 0,'-12'0'62'15,"1"0"-61"-15,1 0 62 0,-1 0 6 0,1 0 19 16,1 1 0-16,3-1 1 0,0 0-3 0,6 0 4 16,0 0-4-16,0 0 6 0,0 0-1 0,0 0-2 15,9 5 1-15,3-5-10 0,4 0 1 0,3 0 4 16,5 0-14-16,7 0-7 0,4-1-3 0,4 1-3 15,6-1-7-15,1 1-7 0,6 0-3 0,1 0 0 16,4 0-9-16,1 0-3 0,4 0-5 16,1 0 3-16,1 0-6 0,2 0-3 0,0 0-1 15,3-2 1-15,-4 2-4 0,3-1 0 0,-1 1-1 16,-2-1 0-16,-1-1-2 0,-2 0 0 0,-2 1 1 16,-2 0-1-16,-1-2-1 0,-4 1 0 0,-1-3 0 15,-5 3 1-15,-1-1-2 0,-3-1 3 16,-4 1-1-16,-3-1 0 0,-3 4 2 0,-4-4-5 15,-6 3 1-15,-4 1 1 0,-2-1-4 0,-3 1-2 16,-6 0 1-16,-3 1-5 0,-5-1-1 0,0 0-108 16,0 0-90-16,-11 16 104 0,0-10 96 0,-4 5-96 15</inkml:trace>
  <inkml:trace contextRef="#ctx0" brushRef="#br0" timeOffset="56588.139">25635 8298 362 0,'10'-7'148'15,"2"4"-20"-15,3-3-6 0,1-1 7 0,4 2-68 16,1-1 3-16,1 0-14 0,5 2-1 0,3-1-5 15,2 0-1-15,1 3-4 0,4-3 0 0,4 3 1 16,1-2 0-16,2 0 0 0,4 3-3 16,4-3-1-16,4 2 1 0,2 1-5 0,2-3-5 15,4 1-3-15,4 2 1 0,1 0-7 0,5 0-4 16,0 1-2-16,4 0 0 0,1 0-4 0,1 0-1 16,-2 0 0-16,5 0-1 0,-1 0-1 0,0 2-2 15,0-1 1-15,-2 1 0 0,1-2-1 0,-1 0 1 16,1 0-2-16,0 0 1 0,-3 0 0 0,1-2 1 15,-2 0 0-15,-3-1 0 0,4 2 0 0,-3-1 3 16,0 1 5-16,-2-1 3 0,-3 1 5 0,-1 0 9 16,-1 1-2-16,-2 0 0 0,-2 0 9 15,0 1-9-15,-2 0 0 0,-1 1-2 0,0-1-10 16,0 2-3-16,1-1-1 0,-3 1 0 16,-2 0-3-16,1 1 1 0,-2-3-1 0,0 1 1 15,1 2 0-15,-3 0 2 0,-2-2 1 0,4 3-2 16,-4 0 3-16,-4-3-2 0,-3 3 1 0,0-1-1 15,-2 0-2-15,0 0 0 0,-1-1 0 0,-1-2 1 16,-3 2-1-16,-1 1 0 0,-2-1-1 0,-5 0 1 16,0-1-1-16,-4 1-2 0,-4 2 0 0,-3-4-1 15,-2 1-1-15,-1 0-2 0,-2 0 0 0,-2 2-1 16,-2-4-1-16,-3 1-75 0,-2 1-44 0,-5-2-21 16,0 0-98-16,0 0 7 0,0 0-96 15</inkml:trace>
  <inkml:trace contextRef="#ctx0" brushRef="#br0" timeOffset="65169.323">6466 11043 507 0,'9'-5'104'0,"2"1"-102"0,0 2 80 0,0 0 26 16,0-4 0-16,0 2-31 0,4 3-12 0,-3 0 1 16,3-4-2-16,-2 1-14 0,0 2 9 0,2-3-2 15,1 1 1-15,0 2 7 0,-1-4-9 16,3 3-4-16,0 1 4 0,3-2-14 0,2 3-6 16,0 0-4-16,3-2 1 0,0 3-8 0,4 0-2 15,1 0-1-15,0-2 1 0,2 2-3 0,3-2-4 16,2 2 0-16,0-3 0 0,2 1-4 0,4 0-1 15,2 1-2-15,1-1 1 0,-1 1-3 0,3-1-2 16,-3 1 1-16,4 1-2 0,-1 0 0 0,-4 0-1 16,0 0-1-16,0 0 1 0,-1-2 0 0,-1 0 0 15,-1-1 1-15,-2 0 0 0,-2-2 1 0,-1 1-1 16,-1-1 2-16,-3 1-1 16,-2 1 0-16,-2-2 3 0,0 1-3 0,-3-1 2 0,-3 1 0 15,-1-1 0-15,-1-1 1 0,-5 1 0 16,-1-2-1-16,-1 0 1 0,-4-1 1 0,-3-3 1 15,-2 1 1-15,-3-1 2 0,1-1 9 0,-3-1-3 16,0 1 7-16,-1-4-5 0,-1 1 1 0,-2 2 2 16,1-5-4-16,-2 1-1 0,1 0-8 0,1-3-1 15,-3 0-2-15,2 2-1 0,0-3-2 0,0-3 2 16,3 2-4-16,-2-1 1 0,0-2-1 16,1 0 0-16,2 1 0 0,0-6-2 0,-2 3 1 0,2-4-1 15,0 2 0-15,0-1 0 0,0 0-1 16,0 2 0-16,-2 1 0 0,1 2 0 0,-1 3 0 15,0 1 0-15,-1 2-1 0,2 3 1 16,1 0-1-16,0 5 0 0,1 0 0 0,-1 3 0 16,0-1-1-16,3 4 0 0,-3 3 0 0,0 2-3 15,0 0 2-15,0 0-2 0,0 0-2 0,-1 0 2 16,-1 0-1-16,-20 6 0 0,15 1 2 0,-3 2 1 16,-1-3-1-16,-3 3 2 0,0 2 0 0,-6-2 0 15,-2 3 2-15,-2-1-1 0,-3-1 1 0,-4 2 0 16,-2-1 2-16,-2 0-1 0,-3-1 2 0,0-1-1 15,-3-2 1-15,-5 2-1 0,2-4 0 0,-3 1 0 16,0-5 1-16,-3 0-1 0,0-1 1 16,-1 0-1-16,0-2 0 0,-1 1 1 15,0-4-1-15,4 1-1 0,-2-1 0 0,0 0 0 16,3-1 0-16,0 1-1 0,2 0 0 0,2-1 0 16,-2 2 0-16,5-2 0 0,1 2-1 0,3-1 1 15,2 2 0-15,6-1 0 0,2 0 1 0,2-1-1 16,3 2 1-16,3-1-2 0,-1 0 0 0,4 3 0 15,1 1-4-15,1 0 1 0,2 4 0 0,3 1 0 16,1 0 1-16,4 2 3 0,3 4 0 0,0-1-1 16,2 1 1-16,3 1 1 0,2 4 0 15,0 3 1-15,0-2-2 0,2 5 4 0,-1 1 0 16,2 1-2-16,0 3 4 0,0-1-2 0,-1 1 1 16,-1 1 1-16,-2-3-2 0,1 3 0 0,1 0 0 15,-4 0 1-15,-3 1 0 0,-1 2 0 16,0-2 0-16,0 5 0 0,-2 1 0 0,-2 0 0 15,-5 1 0-15,3-3-1 0,2 0 0 0,1-1-1 16,-5-3 2-16,7-5-1 0,0-1 0 16,1-4 1-16,2 0-20 0,3-1-22 0,1-3-11 0,2 0 1 15,4 3-31-15</inkml:trace>
  <inkml:trace contextRef="#ctx0" brushRef="#br0" timeOffset="75660.287">22102 10871 581 0,'-2'0'40'0,"2"0"12"16,0 0-34-16,-2 0 89 0,12 0-66 0,2 0-10 16,4 0 1-16,4 0 6 0,2 0-14 0,5-4 18 15,5 3 1-15,3-1-1 0,4-1 19 0,6 2 4 16,2-3 0-16,6 1 3 0,3-1 0 15,5-1-6-15,4 1-3 0,3 2 1 0,4-2-12 16,0-1-2-16,4 2-2 0,1-1 0 16,1 0-7-16,1 2-7 0,1 0 0 0,-1-1 1 15,-2-1-10-15,2 2-3 0,1 0-2 0,-2 2-1 16,-2-1-4-16,-1 1-1 0,-4 0-2 0,-3 0 0 16,-1 0-3-16,-6 1 0 0,-4-1-1 0,-7 2 1 15,-2-2-2-15,-4 1 0 0,-6 0-1 0,-2 1 2 16,-6 2-2-16,-2-1 0 0,-5-1-2 0,-5 2 0 15,-3 0 0-15,-4-2-32 0,-3 2-14 16,-6 1-5-16,-2-4-37 0,-5 3-103 0,-5-2 148 16,-3 3-71-16,-4-4 114 0</inkml:trace>
  <inkml:trace contextRef="#ctx0" brushRef="#br0" timeOffset="76043.414">22377 11069 938 0,'21'-2'113'0,"5"1"-111"0,3 0 63 16,2-4 5-16,6 2 10 0,5 0-19 15,2-1 7-15,6-2 5 0,2 3-5 0,3-2 6 16,4 1-9-16,2 1-1 0,-1-2 7 16,2 4-16-16,2-3-12 0,1 3-6 0,1-3 2 15,-1 1-16-15,1 1-2 0,-3 0-2 0,2-1-1 16,0 0-4-16,-1 1-1 0,2 0 0 0,-3 2 0 16,0 0-2-16,-4-1-2 0,3-2-1 0,-6 2 0 15,0 1-3-15,-3 0 0 0,-5 0-2 0,-2-1 2 16,-3-2-3-16,-4 3 0 0,-4 0 1 0,-5 2-1 15,-5-2 0-15,-2 0-2 0,-6 0-19 0,-5 0-4 16,-2 0-15-16,-6 0-91 0,-4 0-57 16,0 0 69-16,-6 0 119 0,-2-2-121 0</inkml:trace>
  <inkml:trace contextRef="#ctx0" brushRef="#br0" timeOffset="77602.569">15114 10238 390 0,'-4'-5'171'0,"0"0"-31"15,2 4-7-15,-1 2 7 0,2 4-100 16,1 6 9-16,0 2-25 0,2 8-4 0,2 0-5 15,2 6 0-15,-1 2-5 0,3 5 6 0,-1-1-2 16,2 2 1-16,-3-1 4 0,1 4-3 0,-1-3-1 16,-1 1 2-16,-1 1-7 0,-1-1 1 0,-1 2 0 15,-2-2 0-15,0 1-1 0,0 0 0 16,0-2-1-16,-1-1 3 0,0-3-3 0,-1-4 3 16,2-3-18-16,0-5-7 0,0-2-9 0,0-6-160 15,2-3 167-15,-1-3-47 0,-1-5 63 0</inkml:trace>
  <inkml:trace contextRef="#ctx0" brushRef="#br0" timeOffset="78376.05">15078 10199 990 0,'15'-10'99'16,"1"1"-97"-16,2 6 25 0,1-6 5 0,3 5-1 15,1-1-5-15,6 2-8 0,-1 1-2 0,4-1-8 16,1-1-4-16,4 0-1 0,4 3 0 0,0-4 0 16,2 1 0-16,3 2-2 0,-1-2 1 0,5 1-1 15,0 0 0-15,1 2-1 0,-1 0 1 16,5-3-1-16,0 1 1 0,3 3-1 0,1-2 0 15,2 1 0-15,3 1 0 0,3 0 0 16,1 1 0-16,1 0-1 0,1-1 0 0,2 3 1 16,-1-2 0-16,3 3 1 0,0-3 0 0,0-1-1 15,0 0 1-15,1 0 1 0,1 0-2 0,0 0 1 16,-1-1-1-16,2-2 0 0,-2-2 0 0,4 3 2 16,-1 0-2-16,0-1 0 0,-1-1 1 0,0 2 1 15,2-3-1-15,-3 0 0 0,3 4 0 0,-2-4-1 16,-3 1 1-16,2 0 1 0,1-1-2 0,-2 0 1 15,-2-1-1-15,-2 0 1 0,1 1 0 0,-2-1-1 16,-1 0 1-16,-3 1 0 0,-2 0 0 0,2-1-1 16,-1-1 1-16,0 4-1 0,-3-3 1 15,2 1 0-15,-4 1-1 0,3-2 1 0,-1 1 1 16,-2-1 0-16,0 1-2 0,-1-1 1 0,-1 1-1 16,0-2 1-16,-1 3 0 0,-3-1 0 15,0 1-1-15,-2 1 0 0,0-1 1 0,-8 0 0 16,2 0-1-16,-2 0 2 0,-1 2-2 0,-3-2 0 15,-3-1 0-15,-1 2 0 0,-4-1 0 0,0 0 1 16,-3 2-1-16,-3 1 0 0,-1-2 0 0,-2 3-1 16,-2 0 1-16,-1 0-2 0,0 3 1 0,-4-1 0 15,-1 3-2-15,-2 0 0 0,0 1 1 16,-3 4-2-16,-2-4 1 0,-3 4-1 0,1 1 0 16,-3-1-1-16,-2 2 0 0,0 2-1 0,-2-1 1 15,-3 3 4-15,3 2 0 0,-1 1 25 16,-3 1-8-16,1 5-3 0,0 2 20 0,1 3-15 0,-2 3 5 15,0 3 3-15,-1 2-22 0,-1 3 1 16,1-1-2-16,-1 0 2 0,1 2-2 0,1-5 1 16,1 0-1-16,2-3 1 0,0 1 0 0,2-3 1 15,2 3 1-15,2-1-1 0,1-1 2 16,2 3-1-16,-3-1 1 0,4-1 0 0,-2 1 0 0,1-3 1 16,-2-3-1-16,0-1 0 0,-3-1 0 0,0-5 2 15,-1-1-3-15,-1-4-19 0,-1 2-2 16,-5-4-167-16,2-2 170 0,-6 1-44 0,2-1 57 15</inkml:trace>
  <inkml:trace contextRef="#ctx0" brushRef="#br0" timeOffset="78969.044">15199 11103 725 0,'6'-5'50'0,"4"0"16"15,2 2-45-15,2 0 88 0,3-2-57 0,4 4-21 16,4-2 0-16,7 2 4 0,0 0-28 0,6-3 4 15,4 2 8-15,5-3-2 0,3 4 9 16,5-4 0-16,4 1 1 0,5 2 2 16,5-2 3-16,4 1-2 0,3 0-4 0,6 3-2 0,2-4 0 15,6 1-1-15,0 1-2 0,4-2 2 16,3 4-1-16,3-5-4 0,2 5 3 0,5-1 1 16,1-1-2-16,3 2 9 0,1-2-3 0,4 1-1 15,2-4 9-15,1 3-6 0,-2-2 0 0,4 0-2 16,3-1-7-16,-1 3-4 0,-1-2 0 0,2 1-2 15,-1-1-3-15,-1-1-3 0,-1 0-1 0,-6 3 1 16,-2-5-4-16,-3 2 1 0,-1-1-1 16,-6 1 1-16,-3-1-1 0,-1 0 20 0,-3-1-1 15,-3 2-6-15,-4-3 17 0,-3 5-13 0,-6-5 3 16,-7 2 8-16,-2 1-21 0,-4 3-17 0,-5-3-43 16,-8 1-20-16,-2 2-41 0,-9 0 3 15,-5-3-57-15</inkml:trace>
  <inkml:trace contextRef="#ctx0" brushRef="#br0" timeOffset="89841.847">17661 12960 868 0,'13'-14'121'15,"10"4"-119"-15,14 2 47 0,1-3 97 0,15 3-109 16,10-2-22-16,14 4-3 0,7-1-8 16,13-2-1-16,7 1-3 0,3 3 8 0,7-3 1 15,4 3-2-15,2-1 8 0,2 2-6 0,-1 2 1 16,-2-2 5-16,0 3-8 0,-3 0-1 0,-4 0-11 16,-6 1-19-16,-5 2-7 0,-9 1 2 0,-2 0-22 15</inkml:trace>
  <inkml:trace contextRef="#ctx0" brushRef="#br0" timeOffset="90058.676">17535 13120 1534 0,'36'-6'39'0,"11"1"-3"0,11 0 0 0,5 3-9 15,13-4-11-15,15 4 7 0,8 1-15 16,15-1 0-16,6 0-5 0,8-1-1 0,6-1-2 16,2 0 1-16,2-1-6 0,1 0-12 15,-1-2-4-15,-1 0-132 0,-2-1 139 0,-3 1-38 16,0-3 53-16</inkml:trace>
  <inkml:trace contextRef="#ctx0" brushRef="#br0" timeOffset="93249.759">6694 13735 409 0,'10'-16'82'0,"1"3"-80"0,-4 2 64 15,1 0 17-15,-3 0 14 0,0 2-25 0,0 6-4 16,-5-5-7-16,0 8 0 0,0 0-9 0,0 0-7 16,0 0-5-16,-9 8 1 0,4-3-12 0,0 3-7 15,1 3-3-15,-4-2 1 0,3 3-11 0,1-1-1 16,3 1-1-16,2-1-1 0,3-3-2 0,4 1 1 15,0-3-1-15,9-1 1 0,2-2 0 0,8 0 1 16,5-3 0-16,4 0 1 16,8-5 0-16,8 0-1 0,5 0 0 0,6-2 1 0,4 0-2 15,2-2-1-15,1 2 0 0,-2-1-1 16,-2 4-1-16,-1-3 0 0,-7 5 0 0,-7 2-1 16,-4 0 0-16,-5 1 0 0,-4 3 0 0,-4 0 0 15,-7 0 0-15,-5 4 1 0,-2-5 1 0,-5 1 0 16,-3 2 2-16,-3-1 6 0,-3 0 2 0,-4 0-2 15,1 0 7-15,0-1 4 0,0-1 7 0,1 1 0 16,2-3 7-16,6 0-2 0,3-2-2 16,6 0 4-16,6-4-2 0,6 0-4 0,7 0-4 15,3 0-3-15,5-3-3 0,5 3-2 0,3-4-2 16,2 3 0-16,1-2-3 0,3 1-3 16,-2-2-1-16,1 2 0 0,1 2-3 0,-5-1-1 15,1 1-1-15,-5 0 1 0,-3 0-1 0,-6 1-1 16,-3 3-41-16,-7 0-19 0,-5 0-26 0,-8 4 3 15,-8 5-48-15</inkml:trace>
  <inkml:trace contextRef="#ctx0" brushRef="#br0" timeOffset="93877.756">5137 13907 796 0,'9'-11'105'0,"2"1"-103"16,5-1 54-16,3 0 32 0,3-2-3 15,6 0-29-15,6 1-3 0,3 1-5 0,6 0 2 16,1 0-6-16,4 0-13 0,0 2-2 0,4-1 0 16,-1 1-15-16,-1 2-1 0,0 0-4 0,-5 0-1 15,0 3-2-15,-6 2 1 0,-2 0-5 0,-8 1-7 16,-3 1-5-16,-8 5-105 0,-3-1-41 0,-6 4 67 15,-6 2 91-15,-6-2-95 0</inkml:trace>
  <inkml:trace contextRef="#ctx0" brushRef="#br0" timeOffset="94058.974">5187 14028 602 0,'19'-7'146'0,"6"-2"-52"0,4-1 8 0,1-1-17 15,5 1-20-15,7-2-10 0,1 0-12 0,3-1-1 16,-1 1 14-16,6-3-11 0,-1 2 8 0,0 0-18 16,-5 2-2-16,-3 3-1 0,-3 2-20 0,-6 6-230 15,-3 0 209-15,-12 2-43 0,-4 2 54 0</inkml:trace>
  <inkml:trace contextRef="#ctx0" brushRef="#br0" timeOffset="113352.825">6477 15494 592 0,'-16'-1'41'0,"3"1"12"15,3 1-39-15,0 0 92 0,4 3-67 0,3 2 0 16,4-1 3-16,7 3-2 0,4 0 4 0,7-4 30 16,9 3 1-16,4-4 1 0,8-1 31 0,9-2-13 15,10-1-3-15,8-2 2 0,4-1-18 0,7-3-19 16,6 1-7-16,9 1-1 0,-1-2-22 0,4 3-9 15,1-2-1-15,-1 1-4 0,0 0-7 0,0-1 0 16,-3 1-1-16,1 0 1 0,-6-1-1 0,-1-1 1 16,-2-2 0-16,-1 0 0 0,-5 2 0 0,-4-3 0 15,-2 0-1-15,-5 0-4 0,-4 0 0 0,-4 0-84 16,-7 3-33-16,-5-3-18 0,-3 0-98 0,-6 4 6 0,-3 2-86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5:47:27.86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8154 7179 572 0,'-5'-5'84'15,"1"7"-83"-15,-1 2 69 0,-2-1 51 16,1 9-43-16,-2-1 3 0,0 5-9 0,-1 6 2 16,-2 4 9-16,-1 1-14 0,-1 8-6 0,2 3-7 15,-2 10-3-15,-1 6-8 0,3 10-9 0,-1 7-3 16,-2 11 0-16,3 8-12 0,1 13-3 0,0 7-1 16,0 7 1-16,2 9-3 0,0 4 6 0,2 2 3 15,2 12 1-15,2 2 8 0,2-4 6 16,4 3-1-16,2 3 0 0,2-5 5 0,5-3-7 15,0-1 0-15,5-9-2 0,3 0-8 0,2-3-4 16,2-1-1-16,-1-15-1 0,2-6-4 0,-2-5-2 16,0-5-1-16,0-13 2 0,-3-6-3 0,0-5 1 15,-1-3-1-15,-1-9 0 0,-3-4 0 0,3-7-5 16,-2-4-3-16,-2-8-6 0,-1-5-8 0,-3-9-117 16,-2-10-114-16,1-1 122 0,-2-5 121 0,-3-4-121 15</inkml:trace>
  <inkml:trace contextRef="#ctx0" brushRef="#br0" timeOffset="9814.67">24315 3894 339 0,'4'-1'23'0,"-1"0"21"0,-1-2-9 0,-2 3 26 16,0 0 10-16,0 0-5 0,0 0 0 0,0 0 10 15,0 0-9-15,0 0-3 0,-2 0-5 0,-17 8-4 16,10-2-4-16,-2-1-3 0,0 2-1 0,-5-1 2 16,0 3-5-16,-2 1-4 0,-1 1-4 15,-2 1 1-15,-3 1-7 0,1 0-6 0,-4 3-1 16,-1 0-1-16,0 0-7 0,-4 3-3 0,0 1-2 16,-3-2-1-16,1 3-3 0,-2 1 0 0,0 1 1 15,1-3-1-15,-4 1 1 0,5 2 2 0,-1-1 0 16,2-4 2-16,1 2 1 0,2-1-1 0,2-2-1 15,-1 0 1-15,4-1-2 0,-3-2 0 0,4 1-1 16,0-1-2-16,0 0 0 0,0-2-1 0,1-1 0 16,2 2-1-16,1 2-1 0,0-6-1 15,-1 5 1-15,2-2 0 0,-1-1-1 0,1 2 2 16,0-2-1-16,0 0 0 0,1 0 1 0,-1-2-1 16,3 2 0-16,1-1 1 0,-1 1-2 0,3-1-1 15,-1 0 1-15,2-2 0 0,2 3 1 0,-1-1-2 16,1-2 1-16,-1-1 0 0,2 2 0 0,-1-3-1 15,0 0 0-15,0 1 1 0,-1-2-1 0,2 1 0 16,-1 1 0-16,-1 0-1 0,1-1 2 0,0 0-1 16,-1-2 0-16,2 1-1 0,-1 1 1 0,2 2 0 15,0-5 1-15,0 1-1 0,-1 0 1 0,3-1-2 16,0 2 2-16,1 0-1 0,0-5-1 0,0 3 1 16,1-2-1-16,0 1 0 0,2 2 1 0,-2-3 0 15,2-1 1-15,-1 2-1 0,3-2 0 0,0 0 1 16,0 0 0-16,0 0 0 0,0 0 0 0,-1 0 0 15,0 0-1-15,1 0 1 0,0 0-1 0,0 0 2 16,-1 0-2-16,1-2 0 0,0 2 1 0,0-1 0 16,0-1 0-16,0 0 0 0,0 1-1 0,0 0 1 15,0-2 0-15,7-36 0 0,-3 32 0 16,1-2 0-16,0 0-1 0,-1-1 1 0,3-1-1 16,-1 0 0-16,1 3 0 0,1-4 0 0,-2 1 0 15,1 0 0-15,2 0 0 0,-2-1 0 0,2 1 0 16,-1 0 0-16,1-2 0 0,1 2-1 0,0 0 1 15,-3 0 2-15,2 0-1 0,1 0 0 16,-3 2 1-16,1 1 1 0,-1 0 1 0,-1 1 1 0,-2 1 0 16,3 2 2-16,-2 0-1 0,-1 0 1 15,0 2 2-15,-4 2 2 0,0 0-2 0,0 0 0 16,0 0 1-16,0 0-3 0,0 1 1 0,-12 15 0 16,8-11-3-16,-3 3-2 0,1 1 0 0,0-1 1 15,-1 2-3-15,-2 0 1 0,-1 1-2 0,3 0 2 16,-4 1-1-16,1-1-1 0,-1 2 1 0,-2-1 0 15,2-1-1-15,0 3 0 0,0-1 1 0,-1-1-1 16,-1 1 0-16,3 2-1 0,-2-3 1 0,2 0 0 16,0 1-1-16,2-3 1 0,-1 2-1 0,3-1 0 15,0-2 2-15,1-2-2 0,1-1 0 0,2 2 0 16,0-2 0-16,2 1 0 0,0-1 1 0,0-4-1 16,0 0 1-16,3 2 1 0,-2-2 0 0,3 1 1 15,0-1-1-15,-1-1 1 0,2-1 1 16,0 2 0-16,0-2 1 0,2 0 1 0,1 0-1 15,-1-2 2-15,1 2 0 0,2-2 2 0,-2 2 1 16,3-1 0-16,0-2 1 0,2 2 4 0,-1 0 0 16,2-2 1-16,-2 1 2 0,2-1 3 15,-1-3 0-15,-1 2 1 0,3 3 1 0,-1-4 1 0,-2 2 1 16,-1-2 0-16,0 2 0 0,0-1-2 16,1 3 0-16,-4 0-1 0,-2-5-2 0,1 3-6 0,-3 2 0 15,0 0 1-15,-4 1-6 0,0 0-1 16,0 0-3-16,0 0 1 0,0 0-2 0,0 0-2 15,0 0-5-15,0 1-8 0,-1 0-5 0,0 1-65 16,-25 17-38-16,20-15-27 0,1 2-88 0,-4-3 6 16,3-3-77-16</inkml:trace>
  <inkml:trace contextRef="#ctx0" brushRef="#br0" timeOffset="12407.146">25095 3058 1127 0,'0'0'157'0,"0"0"-155"0,0 0 106 0,0 0 139 16,0 0-168-16,2 11 13 0,2 1-31 0,0 3 7 16,-1 2 11-16,2 2-38 0,-1 2-6 0,-2 1-6 15,2 1-5-15,-2 1-5 0,1-2-3 16,-4-2-1-16,-1 1 2 0,1-1-4 0,0-1-2 15,0-3-1-15,-2 0-1 0,1-3-2 0,-1-6 0 0,1 3 1 16,-1-5 0-16,1-4 0 0,0-1-1 16,0-4 0-16,0-3 0 0,2-3-2 0,0-3 1 15,4-2-3-15,-1-4 1 0,0-4-1 0,3 1 1 16,1-6-1-16,4 4 1 0,-1-2 0 0,3 0 2 16,0-2 0-16,3 4 2 0,4 2 1 0,1 2 2 15,-1 3 0-15,1 3-1 0,0 3 3 0,0 3-3 16,0 5 1-16,-3 3-1 0,-1 1-2 0,-1 4-1 15,-1 5 0-15,-3 4-1 0,0 2-1 0,-4 0 0 16,0 4-1-16,-3 1 1 0,-3 1-1 0,-1 0 0 16,-2-5-1-16,0 3 1 0,-3 0-1 0,-1-4 1 15,-1-1-1-15,1-3 0 0,-1-1 0 0,1-4 0 16,0 2 1-16,0-5-1 0,1-3 1 0,2-2-2 16,1-4 1-16,1-3 1 0,0-1-2 0,2-5 1 15,2-1-1-15,2-3 0 0,1-2 1 16,1-5 0-16,2 3-1 0,1-4 1 0,0 1-1 15,1-3 0-15,2 0 2 0,1 3 1 0,1-2 1 16,0 6 5-16,1 1 2 0,-1 2-1 0,0 3 7 16,-1 5 3-16,1 4-1 0,-3 2 1 0,1 4 1 15,-2 3-3-15,-2 3 0 0,0 5 0 16,-1 0-4-16,-1 4-3 0,-5 5-2 0,1 2 0 16,-3 0-3-16,-1 3-1 0,0 1-2 0,-4-1-1 15,2 1-2-15,-5-2-29 0,4-1-23 0,-2-2-7 16,-1-4-40-16,2 1-206 0,-1-5 252 0,3 1-98 15,-2-3 150-15</inkml:trace>
  <inkml:trace contextRef="#ctx0" brushRef="#br0" timeOffset="12604.332">25831 2905 1741 0,'16'-3'131'15,"2"-3"-4"-15,1 1 1 0,1 0-16 0,1-1-1 16,2 0-45-16,1 1 0 0,-1-2-20 0,1 2-12 16,-3-1-4-16,0 2-21 0,-3-1-11 0,-2 2-29 15,-1 2-12-15,0 1-24 0,-5-1-174 0,0 3 207 16,-2 5-75-16,-5 1 110 0</inkml:trace>
  <inkml:trace contextRef="#ctx0" brushRef="#br0" timeOffset="12771.021">25905 3092 1359 0,'11'-5'190'0,"3"2"-22"0,1-5 2 0,0 2-21 16,2-1-57-16,0-2 17 0,2-1-43 0,-2 2 1 16,3-1-53-16,-3-1 7 0,1 0-18 0,-2 2-56 15,-1-1-33-15,-1 2-8 0,-2-1-72 0,2 3 4 16,-3-1-65-16</inkml:trace>
  <inkml:trace contextRef="#ctx0" brushRef="#br0" timeOffset="13030.188">26346 2611 1596 0,'7'4'208'15,"0"2"-203"-15,0 3 108 0,1 2 43 0,0 1-38 16,0 3-3-16,-2 3-33 0,2 2-2 0,-3 6-9 16,-1 2-32-16,-2 1-1 0,-2 4-6 0,-1 2-1 15,0 3-2-15,-3 3-9 0,1-2-1 0,0 2 0 0,0-3-10 16,1-1-3-16,2-2 0 0,0-5-2 16,0 1-2-16,0-7-2 0,2-1-11 0,1-2-4 15,-1-5-8-15,1 1-60 0,-2-4-17 0,1-1-4 16,1-2-70-16,-3-5-218 0,1-1 304 0,-1-4-124 15,0 0 212-15</inkml:trace>
  <inkml:trace contextRef="#ctx0" brushRef="#br0" timeOffset="13300.762">26224 2635 1277 0,'9'-13'88'0,"6"0"70"0,0 3-97 15,2-1 239-15,3 1-162 0,3 1-33 0,1 3 5 16,3 1 15-16,1 3-47 0,0 2-10 0,1 0-7 16,-2 5-1-16,0-2-13 0,-2 5-4 0,1 0-3 15,-5 2 0-15,-5 0-7 0,-1 1 1 16,-4 0-1-16,-2 3-1 0,-2 1-1 0,-6-3-4 0,-1 0-3 16,-3 1 3-16,-1-2-9 0,-6 2-5 15,-1 2-2-15,-5-3 0 0,-3 2-7 0,0 0-4 16,-4-3-16-16,0 2-6 0,-1 1-14 0,2-1-89 15,0-1-54-15,5 0-53 0,2 3-120 0,5-2 6 16,3 1-113-16</inkml:trace>
  <inkml:trace contextRef="#ctx0" brushRef="#br0" timeOffset="21077.003">27207 2002 471 0,'0'-9'267'0,"-1"2"-45"0,1 2-10 0,0-1 20 15,-2 1-145-15,1 0 1 0,-1 2-20 0,2 3-15 16,0 0-8-16,0 0 0 0,6 9-21 0,-1 2 2 15,2 1-4-15,1 6 0 0,-2 1 1 0,0 5-7 16,-2 3 0-16,-1 1 0 0,2 3-8 0,-2 2 1 16,-5-2-1-16,2 0-1 0,-3 0 0 0,2 1 1 15,1-5-2-15,-2-1 1 0,0-4 0 0,1-3-1 16,1-2 0-16,-3-3 1 0,4-3-1 0,1-8 1 16,-2-3 0-16,0 0 0 0,0 0 0 0,8-7 0 15,-2-3-1-15,2-2 0 0,-1-3-1 16,3-3-2-16,2-1 0 0,0 0 0 0,1-1-3 15,1 1 0-15,-1-2 0 0,3 3 1 16,0 0-1-16,2 2-1 0,-1 1-1 0,0 3 1 16,0 3-1-16,2 5-1 0,-2-1 0 0,2 5-1 15,-2 1 0-15,1 5 1 0,-3 3 2 0,1 2 0 16,-3 0 1-16,-3 1 5 0,-2 4 1 0,-3 3 0 16,-4-1 5-16,-1 2 0 0,-2 1 0 0,-4-1-1 15,-3 2 1-15,-2-2-1 0,-4-1-1 0,-1 0 0 16,1-2-1-16,-4 0 0 0,0-5-2 0,-2-1 1 15,3-2-1-15,-1-4-4 0,2-1-8 0,1-4-4 16,0-1-8-16,2-4-48 0,3-2-14 0,1-5-4 16,3 3-57-16,1-4-111 0,2 1 184 0,4 0-86 15,0-1 154-15</inkml:trace>
  <inkml:trace contextRef="#ctx0" brushRef="#br0" timeOffset="21442.785">27731 2168 633 0,'10'-13'160'16,"-3"0"-10"-16,0 2 0 0,-1 0-10 0,-3-1-31 15,0-1-4-15,-2 4-14 0,-1 0-20 16,0 4-9-16,-4 0-2 0,1 0-24 0,-2 5-6 0,-1 3-4 16,-2 4 0-16,2 4-8 0,-3 1-4 0,1 3-2 15,0 4 1-15,0-1-5 0,2 3-1 16,-2-1 0-16,3 1 0 0,3-3 0 0,2 0 1 15,0-2 2-15,4 0-2 0,3-4 4 0,2-2 1 16,3 1 1-16,0-7 0 0,3-3 2 0,2-1 2 16,3-4 0-16,0-3 1 0,1-3 0 0,-1-2 0 15,-2-2-2-15,1-1 2 0,-3-2-2 0,-4 1-3 16,-3-2 1-16,-3 0 0 0,-3 0-3 0,-3-1 0 16,-2 2-2-16,-5 0 1 0,-2 1-2 0,-3 1-4 15,-2 1-1-15,-5 6-1 0,2 0-3 0,-3 6-2 16,-2 2-1-16,1 5 0 0,-2 2-2 0,2 7-19 15,1 1-19-15,2 1-5 0,0 2-28 0,6-1-123 16,2 3-74-16,0-3 89 0,5 2 186 0,4-2-171 16</inkml:trace>
  <inkml:trace contextRef="#ctx0" brushRef="#br0" timeOffset="21659.599">27906 2105 751 0,'0'0'122'16,"0"0"-120"-16,0 0 98 0,0 0 36 0,0 0-32 0,0 0 0 16,0 0-25-16,2 18 3 0,-1-10 0 15,0 1-31-15,2 1-5 0,0 0-8 0,2-1 1 16,1 1-10-16,2-1-8 0,2 0-3 0,1-6 1 16,2 2-10-16,2-2-5 0,1-2-8 0,1-1-9 15,1-4-10-15,-1-1-90 0,-1-3-29 0,0 0-12 16,0 0-108-16,-2-1 5 0,-3-5-67 0</inkml:trace>
  <inkml:trace contextRef="#ctx0" brushRef="#br0" timeOffset="21947.267">28157 1981 344 0,'-6'6'164'15,"2"1"-12"-15,3 2-2 0,-1-3 4 0,1 1-44 16,2 2-3-16,2-3 0 0,4 2-3 0,1-3-7 15,-1 0-3-15,1-4-5 0,4 0-13 0,-1-1-4 16,1-1 2-16,2-2-17 0,-1-5-10 0,2 0-5 16,1 0 1-16,2-1-12 0,-5-6-5 0,2 3-1 15,-1-3 1-15,-3 2-6 0,-4-5-2 0,-1 1-1 16,-3 1-2-16,-3-1-2 0,1 1-3 0,-6 1-2 16,-2 1 2-16,-2 1-4 0,-2 3-2 15,-3 1-1-15,-2 4-1 0,1 2-2 0,-1 3-3 16,-1 1 1-16,1 5-2 0,-2 4-2 0,-1 1 1 15,2 2 0-15,2 7 0 0,0-3 0 0,3 4-27 16,2 0-20-16,1 0-3 0,3-2-36 0,6-2-97 16,1-1-46-16,3-1 58 0,4-4 178 0,4-5-156 15</inkml:trace>
  <inkml:trace contextRef="#ctx0" brushRef="#br0" timeOffset="22208.216">28346 1942 311 0,'3'-12'107'0,"3"1"-105"0,-4 1 112 16,0 0 30-16,1 0-10 0,-3 3-11 0,0 3-28 15,-2-2-2-15,-1 4 2 0,-2-1-33 0,-1 3-1 16,-1 1-7-16,1 4 2 0,-1 2-4 0,2 1-4 16,1 3-2-16,2 3 0 0,2-1-7 0,2 6 0 15,2-2-2-15,2 3 1 0,3 1-3 0,1 2-4 16,-2 0 1-16,3 0 0 0,-1 0-5 0,-1 1 0 16,-1 1-3-16,0-1 1 0,-1 0-2 15,-2 0-1-15,-2 2-2 0,-2-2 1 0,-1-2-3 16,0 1-2-16,-6-4 0 0,-2 1 0 0,-3-2-1 15,-2-3-1-15,-3 0-2 0,-3-4 0 0,-3-1-1 16,-2-3-11-16,4-2-13 0,-3-1-4 16,4-4-16-16,0-4-54 0,-2-2-23 0,5-4-15 15,2-1-65-15,5-3 2 0,-3-2-41 0</inkml:trace>
  <inkml:trace contextRef="#ctx0" brushRef="#br0" timeOffset="22509.657">28492 1817 1352 0,'-5'12'81'0,"2"3"13"16,-1 0-31-16,2 1 6 0,-1-2-25 0,3 2 0 16,0 2-4-16,3-6-6 0,3 0 0 0,1 0 3 15,2-5-10-15,2-2 0 0,1-3 2 16,2-2-1-16,2-3-1 0,-1-6-4 0,-1-2 2 15,1-3-1-15,-2 1-3 0,0-7-3 0,-3 3-4 16,-3-2 2-16,0-1-4 0,-4 1-2 0,-1 0 0 16,-4-1-2-16,-1 3 0 0,-5 2-4 0,1 3-1 15,-4 2 1-15,-3 4-5 0,-1 2-4 0,-2 2-7 16,0 6-4-16,-2 2-8 0,0 2-54 16,-1 3-14-16,1 2-4 0,3 2-62 0,0-1-88 15,4 2 170-15,4-2-89 0,2 1 165 0</inkml:trace>
  <inkml:trace contextRef="#ctx0" brushRef="#br0" timeOffset="22744.144">28628 1810 839 0,'6'-1'133'0,"2"-1"2"0,-2 2-33 0,-1 0-12 16,2 3-7-16,-2 2-4 0,3 2-15 0,-1 4 4 15,2 0-1-15,-6 2 0 0,3 5 1 0,2 3-8 16,-3 2-2-16,-3 3 2 0,4-1-12 0,-6 3 0 15,0 0-3-15,0-2-1 0,-2 1-4 0,-4-3-8 16,1-3-1-16,-4 1 2 0,2-2-10 0,-2-2-3 16,-3-3-3-16,-2-1-1 0,2-1-3 0,-3-3-6 15,2 0-14-15,-3-4-4 0,-2-3-14 0,2-1-48 16,0-2-18-16,1-2-4 0,1-1-60 16,0-4-102-16,2 3 185 0,1-5-89 0,1 0 161 0</inkml:trace>
  <inkml:trace contextRef="#ctx0" brushRef="#br0" timeOffset="22963.115">28796 1677 1526 0,'11'4'98'0,"0"5"-5"16,-1-1-18-16,-3 3-19 0,0 4-9 0,-4 1-2 15,-1-1-25-15,-2 5-3 0,-4-3-1 0,-1 4-1 16,0 0-4-16,-4-3-3 0,1 1-26 0,0-1-12 16,1-2-20-16,-1-1-185 0,2-1 209 0,1-7-69 15,2-1 96-15</inkml:trace>
  <inkml:trace contextRef="#ctx0" brushRef="#br0" timeOffset="23126.597">28743 1471 1629 0,'0'0'87'15,"0"0"-3"-15,0 0-39 0,0 0-13 0,0 0-11 16,1 0-4-16,11 10-17 0,-4 0-52 16,-4-3-69-16,-1 4-34 0,2 1-91 0,5-1 8 0,1 1-113 15</inkml:trace>
  <inkml:trace contextRef="#ctx0" brushRef="#br0" timeOffset="23484.844">28964 1698 1365 0,'6'11'94'0,"0"3"10"0,-1-2-48 0,-1 1-12 16,-1-1-11-16,-1 0-3 0,-1 2-13 0,0-3 0 15,-1-1-1-15,-1-2-2 0,-2 0 1 0,1-3 0 16,-1-2 2-16,3-3-3 0,0 0 2 0,0 0-5 16,-8-13 1-16,7 4 1 0,1-2-5 15,0-4-1-15,2-1-2 0,1 0 0 0,1-5-2 16,3 2 0-16,0-4-1 0,2 2 0 0,1-1-1 0,1 1 0 16,0 1 1-16,1-1 1 0,0 4-2 15,2 2 2-15,0 3 2 0,-3 2 0 0,0 2 2 16,-1 4 5-16,1 3-2 0,-1 1 1 0,-5 2 4 15,-1 4-3-15,-1 0 1 0,-2 4 0 0,-1 1-5 16,0 3-1-16,-2 2-1 0,-3-1 1 16,1 1-3-16,-2 1 1 0,0-1-1 0,0 1-2 15,-1-1 1-15,-1 0-65 0,2-2-25 0,1-2-1 16,0-1-76-16,2 1-139 0,2-3 226 0,1-2-123 16,4-1 200-16</inkml:trace>
  <inkml:trace contextRef="#ctx0" brushRef="#br0" timeOffset="24049.889">29366 1525 1000 0,'6'-12'174'15,"-1"-1"-4"-15,-1 4-38 0,-3 0-9 0,-2 3-1 16,-4 2-49-16,-4 2-20 0,-1 2-7 0,-3 4-1 16,-2 2-23-16,-1 1-4 0,0 2-3 0,-1 2 1 15,3 0-5-15,2 3 0 0,2-3-1 0,4 1 0 16,1 3-1-16,3-8 1 0,4 4 0 15,4-2 0-15,-1-2 1 0,3-3-1 0,2 0 0 16,0 0-1-16,2-4 0 0,2-5 0 0,-2 2 0 16,2-1-1-16,1-3 1 0,-2 2 1 0,-2-5-1 15,3 0 0-15,-3-1 0 0,-3-1 0 0,-2 0-1 16,-4-3 0-16,1 1 0 0,-2 2-2 16,-1-3 1-16,-3 3-1 0,1 1-1 0,-2 1-1 15,-1 0 0-15,2 2 0 0,-1 1-1 0,1 2-1 0,1 3-1 16,2 2 1-16,0 0-2 0,0 0-1 15,0 0 1-15,0 11-2 0,2-3 0 0,3 3 0 16,-1 2 1-16,2 2-1 0,2 2 1 0,-1 0 1 16,2 0 0-16,-1 6 0 0,1-4 3 0,-2 2 2 15,2 0 0-15,-2 2 1 0,0 0 1 0,-1 0 2 16,-3 1-1-16,1-1 0 0,-1 1 0 0,-2-1 0 16,-2 3 1-16,-4-2-2 0,0-1 0 0,-4 0 3 15,-1 1-1-15,-3 1 1 0,-2-3 2 0,-4-2-3 16,-2-2 0-16,2-1 3 0,-5-2-3 0,3-3 1 15,-1-3-1-15,2-2-2 0,-1-2 1 0,6 2 1 16,2-7-1-16,-1-4 1 0,3 0-2 0,-1-1 4 16,3-2 3-16,2-4-1 0,3-2 4 0,0 0-1 15,2-4 2-15,2-1 0 0,4-3-1 0,3 0-4 16,0 0-3-16,3-1 0 0,-1 1-5 0,1 1-1 16,2 1-2-16,3 0-1 0,-1 3-1 0,2 3 0 15,2-2 0-15,-1 2-1 0,3 2 0 16,0 4 0-16,0-2-1 0,-1 3-1 0,1 1 1 15,-1 1-94-15,-1 0-75 0,-2 4-66 0,-2 1-134 16,-3 5 12-16,-1-1696-166 0</inkml:trace>
  <inkml:trace contextRef="#ctx0" brushRef="#br0" timeOffset="25717.226">22963 5370 313 0,'13'-17'133'0,"2"-1"3"0,0 2-1 0,-4 1 2 16,3-4 1-16,-1 4-14 0,3-2 5 0,-2 2-21 15,-3-1-4-15,1 2 3 0,1 2-28 0,-1 2-16 16,-1 4-7-16,-2 0 1 0,-4 1-20 0,-2 5-9 16,1 3-5-16,-7 5-1 0,-3 3-12 0,-2 3-4 15,-1 5 0-15,-3 1-1 0,-2 3-3 0,1 3-1 16,-3 0 0-16,1 4-1 0,1-4 1 0,2 1 4 16,-2 0 0-16,4-3 0 0,4-1 3 15,1-2 2-15,3-1 0 0,2-3 2 0,1-2 0 0,4-2 3 16,1 2-1-16,0-6-1 0,-1 1 2 0,4-3-2 15,-3 0 0-15,3-3 0 0,-2 0-3 16,0-3-2-16,3 0 0 0,-1-1 0 0,-2-1-1 16,-2-1-3-16,3-1-16 0,-2 1-9 0,0 0-12 15,-2-1-117-15,-3 0-60 0,-1 3 83 0,0 0 129 16,0 0-135-16</inkml:trace>
  <inkml:trace contextRef="#ctx0" brushRef="#br0" timeOffset="25965.264">23023 5529 1009 0,'5'-6'174'0,"3"-2"-6"15,-2 1 0-15,1-3-20 0,3-1-17 0,5 1 5 16,0-2-29-16,3 0-10 0,2-3-10 0,3 0-2 16,3 1-15-16,3 1-10 0,0-5-4 0,2 2 1 15,1 3-14-15,1-6-12 0,3 5-4 0,-1-1 0 16,-2-3-14-16,0 2-3 0,-1 0-2 0,-2 2-2 15,-2-5-3-15,-2 4 0 0,0 3-1 16,-6 0 1-16,1 1 0 0,-5 2-1 0,-2 3-23 16,-3 3-1-16,-4 2-8 0,-5 1-78 0,-2 6-17 0,-2 0 53 15,-3 4-201-15,1 1 1 0,-3 2-34 16</inkml:trace>
  <inkml:trace contextRef="#ctx0" brushRef="#br0" timeOffset="27985.861">24236 4633 762 0,'-4'-21'133'0,"2"7"-131"0,3-1 101 16,-2 0 73-16,0 4-69 0,1 2-7 0,1 7-29 16,-1 2-6-16,0 0 7 0,6 7-39 0,-1 5-5 15,-3 4-8-15,2 4-4 0,1 4-7 0,-1 2-2 16,1 2 0-16,0-1 0 0,-1-1-2 0,-1 0 0 15,1 0-1-15,-1-3 1 0,1-1 0 0,0-2 0 16,-2-4 2-16,1-2-2 0,0 2 2 0,1-6 4 16,-1-4 2-16,0 0-1 0,0-5 5 0,0-1 0 15,0 0-1-15,1-7 3 0,-1 1-2 0,1-5-3 16,1-4-1-16,1 0-1 0,-1 0-4 0,1-3-3 16,0-2 0-16,2 3-1 0,-1-3-2 15,1 4-2-15,-1 1 2 0,0-1-2 0,1 2 0 0,-1 2-2 16,-1 2 2-16,1 4 0 0,-3 2 0 15,1 2 2-15,-1 3-1 0,0 4 1 0,-2 3 3 16,2 0-1-16,-2 4-1 0,2 0 1 0,0 2-3 16,0 0 0-16,-1-2 1 0,3 1 0 0,1-2-1 15,0-3 1-15,2 1 0 0,-1 0 0 0,0-8 0 16,3 1 2-16,-1 1-1 0,1-3 0 16,-3-3 2-16,2 0-1 0,0-2-1 0,-1-3 2 15,3 2-2-15,-4-5 1 0,1 0-1 0,-1 0 0 16,0 0-1-16,1-4 0 0,-2 3 1 0,0-1-2 15,-2-2 1-15,-2 7-1 0,3-2 0 0,-2 0 0 16,0 3 0-16,-2 3-1 0,1 1 0 0,0 3 0 16,-1 0 0-16,-1 2 7 0,0 0 1 0,-1 3-1 15,1-1 8-15,1 2 0 0,-1-1 3 0,0-3 3 16,4 2-2-16,1 0 1 0,-1-3-1 0,4-1 0 16,1-1 1-16,1-5-3 0,1 2 2 0,2-2-2 15,-2 0-2-15,-1-6-1 0,-1 3-1 0,-1 0 1 16,-2-1-3-16,-3 1-1 0,-2 1-1 0,-3-1 0 15,-2 2-1-15,-1 1-3 0,-5 2-1 0,-1 1 2 16,-4 1-4-16,0 2-2 0,-1 1-1 16,-2 2-5-16,1 2-2 0,2-2-46 0,0 5-10 15,5-3-2-15,1 1-49 0,2 0-50 0,3 0-15 16,3-2-5-16,0 2-50 0,2-3-10 0,1-2 137 16,2 1-89-16,0-2 196 0</inkml:trace>
  <inkml:trace contextRef="#ctx0" brushRef="#br0" timeOffset="28296.311">24743 4639 252 0,'12'4'121'0,"2"-3"-2"0,-2-1 1 0,2 2-1 0,-1-2-4 16,1 0-1-16,1 0-5 0,1-2-15 0,1-1-1 16,0-1 1-16,2 0-19 0,1-3-9 15,1-2-4-15,-2 1-1 0,2-3-11 0,-1-6-8 16,0 0-5-16,-4-1 1 0,2-1-11 0,-4-2-5 16,-1-1-3-16,-5-1 0 0,2-2-6 0,-5 1 0 15,-2 0-2-15,0 2 1 0,-3-2-1 0,-4-1 0 16,-1 1 2-16,2 0 2 0,-7-4 1 0,0 3 2 15,-1 2 1-15,-2 1 0 0,1 1 4 0,0 5-3 16,-1 3-2-16,1 7 0 0,2 4-4 0,0 3-5 16,0 5-1-16,1 3 0 0,0 5-6 0,4 4-1 15,-1 1-1-15,3 4 0 0,1-1 0 0,2 4 0 16,1-3 0-16,4 4 0 0,2-6 1 0,3 2 1 16,1-2 0-16,2 0 0 0,0-2 0 0,3-1 2 15,2-1-2-15,-2-4 1 0,1 1 1 0,1-3-23 16,2-1-24-16,-1-3-4 0,0-3-36 0,0-3-106 15,-2 1-55-15,2-4 67 0,0 0 179 0,-3-1-165 16</inkml:trace>
  <inkml:trace contextRef="#ctx0" brushRef="#br0" timeOffset="28788.888">25254 4353 978 0,'6'-12'144'0,"4"2"-141"0,1 0 94 0,0-1 35 16,3-1-28-16,-1-2-8 0,2-1-29 0,1 2-2 16,-4-6-1-16,1 4-34 0,-5-6-4 0,1 2-3 15,-4 0-2-15,-1-1-5 0,-3 2-4 0,-1 1-1 16,-4-2 0-16,-1 4-5 0,-2 1 8 0,-2 1-2 16,-1 6-1-16,-1-2 8 0,-1 7-6 0,0-1 2 15,0 7 6-15,1 0-7 0,1 3-7 0,3 4 1 16,3 3-1-16,3 1-5 0,2 3-1 0,4 4 0 15,5 0-4-15,2-2 1 0,5 5 5 0,0 0-1 16,3-2 2-16,1 3 4 0,-1 0 4 16,3 0 4-16,-2 1 0 0,1 2 5 0,-5-3 0 15,0 3 9-15,-3 0-7 0,-3 1 6 0,-4-3-6 16,0 3 0-16,-7-6 5 0,-3 0-12 0,-3-2-3 16,-4 0 1-16,-1-3-2 0,-3-2-2 0,-2-3-11 15,-1-2-12-15,1-1-4 0,0-2-18 0,3-4-47 16,-1-4-10-16,3-4-7 0,3-2-54 0,5-4-105 15,3-5 184-15,3-7-83 0,5-2 157 0</inkml:trace>
  <inkml:trace contextRef="#ctx0" brushRef="#br0" timeOffset="29242.346">26074 3692 1128 0,'1'-3'162'0,"-1"3"-14"15,0 0 0-15,0 0-39 0,-2 10-11 16,0-1 10-16,2 5-53 0,-4 0-15 0,4 6-9 16,0 4-1-16,-1-2-18 0,1 4-1 0,0-2-3 15,1 1-1-15,3 2-2 0,-1-3-31 0,2-1-34 16,0-1-11-16,1 0-49 0,0-3 4 0,-1-2-56 16</inkml:trace>
  <inkml:trace contextRef="#ctx0" brushRef="#br0" timeOffset="29399.913">26013 3952 403 0,'6'-12'267'0,"4"1"-47"0,-2 1 0 0,2-4-26 16,0 2-81-16,4 1-7 0,0-1-39 0,0-1-22 16,-1 2-10-16,1-2-2 0,0 1-27 0,-4 1-2 15,4 4-34-15,-3-3-22 0,2 4-22 0,0 0 3 16,2 3-43-16</inkml:trace>
  <inkml:trace contextRef="#ctx0" brushRef="#br0" timeOffset="30900.528">25772 4074 207 0,'0'13'19'16,"1"-1"31"-16,0-1 6 0,2 0-13 0,-1-1 82 15,2-4-15-15,1 0 15 0,1-4-11 0,2-1-4 16,-1-2 2-16,3-2-16 0,-2-4-13 0,4-2-6 15,-1-2 0-15,0 0-18 0,0-3-4 0,-1 0-3 16,-2-1 0-16,0 1-7 0,-3 1 3 16,-3 0 0-16,-1 3-1 0,-1 1 2 0,-2 2-8 15,-3 1-3-15,-2 3 1 0,-2 1-11 0,-1 1-11 16,-1 1-3-16,-1 3 0 0,-1 0-11 0,1 3-3 16,0 2-5-16,1-1-10 0,2 2-5 0,2-2-68 15,0 1-20-15,5-1-6 0,2-1-82 0,1-1 4 16,4-2-48-16</inkml:trace>
  <inkml:trace contextRef="#ctx0" brushRef="#br0" timeOffset="31302.778">25889 4010 517 0,'-4'0'118'0,"4"0"-116"0,0 0 96 15,0 0 33-15,0 0-4 0,0-1-25 16,9-16-16-16,0 9-8 0,2 0-1 0,0-3-20 0,4-1-1 15,0-1-7-15,2-1-1 0,0-3-4 16,0 1-12-16,1-1-1 0,-2-1 1 0,-3 1-14 16,0 1-3-16,-2-2 1 0,-3 2-4 15,-3 0-2-15,-2 1-3 0,-2 0-1 0,-1 4 1 16,0 0-4-16,-4 2 0 0,1 3-3 0,-4 2 1 16,0 2-1-16,-2 2 0 0,0 0-2 0,0 1 0 15,1 6-2-15,0-3 1 0,2 5-2 0,2-2-1 16,0 3 1-16,4 5-1 0,4-2 0 0,2 5 0 15,0-1 0-15,5 5 3 0,2 0 0 0,2 3 1 16,1 2 2-16,1 2 1 0,-1 0 1 0,0 2 0 16,1 0 1-16,-4 2 2 0,-2-4 1 0,0 1 0 15,-1 2 1-15,-5-7 6 0,-1 1 0 0,-4-2 1 16,0-4 4-16,0-1-1 0,-3-5 1 0,-6-3 1 16,1-1-2-16,-1-1-1 0,-2-6-3 0,0-2 1 15,0-1-4-15,-2-1-2 0,0 0-2 16,2-9 0-16,-3 2-5 0,3-3-23 0,0-1-13 0,1-3-4 15,0-1-29-15,5-2-90 0,0-2-48 16,4 1 59-16,1-2 149 0,0-1-130 0</inkml:trace>
  <inkml:trace contextRef="#ctx0" brushRef="#br0" timeOffset="31701.368">26531 3543 1353 0,'5'0'104'0,"0"1"-8"0,1 5 0 0,-1-2-29 16,1 6-9-16,0 2 9 0,0 4-39 0,0 4-6 16,-2 1-7-16,1 2-3 0,-1 1-7 0,-1 0 1 15,0 1 0-15,-3 1 0 0,4-3 0 0,-3 1-6 16,0-2-12-16,0-4-1 0,1 2-13 0,-2-4-51 15,0-1-6-15,0-4 1 0,0-2-54 0,-4-3 24 16,1-1 7-16,1-5-10 0,-3 0 35 0,2-1 32 16,0-3 10-16,-2-2 9 0,0-2 33 0,2 1 15 15,0-2 3-15,0 2-1 0,0 0 14 0,0 2-1 16,2-3 3-16,-2 3 5 0,3 0-2 0,0 5 0 16,0 0 0-16,0 0 1 0,0-1 1 0,0 0-5 15,2 0-1-15,-1-1-2 0,19-17-5 0,-11 16-5 16,0-2-5-16,1-1 0 0,1 2-9 15,0-3-3-15,2 1 0 0,-4 0-1 0,1-1-5 16,0 3-84-16,1 0-39 0,-2 1-13 0,-3 1-101 16,1 2 6-16,1 1-93 0</inkml:trace>
  <inkml:trace contextRef="#ctx0" brushRef="#br0" timeOffset="31942.045">26494 3752 960 0,'3'-3'90'0,"4"0"-9"15,-2 2 1-15,2-4-33 0,2 1-3 0,-2 1 10 16,3-1-42-16,2 0-1 0,-3 1-7 0,2-2-4 15,0 0-1-15,-1-1-43 0,2-1-33 16,1 2-10-16,-2-1-60 0,2-4 4 0,1 3-58 16</inkml:trace>
  <inkml:trace contextRef="#ctx0" brushRef="#br0" timeOffset="32488.516">26779 3467 784 0,'0'0'107'0,"0"0"-2"0,0 2-1 0,10 15-20 16,-9-6-11-16,1 3 5 0,1 0-26 0,0 5-1 16,0 3-9-16,-1 0-4 0,0 1-3 0,0 1-4 15,2 2-2-15,-3 0 3 0,2-3-7 0,-3 2-5 16,0-1-1-16,0-3 0 0,0 2-5 0,-2-2 5 15,0-4 1-15,-1 0-2 0,-2-3 6 0,2-2-2 16,-1-3 1-16,0-2 1 0,-1 0-2 0,0-6-3 16,2-1-1-16,0-1 1 0,2-2-3 0,0-5-5 15,1-2 0-15,1-1 1 0,0-3-5 0,5-1-1 16,-1-2 0-16,3 1-3 0,0-1-1 0,1 1-1 16,0 1 0-16,2 0 0 0,0 4 0 15,-1 0-2-15,0 2 1 0,1 4-1 0,-3-2 0 0,1 3 1 16,0 3 0-16,-1 1 1 0,0 1 1 15,-1 3 0-15,2 1 1 0,-1-2-1 0,1 5 1 16,2-6 0-16,0 3 0 0,0-1 0 0,3-3 1 16,-1-1 1-16,2 0 1 0,0-1-1 0,0-4 1 15,1-1 0-15,0 1 2 0,-2-5-1 16,-1 1 0-16,-1-2 0 0,-2 1 0 0,-1-2 1 16,-2 0 0-16,-3 1 0 0,-3-4-1 0,0 2 0 15,-2 0 1-15,-2 2-4 0,-1 0 1 0,-4 2 0 16,0 2-4-16,-1 3 9 0,-1 0 0 0,0 4-2 15,-1 1 9-15,1 6-1 0,2-1 0 0,0 4 4 16,3 1-3-16,3 1-3 0,2 4-2 0,1-4 0 16,5 2-4-16,2-2-2 0,3 1 1 0,3-2-1 15,2-1-1-15,1 0 2 0,1-3-2 0,3-1-2 16,4-2 1-16,3-3-132 0,2-2-174 0,6-5 170 16,0-5 135-16,1-8-137 0</inkml:trace>
  <inkml:trace contextRef="#ctx0" brushRef="#br0" timeOffset="32957.146">27673 3523 607 0,'6'-3'66'0,"3"0"-41"16,0-5 83-16,-12-21-71 0,14 20 24 0,3-4-10 16,1-2 11-16,1-1 13 0,2-3-5 0,3 2-7 15,-2-4 10-15,-2-3-12 0,0 2 2 0,-2-1 6 16,-1 1-19-16,-5-2-4 0,-2 1-4 15,-2 1 1-15,-3-1-8 0,-3 4-4 0,0-1-2 16,-4 5 0-16,-2 3-6 0,-1 1-6 0,-2 4-2 16,0 5-2-16,-2 2-5 0,2 6-3 0,1 2-1 15,2 6 1-15,-1 0-4 0,2 2 1 0,3 5-2 16,3 2 1-16,0 2-1 0,3 1 1 0,5 1 0 16,0 5 0-16,3 0 1 0,2 3 4 0,2-1 2 15,1 1 0-15,1 1 4 0,-1-1 2 0,-1 0 0 16,-2-3 2-16,0 0-1 0,-5-6 1 15,0-3 0-15,-3-2-1 0,-4-2 0 0,-1-3-2 16,-4-2-1-16,-2-5-5 0,-3 1-4 0,-1-4-59 16,1 1-23-16,-4-6-4 0,1 0-73 0,1-2 5 15,0-3-53-15</inkml:trace>
  <inkml:trace contextRef="#ctx0" brushRef="#br0" timeOffset="33779.244">28026 3335 775 0,'22'-8'160'0,"3"-1"-9"0,0 0 0 0,1 1-37 15,-2-3-9-15,-3 0 8 0,3-2-51 0,-3 1-15 16,1 1-10-16,-7-4-3 0,-2 1-18 0,-4 0-2 16,-1 0-3-16,0-1 0 0,-4 2-1 15,-4 0 1-15,-8 0-4 0,3 4 0 0,-3 2 0 16,-2 3 0-16,-3 4 0 0,0 3 0 0,0 3-2 15,-1 2-4-15,3 5 4 0,-4-1 0 0,2 3-5 16,2 2 0-16,0-3 0 0,3 4-2 0,-2 1 0 16,6 0 1-16,0 0 0 0,4-1 0 15,3 2 1-15,2-1 1 0,2-1 1 0,3-3 0 16,2-3 1-16,1-2 0 0,1-2 0 0,1-3 0 16,0-3-1-16,2-2-1 0,2-4-1 0,-1-2 0 15,1-3-1-15,-1-2-2 0,2-1 1 0,-1-2-1 16,-1 2 0-16,-3-6 3 0,0 3 0 0,-3-4-2 15,0 3 4-15,-3-2 0 0,-2 2 0 0,0-3 1 16,-5 3-1-16,-1 0-2 0,-1 0 1 0,-2 4 0 16,-2 1-1-16,-2 1-2 0,-1 4-2 0,-2 3-1 15,-1 3-2-15,-1 6 1 0,-1 2-3 0,-2 2 1 16,2 3 0-16,-1 3 1 0,1 1 0 0,0 0 1 16,3 0 1-16,0 1 1 0,6-2 2 15,-1 2-1-15,4-6 2 0,1 2 1 0,3-3 1 16,3-1 0-16,1-1 1 0,2-5 1 0,-2 0 0 15,3-2 1-15,2-2-1 0,-2-5 1 0,1 0 0 16,-1-3 0-16,-1-2 0 0,0-2 0 0,0 0-2 16,-2 0 2-16,0 0-2 0,-3-1 1 0,0 2-1 15,-2-1 0-15,0 1-1 0,-1 2 0 0,1 1 0 16,-3 0 2-16,1 1-2 0,-1 3-1 0,0 4 3 16,0 0-1-16,0 0 0 0,0 0 3 0,0 0-1 15,0 0-1-15,0 12 3 0,0-5-1 16,0 1-1-16,1 1-1 0,2-2 0 0,2 3 0 15,0-2-1-15,1 0 1 0,1 1 0 0,2-2 0 16,1 1 0-16,1-2 1 0,-1 0 1 0,1-2 1 16,1-4 0-16,1 0 0 0,-2-3 0 0,-2 1 0 15,4-6 0-15,-3 1 0 0,0-2-2 0,-2-2 0 16,1 0 0-16,-2 0-1 0,2-4 0 0,-2 2 0 16,-1-2 0-16,1 1 0 0,-4-3 0 0,0 0 1 15,-1 2-2-15,-1 0 1 0,-2 1-1 0,0 1 0 16,0 2-1-16,-4 0-1 0,1 3 0 0,2 3-2 15,-3 0-1-15,1 4 1 0,2 1-1 0,-2 1-1 16,-2 4-1-16,3 2 1 0,2 0-1 0,-1 3 1 16,0 1 0-16,2 1-1 0,-2 1 3 0,2 0 0 15,2 2 1-15,-2-1-1 0,2-1 1 0,1 1-27 16,0-1-16-16,0 0-2 0,4-1-35 0,-2-2-93 16,-1-2-56-16,4 4 64 0,-1-5 167 0,1-5-146 15</inkml:trace>
  <inkml:trace contextRef="#ctx0" brushRef="#br0" timeOffset="33987.869">28696 2548 1136 0,'0'0'68'0,"0"0"66"0,-1 10-117 0,2 4 232 15,1 0-187-15,1 9-12 0,-2 0-21 0,-1 4 11 16,4 4-27-16,-2 1-3 0,3 4-4 0,-2 1-1 16,0 2-3-16,4 0 3 0,-2 1 0 0,4 1-1 15,-4-3 4-15,4-2-41 0,0-3-37 0,-2-3-15 16,2-2-61-16,-4-5 4 0,4 0-68 0</inkml:trace>
  <inkml:trace contextRef="#ctx0" brushRef="#br0" timeOffset="34143.684">28505 2994 984 0,'6'-5'147'0,"0"-1"-15"0,1 1-2 0,2-2-34 0,2 1-24 16,2 1 5-16,1 0-46 0,1-1-5 0,5 0-14 16,-2 1-4-16,5-1-8 0,-4 0-82 0,5-2-52 15,0 3-15-15,2-3-109 0,4 2 6 0,0-1-102 16</inkml:trace>
  <inkml:trace contextRef="#ctx0" brushRef="#br0" timeOffset="34723.051">29033 2830 316 0,'4'4'110'0,"-1"3"-108"0,-3 1 110 15,0 1 33-15,1 2-2 0,-1 3-19 0,0 2-9 16,-1 0-9-16,-1 0 0 0,1 1-16 0,-1 0-8 16,1 1-8-16,0-4 0 0,1 1-14 0,1 0-18 15,0-3-2-15,2-2 0 0,0-2-20 0,1-2 0 16,0-4-2-16,1-1-2 0,0-1 1 0,0-3-1 15,1-5-2-15,-1-2 1 0,2 1-2 0,-1-4-1 16,0 0 0-16,2-2 0 0,1 1-2 0,-3-3-2 16,1 1 2-16,2 1-2 0,-1 0-2 15,0 3-4-15,3 1 0 0,-4 0-1 0,-1 3-1 0,3 2-2 16,0 1-1-16,-3 3-2 0,0 2 1 0,-1 1 0 16,-1 4 0-16,1 0 0 0,-3 1 0 15,2 5 0-15,-2-3 1 0,2 3 2 0,0-1 0 0,1-1 0 16,2 0 1-16,-1 1 0 0,0-4 1 15,5-1 1-15,2-1 0 0,-1-3 1 0,2-1 0 16,1-1 2-16,1-3 0 0,1-2-1 0,3 0 3 16,-4-4-2-16,0-1 1 0,0-2 1 0,-3 1-2 15,0-4 0-15,-4 0 0 0,0 1 0 16,-3-2 0-16,0 2 0 0,-3-3-1 0,-2 3 0 16,-1-1 0-16,1 3-3 0,-4 2-1 0,-2 4 1 15,-1 0-3-15,-2 4-2 0,-2 3 1 0,0 3 0 16,-1 1-2-16,1 6 2 0,-1-1 1 0,0 3-1 15,1 1 2-15,3 3 1 0,2-3 0 0,1 0 0 16,3 1-1-16,1-1 1 0,3-2 0 0,1-1 1 16,5 0 1-16,2-2 1 0,-1-5 0 0,4-1 0 15,0-2 1-15,1 0 1 0,4-4-1 0,-2-2 1 16,2 0-1-16,-2-5-1 0,1 1 0 0,0-1 1 16,1 0-1-16,0-1 4 0,-3-1 1 0,5 3-2 15,-4-1 6-15,2 3 1 0,-1-1 5 0,1 4 1 16,-5-2 2-16,4 5-1 0,-1 2-2 15,-6 0 3-15,1 7-3 0,-4-2-4 0,-3 4-2 0,-5 3-1 16,0 2-5-16,-8 4 0 0,0 3-2 16,-5 2-3-16,-4 0-1 0,-1 6-80 0,-2 2-73 15,-4 1-63-15,-3 2-124 0,-1 1 11 0,-2-1-151 16</inkml:trace>
  <inkml:trace contextRef="#ctx0" brushRef="#br0" timeOffset="35579.33">21696 6537 416 0,'0'0'186'0,"0"0"-23"16,0 0-5-16,0 0 28 0,0 0-82 0,12-2-18 0,-2 2 17 16,6 1-18-16,1 1 0 0,4 2 0 15,4 1-22-15,6 3 4 0,2 1-2 0,2 0 0 16,2 2 1-16,7-1-4 0,3 0 1 0,3-1 0 16,3-2-5-16,4-1-5 0,4-4-3 0,4-3 1 15,2-1-6-15,-1-8-1 0,-3-1-3 0,1-5-1 16,-2-3-2-16,-5-1-9 0,-3-2-3 0,-6-3 3 15,-2 4-12-15,-4-1-5 0,-4 3-3 0,-7-1 0 16,-3 1-7-16,-6 4-54 0,-4-1-25 0,-5 3-1 16,-2 1-66-16,-2-1-168 0,-4 5 241 0,-3 1-116 15,-4 4 187-15</inkml:trace>
  <inkml:trace contextRef="#ctx0" brushRef="#br0" timeOffset="41580.95">22531 11756 599 0,'-11'-5'113'0,"3"1"-112"0,1 2 79 0,2 0 44 16,1-1-19-16,4 3-34 0,0 0-2 0,0 0-4 15,9-3 1-15,2 2-4 0,5 0 5 0,3-3-4 16,7 2 2-16,7 0 1 0,4 0-15 15,6-3-2-15,4 1 1 0,1 2-19 0,8-2-10 16,-3 2-2-16,3-2 0 0,0-1-11 0,2 1-1 0,0 1-2 16,0-2 0-16,0 2 0 0,0 2-1 15,-1-3 0-15,-3 4 0 0,-1-3 0 0,-3 0 1 16,0 1 0-16,-2-1-1 0,0-1 2 0,-6 0-1 16,0-3 1-16,-5 4-1 0,-2-2 0 0,-7-1 1 15,-6 1 1-15,-7-2-2 0,-4 3 2 0,-4-5-1 16,-4 1-2-16,-3 2 2 0,-4-1-3 0,-2-2 0 15,-3 2-2-15,0-1 1 0,-1 4-2 0,0-5 0 16,1 2 0-16,2 0 0 0,2 0 0 0,2 2 0 16,3-4-1-16,2 3 0 0,3 1 0 0,1 0-1 15,2 2 3-15,2 0 9 0,0 2 1 0,1 1 15 16,0 0 1-16,2 2-3 0,-2 3 21 0,1 1-7 16,-1 3 5-16,-2 1-8 0,-1-1-2 0,-1 1 0 15,-1-1-4-15,-4 5 1 0,-2-2-3 0,-1 4-6 16,-4-5-1-16,-2 4 0 0,-2 0-7 0,-3 2 1 15,-3-1-3-15,-1 2-1 0,-3-2 0 0,1 1-15 16,-1-3-29-16,2 0-12 0,1 4-33 0,4-7-322 16,4 3 355-16,6-4-113 0,2 0 162 15</inkml:trace>
  <inkml:trace contextRef="#ctx0" brushRef="#br0" timeOffset="42449.837">24483 11511 1136 0,'0'0'140'0,"0"0"-137"15,0 0 68-15,0 0 20 0,0 0 11 16,0 0-36-16,-3 8-16 0,3 1-2 0,-1-1 1 16,0 5-18-16,0-2 3 0,-1 2-3 0,2 0-2 15,0 1 3-15,0-3-7 0,2 1-1 0,-1-3 1 16,2 0-8-16,0-2-1 0,1 2-1 0,1-4-1 16,0-3-1-16,-2 1 1 0,1-3 0 0,0-4 0 15,-2-1 0-15,2-1-3 0,-2-4 0 0,-1 0 0 16,2-1-4-16,-1-4-1 0,1 2-1 0,1-2-2 15,-2 3 0-15,3-1-2 0,1 0 0 0,-1 1-1 16,1 0 0-16,0 5-1 0,-1-2 1 0,2 6 3 16,-1-2 0-16,0 4 5 0,0 1-3 0,-2 1 2 15,1 4 4-15,2 0 0 0,0 3 0 0,-2 2-4 16,4 1 1-16,-4-2-2 0,-1 1 1 0,2 0 0 16,-2 1-2-16,0 0-1 0,0-3 1 0,0 2-1 15,-3-4 1-15,0 2 1 0,1-1 1 0,0-2-1 16,-2-1 3-16,1 0 1 0,-1-4 0 15,0 0 1-15,0 0 1 0,0 0-3 0,3-18 2 16,-2 8-1-16,4 1-2 0,-1-2-3 0,4 2 0 16,0-2-1-16,-2-2-2 0,5 2 0 0,1 0-2 15,-2 0 0-15,1 1 0 0,0 2-3 0,0 3 0 16,2-1 1-16,-1 2-2 0,-2 4 0 0,0 0 0 16,0 2-1-16,-2 3 2 0,1 1 0 15,-2 3 1-15,1 1-2 0,-2-1 2 0,-2 0 1 16,1 3 1-16,-2-1-1 0,-1 0 1 0,-1-1 1 15,-1-2 1-15,0 0 0 0,-1 0 2 0,-2-2-1 16,1-1 2-16,-1 2 0 0,1-5 1 0,-1-1 0 16,3-1 0-16,0 0 0 0,0 0 1 0,0 0-1 15,-3-13-1-15,4 4 0 0,1-1-2 0,2 0 0 16,0 3-1-16,2-2-1 0,-1-1 0 0,1 2 20 16,0 2-5-16,0-1-3 0,2 2 16 0,-2 3-16 15,0-2 4-15,0 2 9 0,-1-2-22 0,1 4-1 16,-2 0-2-16,1 1-1 0,-1-1 0 0,1 5 1 15,-3 0 0-15,0 0 0 0,2 3 1 0,-1 1-15 16,-1 0-31-16,-1 2-14 0,2 0-33 0,-2 4-312 16,2 0 352-16,-1 5-115 0,-1-4 168 0</inkml:trace>
  <inkml:trace contextRef="#ctx0" brushRef="#br0" timeOffset="42759.73">25149 11498 1018 0,'2'-4'177'15,"3"1"-174"-15,3 0 121 0,0 1 41 0,3-2 5 16,3 1-54-16,5 1-27 0,-2-1-12 0,4 2 0 16,1-2-35-16,1 0-12 0,1 1-6 0,-1 2-1 15,1-2-13-15,-3 2-2 0,0-1-1 0,-3 2-8 16,-2-1-2-16,-2 3-84 0,-3 1-28 0,-4 0-5 16,-3 0-100-16,-3 2 6 0,-2-1-70 0</inkml:trace>
  <inkml:trace contextRef="#ctx0" brushRef="#br0" timeOffset="42877.747">25243 11606 360 0,'-5'0'329'0,"5"0"-51"0,0 0-1 0,0 0-53 0,0 0-57 15,0 0-15-15,11-4-64 0,-1 2-27 0,1-3-13 16,2 3-2-16,5-1-33 0,-1 1-1 0,4 2-17 16,1-2-25-16,0 0-11 0,3 2 2 0,-2 4-27 15</inkml:trace>
  <inkml:trace contextRef="#ctx0" brushRef="#br0" timeOffset="43530.601">25707 11458 966 0,'1'-16'184'0,"0"3"-35"15,4 3 0-15,-1-1-26 0,1 5-38 0,2 2-9 16,2 4-33-16,2 2-13 0,-1 5-4 0,2 4 1 16,2 2-15-16,-1 3 7 0,2 2-3 0,1 1 0 15,1-3 6-15,1 4 0 0,-1-3 0 0,1 1 1 16,1-2-3-16,-1 1-3 0,1-2-1 0,-1-2 0 15,1 3-6-15,-2-6 0 0,-1 1 0 0,-2-1 1 16,-2-1-1-16,-1-2 0 0,-2-2 3 0,-3-1-1 16,0-4 2-16,-5 2 0 0,1-7 0 0,-1-1-1 15,0-1 0-15,-1-5-1 0,-4-2-1 0,1-3 0 16,-2-1-2-16,-1-3-1 0,-2-2-1 16,0-2 0-16,-2-3-1 0,0-4-1 0,0-1-1 15,0-4-1-15,-1 0 0 0,1 0 26 0,0-3-9 16,3 4-3-16,-2 2 19 0,3 3-13 0,0 3 5 15,3 4 10-15,1 2-22 0,2 3-4 0,2 2 0 16,6 2 1-16,0 3-4 0,6 1 1 16,3 1 1-16,4 1-4 0,4-1 3 0,7 2-4 15,0 0-1-15,10 1 3 0,4 0-6 0,4 0 1 16,3-2-3-16,3 2 1 0,3 2 0 0,-1 1 1 16,0-1 2-16,0 2-1 0,-3-3 2 0,0 3-13 15,-5 2-19-15,-4 1-5 0,-5 0-24 0,-8 0-140 16,-2 5-109-16,-14 6 122 0,-6 0 186 0,-11 2-180 15</inkml:trace>
  <inkml:trace contextRef="#ctx0" brushRef="#br0" timeOffset="43798.01">26261 11351 1229 0,'8'-6'160'0,"3"7"-157"16,-2 4 74-16,1 1 75 0,0 8-46 0,0 1-59 16,1 6-12-16,-1 1-1 0,-1 3 2 0,0 0-15 15,0 1-5-15,-1 1-2 0,0 1-1 0,-2 0-4 16,1 2 3-16,-1-1-3 0,1 3-16 0,-2-2 1 15,-1 2-113-15,0-1-63 0,-1 1 86 16,-2-5 97-16,-2-1-104 0</inkml:trace>
  <inkml:trace contextRef="#ctx0" brushRef="#br0" timeOffset="44031.989">26201 11498 1386 0,'11'-28'149'15,"5"0"-145"-15,3 6 48 0,1-1 54 0,2 1-22 16,1 2-47-16,6 5 8 0,-2 1-2 0,-1 3 4 16,0 4 7-16,-2 3 0 0,0 4-5 0,-4 3 0 15,-2 4-3-15,-3 5-18 0,-3 1 0 0,-6 4-1 16,-1 3-20-16,-6 3 3 0,-5-1-2 0,-5 2-1 16,-4 1 1-16,-7-2-1 0,-3 0-3 0,-4 0-12 15,-4-1-5-15,-2-2-140 0,-1 2-149 0,3 1 155 16,0 1 150-16,-1-2-154 0</inkml:trace>
  <inkml:trace contextRef="#ctx0" brushRef="#br0" timeOffset="48013.962">13009 11701 386 0,'-16'-14'177'0,"-4"1"-34"0,-3 2-7 0,-2 0 7 16,-1 4-93-16,-10-4 9 0,-3 0-22 0,-7 4 9 15,-6 1-3-15,-8 1-2 0,-6 3 8 0,-4 3-3 16,-8 1-1-16,-7 5 2 0,-1 3-7 0,-5 2-11 16,-3 4-1-16,-4 2 0 0,1 5-12 0,-2 3-7 15,2 4-1-15,4 7-1 0,6 4-6 0,4 2-1 16,5 3-2-16,9 3 0 0,6-2-2 16,10 3-1-16,7-4-2 0,11 1 1 0,5 3-3 15,10 1 2-15,7 2-2 0,12 2-1 0,3 0 1 16,9-2 0-16,8 2 0 0,8-4 1 0,6-4 0 15,7-6 2-15,5-1 2 0,9-3-1 0,8-2 3 16,7 0 2-16,5-2 2 0,6-3 0 16,6-4 2-16,6-4 3 0,3-2 0 0,5-8 1 15,-1-6 1-15,1-7 3 0,2-4-1 0,0-6 3 16,0-8 0-16,-5-2 9 0,1-3 8 0,-3-7-2 16,0 0 12-16,-4-4-1 0,-2-3 3 0,-8-2 2 15,-3-6 0-15,-3-6 6 0,-5-3-5 0,-8-3-4 16,-4-5 6-16,-9-2-5 0,-4 0 1 0,-8 1 3 15,-5-3-9-15,-10 2 0 0,-7 0-3 0,-11 0 1 16,-6 4-4-16,-10 0-12 0,-9 3-3 0,-13 6 1 16,-8 3-14-16,-14 8-4 0,-7 7-3 0,-16 7-1 15,-8 4-6-15,-13 9 2 0,-8 4-1 0,-10 9-3 16,-5 1 2-16,-8 9-48 0,-5 6-6 0,-5 9-1 16,1 2-47-16,-7 8-82 0,-1 9-98 15,-1 10 87-15,-7 5 207 0,9 4-162 0</inkml:trace>
  <inkml:trace contextRef="#ctx0" brushRef="#br0" timeOffset="53661.289">12666 12003 718 0,'-3'2'114'0,"1"3"-112"0,2 0 60 0,-1 1 67 16,-1 4-63-16,1-1-29 0,0 2-11 0,0 3-3 15,-2-1-3-15,-1 2-12 0,3 3-2 0,-2-3 0 16,-1 1-7-16,0 0-2 0,4 5-157 15,-2-6 152-15,2 5-35 0,0-4 44 0</inkml:trace>
  <inkml:trace contextRef="#ctx0" brushRef="#br0" timeOffset="53824.291">12615 12559 716 0,'-1'9'109'0,"1"-2"-107"0,0 0 50 15,-1 2 29-15,1 1 7 0,0-1-53 0,1 0-16 16,1 0-4-16,0 1-16 0,0 0-12 0,1 1-173 16,0-4 172-16,0 2-47 0,0 2 62 0</inkml:trace>
  <inkml:trace contextRef="#ctx0" brushRef="#br0" timeOffset="53991.21">12610 12878 527 0,'-3'13'144'0,"0"-2"-12"16,-1 0-1-16,-1 1-9 0,2-1-13 0,-3-1-3 16,1 1-18-16,1-2-26 0,0 2-4 0,1-5 2 15,1 3-31-15,2-4-8 0,0 1-5 0,4 2-4 16,1-5-8-16,0 5-16 0,1-6-36 0,0 2-18 16,0 1-36-16,1 0 4 0,-3-2-52 0</inkml:trace>
  <inkml:trace contextRef="#ctx0" brushRef="#br0" timeOffset="54607.287">12396 13856 754 0,'-9'10'135'0,"3"-1"-133"0,2-2 87 15,-2 1 41-15,5 1-10 0,-2-3-44 0,3 0-16 16,1 0-5-16,1-1-4 0,3-4-19 0,1 2 1 16,0-3-3-16,1-3 0 0,2 1 0 0,1-5 3 15,0-2 1-15,2-1 0 0,-5-1 3 0,2-1-4 16,0-2 0-16,-3 1 1 0,-2-1-5 0,-2-1-5 15,-2 2 0-15,-4-2-3 0,-2 1-5 0,-4-1-5 16,-1 1-1-16,-2-1 0 0,-3 1-6 0,-3-1 0 16,-1 1-4-16,1-1 4 0,-1 0-2 15,-1-1-1-15,1 1 1 0,3-1-2 0,2 1 0 0,3 1 0 16,3-4 0-16,3 3-2 0,0 2 1 0,6-2-1 16,0 3-1-16,0-1 0 0,2 2 1 0,2 1-3 15,1 3 1-15,2 0 0 0,1 3-2 0,-2-1 0 16,1 2-1-16,4 3 1 0,-2 0 0 0,0 4 4 15,1 1 0-15,-2 5-1 0,2 0 3 16,-3 2 2-16,1 2 0 0,-4 2 0 0,0 0 0 16,-2 4 1-16,-2 1-1 0,0 0 0 0,-3 0 0 15,0 1-1-15,-1-1-18 0,0 1-9 0,0 1-14 16,-1-4-135-16,2 2-69 0,-2-4 96 0,2 2 151 16,3-1-157-16</inkml:trace>
  <inkml:trace contextRef="#ctx0" brushRef="#br0" timeOffset="54972.318">12706 13502 930 0,'-4'-4'114'15,"1"6"-112"-15,1 1 45 0,-3 2 61 16,-1 1-35-16,1 4-46 0,-4 3 12 0,0 1 4 0,1 4 2 15,-2 1 13-15,-1 1 6 0,2 1-2 0,0 0 0 16,3 1 3-16,1-4-21 0,4 3-1 0,1-3 1 16,0-1-25-16,4 0-2 0,2-5-3 15,3 0 0-15,2-1-2 0,1-5 7 0,3-1-1 0,1-5 0 16,1 0 6-16,3-5-3 0,0-1 0 16,-3-7 1-16,1 2-5 0,-2-5 21 0,-1-1-7 15,-4 0-3-15,2-1 15 0,-6 0-7 0,-2 1 3 16,-4-2 5-16,-1 3-15 0,-1 0-9 0,-4 1-2 15,-1 4 3-15,-4-1-12 0,-4 2-3 0,1 1-2 16,-1 7-1-16,0-1-3 0,-3 3 0 0,-1 0-5 16,-1 6-8-16,0 1-3 0,0 3-83 15,1 1-37-15,2 1-23 0,-3 2-104 0,3 5 4 16,3-1-86-16</inkml:trace>
  <inkml:trace contextRef="#ctx0" brushRef="#br0" timeOffset="55467.833">12324 13685 132 0,'0'0'133'0,"0"0"-16"15,0 0 0-15,0 0-13 0,0 0-19 0,0 0-10 16,0 0-15-16,0 0-19 0,1 9-4 0,-4 2 1 16,-2 1-23-16,0 2 3 0,0 3 4 0,-3 2 0 15,5 1 6-15,-1 3 16 0,-2-2 0 0,2 2 0 16,3 0 17-16,-4-5-11 0,5 2-1 0,2-2 0 15,1-4-12-15,2-2-5 0,0-2-3 0,5-1-1 16,-2-7-6-16,6-1-3 0,-2-2-1 16,4-4-1-16,0-2-4 0,0-4-4 0,2 1-35 15,-4-2-33-15,1-1-26 0,-1 3 4 0,-1 2-53 16</inkml:trace>
  <inkml:trace contextRef="#ctx0" brushRef="#br0" timeOffset="74663.111">12059 14355 505 0,'6'-6'35'0,"0"2"-6"15,0 4-24-15,3 0 71 0,1 2-59 0,2 1 31 16,4 2 0-16,4 1-10 0,2-1 34 0,6-2-9 16,5-1 3-16,5-2 13 0,5 0-17 0,4-1-18 15,1-3-7-15,3-2 0 0,3 1-20 16,0 0-2-16,-1-1-4 0,-1-2 0 16,-1-1-3-16,-3-2 0 0,1 1 0 0,-3-1 1 15,-3-1 0-15,-2-1-1 0,-4 1-14 0,-5 0-14 16,-3 0-11-16,-4 3-188 0,-7 1 200 0,-4 2-58 15,-5 2 78-15</inkml:trace>
  <inkml:trace contextRef="#ctx0" brushRef="#br0" timeOffset="74876.412">12271 14697 448 0,'10'6'101'0,"5"2"-100"0,1-1 62 16,3-2 50-16,5-3-11 0,5 3-42 0,2-2 20 16,3-3-12-16,1-1-7 0,2-2 21 0,3-4-12 15,-1-1-5-15,1 1 2 0,-1-5-18 0,-2-4-14 16,2 2-3-16,-2-1-1 0,-2-5-15 0,-4 3-22 16,-1-3-50-16,-5 1-30 0,-3-1-50 0,0 3 5 15,-7-2-76-15</inkml:trace>
  <inkml:trace contextRef="#ctx0" brushRef="#br0" timeOffset="80036.801">22707 6725 363 0,'0'0'81'0,"0"0"-79"15,0 0 79-15,0 0 7 0,3 14 17 0,-3-8-4 16,2 6-19-16,-2 0-6 0,1 0 3 0,-1 6-24 16,2-2-12-16,-2 0-6 0,-2 1-1 0,2 3-14 15,0-1-5-15,-2-1-2 0,1 0 0 0,-2-1-7 16,3 2-1-16,-2-1-3 0,1 0 1 0,-1-1-3 15,0-3-1-15,-1-1-1 0,1-2 0 0,1 0-2 16,-2-1-26-16,2 0-13 0,-1-7-1 16,0 0-32-16,2-3-37 0,0 0-6 0,0 0-4 15,0 0-36-15,0 0 38 0,-5-18 6 0,4 7-6 16,1 0 48-16,0-2 24 0,0-5 11 0,0 3 6 16,0-6 26-16,-1 1 3 0,1 0 10 0,1 2 5 15,0-2 8-15,1 0 30 0,-1 2 2 0,1-1-1 16,1 3 34-16,1-1-1 0,-3 0 0 0,1 2 3 15,1-1-5-15,-2 4-8 0,3 1-4 0,-2 2 3 16,2 2-13-16,-2 2-5 0,2 2-2 0,0 2 3 16,-1 1-8-16,1 4 4 0,1 3-3 0,1-1-1 15,-1 4 3-15,1 1-12 0,2 1 0 0,-1 1 0 16,0 0-13-16,2 2-6 0,0-1-4 0,-2-2 1 16,2 0-8-16,-1 0-3 0,1-1 0 15,-2-2-1-15,1 0-3 0,-1-3-1 0,-1 0-1 16,1 2-4-16,-2-3-1 0,-2 0-134 0,1 0 129 15,-2-4-29-15,0 3 37 0</inkml:trace>
  <inkml:trace contextRef="#ctx0" brushRef="#br0" timeOffset="80374.726">22699 6797 849 0,'0'0'130'0,"0"0"-1"0,0 0-1 16,1 0 1-16,16 9-2 0,-11-5 1 0,2 6-21 16,-1-1-7-16,1 4 3 0,0 2-26 0,0 4-2 15,-1 3-11-15,-1 2-1 0,0 4-6 0,1 1-10 16,-3 4-1-16,1 2 0 0,0 2-11 0,0 0-4 16,1 2-1-16,-1-3-1 0,2 1-5 0,-3-3-3 15,3 0-1-15,0-2 1 0,-1 0-3 0,0-1-1 16,-1-3-1-16,1 4 0 0,-1-2-1 0,0 1-2 15,0 1-1-15,0 0 0 0,-1-1-2 0,0-1 0 16,1 0 0-16,-1-3-1 0,1 0 0 0,0-1-2 16,0-6 1-16,0-2 1 0,1 1-3 0,-1-8 0 15,0 1-1-15,-1 0 0 0,1-6-1 0,-3-1 0 16,1-2-1-16,-3-3-2 0,0 0-1 0,0 0-104 16,0 0-75-16,4-14-92 0,-4 2-143 0,-4-1 12 0,0-3-187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35:17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3:35:49.775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5849 9996 319 0,'0'0'282'0,"0"0"-52"0,0 0-24 0,0 0-34 16,0 0 60-16,14-7-117 0,-4 3 26 0,2-2-33 15,3-1 2-15,3-2 5 0,2-2-42 0,2-1-10 16,3-1-8-16,0 0-2 0,-1-3-13 0,1 2-5 16,0 1-3-16,-2-3 1 0,-1 1-8 0,1 1-7 15,-3 1-3-15,1 0 2 0,-1-2-10 0,1 3-2 16,-1 1-2-16,-2 1 0 0,-2 3-2 15,1-1-24-15,-5 3-32 0,0 2-10 0,-3 0-41 16,1 3 4-16,-4 4-49 0</inkml:trace>
  <inkml:trace contextRef="#ctx0" brushRef="#br0" timeOffset="457.266">5938 10180 1265 0,'6'-1'126'0,"0"-1"13"16,2 0 0-16,2-3-10 0,0 0-20 0,4-1 12 15,1 1-19-15,2-3-18 0,-2 0-17 0,5-3-5 16,0 3-24-16,-1-6-11 0,2 3-5 0,2-1 0 16,-1-1-14-16,1 0-7 0,2-1-47 0,-2 1-29 15,1-2-36-15,1 0 5 0,-2-4-61 0</inkml:trace>
  <inkml:trace contextRef="#ctx0" brushRef="#br0" timeOffset="1332.685">1068 5977 1299 0,'0'0'107'0,"0"0"-22"0,0 0 7 16,2 0 14-16,14 12-34 0,-10-1-14 16,1 2-10-16,2 3-2 0,1 0-19 0,1 5-7 15,4 0-6-15,1 1 1 0,1 1-11 0,0 0 0 16,1-1 0-16,-1-1-1 0,1-2-1 0,0 1-13 16,-2-5-24-16,0-1-6 0,-3-2-28 0,1-2-138 15,-3-2 173-15,0 1-68 0,-2-5 103 0</inkml:trace>
  <inkml:trace contextRef="#ctx0" brushRef="#br0" timeOffset="1610.421">1026 6119 1262 0,'4'10'104'0,"1"-1"8"16,4 3-2-16,-1 1-16 0,2 2-6 0,1 0 1 15,-2 2-19-15,3 0-7 0,2 1-7 0,-1-1-1 16,0 0-10-16,0 0-13 0,2 1-4 0,-1-2-1 16,2-1-15-16,-1-3-2 0,-2 0-2 15,2-1-1-15,-1-2-2 0,-1 0-1 0,1-2 0 16,-3 0 0-16,-1 1-2 0,-2-6-101 0,0 3-103 15,-3 0 111-15,0 1 92 0,-4-2-92 0</inkml:trace>
  <inkml:trace contextRef="#ctx1" brushRef="#br1">12331 5003 0,'0'0'0,"0"0"15</inkml:trace>
  <inkml:trace contextRef="#ctx0" brushRef="#br1" timeOffset="34721.373">3374 2952 813 0,'-6'-11'88'0,"4"3"-13"16,0 2 21-16,2 6-15 0,0 0 5 15,0 0 2-15,13 6-22 0,-5 4-4 0,4 2 0 16,4 6-1-16,0 3-4 0,6-2 1 0,0 7-5 16,5 1-1-16,2 3-2 0,0 3-10 0,1-1-2 15,-1 5 1-15,3-1-14 0,1 5-3 0,-3 2 0 16,2 4 1-16,2 0-4 0,0 2 3 0,1 2-2 15,2 1 0-15,0 3 2 0,-1-4-1 0,-2 1-4 16,2-2 1-16,-3 3-5 0,2-2-3 16,-2 2 0-16,-1 1 0 0,0-3-4 0,2 5 2 15,0-1 2-15,-1-1-1 0,3-3 2 0,-1-2 0 16,1 0 0-16,-2-3 1 0,1 0-1 0,-3-7-1 16,1 5-1-16,2 2 0 0,-2 2-1 0,-1 3 2 15,-1-4-1-15,1 0-1 0,1-1 3 0,1 1 0 16,-2-2 0-16,0-2 1 0,-1-1 0 0,1-4 3 15,1 5-2-15,-1 2 1 0,-2-5 0 0,-1 4 1 16,0-2-2-16,0-3 3 0,0 1-3 0,0-3-1 16,1 0 0-16,-2-3 0 0,3 1-2 0,0-3-1 15,2 2 1-15,-1 2-2 0,2 0 0 0,-2 2-2 16,1 0 0-16,2 3 1 0,-5-1-2 0,1 0 0 16,-1-4-1-16,1 1 1 0,-1-1-1 0,1-3 1 15,-1-1 0-15,-2 0 0 0,3 2 1 16,0-1-1-16,1 1 2 0,-2 3 0 0,1 2 0 0,-2 3 0 15,2 0 0-15,0 0-1 0,-2 0 0 0,2-4-1 16,-2 1 0-16,-2-4 0 0,-1-1-2 16,0-2 1-16,-3 2-1 0,2 0 2 0,-2 0-1 15,1 3-2-15,2 2 0 0,-2 2 0 0,5 2-1 16,-3-5 0-16,1 3 1 0,-1-4-2 0,1-1 1 16,-1-3 1-16,0-1-1 0,1-2 2 15,-1-2-1-15,-1 4-1 0,0-1 1 0,0 1-1 16,0 3 0-16,0 4 1 0,-1-2 0 0,-2 1-1 15,2 2 1-15,-2 1 0 0,1-4 1 0,1-3 0 16,-2 1-1-16,0-6 0 0,1 1 1 0,1 1-1 16,-2-4 0-16,0 4 1 0,2 2-1 0,-1 2 1 15,2 0-1-15,0 2 1 0,-2 3-2 0,0-4 3 16,2 1-2-16,-3-3 0 0,2-2 0 0,-2-2 0 16,-1-2 0-16,0-2 0 0,0-1-1 0,0 1 1 15,0-3-1-15,1 2 1 0,-1 1 0 0,0 3 0 16,0 0-1-16,1 4 0 0,2 2 1 0,-1 0-1 15,-1 4 1-15,0-5-2 0,2 1 2 0,-1-2-1 16,0-3 0-16,-1-1 1 0,1 0 0 0,-3-3-2 16,2-3 1-16,-2 3 0 0,1 0 0 0,-1 2 1 15,1-2-1-15,-2 5-1 0,0-3 1 16,2 3 2-16,0 1-1 0,2 2 0 0,-2-4 0 0,3 2 0 16,-2-2 2-16,1-2-1 0,-1 0 0 15,1-4-1-15,-1 0 1 0,1-2 0 0,0 0-1 16,-1-1 0-16,1 1-1 0,1 2 0 0,0-1 1 15,0 1 0-15,-2 2-1 0,-5 2 0 0,3-1 1 16,0 5 0-16,-2-2 0 0,1 1 0 0,-2-1-1 16,0 0 0-16,2-3-1 0,2-1 1 0,-3-2-1 15,0-3 1-15,-1-2-1 0,0-1 0 16,-1-2 1-16,0-4-1 0,-1 0 1 0,-1-1-1 0,0 2 0 16,1-3-1-16,-3-1-1 0,1-1-10 15,-2-2-13-15,-2 0-3 0,0-1-17 0,-2-2-111 16,-1-2-85-16,-3 0 98 0,-3-1 145 0,0 0-138 15</inkml:trace>
  <inkml:trace contextRef="#ctx0" brushRef="#br1" timeOffset="40541.46">1520 11458 1555 0,'12'-17'5'16,"-1"10"19"-16,3-4-6 0,3-3 0 0,3-3 18 15,6-3 3-15,1-2 1 0,0-5-2 0,5-2 2 16,0-1-12-16,4-3 0 0,0 0 4 0,-2-1-14 15,1-2 4-15,-2 0-1 0,-4-2-2 0,-3 2 5 16,-4-5-2-16,-5 3 1 0,-1-3 1 16,-2 3-2-16,-7 5-4 0,-3 1-2 0,-2 6 1 15,-2 2-5-15,-3 7-5 0,-2 5-4 0,-6 7 0 16,-6 1-6-16,0 5-7 0,-3 7 0 0,-2 7-3 16,-1 3-5-16,-2 7 1 0,-2 4 0 0,4 8 1 15,2 4 1-15,2 5-1 0,3 2 1 0,4 7 1 16,2 0 0-16,5 5 4 0,4 1 2 0,1 1-2 15,2 1 7-15,2-2 0 0,1 1 3 0,0-3-1 16,1-3 1-16,-1-2 3 0,-1-3-1 0,-2-1-1 16,0-3 1-16,-2-2 3 0,0-3 0 15,-1-4 0-15,-2-3 1 0,-2-2 2 0,-3-4 1 0,0-8 3 16,-1-3 1-16,-2-4 4 0,0-4 1 0,-2-5 2 16,0-1 4-16,-1-4 2 0,1-7-2 15,-1-2 1-15,-1-2-1 0,0-6-7 0,3-1 0 16,0-5-1-16,2 1-9 0,4-3-2 0,1 0-2 15,4-3-1-15,2 2-2 0,5 2-3 0,1-1-1 16,3 0 0-16,4 1-3 0,2 3-2 0,1 0-19 16,2 0-5-16,0 4-13 0,2 1-112 0,0 2-72 15,2 3 90-15,0 1 142 0,-1 4-143 0</inkml:trace>
  <inkml:trace contextRef="#ctx0" brushRef="#br1" timeOffset="40754.489">2350 10854 1711 0,'-6'9'59'0,"0"9"-12"15,-3 2-4-15,-2 8 6 0,-1 5-19 0,-2 3-7 16,0 5-6-16,-3 3-1 0,1 2-10 0,2 2 2 15,0-1-15-15,3 0-10 0,1-1-8 0,4-2-166 16,1-3 175-16,5-2-48 0,2-3 65 0</inkml:trace>
  <inkml:trace contextRef="#ctx0" brushRef="#br1" timeOffset="40993.859">2405 11136 1737 0,'16'-5'42'0,"2"1"4"15,-1 2-19-15,-1 5 0 0,2 2-7 0,-6 2-6 16,2 2 1-16,-3 3-2 0,-1 4 0 0,-4 1 3 16,2 3-4-16,-3 1 0 0,-5 3-3 0,0 0-1 15,-2 3-1-15,-3 1-13 0,-4-4-14 0,1 1-2 16,-5-2-22-16,1-2-78 0,0-1-36 0,-2-6-9 15,4-2-97-15,-1-3 4 0,4-4-60 0</inkml:trace>
  <inkml:trace contextRef="#ctx0" brushRef="#br1" timeOffset="41219.567">2678 11076 1270 0,'2'-5'137'0,"-2"5"-28"0,0 0-2 15,0 0 5-15,0 0-37 0,-15 4-9 0,6 4-7 16,1 5-4-16,-2 2-10 0,-1 1-9 0,0 5-1 16,-2 2-1-16,1 0-9 0,-2 3-7 15,2 1-2-15,2 1 0 0,4 1-9 0,0-4-1 16,3 1-3-16,2-2 1 0,5-1-3 0,3-2-14 16,2-3-18-16,2-4-4 0,1-1-25 0,4-5-90 15,0-3-52-15,3-4-23 0,-1-2-120 0,3-7 7 16,-1-3-84-16</inkml:trace>
  <inkml:trace contextRef="#ctx0" brushRef="#br1" timeOffset="41440.432">2819 10865 1618 0,'10'5'74'0,"1"4"-18"16,0 5 5-16,4 1 6 0,-1 5-24 0,2 3 3 15,0 1-2-15,-5 0-1 0,4 6 3 16,-3-2-9-16,-1 3-2 0,-1 3 3 0,0 0-10 0,-5 1-6 16,-3 0-1-16,2 5-3 0,-4-2-5 15,-3-2-1-15,1 0-10 0,-5-2-6 0,-3-3-7 16,-1-2-79-16,-2-5-35 0,2-3-24 0,-1-2-101 16,-1-4 6-16,0-6-76 0</inkml:trace>
  <inkml:trace contextRef="#ctx0" brushRef="#br1" timeOffset="41629.743">3228 11178 1666 0,'17'-3'28'0,"0"3"2"16,-1 0-9-16,0 2-3 0,0-2-6 0,0 3-4 15,-1-1-3-15,0 2-15 0,-4 2-27 0,0-2-15 16,-4 2-31-16,-2 1 3 0,-2 3-41 0</inkml:trace>
  <inkml:trace contextRef="#ctx0" brushRef="#br1" timeOffset="41789.572">3172 11391 1852 0,'1'1'104'0,"23"9"-20"0,-16-9-32 0,3-1-3 16,1 0 1-16,2 0-38 0,2 0-1 16,2-1-5-16,1-1 0 0,5 0-3 0,3 0-129 15,1-3-166-15,6-2 165 0,4 0 130 0,6-2-130 16</inkml:trace>
  <inkml:trace contextRef="#ctx0" brushRef="#br1" timeOffset="42447.234">3970 11156 1229 0,'-5'-10'50'0,"0"4"-11"0,0 5-1 0,-1 1-2 16,1 0-21-16,-1 6-4 0,0 4-4 15,1 4-5-15,0 3-1 0,0 4-1 0,1 1-6 16,2 4 2-16,1 1 0 0,1 1 1 0,5 0 2 16,2-1 4-16,1-3 4 0,1-1 1 0,6-4 6 15,0-3 3-15,2-1-1 0,1-6 2 0,-4-4 1 16,5-3 1-16,-1-2-1 0,0-5 0 0,0-5-2 16,-1-1 23-16,2-6 2 0,-3-2-4 15,0-1 20-15,-1-5-8 0,-3-1 5 0,-2 0 8 16,-3 0-12-16,-3 1-3 0,-1-2-6 0,-5 4 1 15,-3-1-6-15,-1 5-9 0,-4 0-3 0,-2 3 0 16,-3 4-12-16,0 2-6 0,-3 3-4 0,1 5-1 16,-2 0-6-16,1 6-6 0,-1-1 0 0,-1 8-1 15,3 2-4-15,1 4 1 0,1 0-1 0,3 3 3 16,1 2 1-16,3 0-31 0,3 2-22 0,5-1-8 16,2 1-41-16,1-3-214 0,5 1 271 0,4-6-108 15,1 1 165-15</inkml:trace>
  <inkml:trace contextRef="#ctx0" brushRef="#br1" timeOffset="42812.385">4224 11186 1441 0,'0'0'68'0,"0"0"-10"0,0 0 1 0,0 0-18 0,0 0-15 16,3 8 3-16,1 2-19 0,0 3 6 15,3 1-1-15,-2 6-8 0,2 2 11 0,0 6-5 16,1 1-1-16,-1 4 4 0,2 3-7 0,-3 2-1 16,0 2-2-16,-2 2-1 0,0-1-2 0,-4 1 1 15,0 1 0-15,-5-1 0 0,-2-2 0 0,0 4 1 16,-3-6 0-16,-2-1 0 0,-2-4 0 0,-2-2 4 16,-1-4 0-16,1-6 1 0,-1-2 3 0,-3-7 5 15,1-2 1-15,1-8 0 0,-2 0 6 0,3-6 2 16,2-7 8-16,-2-3 1 0,2-6 7 0,3-3 6 15,1-2 0-15,1-6-1 0,4 1 8 0,-1-4-17 16,4 0-4-16,3 0 0 0,3 4-20 0,4-2-6 16,2 2-5-16,3 4-2 0,-1 1-6 0,5 2-2 15,0 3 0-15,3 0-1 0,0 3 0 0,2 0-75 16,2 2-35-16,2 1-16 0,0 2-91 0,3 2 7 16,-2-1-86-16</inkml:trace>
  <inkml:trace contextRef="#ctx0" brushRef="#br1" timeOffset="43026.89">4682 10792 1702 0,'-7'-6'187'16,"1"1"-183"-16,1 4 74 0,-2 1 43 0,0 5-26 15,1 5-38-15,0 6-22 0,1 5-2 0,-4 8 0 16,3 5-26-16,-5 4-2 0,6 6-1 0,-1 4-2 15,-4 2-1-15,5-1-1 0,-1 5 2 0,6-3-1 16,0 1 0-16,3-5-14 0,2-2-26 0,5-2-5 16,5-7-30-16,0-4-160 0,3-6 197 0,0-5-76 15,3-7 114-15</inkml:trace>
  <inkml:trace contextRef="#ctx0" brushRef="#br1" timeOffset="43459.799">4877 11043 1049 0,'-2'-8'47'0,"-1"6"129"0,1 1-101 16,0 1 161-16,0 6-147 0,1 2-23 15,-1 2 16-15,1 4-68 0,0 3 1 0,1 7-5 16,0-2-4-16,1 1 0 0,2 1-5 0,2 2 0 0,2-1 1 16,2-1-1-16,1 1 0 0,2-8 3 15,1 1-1-15,2-5 1 0,1-2 2 0,0-5 4 16,2-1 1-16,-2-5 1 0,0 0 5 0,-3-9 2 15,0 1 0-15,0-5 3 0,-4-3 2 0,-2-2 16 16,2-2-5-16,-2 1-1 0,2-3 11 0,-3 3-7 16,1-1 4-16,-3 1 1 0,4 3-12 0,-5 1-6 15,0 3-1-15,-3 2 2 0,1 2-9 0,-1 3-2 16,-3 2-4-16,3 3 2 0,0 0-4 0,0 0 0 16,-4 14-1-16,2-4-1 0,2 3 0 0,2 3-1 15,-1 0 4-15,0-1-2 0,3 4 2 0,3-5 3 16,1 2 2-16,0-3 1 0,1 0 3 15,2-4 5-15,2-2 3 0,1 0 0 0,0-5 6 0,-2-2 1 16,0 0 0-16,-1-5 0 0,2-2 1 16,-1-4-5-16,-2-1-2 0,-1-4-2 0,-2 0-6 15,0-2-5-15,1-1-3 0,-3-2 1 0,0 2-7 16,-2-2-10-16,0 3-16 0,-2-3-4 0,0 4-18 16,-1 0-65-16,-1 2-19 0,0 0-6 0,0 0-75 15,1 4-202-15,0 2 306 0,2 0-129 0,1 1 232 16</inkml:trace>
  <inkml:trace contextRef="#ctx0" brushRef="#br1" timeOffset="43702.554">5501 10940 1003 0,'-2'-12'219'0,"-1"1"-24"16,3-2-1-16,0 0-11 0,0-1-52 0,2-2-7 16,1 3-21-16,0-6-34 0,0 3-8 0,2-2-1 15,-1 2-40-15,0-2-7 0,1 2-4 0,0 0-2 16,1 1-7-16,0 2-2 0,0 1-26 16,-1 0-10-16,1 4-16 0,3 5-138 0,-4-2-90 15,2 5 109-15,-1 4 176 0,1 5-181 0</inkml:trace>
  <inkml:trace contextRef="#ctx0" brushRef="#br1" timeOffset="44344.992">5665 11020 1256 0,'10'-2'88'15,"-1"-3"12"-15,0 3-62 0,-1-1 140 0,3-2-90 16,0 3-36-16,2 2 2 0,-3 1 6 0,2 4-41 16,-1 1-4-16,0 3-7 0,-2 3-3 0,-1 3-4 15,-1 5 1-15,-1-1-1 0,-4 4 0 16,-1 1-1-16,-1 0-1 0,-1 0-16 0,-4 0 1 15,0-1-11-15,-2-2-32 0,1-1-4 0,0-3 1 16,-2-1-36-16,2-5-4 0,2-1-2 0,2-5-6 16,2-5 0-16,0 0 6 0,2-2 8 0,3-8-4 15,4-1 13-15,0-4-28 0,2-5-1 0,1-2 14 16,3-2-24-16,0 0 1 0,56-103 132 0,-73 137 0 16,10-36 127-16,2 1 34 15,-4 3-165-15,-1 2 118 0,0 0 28 0,-1 1 7 16,-2 3-38-16,0 2-27 0,-2 3-6 0,-3 3-2 15,1 2-32-15,-3 4 7 0,-1 2-3 0,-2 4 1 16,1 3 6-16,-3 4 5 0,1 3-2 0,-1 4 2 16,2-1 1-16,-1 4-9 0,2 3 0 0,2 0 0 15,1 0-13-15,3-1-13 0,2 1-2 0,3 0 0 16,3 1-15-16,2-3-4 0,3-2-1 16,3 0-4-16,1 0-3 0,3-4-1 0,0-2-25 15,3-5-11-15,2-2-17 0,-1-3-154 0,0-4-81 16,1-1 110-16,2-3 178 0,1-3-187 0</inkml:trace>
  <inkml:trace contextRef="#ctx0" brushRef="#br1" timeOffset="44592.191">6076 10685 1651 0,'6'4'188'0,"4"-2"-183"0,1 4 80 15,-2 0 34-15,3 3-28 0,3 3-2 0,1 4-8 16,4 3-5-16,-4 4-4 0,1 2-11 0,-1 6 5 16,2 2-1-16,-2 2-1 0,-2 3 2 0,-4-2-16 15,-2 3-3-15,-5 2 3 0,-1 0-20 0,-5-1-4 16,-3 1-5-16,-4 1 0 0,-3-2-7 0,-2 1-6 16,-1-1-14-16,-3-6-6 0,2 1-16 0,1-5-81 15,1-4-53-15,0-8-48 0,4-2-116 0,3-6 7 16,-4-9-106-16</inkml:trace>
  <inkml:trace contextRef="#ctx0" brushRef="#br1" timeOffset="45253.057">6567 11104 1369 0,'8'-5'94'0,"3"-2"29"16,-1 2-87-16,0-1 297 0,2 1-261 0,5 1-25 15,-1-1-1-15,3 3 11 0,0-4-34 0,2 3-4 16,0 1-9-16,2 2-3 0,-1-1-6 0,-4-2-16 15,1 3-34-15,-2 3-10 0,-2-1-36 0,-3 3-262 16,1 2 308-16,-6 6-110 0,-2-2 161 0</inkml:trace>
  <inkml:trace contextRef="#ctx0" brushRef="#br1" timeOffset="45432.834">6566 11276 1556 0,'4'-3'144'0,"1"2"-28"0,1 0 0 16,1-2-1-16,1 0-58 0,2 0-20 0,-1 1 3 16,4 1-14-16,-3-1-4 0,3 2-4 15,1 0-16-15,1 2 1 0,1-1-27 0,-2 3-22 16,2 2-15-16,2-1 3 0,1 3-37 0</inkml:trace>
  <inkml:trace contextRef="#ctx0" brushRef="#br1" timeOffset="46132.521">7456 10930 604 0,'-13'3'334'0,"3"4"-82"0,1-2-15 0,-3 4 57 16,3 3-245-16,1 5-4 0,1-1-3 0,-1 4-12 15,2 2 1-15,2 2-2 0,1 2-12 0,2-2 0 16,1 0-3-16,2-1 1 0,4 1 0 0,3-6-2 15,4 2 1-15,2-8-2 0,2-1 0 0,4-7 3 16,2 0 1-16,1-7 0 0,3-2 5 0,-2-7-2 16,0 1 1-16,-2-9 0 0,-1 1 0 0,-3-5 0 15,-2 1 0-15,-2-2 0 0,-4-1 1 0,-3 0 1 16,-6-2-2-16,-1 2-1 0,-1-4 0 16,-2 4-5-16,-4 2-1 0,-2-2-1 0,-3 4-5 0,0 4-6 15,0 5-2-15,-1 4 1 0,-1 3-7 0,-2 7-8 16,-1 5 0-16,-2 8 0 0,-1 3-6 0,1 7-19 15,-1 4-22-15,1 4-11 0,-1 3-27 16,5 4-254-16,1 2 300 0,5 1-105 0,3-2 161 16</inkml:trace>
  <inkml:trace contextRef="#ctx0" brushRef="#br1" timeOffset="46492.886">7668 10974 1373 0,'0'0'70'15,"0"0"-17"-15,0 0 1 0,-10 9-1 0,9-1-30 16,-1 8-8-16,2 1 1 0,0 4-5 0,0 4 12 16,2 3-5-16,-1 1 3 0,0 3 3 15,0 3 0-15,2 5 2 0,-1-4 4 0,0 3-3 16,-2 1-9-16,2-3 1 0,-2 0-6 0,0-3 2 15,0 0-1-15,-4-5 0 0,-1-4 2 0,0-3 20 16,-1-1 3-16,-2-7-2 0,-2 0 20 0,0-4-3 16,-2-4 4-16,-2-4 7 0,0-2-7 0,0-2-3 15,-4-4-1-15,2-1 0 0,2-7-5 0,-1 2-4 16,-1-3-3-16,3-1 0 0,1 0-7 0,1-2-11 16,1-1-4-16,3-2 0 0,2 4-14 0,1-2-4 15,3 2-2-15,2 1-3 0,4 2-4 0,2 1-5 16,2 3-23-16,3 0-8 0,4 0-17 15,2 3-147-15,3 2-126 0,2-1 140 16,3 2 196-16,6 2-196 0</inkml:trace>
  <inkml:trace contextRef="#ctx0" brushRef="#br1" timeOffset="46751.621">8163 10628 2069 0,'-13'-7'80'0,"5"8"-2"16,-4 3-1-16,1 2-22 0,-1 1-5 0,2 9 11 15,-2 3-31-15,1 8 5 0,-2 0-8 0,1 9-4 16,1 5 4-16,1 3-13 0,0 3 2 16,3 0 2-16,2 1-14 0,4 0 2 0,-1 0-3 15,6-4-2-15,3-4 1 0,5-3-74 0,2-2-72 16,5-6-51-16,3-2-115 0,4-8 11 15,5-6-143-15</inkml:trace>
  <inkml:trace contextRef="#ctx0" brushRef="#br1" timeOffset="47935.003">8390 10965 817 0,'-2'-30'150'0,"4"2"-148"0,-1 3 116 16,-1-1 77-16,2 4-68 0,-1 2-14 0,2 4-20 15,1 4-6-15,-2 5 2 0,-1-2-29 16,3 8-21-16,-1 1-5 0,-1 2 1 0,2 7-24 16,-1 3-2-16,1 5-4 0,0 6-1 0,-2 4-2 15,3 4-1-15,0 3 0 0,0 1 0 16,0-2 0-16,1-2 0 0,2-1 0 0,-1-6 1 16,2 0 1-16,0-7 1 0,4-2 3 0,-1-7 1 15,-1 0 2-15,3-5 10 0,-1 0-1 0,3-7-1 16,-2-2 9-16,1-6-3 0,-2 1 2 0,-3-8 2 15,3 3-5-15,-2-4 13 0,-4-2-2 0,-4-1-2 16,2 0 11-16,-4 4-8 0,0-3-2 0,-1 4 5 16,-1-1-14-16,-2 4-7 0,3 4-4 0,0 2-1 15,0 4-10-15,0 5-5 0,0 0-2 16,-2 5 0-16,2 5-6 0,0 3 7 0,-1 2-1 16,1 4 0-16,0 2 7 0,3 0 6 15,1-3 1-15,1-1 1 0,-1-3 5 0,3 0 0 16,0-5 4-16,1-1 2 0,-1-6 2 0,-2-2 8 15,4 0-1-15,-1-2 1 0,1-7 7 0,0-2-8 16,1-2-1-16,-1-3-1 0,0-3-11 0,1-3-4 16,-5-2-3-16,-1 1 0 0,-1-3-6 0,-1 1-15 15,-2 2-13-15,0-1-2 0,-2 5-21 0,0 1-67 16,-1 5-27-16,3 2-14 0,-1 3-78 0,1 8 3 16,0 0-52-16</inkml:trace>
  <inkml:trace contextRef="#ctx0" brushRef="#br1" timeOffset="48232.579">8877 11297 973 0,'0'12'157'15,"4"-2"-154"-15,-3-3 116 0,1 2 35 0,2-3-4 16,2 2-24-16,-1-6-17 0,1-1 2 0,2-1 1 15,0-1-24-15,0-4-5 0,2-1-6 0,-1-4 3 16,0-1-11-16,1-4-10 0,0 0-4 0,-2-2 0 16,0 2-13-16,-1-3-5 0,-1 3-4 15,-2-2 1-15,0 3-8 0,-4 3-1 0,0 0-4 16,-3 6-1-16,0-2-4 0,-2 4-11 0,-1 3-1 16,-3 1 1-16,0 6-11 0,-1 0-1 0,1 7-2 15,-1-1-1-15,-1 2 0 0,2 1-29 16,0 2-22-16,2-1-3 0,2-1-40 0,3-3-146 15,0-1 199-15,4-2-88 0,2 0 140 0</inkml:trace>
  <inkml:trace contextRef="#ctx0" brushRef="#br1" timeOffset="48465.894">9117 11034 1475 0,'0'0'218'0,"2"0"-215"16,14-4 124-16,-9 4 154 0,1-3-150 15,1 0-57-15,4 1-32 0,0-1 7 0,2 2 5 16,-3-6-40-16,5 4-1 0,0 2-6 0,-1-4-2 16,1 4-2-16,-1-2-25 0,0 2-25 0,-1 1-8 15,-1-1-39-15,-5-2-211 0,0 1 256 0,0 1-96 16,-2-4 146-16</inkml:trace>
  <inkml:trace contextRef="#ctx0" brushRef="#br1" timeOffset="48641.886">9270 10768 1326 0,'-3'7'201'0,"-1"5"-43"0,4 1 0 0,0 1-8 16,0 4-72-16,0 1-25 0,1 2-6 0,2 4-16 15,-1 1-4-15,2 1-5 0,-2-1-18 0,0-1 0 16,-1-1-10-16,4 1-16 0,-2 0-6 0,4-4-224 16,-2-2 231-16,3 2-61 0,1-2 84 0</inkml:trace>
  <inkml:trace contextRef="#ctx0" brushRef="#br1" timeOffset="49134.623">9493 10706 1502 0,'-4'12'64'0,"1"4"-11"16,2 3 0-16,-1-1 2 0,-1 4-30 0,2 3-7 16,0 2 3-16,1-1-6 0,0 1 7 0,2-1-2 15,2 0 0-15,2-4 15 0,1-4 0 0,5-1 1 16,-1-6 18-16,3-5 2 0,3 0-3 0,1-4-1 15,1-4 0-15,-1-5-8 0,1-2 0 0,-2-6 0 16,0 1-10-16,-2-6 4 0,-2-1 0 16,-3-4-1-16,1 2 3 0,-3-1-5 0,-3 1 0 15,1 0 3-15,-2 2-8 0,-2 0-6 16,1 2-4-16,-2 4 0 0,0 2-8 0,-1 4-2 16,0 3-3-16,-4 0 0 0,4 6-4 0,-2 2-6 15,-3 4 2-15,2 7-1 0,-1-1-6 0,1 7 2 16,2-1 0-16,1 3-1 0,-1 0 2 0,1 1 3 15,2-1-2-15,1-2 1 0,3-2 2 0,0-2 2 16,4-3 3-16,0-2 1 0,-1-1 3 0,4-6 9 16,3-1 1-16,0-2 1 0,-3-5 9 0,4-4 0 15,-4-1 2-15,1-3 0 0,-1-2 0 0,1-4-3 16,-4-1-1-16,-2 1 2 0,1-3-6 0,-3 1-2 16,-2-2-2-16,-2 2 0 0,-2 0-5 0,-1 3-4 15,-1-1-1-15,-3 6-1 0,-3-3-7 0,1 8-4 16,-2 0-3-16,-1 5-2 0,-2 2-7 15,1 2-31-15,-3 5-15 0,2 4-2 0,-2 4-38 16,3 3-93-16,0 3-95 0,5 1 93 0,5 4 200 16,3-6-169-16</inkml:trace>
  <inkml:trace contextRef="#ctx0" brushRef="#br1" timeOffset="49336.641">10065 10891 1914 0,'1'4'114'0,"0"-1"-9"16,1 3 0-16,-1 1-13 0,0 1-31 15,-1 2 2-15,0 2-18 0,0 3-8 0,0 1-11 16,-1 0-2-16,-2 3-12 0,2-2-3 0,-1 2-3 16,1-6 2-16,-2 2-6 0,2-1-38 0,1 0-38 15,0-2-12-15,-1-1-59 0,1-5 5 16,0 2-63-16</inkml:trace>
  <inkml:trace contextRef="#ctx0" brushRef="#br1" timeOffset="58024.334">7343 11804 267 0,'0'-5'58'0,"0"5"-3"0,0 0-2 0,0 0 9 16,0 0 20-16,-8 9-5 0,0-1 11 0,2 6 5 16,-4 1 1-16,-3 3 8 0,-3 3-1 0,0 1-24 15,0 2-6-15,-3-2-2 0,-1 0-27 0,3-1-12 16,0-1-6-16,2-2-1 0,-1-2-15 0,2 0 1 15,0-3-1-15,6-2-1 0,0 0 1 0,1-2-41 16,1-1-50-16,4-2-17 0,-1-1-68 0,3-5 6 16,0 0-77-16</inkml:trace>
  <inkml:trace contextRef="#ctx0" brushRef="#br1" timeOffset="58363.022">7031 12017 829 0,'0'0'57'0,"0"-1"11"0,-1 1-46 16,0 0 102-16,-1 0-63 0,1 0 8 15,-15 5-4-15,13 2-6 0,0 5 8 0,-1-1-3 16,1 5 1-16,3-3 4 0,0 3-7 0,0 0-17 16,3-2-4-16,6 1 2 0,0-3-20 0,3-1-1 15,2-1-5-15,0-4 0 0,5-1-3 0,2-1 3 16,1-4-1-16,1 0-1 0,1 0 1 0,1-4-224 15,2 2 204-15,1-5-41 0,-3 0 47 0</inkml:trace>
  <inkml:trace contextRef="#ctx0" brushRef="#br1" timeOffset="59263.18">6033 12603 335 0,'27'-13'131'0,"0"0"-9"0,1 0-4 0,-1-1 10 15,-5 2-31-15,-1 2-9 0,-1 0 2 0,-6 3-18 16,-1 1 3-16,-8 3 2 0,-5 3-21 0,0 0-8 16,-2 9-7-16,-6-3 0 0,-3 4-9 0,-2 1-7 15,-1 3-7-15,-3 2-2 0,0 0-8 0,2 2-2 16,-2-3-2-16,6 3 1 0,1 0-4 0,5-1 0 15,2-2 1-15,3 0 0 0,2 1-1 16,3-4 2-16,2 0 0 0,3-1 0 0,-1 1 2 16,2-3 0-16,0 2 1 0,0-3 3 15,0 1 1-15,-3-1 11 0,2 2-1 0,-6-4-1 16,4 3 11-16,-7-2 1 0,0 1 3 0,-6-2 0 16,0 2 0-16,-1-3-5 0,-4 2 0 0,1-4 1 15,-3 2-6-15,-1-2-5 0,-1-2-1 0,1-1-2 16,-2 0-5-16,1-4-1 0,1 0-3 0,0 1 1 15,2-6-3-15,4 2-32 0,0 1-32 16,3-6-1-16,3 4-49 0,2-1-144 0,1-2 201 16,4 1-93-16,2 3 145 0</inkml:trace>
  <inkml:trace contextRef="#ctx0" brushRef="#br1" timeOffset="59450.435">6404 12559 864 0,'5'-3'145'0,"0"3"-12"0,-2 0-1 0,0 0 0 16,1 4-21-16,-3 0-3 0,-1 2-7 0,0 3-24 16,-1 2-5-16,-3 1 3 0,0 0-30 0,-1 6-12 15,0-1-7-15,0 4-2 0,-1-3-14 0,1 3 1 16,1 2 0-16,-1-2-1 0,1 0 0 0,1 0-49 16,-1-4-61-16,1 0-31 0,2-1-84 0,1-3 7 15,3-4-105-15</inkml:trace>
  <inkml:trace contextRef="#ctx0" brushRef="#br1" timeOffset="59632.986">6451 12422 1412 0,'-6'-17'166'15,"2"3"-163"-15,2 3 55 0,-2-1 30 0,3 3 19 16,-1 2-81-16,2 2-11 0,0 5-7 0,0 0-1 15,0 0-11-15,0 0 2 0,0 11-81 0,0 0-40 16,1 5-43-16,-1-4 5 0,0 2-90 16</inkml:trace>
  <inkml:trace contextRef="#ctx0" brushRef="#br1" timeOffset="59973.354">6527 12749 1006 0,'-7'0'70'0,"4"1"-30"16,0-1-15-16,0 3 55 0,0-1-28 0,3 4 8 15,0-3-2-15,3 4 4 0,-1-2 6 0,3 2-12 16,1 0-2-16,4-1 1 0,1 0-16 0,0-2-3 16,4-2-3-16,0-1 1 0,0-1-5 0,-2-2 10 15,6-2-2-15,-2-3-3 0,0 1 9 0,-1-4-12 16,0-1 2-16,-1-3 5 0,0 2-15 15,-2-3-1-15,-3 1-5 0,-3-2-1 0,-3 2-2 16,-2 0-4-16,-4-2-1 0,-1 5-1 16,-5 0-4-16,-3 3-3 0,-2 1 0 0,-5 3-1 15,4 4-3-15,-4 0 0 0,0 5-1 0,-1 1-1 16,2 1 0-16,0 5-6 0,2 3-18 0,1-1-1 16,0 2-18-16,1 2-48 0,3-1-8 0,4 3-4 15,1-2-55-15,5 0-53 0,-1-1-18 0,4-5 36 16,3 2 199-16,0-4-142 0</inkml:trace>
  <inkml:trace contextRef="#ctx0" brushRef="#br1" timeOffset="60276.824">6712 12791 79 0,'5'-12'207'15,"-2"2"-6"-15,1 1 0 0,1-1-36 0,-3-1 0 16,0 2-1-16,-1 2-45 0,1 2-41 16,1 3-12-16,-3 2 2 0,0 0-47 0,0 0 1 15,10 3-8-15,-5 6-5 0,0 1 2 0,-2 3-2 16,2 1 3-16,-1 4 0 0,0 1 0 0,1 3-1 15,1 2 0-15,-3 3 0 0,2-1-1 0,-1 3-1 16,-2-3-1-16,1 1 0 0,-2 2-1 0,-1-5 2 16,-2 0-2-16,-3-3 2 0,-4 1 0 15,1-5 0-15,-1 1 2 0,-3-4-1 0,-1-1 2 0,1-2 0 16,1-3 2-16,1-1-2 0,-1-5 3 16,1 1 2-16,-1-6 28 0,3 1-9 0,0-5 18 15,-1-2-13-15,0-1-1 0,2-4 7 16,1 2-9-16,0-2-2 0,3-2-24 0,2 0-3 15,0-1-5-15,1 2-3 0,0-3-1 0,0 2 0 16,5 0-5-16,2-2-78 0,-2 2-25 0,2 1-9 16,6 2-89-16,3 0 7 0,4 2-77 0</inkml:trace>
  <inkml:trace contextRef="#ctx0" brushRef="#br1" timeOffset="61245.173">7047 12664 1054 0,'-6'-5'98'16,"1"0"-14"-16,1 5 0 0,1 0-13 15,-2 0-17-15,2 4-1 0,2 1-14 0,0 3 0 16,-2 2-6-16,2 1-1 0,1 2 0 0,-1 1-9 16,2 4-4-16,0-2 0 0,-1 0-9 0,0 1-1 15,2 0-1-15,0-1-1 0,-2 0 1 0,0-2 0 16,0-1 2-16,0-4-2 0,0 0 2 0,0-3 3 15,0-6 0-15,0 0-1 0,0 0 4 0,0 0-5 16,4-10 1-16,-1-1 0 0,1 1-4 0,0-4-3 16,2-2-1-16,-2 2 1 0,-1-1-3 0,2 1 1 15,2-3-3-15,-4 5 2 0,0-2-1 16,0 4-1-16,0 3-1 0,1 1-2 16,1 1-2-16,-3 3-1 0,2 2-1 0,1 2-1 15,0 4 0-15,-2 3 2 0,1-2-1 0,0 4 1 16,-3 0 3-16,3 1 2 0,-2 1 1 0,-2 2-1 15,0-4 1-15,3-3 1 0,-2 3 1 0,0-3 0 16,1-1 1-16,0-1 2 0,0-1 0 0,-2-5 1 16,0 0 1-16,0 0 1 0,0 0-1 0,1 0 0 15,11-17 0-15,-8 7-3 0,0 0 0 0,5-2 1 16,-4 0-3-16,3-1-1 0,2 0 0 0,1 0 0 16,-1 0-1-16,0 1 0 0,0-2 0 15,1 2 0-15,1 2-2 0,-1 1 0 0,-1 0 0 16,-1 3-1-16,2 1 0 0,-1 4-1 0,-1 0 0 15,-2 1 0-15,2 4-1 0,-3-2 2 0,0 3-1 16,-2-1 1-16,1 3 1 0,0-3 2 16,-1-1 0-16,0 2-1 0,0-5 1 0,0 2 2 15,-2-1 0-15,3 0-1 0,-1 0 2 0,-2-1-1 16,2 0 14-16,-2 0-1 0,2 0 6 0,0 2-5 16,-1-1-2-16,1-1 5 0,1 5-4 0,1-2 0 15,-1 4-11-15,3 0-3 0,-1 0-1 0,0 1 0 16,2 3 0-16,1-2 0 0,-1-1 0 0,3 2 1 15,1 0 1-15,0 0 0 0,2 0 1 0,-1-4 4 16,5 0-1-16,-1 0 0 0,0-2 5 16,-1-3 1-16,-1-1 2 0,0-5 1 0,-2-1 1 15,2-1 0-15,-3-2 3 0,0-2 2 0,-2-1 1 16,-3-1 0-16,1-2 0 0,-3 2 0 16,-2-3 2-16,-4 0-4 0,-4 0 0 0,-3-2-4 15,-1 4-2-15,-2-2-3 0,-3 0-2 0,-2 2-1 16,0 0-5-16,-5 2-1 0,1 3-2 0,-2 1 0 15,-1 0-1-15,-1 5-4 0,1 1-1 0,1 2 1 16,0 3-2-16,3 2-1 0,-1 1 0 0,6 3 1 16,0 2 1-16,3-5 0 0,3 5 1 15,3 0 0-15,3-1 2 0,4 1 1 0,3-2 1 16,2 1 0-16,3-4 1 0,3 1 1 0,2-3 1 16,4 2 0-16,0-5 2 0,2-1-2 0,1 0 1 15,1-1-2-15,0-4 1 0,1 0 0 16,0 3 1-16,-4-6-2 0,0 2 0 0,-2 2 0 15,-3 1-1-15,-1-3 2 0,0 4-3 0,-3 1-2 16,1 2 0-16,-3 2 0 0,-2 2-2 0,-2 0 12 16,1 3 0-16,-3 2-3 0,0 0 12 0,0-1-6 15,-2 1 2-15,1-1 5 0,-1 3-9 0,2-3 0 16,-2 1-1-16,1 0 0 0,-2-4 0 0,-1 2 1 16,1-3-1-16,-1-2 0 0,0-3 0 0,0 0-62 15,0 0-40-15,0 0-5 0,0 0-83 16,2 0 5-16,16-8-74 0</inkml:trace>
  <inkml:trace contextRef="#ctx0" brushRef="#br1" timeOffset="61390.511">7792 12385 927 0,'-8'-9'64'0,"-1"6"66"0,3-4-62 0,-3 4 141 15,2-2-55-15,2 2-18 0,-1 1-8 0,1 2 5 16,1-1-29-16,0 1-37 0,1 1-11 0,0 1 0 15,1 2-43-15,2 0-1 0,0 1-7 0,0 1-3 16,1 1-1-16,2 2-127 0,1 0-121 0,6 0 133 16,3 1 117-16,-1-6-117 0</inkml:trace>
  <inkml:trace contextRef="#ctx0" brushRef="#br1" timeOffset="61602.627">7863 12442 1287 0,'-5'-8'175'0,"-1"3"-27"0,3 0 0 0,-1 1-27 16,2-1-28-16,2 2-9 0,0 3-34 0,0 0-22 16,0 0-4-16,0 0-1 0,0 0-23 0,0 0 1 15,0 0-27-15,5 11-35 0,-1-3-13 16,2 0 4-16,1 1-44 0</inkml:trace>
  <inkml:trace contextRef="#ctx0" brushRef="#br1" timeOffset="61953.212">8021 12727 687 0,'-4'-9'113'16,"1"3"-111"-16,1 1 78 0,0 3 23 0,2 2-2 16,0 0-24-16,0 0-19 0,0 0-2 15,0 0-1-15,-3 17-24 0,7-9 0 0,-1 2 2 16,4 1-1-16,0-1-1 0,0 1 2 0,3 0 1 16,5-2 2-16,-3 0 2 0,3-2 8 15,0-2-3-15,0-1-1 0,0-4 5 0,0-3-4 16,-2-2 3-16,-1-2 4 0,0 0-7 0,-4-6 1 15,2-2-2-15,-3 2 1 0,-3-1 0 0,0 0-7 16,-4-3-3-16,-4 1-1 0,-2 0-10 0,0 4-5 16,-5-2-4-16,-3 2 1 0,-2 0-9 0,-5 4-3 15,1 2-2-15,-1 5 0 0,-1-1-3 0,0 2-1 16,0 3-1-16,1 2-1 0,4 1 0 0,3 2-64 16,3 0-28-16,2 0-6 0,4 2-76 0,4-3 5 15,1 0-67-15</inkml:trace>
  <inkml:trace contextRef="#ctx0" brushRef="#br1" timeOffset="62147.397">8187 12271 1297 0,'-1'-4'160'0,"-3"0"-28"16,2 3 0-16,-3 1-27 0,-1 5-29 0,2 6 0 15,-1 5-37-15,0 6-8 0,3 4-5 0,-1 6-1 16,2 4-10-16,1 2-3 0,4 1-4 0,-2 2 2 15,2 0-5-15,0 0 6 0,-1-2-53 0,3 2-48 16,2-1-25-16,4 1 4 0,2-5-74 16</inkml:trace>
  <inkml:trace contextRef="#ctx0" brushRef="#br1" timeOffset="81056.956">2439 14115 802 0,'0'0'29'0,"0"0"28"0,0 0-48 16,3 13 15-16,-3-3-5 0,0 4-3 0,3 2 16 16,-3 2-9-16,2 2 1 0,1-1 0 0,0 4-11 15,3-1-1-15,0-1-1 0,-1 0 0 16,2-1-2-16,3-3-22 0,-2 0-74 0,0-3 60 16,2-2 27-16,4-3-28 0</inkml:trace>
  <inkml:trace contextRef="#ctx0" brushRef="#br1" timeOffset="81269.345">2697 14047 1153 0,'-4'12'31'0,"2"3"26"16,-1 4-7-16,0-3-2 0,0 2 24 0,-1-1-24 15,4 3 2-15,-1 0 6 0,1-5-29 0,1 1-4 16,2 0-6-16,2 1-14 0,1-1-3 0,1 1-243 16,1 1 232-16,2-1-52 0,0 3 65 0</inkml:trace>
  <inkml:trace contextRef="#ctx0" brushRef="#br1" timeOffset="82881.278">2855 14992 802 0,'2'-5'120'0,"1"-1"-1"0,1-4 13 0,-1-1-13 15,2-1-4-15,-1-5 0 0,0 0-20 0,1 0-21 16,-2-2-8-16,1 1 2 0,0-2-28 0,1 3-12 16,-3-3-4-16,1 3-1 0,-1-2-15 15,-1 1-1-15,0 2-3 0,-1 2 0 0,0-1-3 16,-1 6-1-16,1-3 0 0,0 3-2 0,-1 1-2 15,1 7-11-15,0 1 1 0,0 0 1 16,0 0-9-16,2 11 6 0,0-1-1 0,0 5-4 16,1 0 11-16,-1 2 2 0,2 4 2 0,-1-3 0 15,5 5 3-15,-4-3 2 0,4 3 1 0,2-2-1 16,0-2 1-16,2-3 2 0,-2-1-1 0,1 0 2 16,0-5 1-16,4-4 1 0,-5 0 1 15,-1-6 1-15,1 0 3 0,-1-1-4 0,3-5 3 16,0-2-1-16,-1 0-1 0,-1-6 0 15,1 2 0-15,-2-3-3 0,-2 0 2 0,-1-2-1 0,2 1-1 16,-6-1 1-16,0-2-1 0,2 4-3 16,-3-1 1-16,4 3-1 0,-1 0-1 0,-1 4-2 15,0-1-1-15,0 4-2 0,-1 2-2 0,1 1-2 16,-3 3 0-16,0 0 0 0,1 0-2 0,14 10 3 16,-10-4 1-16,0 3-2 0,2 3 5 0,0 1 3 15,1 0-1-15,-1 2 1 0,1-1 1 0,-1 0 0 16,0 3 1-16,2-3 1 0,-3-1-1 0,2 0 1 15,-2-2 1-15,-1-1 0 0,0-1 1 16,0-3 3-16,-2-1 1 0,0-4 0 0,-3-1 4 16,0 0-2-16,0 0 1 0,8-12 0 0,-5 3-1 15,-2-2-2-15,2-1-2 0,-2-2-1 16,1-2-2-16,-1 0 0 0,2 1-1 0,-1-2 0 16,1 3-1-16,-1 1-1 0,1-2-1 0,0 5 0 15,0 0-2-15,2 3-3 0,-1 3-1 0,1 1 2 16,-1 1-5-16,4 4 3 0,-1 1-1 0,1 3-1 15,0 3 2-15,3 1 2 0,-1 0 1 0,1 1 1 16,-1 1 1-16,0 1 0 0,0 0 2 0,1-1-1 16,0 1 1-16,0-2 0 0,-1-1 1 0,-1 0 0 15,2-2 0-15,0-3 1 0,0 1 1 16,-1-3 1-16,-3-2 1 0,1-1 1 0,0-1-1 16,4-3 1-16,-3-2 1 0,1-1 2 0,-1-1 0 15,0-4 9-15,-1 1 2 0,2 0 7 16,-1 0-2-16,-3-2-1 0,-1 2 12 0,-2-1-9 15,1-2 3-15,0 7-11 0,-2-3-4 0,1 3-5 16,-2 2-3-16,0 2 2 0,1 3-8 0,1 1 0 16,-2 2-1-16,3 4 0 0,-1 1-2 0,0 2 1 15,2 1 1-15,1 1 0 0,1-1 1 0,0 0 2 16,2 0-1-16,2-1 1 0,0-1 0 0,1-3 1 16,2 0 0-16,-1-1 1 0,2 1 0 0,1-5 1 15,1 1 1-15,1-2 0 0,-2-3 2 0,1-4 0 16,0-2 1-16,-1-2 0 0,-1-1 0 15,-1-2 8-15,-2-1 6 0,-5 2-2 0,1-6 9 16,-4 4-5-16,-3-2-1 0,-5 1 4 16,-2-1-7-16,-6 2-6 0,-3 0-6 0,-2 2-2 15,-2 3-7-15,-3 1-2 0,-3 3-1 0,-1 4-1 16,-1 2-2-16,1 6-1 0,0 0 0 0,2 5 0 16,-1 1 1-16,3 2 0 0,3 2 0 0,4 0 1 15,4 1 2-15,4 1-28 0,2 0-17 0,4-3 0 16,1 1-35-16,6-1-77 0,1-3-41 0,4 2-24 15,2-5-93-15,3 3 4 0,0-4-65 16</inkml:trace>
  <inkml:trace contextRef="#ctx0" brushRef="#br1" timeOffset="83109.691">3886 14480 1338 0,'-5'-22'46'0,"0"3"-3"0,1 2 0 0,-1-2 24 15,-2 5-9-15,2 1-7 0,1 0 25 0,0 5-7 16,0 2-2-16,0 4 4 0,2 2-17 0,1 3-19 16,0 5-4-16,1 5 0 0,1 5-25 0,1 1 0 15,2 7-1-15,1 4-1 0,1 1-1 0,1 3 0 16,1 2 1-16,0 0 0 0,2 1 1 0,0-5 1 16,1 0 0-16,2 0 1 15,0-1 1-15,1-3-18 0,-1 1-41 0,3-2-13 16,-3-1-43-16,2 1 4 0,-3-5-55 0</inkml:trace>
  <inkml:trace contextRef="#ctx0" brushRef="#br1" timeOffset="83639.606">4070 14730 466 0,'-4'3'61'16,"7"1"-60"-16,-2-1 35 0,4 1 59 0,-1 0-38 15,1 1-1-15,5 0 21 0,-2-2 2 16,1 1 3-16,1 0 22 0,0-2-15 0,-2-1-8 16,1-1 1-16,2 0-21 0,-2-2-12 0,1-2-5 15,-2-1 0-15,-2-1-16 0,2-1-5 0,-5-3-2 16,0 1-1-16,-3-2-6 0,-3 0-3 16,-2 0-2-16,-1 0 0 0,-2 0-5 0,-2 1-1 15,0 1 0-15,0 2 0 0,0 1-3 0,-1 2 0 16,1-1-2-16,2 4 1 0,0 1-2 0,3 6-3 15,2-2 0-15,0 5 1 0,1 3-2 0,2 0 4 16,2 3 1-16,2 2-3 0,-3-1 5 16,4 2 0-16,1 0 1 0,0-1 2 0,3 2-2 15,2-1 0-15,-2 1 2 0,2-5-1 0,2 2 2 16,1-1 1-16,-1-2 0 0,1-5-1 0,0 2 3 16,-1-4 2-16,1-2 0 0,-2-3 0 15,0-1 2-15,-2-5 1 0,0-2 0 0,-1-3 0 16,-2-2-1-16,1-3-1 0,-1 1-2 0,-1-6 2 15,-1 2-3-15,1-1-1 0,-1 0 9 0,-1-2 8 16,1 2 3-16,-1-1 7 0,-1 2-1 0,3 3 2 16,-2 0 12-16,0 2-2 0,1 4-2 0,-2 2-13 15,1 2 2-15,0 1-7 0,1 4 1 0,-1 4 1 16,0 1-9-16,3 3-1 0,-2-3-2 16,1 5 1-16,0 3-3 0,0 0-3 0,1-1-1 15,2 3 0-15,-3 0-4 0,4-1 2 0,-2 2-2 16,0 0 1-16,-2-1 1 0,4 1-17 15,-4-2-19-15,-2 0-4 0,1-2-28 0,-1-1-92 16,-1 2-50-16,1-6-29 0,1 1-118 0,-6-4 7 16,2-1-86-16</inkml:trace>
  <inkml:trace contextRef="#ctx0" brushRef="#br1" timeOffset="84033.142">4601 14674 891 0,'0'0'90'0,"0"0"-16"0,0 0 0 0,12 1 18 15,-3-1-30-15,2 1-9 0,-1-1 18 16,3 0-6-16,0-1 6 0,3 0 2 0,0 1-7 16,-2-7-8-16,2 4-6 0,1-3 2 15,0-1-12-15,0-2-7 0,-2-3-5 0,-2-1-2 16,0-3-7-16,-3-3-2 0,-2-2-2 0,-3-1 0 16,-1-1-2-16,-3-2-5 0,-2 2 0 0,-4-5 0 15,-2 5-5-15,-1 0-2 0,-3 3-1 0,-1 3-1 16,-1 3-1-16,0 3-4 0,-1 3 0 0,-1 5-1 15,2 3-2-15,-1 1-7 0,1 5 2 0,0 5 7 16,2 4-4-16,4 4 8 0,2 3-3 0,2 7-1 16,5 3 11-16,5 3 3 0,3 1 3 15,4 3-8-15,2 1 5 0,1-3-3 0,0 0 2 16,3 1 2-16,0-2-4 0,-3 1-1 0,0 1 2 16,0 3 0-16,-2 1-1 0,-1-3 2 15,-3 2 0-15,-2-5 1 0,-2-1 1 0,-5-4 1 16,1-4 3-16,-4-3-2 0,-3-3 2 0,-3-5 5 15,-3-1-2-15,-4-3 1 0,1-2 4 0,-3-6-5 16,-2-2-2-16,-2-2 0 0,2-2-6 0,-3-2-53 16,1-5-16-16,3-2-5 0,2 0-59 0,3-2-173 15,1-7 234-15,7 0-105 0,4 3 169 0</inkml:trace>
  <inkml:trace contextRef="#ctx0" brushRef="#br1" timeOffset="84315.683">5087 14862 1351 0,'3'-13'129'0,"2"-1"-8"15,-2 1 0-15,-3-2-5 0,4 1-13 0,-1 2-7 16,-3-2-8-16,2 3-9 0,-4 0-4 0,0 1 7 16,1 4-18-16,1-1-8 0,-2 4-19 0,2 3 4 15,0 0-17-15,0 0-6 0,0 0-3 0,-7 10-2 16,7-4-7-16,0 4 0 0,0 0-2 0,2 5 2 15,0-5-1-15,4 3 0 0,-2 0-1 16,4-1 1-16,-2 3 0 0,3-4 0 0,0 0 2 16,2-2-2-16,-1 0 1 0,-1-1-40 15,-1-1-16-15,-3-5-1 0,2 0-48 0,-2-2-79 16,1-2-59-16,-6-6-38 0,4 1-105 0,-4-2 6 16,4-2-90-16</inkml:trace>
  <inkml:trace contextRef="#ctx0" brushRef="#br1" timeOffset="84470.009">5107 14561 812 0,'-5'-13'54'0,"-2"-3"78"16,5 5-84-16,-2 0 216 0,2 3-142 0,1 1-7 16,-2 3-18-16,3 4-2 0,0 0-15 0,0 0-21 15,0 0-7-15,0 0 2 0,0 0-30 0,7 12-6 16,-3-5-3-16,1 0 0 0,-1 2-9 0,1-5-39 16,1 4-41-16,-2-4-14 0,3-1-61 15,4 0 4-15,-1-3-67 0</inkml:trace>
  <inkml:trace contextRef="#ctx0" brushRef="#br1" timeOffset="84672.867">5374 14144 1315 0,'0'0'95'0,"0"0"-15"16,0 0 2-16,0 0 25 0,0 7-45 15,0 6 18-15,0 1-1 0,1 5-7 0,-1 4 5 0,0 3 4 16,2 3-11-16,-1 1-17 0,1 4-8 15,2 5-1-15,0 1-19 0,2 1-4 0,0-2-4 16,2 1-2-16,-2-4-3 0,0-3 2 0,1-1-1 16,-2-7 0-16,-1-2 2 0,0-2-26 0,-1-4-23 15,-1-1-1-15,-2-2-40 0,1-3-128 16,-4-1-103-16,1-4 106 0,-3 2 203 0,-1-6-188 16</inkml:trace>
  <inkml:trace contextRef="#ctx0" brushRef="#br1" timeOffset="84824.487">5200 14556 1420 0,'6'-5'116'0,"2"-1"-24"0,3 1 0 0,0-2-17 15,4 1-28-15,1-2-11 0,2 3-18 0,6-3-4 16,1 2-5-16,-1 1 0 0,3 1-7 0,3 0-141 16,1 1 132-16,0 0-28 0,1 1 36 15</inkml:trace>
  <inkml:trace contextRef="#ctx0" brushRef="#br1" timeOffset="85415.998">5981 14075 390 0,'-8'-6'235'0,"0"0"-57"0,3 3-2 15,-1 2-31-15,2 1-73 0,2 1 0 16,-1 4-44-16,2 4 19 0,0 1-4 0,1 1-3 15,0 4 22-15,1 1-12 0,0-1 0 0,2 1 2 16,1 1-15-16,1-1-9 0,1 1-4 0,1-2-4 16,2 2-9-16,-3-7 0 0,4 5 0 0,0-5 0 15,0-4 1-15,-1 0 5 0,1-3-1 0,0-3 0 16,0-3 4-16,2-3-4 0,-3-3 1 0,-2-3 1 16,1 1-5-16,-2-6-2 0,0 3-1 15,-2-3 0-15,0 1-2 0,-4-3 27 0,2 3-5 16,1-1-4-16,-3 2 23 0,1 3-5 0,0 0 4 15,0 0 9-15,0 1-14 0,2 5-14 16,1 2-1-16,-1 3 3 0,3 0-17 0,1 2-7 16,-1 0-1-16,2 6-1 0,5-1-5 0,0 2 1 15,-2 4-22-15,6 0-31 0,-1 1-11 0,2 8 3 16,1 2-40-16</inkml:trace>
  <inkml:trace contextRef="#ctx0" brushRef="#br1" timeOffset="89989.126">12938 10697 961 0,'-13'5'129'16,"-1"5"-127"-16,4-3 64 0,-2 5 116 0,1 4-124 15,-1 1-18-15,1 4 1 0,2 2 7 0,-1 2 3 16,5 2 0-16,1 0-3 0,3-1-2 0,2 1 0 16,4-5-6-16,6-4-9 0,-1 0-3 0,8-2 1 15,-2-5-11-15,2-2 4 0,3 0-3 0,0-8-1 16,1 0 3-16,0-3-1 0,1-5 1 0,-4-4 0 15,2-1-2-15,-2-5 5 0,-2-4 0 16,-1-1 1-16,0-2 3 0,-6-1 1 0,-1-3 0 16,-3 1 0-16,-4-3-2 0,-2 3-5 0,-1 0-1 15,-5 1 0-15,-3 0-6 0,-1 5 0 16,-1 2-3-16,-2 4 0 0,-2 2-1 0,0 6-6 16,-1 6-1-16,0 1 0 0,-1 6-7 0,0 0-4 15,-1 8-3-15,2 2-2 0,4 5-4 0,1-3-46 16,1 2-18-16,6 5-2 0,2-3-53 0,4 1-101 15,4-1-54-15,4-1 64 0,1 0 229 0,3 0-188 16</inkml:trace>
  <inkml:trace contextRef="#ctx0" brushRef="#br1" timeOffset="90362.414">13237 10882 1216 0,'-6'-8'142'15,"1"4"-139"-15,-1-2 77 0,2 2 25 0,-1 3-26 16,1-2 3-16,1 6-27 0,0-1 3 0,1 7 4 16,-1 2-33-16,3 4 3 0,0 5-6 0,3 1 3 15,0 4 2-15,2 5-7 0,2 3 0 0,1 3-4 16,1 4-5-16,1 0-4 0,-3 1-2 0,-2 3 0 16,1 0-5-16,-1 1 0 0,-4-3-1 0,-2 0 1 15,-1-1-1-15,-5-5 0 0,0-2 2 0,-2 0 0 16,-4-7 1-16,-1-3 3 0,0 0 1 0,-4-6 0 15,0-2 3-15,-1-5 3 0,-1-3 1 16,3-6-1-16,-1-3 3 0,-1-5 4 0,2-4-3 16,1-6 0-16,1 0 2 0,0-3-2 0,0-3 1 15,3-1 3-15,1-3-4 0,2 0 1 0,1-5 0 16,2 4 1-16,3-4 1 0,2 2-6 16,3 0-2-16,3 1 0 0,1-1-7 0,4 5-5 15,4 2-3-15,1-1 0 0,1 4-4 0,2 0-4 16,0 3-3-16,3 3-14 0,1 1-5 0,-1 3-126 15,1 2-90-15,-2 5 109 0,-1 1 140 0,0 7-137 16</inkml:trace>
  <inkml:trace contextRef="#ctx0" brushRef="#br1" timeOffset="90993.442">13807 10291 1554 0,'-1'-5'159'16,"1"5"-155"-16,0 0 62 0,-6 11 32 0,2 6-15 15,-4 5-21-15,0 6-14 0,-2 12 5 0,-5 6 3 16,-3 6-17-16,-3 10 11 0,-2 2-3 0,1 5-3 16,3 3 11-16,0-4-19 0,4-3 1 15,8-1 1-15,4-6-21 0,8-5-7 0,8-3-11 16,5-8-15-16,4-3-12 0,5-6-171 0,6-2 180 15,1-6-49-15,4-4 69 0</inkml:trace>
  <inkml:trace contextRef="#ctx0" brushRef="#br1" timeOffset="95627.174">14307 10707 555 0,'-5'-18'298'0,"0"2"-74"0,-1 6-15 16,-3-3 50-16,3 7-217 0,-2 1-4 15,0 5-4-15,-1 6-13 0,-1 4 1 0,2 3-1 16,-1 4-14-16,3 5 0 0,-2 2 0 0,3 3-1 15,3 0 1-15,2-1-1 0,2 1 0 0,6-4-2 16,3 0 0-16,0-5 4 0,4-3 0 0,3-4 1 16,-2-2 4-16,2-5 3 0,-2-4 1 0,2-2 2 15,0-7 1-15,-2 0 13 0,-2-5-2 0,-3-2-1 16,2-3 10-16,-2 0-5 0,-2-1 2 0,-4 1 3 16,-3-3-8-16,-1 4-5 0,0-2-2 15,-1 5 0-15,-2 0-8 0,1 4-5 0,-2 3-3 16,0 4-2-16,-1 3-6 0,-1 1-2 0,-1 3-1 15,0 6-1-15,1 2-3 0,1 1 3 0,1 3-1 16,3 3 2-16,0-4 2 0,4 2 5 16,4 0 4-16,3-2 2 0,1-3 7 0,4-2 13 15,0-4 2-15,4-3 1 0,0-2 13 0,3-6 0 16,0-1-1-16,1-5 2 0,-2-2-4 0,-1-4-10 16,0 0-2-16,-4-4 0 0,1-1-12 0,-6 2-4 15,-2-2-3-15,-3 1 1 0,-2 0-6 0,0 3-4 16,-5 1-2-16,0 2-2 0,-2 0-6 0,-2 4-64 15,-2 1-23-15,0 8-4 0,-1-2-73 0,-2 5-198 16,0 2 283-16,0 9-131 0,-2 4 216 0</inkml:trace>
  <inkml:trace contextRef="#ctx0" brushRef="#br1" timeOffset="95883.147">14750 11113 949 0,'13'12'64'0,"1"-3"66"0,1-3-86 0,-1 0 249 16,2-1-194-16,0-5-25 0,2 0 1 0,-2-3 10 15,-3-5-33-15,0 1 11 0,-5-6-3 0,2-1-5 16,-4-1 11-16,-2 0-5 0,-4-2 1 0,-2-1 7 16,-2-1-10-16,-2 0-9 0,-2 2-5 0,0 0-2 15,-2 2-13-15,-1 1-10 0,-2 2-4 16,1 5 1-16,-2 3-15 0,-2 3-4 0,0 1-5 15,-1 2 1-15,0 7-7 0,1-2-74 0,1 3-43 16,1 0-18-16,5 1-96 0,1-1 8 0,3-4-94 16</inkml:trace>
  <inkml:trace contextRef="#ctx0" brushRef="#br1" timeOffset="96075.762">15155 10904 1808 0,'13'-4'50'0,"3"-1"-9"0,0 1 1 0,1 0-14 15,-1-1-10-15,3 0 6 0,-2 0-22 0,0 3-93 16,-3-3-59-16,-1 3-21 0,-1-1-121 16,-4 2 7-16,0-3-117 0</inkml:trace>
  <inkml:trace contextRef="#ctx0" brushRef="#br1" timeOffset="96240.242">15191 10659 1748 0,'3'6'56'16,"-1"0"-2"-16,-1 3 0 0,1 2-7 0,0 3-20 0,1 4 8 15,-2 2-14-15,0 2-6 0,2 4-4 16,-1-1-5-16,-1-1-5 0,3 1-56 0,0-2-31 15,-1 0-4-15,4-4-70 0,0-3 4 16,3 0-62-16</inkml:trace>
  <inkml:trace contextRef="#ctx0" brushRef="#br1" timeOffset="96694.738">15506 10621 1165 0,'-5'3'146'0,"0"5"-143"16,1 0 65-16,-1 6 60 0,2-2-55 0,-1 7-26 0,0 1-19 16,1 2 3-16,3 4-1 0,-2-4-21 15,5 0 19-15,0 0-5 0,4-2-4 0,1 0 16 16,5-7-5-16,0 0 9 0,2-3 6 0,2-3-7 16,-1-3 7-16,2-4-3 0,-1 0 0 15,0-5 6-15,-2-1-12 0,0-5-1 0,-2-2-1 16,0 1-14-16,-2-4-3 0,-1-1-1 0,-3-2-1 15,0 3-3-15,-2-4 6 0,-1 3-1 0,-1 1-3 16,-2 1 5-16,-1 0-4 0,0 4 1 0,-3 3 1 16,0-2-5-16,-1 5-5 0,0 2-2 0,1 3 2 15,-1 3-5-15,0 3 1 0,0 3 0 16,2 2-1-16,1 1 2 0,1-1 7 0,0 3 1 16,2-2-1-16,2 2 8 0,2-3 3 15,1-1 0-15,5-1 0 0,0 0 2 0,1-6 0 0,2 0 1 16,1-3 3-16,-1 0-1 0,1-5 6 0,0-2-1 15,-2-3-2-15,-3-2 7 0,0-3-12 16,-2-1 3-16,-2-3 0 0,2 1-11 0,-4 1-3 16,-4-6-4-16,3 4 0 0,-2 3-2 0,-2-3-4 15,2 6-4-15,-4 1-1 0,0 3-5 0,-5 1-28 16,4 3-20-16,-5 4-3 0,1 1-39 0,-1 5-112 16,0 1-95-16,3 5 99 0,0 2 207 0,1 4-183 15</inkml:trace>
  <inkml:trace contextRef="#ctx0" brushRef="#br1" timeOffset="96905.211">16061 10806 1588 0,'0'5'111'0,"0"2"-18"0,1 2-58 0,-1 2 126 16,2 1-83-16,-2 5-34 0,-2 0 5 0,0 3 12 15,-1-1-44-15,1 2-5 0,-2 1-8 0,2-1-13 16,-2-1-8-16,3-3-181 0,1 0 182 0,1-3-45 16,3 0 62-16</inkml:trace>
  <inkml:trace contextRef="#ctx0" brushRef="#br1" timeOffset="97109.614">16196 10690 1793 0,'9'-4'126'0,"3"2"-52"15,-1 2-50-15,1 1 99 0,0 3-63 0,2 1-26 16,-2 3 5-16,-1 2-1 0,0 4-30 0,-3 2 1 16,-2 2-5-16,-4 3 1 0,1 1-3 0,-4 3-27 15,-2-2-30-15,0 2-10 0,-5-1-44 16,2-3-203-16,-3-2 258 0,2 0-105 0,1-4 160 15</inkml:trace>
  <inkml:trace contextRef="#ctx0" brushRef="#br1" timeOffset="97290.929">16423 10648 1580 0,'-2'-3'138'0,"0"2"-21"16,-2 0 1-16,2 2-31 0,-1 2-24 0,-2 5 4 15,0 2-39-15,-1 2-6 0,1 5-8 0,-1 1-1 16,1 4-8-16,-1 0-1 0,1 2-2 0,0-2 1 16,4 2-3-16,0-1-19 0,1-2-46 15,1-1-18-15,3-2-44 0,2-2 3 0,5 0-61 16</inkml:trace>
  <inkml:trace contextRef="#ctx0" brushRef="#br1" timeOffset="106391.972">15923 3106 56 0,'-5'-4'-6'16,"1"4"6"-16,2-1-9 0,-2-2-31 0,-3 1 40 0,3 1 0 16,3-5 0-16,-2 2 0 0</inkml:trace>
  <inkml:trace contextRef="#ctx0" brushRef="#br1" timeOffset="106481.575">15920 2979 1 0,'9'-9'0'0,"-2"-2"0"15,-2 2 0-15,4 1 0 0,0-2 0 0,-1 3 0 16,0-3 0-16</inkml:trace>
  <inkml:trace contextRef="#ctx0" brushRef="#br1" timeOffset="107303.684">16060 2817 129 0,'8'-10'56'0,"0"3"-55"0,-1 1 61 0,2 0 10 15,-2-3 14-15,1 4-15 0,-2 1 3 0,0 1 0 16,-1-1 1-16,-3 0-1 0,-2 4 19 16,0 0-7-16,0 0-1 0,0 0 10 0,0 0-26 15,0 0 2-15,0 0 7 0,-12 11-35 0,5-2 2 16,-2 3-3-16,-2 1-3 0,1 1 2 0,-3 4-3 15,-4 3 0-15,1 3 1 0,0 3-4 0,-2 3 0 16,2 3-4-16,-1 2 2 0,-2 2-4 0,2 4-2 16,2-1-1-16,0 4-1 0,-1 1-4 0,3 2-4 15,-1 2 0-15,2 1 1 0,-2 0-4 0,2 3 1 16,2 2-1-16,1-3 0 0,-1-1 1 0,3 2-2 16,0 0 0-16,2 1 2 0,3 1-3 0,1-3-4 15,0 3 1-15,1 2 0 0,1 1-2 0,2 0 1 16,-2-1 2-16,3 0-6 0,-2 1 5 15,2-2-1-15,-2 1-1 0,3-1 2 0,0-1-1 16,0 2 0-16,1-2-1 0,2 1 0 16,-2-5 1-16,1 3 3 0,-2 0 2 0,3-2-1 15,-2 1 3-15,1 1-2 0,0-2 1 0,1 0 2 16,3 0-4-16,-1-2-1 0,2-2-3 0,1-1 1 16,0 0-1-16,1 0 3 0,-1 1 1 0,2-1-2 15,0 0 4-15,1 2-1 0,-1-1 1 0,1 2 1 16,0-5-3-16,2 1-2 0,0-2 0 0,0 1 0 15,2-2-2-15,0 0-1 0,-1 3 2 0,2-3 1 16,4 4 0-16,-3-1 1 0,4-2-1 0,-1-1 0 16,-1 0 2-16,0-3-3 0,3-2-2 15,-1 0 0-15,-3-3-2 0,3 3-2 0,-1-2 2 16,1 2-2-16,0-2 1 0,2 2 1 0,-1 2 0 16,3-2-1-16,-1 0 1 0,2 0 1 0,1-2-1 15,0-2 1-15,1-1 0 0,-1-2 3 16,-3-2-3-16,1 2 1 0,-1-3 3 0,2 3-3 15,-1 0 1-15,2-1 0 0,0 2-3 0,1-1 3 16,4 2 2-16,0-3-3 0,3 3 3 0,-1-2-2 16,1-3 1-16,-2 1 2 0,-1-2-3 15,1 0-1-15,-1-4-1 0,0 2 1 0,0 0-1 0,2-2 1 16,-1 3-2-16,1 1 1 0,3 0 0 0,0 3 0 16,1-2 0-16,1 2 1 0,-2 1 0 0,0-4-1 15,-3 0 1-15,2 0 0 0,2-3 0 16,1 0-1-16,1 0 0 0,0-2-2 0,2-2 0 15,4-1 0-15,2 0-1 0,-3-1-1 0,-3-3 0 16,1 4 0-16,1-7 0 0,-1 3 1 0,1 1-1 16,-1-3 1-16,2 0 2 0,1 0 0 15,1 1 1-15,1-2 0 0,0 1 0 0,0-1-1 16,0 0 0-16,2 2 0 0,0-2 2 0,2-1-2 16,1 2 1-16,2-3-1 0,1-2 0 0,-1 0 1 15,2-1-1-15,1-3-1 0,2 1-1 0,2-2-1 16,1-3-1-16,-2 0 0 0,5-1 0 0,3-6 0 15,1-1-1-15,1-3 0 0,3-2 0 0,2-3 0 16,0-4 0-16,4-5 1 0,3 0-1 0,1-8 0 16,1-5 1-16,-1-8-56 0,1-7-41 15,2-9-20-15,2-3-78 0,-4-16 7 0,0-7-85 16</inkml:trace>
  <inkml:trace contextRef="#ctx0" brushRef="#br1" timeOffset="122876.568">24268 10405 535 0,'-10'27'285'0,"0"-2"-67"0,3-2-13 0,1 1 38 16,1-2-204-16,4 0 2 0,2-1-13 16,5-1-3-16,3-1-4 0,4-4-2 0,4-1-4 15,6-3-2-15,3-1 2 0,3-7 2 0,2-3-1 16,5-3 11-16,2-1 0 0,-1-7-1 15,-1-4 13-15,-3-1-5 0,0-4 1 0,-4-1 3 16,-2 3-7-16,-6-6 4 0,-6 1 1 0,-3-3-4 16,0 3 5-16,-8-1-1 0,-3 1-2 0,-1-1 2 15,-6 2-4-15,-5 2-10 0,-1 4-4 0,-2 4-1 16,-2 1-12-16,-2 7-2 0,-3 0-2 0,-4 6-1 16,-1 4-2-16,3 4-2 0,-3 3 1 0,-1 3-1 15,-2 3-1-15,6 1-3 0,3 2-20 16,4 0-7-16,4 0-14 0,4 0-114 0,5-3-47 15,3 1-15-15,4-2-143 0,5-1 5 0,1 2-89 16</inkml:trace>
  <inkml:trace contextRef="#ctx0" brushRef="#br1" timeOffset="123158.557">24707 10496 914 0,'-1'-7'154'0,"0"3"-152"0,0 0 108 16,1-2 71-16,-2 4-49 0,2 2-39 0,0 0-28 15,0 0 7-15,-2 7 4 0,4 2-33 0,2 2 9 16,0 6-12-16,2 2 2 0,3 2 3 0,-1 4-6 16,1 4-2-16,2 3 2 0,-1 2-12 0,2 6-5 15,0 2-2-15,1 2 3 0,-2 2-9 16,0 0-2-16,-2-1-3 0,-2-2 0 0,-2-1-3 16,-3-2 3-16,-2-4-2 0,-2-3 1 0,-4 0 1 15,-5-7 1-15,-3-1 0 0,-2-3 1 16,-4-1 1-16,-1-6-3 0,-1-2 1 0,-3-4 2 15,2-3-2-15,3-5-3 0,-2-1-6 0,2-6-3 16,2-1-7-16,2-5-40 0,-1-6-16 0,3-3-3 16,-1-1-50-16,3-3-127 0,2-2 186 0,3-2-80 15,2-2 139-15</inkml:trace>
  <inkml:trace contextRef="#ctx0" brushRef="#br1" timeOffset="123395.765">25151 10290 1543 0,'5'-7'154'0,"-3"3"-150"0,-5 3 49 16,1-3 23-16,-2 8-3 0,-1 1-26 0,-1 6-5 16,-4 4 6-16,1 8-2 0,-3 4-5 0,1 3-2 15,0 4-3-15,0 5 1 0,-2-2-3 0,5 2-12 16,-1-1-3-16,4-1-2 0,3 0-12 0,4-2-1 15,4-1-8-15,5-3-12 0,3-1-6 0,4-5-107 16,2-2-46-16,4-3-4 0,3-7-136 0,-1-2 6 16,2-4-89-16</inkml:trace>
  <inkml:trace contextRef="#ctx0" brushRef="#br1" timeOffset="124504.603">25431 10719 2648 0,'-17'8'4'0,"4"-4"0"0,3-1-1 0,5-4-6 16,5-4-16-16,4 0-4 0,3-5-16 0,4 0-74 15,3-2-29-15,0 1-19 0,2-3-92 0,-2 4 4 16,0 3-62-16</inkml:trace>
  <inkml:trace contextRef="#ctx0" brushRef="#br1" timeOffset="125247.499">25428 10431 1179 0,'-4'0'81'0,"0"3"-2"16,1 4-67-16,-1 2 250 0,0 3-236 16,1 0-5-16,0 6-3 0,1 1 2 0,0 1-5 15,2 2-3-15,0-4-1 0,4 2-1 0,2-1-2 16,2-3 10-16,2-2 0 0,2 1 0 15,1-2 9-15,5-4 6 0,-1 0 4 0,1-5 0 16,2 0 5-16,1-4-5 0,-2-4-1 0,2-2 1 16,-2-4-6-16,-1-3 1 0,0 0 1 0,-2-3-2 15,0 1 3-15,-5-1 1 0,3 2 0 0,-7-3 3 16,2 1 0-16,-5 4-7 0,-2-2-3 0,-2 3-1 16,-1 1-7-16,-3 2-4 0,-1 0-3 0,-1 7-3 15,-3 2-3-15,3 4-3 0,-1-1 2 16,-2 3 0-16,3 1-2 0,0 3 7 0,1 0-1 15,1-1 1-15,4 1 6 0,0-1-2 0,0 0 3 16,4-1 0-16,1-1-1 0,6-1-1 0,-1-3 3 16,6 1-2-16,0-5 2 0,5 1 2 0,1-2 0 15,4-2-2-15,-2-4 2 0,-2 0-2 16,1-1-2-16,-4-3 2 0,-1 0-4 0,-2 0-2 16,-2 0-1-16,-6-2-1 0,1 2-2 0,-4-1-3 15,-1 1-4-15,-4 1-3 0,-2 1-6 0,-1 2-40 16,-5 2-17-16,0 3-4 0,-3-2-49 0,1 8-74 15,-1-2-35-15,-2 2-6 0,2 2-91 0,3 5 5 16,1 0-45-16</inkml:trace>
  <inkml:trace contextRef="#ctx0" brushRef="#br1" timeOffset="125526.476">26003 10624 1152 0,'0'12'81'0,"0"1"-6"0,0 1-43 0,0 0 94 16,1-1-52-16,1 2-6 0,1-1 5 0,1 1 5 16,2-2-10-16,1-2 5 0,2 0 0 0,-1-4-1 15,5-1 5-15,-2-2-5 0,2-1 0 0,1-5 1 16,-3 0-9-16,1-3-7 0,0-4-4 0,0-2 3 16,-3 0-13-16,-3-3-5 0,1 2-2 0,-4-5-1 15,0 2-7-15,-2 1-6 0,-2 0-3 0,-2-1 0 16,-1 3-8-16,-1 0-3 0,-5 3-3 15,0 2-1-15,-2 0-4 0,-4 3-4 0,3 2-10 16,-1 2-4-16,-2 2-11 0,1 1-83 16,2 2-38-16,4 2-11 0,1 2-109 0,3 3 8 15,3 2-79-15</inkml:trace>
  <inkml:trace contextRef="#ctx0" brushRef="#br1" timeOffset="125681.214">26431 10697 1640 0,'13'-2'50'0,"-2"1"-7"0,2 1-3 0,-1-3-8 15,0 2-33-15,0 0 2 0,-1-2-29 16,0 1-113-16,-3 0-75 0,1 2 91 0,-2 0 127 16,0 2-130-16</inkml:trace>
  <inkml:trace contextRef="#ctx0" brushRef="#br1" timeOffset="125858.641">26528 10478 1564 0,'0'0'101'0,"4"13"-9"0,-2-3 1 0,0 1-3 0,1 1-30 0,-1 5-6 16,0-1-3-16,-1 3-15 0,1 2-7 0,-1 3-2 15,0-2-17-15,0 1-2 0,2 3-3 16,-2 0-14-16,1-1-4 0,1 1-225 0,-1-2 223 15,-2-1-54-15,0-5 71 0</inkml:trace>
  <inkml:trace contextRef="#ctx0" brushRef="#br1" timeOffset="126815.016">27513 10569 1367 0,'4'6'86'0,"-1"1"38"16,0 0-96-16,0 1 165 0,0 3-116 0,-1 0-18 16,1 2-4-16,-2 0 10 0,-1 1-31 0,0 1-9 15,-2 1-7-15,0-3-2 0,0 2-12 16,1 0-85-16,-2-3-74 0,2 1-35 16,-2-1-123-16,3-1 10 0,-1 0-136 0</inkml:trace>
  <inkml:trace contextRef="#ctx0" brushRef="#br1" timeOffset="127240.505">27693 10450 1754 0,'11'-3'67'15,"1"2"-4"-15,1 4 0 0,0 0-15 0,-2 0-10 16,3 5 7-16,-2 2-22 0,-2 1-2 0,-1 1-5 15,-3 2-2-15,-1 0-3 0,-5 0-1 16,0 2 0-16,-3 0 1 0,0 1-4 0,-2 1 0 16,-3-2-3-16,2-1 2 0,-1 1-3 0,2-3-20 15,-3-2-10-15,8-2 2 0,-3 0-24 0,2-6-10 16,2 1 1-16,5-3-6 0,1-1-4 0,2-1 20 16,5-5 2-16,-1-4-1 0,6 2 24 0,-2-6-6 15,0 1 8-15,2-3 2 0,-2 1-3 0,0-3 13 16,-2-1 0-16,-1 1 0 0,-2 1 14 0,-3-1 21 15,-2-1 5-15,-3 1-1 0,-2 2 21 0,-2 3 5 16,0 2 4-16,-4 3 4 0,-3 2 2 16,1 2-2-16,-4 4-3 0,-1 2 2 0,0 5-7 15,0 2-3-15,1 1-3 0,0 1 1 0,3 2-7 16,3 1-10-16,1 1-2 0,5-1 0 0,3-1-12 16,3-2-6-16,2 0-2 0,4 0-1 15,0-2-6-15,4-1-2 0,0 1-16 0,1-2-6 16,2 0-11-16,-2-1-95 0,2-3-39 0,0 1-21 15,-2 0-118-15,-3 1 5 0,0-2-84 0</inkml:trace>
  <inkml:trace contextRef="#ctx0" brushRef="#br1" timeOffset="128604.405">26863 10359 634 0,'-2'5'341'15,"1"2"-89"-15,0 6-17 0,0 0 62 0,1 2-276 16,0 4-3-16,0 0 0 0,0 0-4 0,3 2-6 15,2-1-2-15,1-1-5 0,3-3 5 16,1 2 1-16,2-5 0 0,2 3 5 0,2-5 11 16,0-2 4-16,0-2 0 0,3-2 12 0,-3-2 1 15,0-3 1-15,-2-1 3 0,1-4-1 0,-1-4-1 16,-1 0-3-16,0 1 1 0,-5 0-4 0,2-4-2 16,-2 1-3-16,-3 0 0 0,-1 0-4 0,-1 2-7 15,-3 0-3-15,0 3 1 0,-1-4-9 0,-5 9-4 16,3 1-2-16,-2 0 0 0,-2 1-4 0,1 6 0 15,1 0 0-15,-2 0 0 0,5 1 1 0,2 0 8 16,-1 0 5-16,2-2-1 0,1 1 11 16,6 1 6-16,-1-6 4 0,6 4 1 0,-4-6 6 15,5 2-5-15,2-2-1 0,-2-4 2 16,4-1-7-16,-2-4-5 0,0 1-4 16,-3-3 1-16,0-2-6 0,-2-3-4 0,-3-1-2 0,-1 0-1 15,-3-5-3-15,-2-4-34 0,-1 1-24 0,-1-1-13 16,2 1-47-16,-2 4 4 0,1 3-48 0</inkml:trace>
  <inkml:trace contextRef="#ctx0" brushRef="#br1" timeOffset="129975.621">28437 10543 566 0,'11'-1'323'0,"4"0"-68"0,2-4-16 15,2-2 46-15,2 6-220 0,2-4-4 16,0 0-8-16,2 0-18 0,2 2-7 0,-2-1 0 16,-4 0-22-16,1 3-6 0,-2-1-25 0,-4-1-8 15,0 2-21-15,-2 1-157 0,-5-3 182 0,0 2-62 16,1 1 92-16</inkml:trace>
  <inkml:trace contextRef="#ctx0" brushRef="#br1" timeOffset="130143.947">28621 10371 1489 0,'0'0'203'0,"0"0"-200"0,0 0 92 16,1 17 172-16,1-9-171 0,1 3-60 0,-2 3-13 15,0 3 2-15,1 2 6 0,-1-1-19 0,0 3-3 16,-1 1-18-16,0 1-17 0,1-1-13 0,-1 1-298 16,2 1 308-16,-2 2-83 0,0-1 115 0</inkml:trace>
  <inkml:trace contextRef="#ctx0" brushRef="#br1" timeOffset="135356.041">10169 10734 398 0,'0'-7'201'0,"0"-2"-18"15,1 3-7-15,4 1 15 0,-3-1-76 0,1-3-9 16,-1 6-3-16,3-5-18 0,-1 3-5 0,2 0 1 15,-2 2-23-15,1-2-1 0,3 3-5 0,1 2 0 16,-2 0-3-16,4 5-9 0,-2 0-5 0,2 3 0 16,2 2-13-16,-4 2-6 0,1 0-1 0,0 4 0 15,0 3-7-15,-3 2 0 0,2-1 0 0,-4 4-1 16,0 1-1-16,-3-3-1 0,1 3-5 0,-3-2-1 16,0-1-6-16,-1 1-37 0,-2-4-6 0,-1-3 4 15,-1-1-41-15,1-4-17 0,-1-1-18 16,1-4-9-16,-1-3-19 0,1-3-63 0,3 0 143 15,0-6-70-15,1-3 140 0</inkml:trace>
  <inkml:trace contextRef="#ctx0" brushRef="#br1" timeOffset="135556.438">10467 10632 765 0,'0'-4'52'0,"0"4"56"15,0 0-69-15,0 0 136 0,0 0-76 0,-1 0-22 16,-15 5-3-16,10 5 2 0,0 1-29 0,-2 1 5 15,0 2-2-15,-1 2 0 0,3 2 4 0,-2 2-7 16,2-1-3-16,1 0 1 0,2 1-11 0,3-3-11 16,0 2-3-16,3-2 0 0,2 1-14 0,3-2 1 15,0-2-4-15,3-1-7 0,2-2-2 16,0-1-113-16,2-3-64 0,1 0 86 0,-1 0 99 16,0-4-100-16</inkml:trace>
  <inkml:trace contextRef="#ctx0" brushRef="#br1" timeOffset="135767.864">10610 10912 1021 0,'0'0'186'0,"0"0"-184"0,0 0 120 0,0 0 127 15,0 0-106-15,0 0-60 0,6 5-24 0,-3 5-2 16,-2-2 2-16,3 5-29 0,-3 3-8 0,2 0-6 15,-2 1 0-15,-1 0-10 0,1 1-3 16,-1-1-22-16,3 0-14 0,-2-2-17 0,0 0-212 16,1 1 234-16,-2 0-72 0,2 1 101 0</inkml:trace>
  <inkml:trace contextRef="#ctx0" brushRef="#br1" timeOffset="136307.13">9528 11616 1474 0,'0'0'86'0,"0"0"-11"0,2 0 1 0,17-6 11 15,-10 2-43-15,4 1-12 0,2 0 1 0,3 0-12 16,0 1-1-16,-1-1-2 0,3 1-12 16,-1 0-1-16,-1 2 0 0,3-2-3 0,-1 0 1 15,-3 1-45-15,-2-1-46 0,1 2-12 16,-2-3-72-16,-3 2 6 0,0 1-76 0</inkml:trace>
  <inkml:trace contextRef="#ctx0" brushRef="#br1" timeOffset="136478.437">9696 11436 1372 0,'0'9'77'16,"1"-2"-8"-16,1 6 0 0,0 1-6 0,1 4-31 16,1-1 2-16,-2 3-9 0,0 3-6 0,3 3-7 15,-4 2-3-15,3-3-4 0,0 2-97 16,-1 2-93-16,2-3 100 0,4 1 87 0,3-3-86 15</inkml:trace>
  <inkml:trace contextRef="#ctx0" brushRef="#br1" timeOffset="136923.596">9914 11474 1136 0,'0'0'160'0,"0"0"-156"15,0 0 21-15,0 0 157 0,9 10-127 0,-6-2-1 16,-1 4-19-16,1 4 5 0,0-1 5 16,0 1-27-16,2 2 1 0,0-1-3 0,1 0 0 15,0 1 0-15,3-4 2 0,-1-3 3 0,3 0 2 16,0-1 4-16,2-6 11 0,-2-1 0 0,1-1 0 16,0-2 11-16,-2-4-9 0,0 0-1 0,-1-3 2 15,-2-1-11-15,1 1-4 0,-2-3-4 0,-4-1-1 16,2-1-6-16,0 3-3 0,-3-2-1 0,-1 1 0 15,0 3-5-15,-4-2-2 0,3 7-1 0,-1-1 1 16,-2 2-3-16,-1 1-2 0,1 5-1 0,1 0 0 16,0 1-2-16,1 3 1 0,0-2-1 15,0 3 0-15,2 0 2 0,1 0 1 0,3-1 0 16,1 0 1-16,1-2 0 0,-1-2 12 0,2 0 3 16,4-3-1-16,-1-2 12 0,0 0 4 0,2-3 2 15,1-4 2-15,-1 2 3 0,-1-6-5 0,0 0-2 16,-2 1 1-16,0-3-6 0,-2 1-7 15,-2-3-1-15,-3 0 0 0,1 1-8 0,1-2-3 16,-3-1-2-16,-1 0-1 0,-1 0-3 0,1 3-42 16,-3-2-18-16,2 4-1 0,1 1-50 0,0 3-105 15,0 1-111-15,1 6 102 0,3 0 228 0,2 1-194 16</inkml:trace>
  <inkml:trace contextRef="#ctx0" brushRef="#br1" timeOffset="137249.685">10308 11679 1261 0,'-4'-10'172'16,"1"-1"-169"-16,1 3 90 0,5 3 45 0,-3-6-18 16,2 0-40-16,2 1-17 0,3 2-2 0,1 3-4 15,-1-1-17-15,-1 1-8 0,-1 0-5 0,0 5 3 16,1 0-11-16,-2 5-4 0,-1-1-5 0,-1 5-1 15,1-1-5-15,-2 3 1 0,0 2-1 0,0 0 0 16,-1 1 2-16,0-1 1 0,0 3 1 0,-2-2 0 16,1 3 3-16,-1-2 1 0,1-1-1 15,-3-2 1-15,3 2 1 0,1-3 3 16,0 1 0-16,-1-2-1 0,0-3 4 0,1 3-2 16,-2-5 0-16,4 2 0 0,0-3-2 0,-2 0-4 15,0 0-1-15,4-2 0 0,-2-1-5 0,2 2-2 16,0-2-1-16,1 0-1 0,0-1-1 0,1 0-57 15,1 0-28-15,2-1-7 0,-1 0-68 0,2-1 4 16,1 1-60-16</inkml:trace>
  <inkml:trace contextRef="#ctx0" brushRef="#br1" timeOffset="137528.185">10591 11508 1512 0,'7'-5'89'0,"3"1"-5"16,1 4 0-16,-2 0-14 0,-1 0-20 0,3 3 9 15,0 3-23-15,1 1-7 0,-5 2-8 0,0 4-1 16,-3 1-9-16,0 1-2 0,-1 2 0 0,-3 2-2 15,-1 0-1-15,-2 1-2 0,-1 0-1 0,-2 0-1 16,1-2-1-16,1 1-57 0,-5-2-27 16,4-4-3-16,-1-2-67 0,-1-3-137 0,4-1 217 15,2-1-115-15,1-6 188 0</inkml:trace>
  <inkml:trace contextRef="#ctx0" brushRef="#br1" timeOffset="137718.421">10799 11479 212 0,'1'-14'239'0,"3"1"-20"0,-5 2 0 0,1 1-35 16,0 2-32-16,-3 3-5 0,3 3-46 0,-5 2-13 16,-1 4-6-16,0 5-3 0,1-2-17 0,-2 9 1 15,1-1-1-15,-2 5 4 0,2 2-1 0,-1 0-12 16,2 2-6-16,-2-2-2 0,4 3-13 0,0-3-11 16,1 0-4-16,-2-1-1 0,2-4-12 0,4 3-35 15,-1-4-43-15,6-1-19 0,-3-5-58 16,9 1 4-16,-1-3-68 0</inkml:trace>
  <inkml:trace contextRef="#ctx0" brushRef="#br1" timeOffset="138065.568">10906 11634 1132 0,'2'-8'76'0,"-1"1"77"0,1 2-106 0,1-3 297 15,1 2-234-15,2-1-35 0,0 2-2 0,1 0 7 16,1 3-42-16,-1-1-1 0,2 2-8 16,-2 3-2-16,2 1-2 0,-3 1-7 0,0 2 0 15,-2 2 2-15,-2 2-9 0,-2 3 0 0,0 0-2 16,-2 2-2-16,-4 2 1 0,-2 3-1 0,0 0-2 16,-2-1 0-16,-1 2 0 0,0-3 0 15,-1-1 0-15,1 0 1 0,3-1 0 0,-2-3 14 16,2-1-1-16,2-2-2 0,1-3 14 0,2-2-1 15,0 0 4-15,3-5 3 0,0 0-2 0,0 0 0 16,0 0-4-16,0 0 0 0,0 0-3 0,1 0-11 16,1 0 0-16,19-10-2 0,-14 5-12 0,2 3-1 15,0-3 0-15,1 2-1 0,1 1-1 0,1 1-11 16,0 1-24-16,-1 0-6 0,3 0-25 0,-3 0-154 16,0 2 186-16,0 1-68 0,-1-1 102 0</inkml:trace>
  <inkml:trace contextRef="#ctx0" brushRef="#br1" timeOffset="138402.189">11117 11255 1572 0,'7'6'191'16,"1"4"-187"-16,5 0 93 0,-4 2 35 16,4 2-18-16,0 4-12 0,-2-1-14 0,2 6-7 15,0 3-4-15,0 1-17 0,-5 1-4 0,2 0-4 16,-2 7 1-16,-2-2-8 0,2 4-6 16,-3 2-3-16,-5 1-1 0,-2 5-9 0,-3 2-7 15,-2 3 0-15,-6 1-1 0,-3-2-7 0,-5-1-2 16,-1-1-1-16,-3-1-1 0,-2-4-1 0,-1-3-1 15,-2-3-1-15,2-1-1 0,-1-6-1 0,5 1-6 16,-1-4-11-16,3-4-3 0,2-1-12 0,4-3-64 16,1-5-35-16,7-2-17 0,0 0-82 0,6-6 4 15,1 1-64-15</inkml:trace>
  <inkml:trace contextRef="#ctx0" brushRef="#br1" timeOffset="143000.838">16564 10881 1158 0,'0'0'68'0,"0"0"147"0,0 0-181 15,-1 15 343-15,1-4-267 0,1 5-28 0,-1 1-18 16,-1 5 22-16,-2 3-52 0,-2 2-10 0,0 3-7 15,-2 2-10-15,-1-2-10 0,2 0-184 16,-1 1 176-16,6 0-41 0,1-3 53 0</inkml:trace>
  <inkml:trace contextRef="#ctx0" brushRef="#br1" timeOffset="143569.993">16842 10913 562 0,'14'0'291'0,"2"0"-66"0,-2 0-15 0,2-2 45 15,3 0-224-15,0 1 0 0,-2-1-7 0,4 2-5 16,-2-4-42-16,-1 2-25 0,2 0-27 0,-6 0 4 16,1 1-45-16</inkml:trace>
  <inkml:trace contextRef="#ctx0" brushRef="#br1" timeOffset="143746.427">16954 10708 1747 0,'-3'10'68'0,"1"5"-1"15,2 0 0-15,0 6-24 0,0-1-3 0,2 5 15 16,0 3-35-16,1 1-4 0,-2 4-6 0,2-3-3 15,2 2-3-15,2 0-92 0,-1 0-91 0,-1-3 97 16,2-1 83-16,5-4-83 0</inkml:trace>
  <inkml:trace contextRef="#ctx0" brushRef="#br1" timeOffset="144364.391">17408 10686 1477 0,'-5'-12'101'16,"3"4"22"-16,1 0-89 0,-3-1 251 0,2 4-208 15,2 5-38-15,0 0 2 0,0 0 13 16,-5 12-49-16,5-2 1 0,0 5-6 0,0 5-3 16,1 2 2-16,0 3 0 0,3 2-2 0,-1 1 3 15,2-3-1-15,0 2 1 0,0-1 0 0,4-5-1 16,0-1 1-16,3-3 2 0,0-5 0 0,2-1 0 15,-1-4 2-15,3-2 2 0,0-5-1 0,2-5 1 16,-1 0 0-16,-2-5 2 0,0-4 0 0,-1 1 0 16,0-6 1-16,0-1 0 0,-3 2 1 0,-1-3 1 15,-2-2 1-15,-2 2 2 0,-1 1 0 16,-2 3-2-16,-1-3 3 0,-1 5-3 0,-1 0-2 16,-1 3 1-16,-1 3-5 0,-1 4-4 0,3 5-2 15,0 0 1-15,0 0-4 0,-8 9 1 16,6 2-2-16,2 0 1 0,0 3 1 0,0-1 0 15,4 5 1-15,1-5 0 0,2 1 1 0,3-1 3 16,0-2 6-16,2-1-2 0,2-1 8 0,0-3 8 16,0-2 3-16,1-4 1 0,0 0 9 0,0-6-2 15,-2 1 1-15,0-6 1 0,-2-1-3 0,-1 0-4 16,0-4-3-16,-4 0 0 0,0-1-7 0,-1-1-3 16,0 0-4-16,-5-2 0 0,0 2-5 0,0 0-4 15,-6 2-3-15,-1 3-5 0,0-2-5 0,-3 4-47 16,-1 4-17-16,1 0-3 0,0 6-56 0,0 2-152 15,2 6 217-15,-1 4-94 0,-1 2 162 0</inkml:trace>
  <inkml:trace contextRef="#ctx0" brushRef="#br1" timeOffset="144682.837">17986 10864 1285 0,'0'-10'87'0,"1"-2"63"0,1 0-105 0,1 1 312 16,2 1-256-16,1 1-23 0,1 1 1 0,2-2 16 15,0 4-37-15,-2 1-6 0,0 3-9 0,1 1-1 16,1 1-10-16,-3 0-12 0,0 1-2 16,0 4-1-16,-2 1-13 0,-1 5 0 15,0-2-1-15,-2 5 0 0,-1-1 0 0,1 3-2 16,-2 1 0-16,-1 2 1 0,0-1-1 0,2 2 0 15,0-3 1-15,0 0-2 0,3 1 3 0,1-2 0 16,-1-2 1-16,2 0 0 0,-1-2 1 0,2-1 0 16,0 1 1-16,0-5-1 0,1-1 0 0,1-1 0 15,1-1 0-15,0-3 0 0,2 0-1 0,0-2-26 16,1-3-35-16,0 2-15 0,3-4-47 0,0 0 5 16,-3-4-57-16</inkml:trace>
  <inkml:trace contextRef="#ctx0" brushRef="#br1" timeOffset="144945.313">18431 10621 1872 0,'8'-8'104'0,"1"5"-7"15,2-2-1-15,1 2-22 0,0 2-17 0,2 1 10 16,-1 4-32-16,1 2-7 0,-2 2-7 0,0 5-2 15,-2-1-9-15,-2 5-1 0,-5 2-1 0,0 2 0 16,-3 1-3-16,-3 0-1 0,0 2-1 0,-4 0-1 16,1 0-1-16,0-2-40 0,0-1-15 0,-3-5 0 15,6 1-45-15,-2-6-80 0,3-3-40 0,0-3-30 16,2-5-90-16,0 0 3 0,9-4-68 16</inkml:trace>
  <inkml:trace contextRef="#ctx0" brushRef="#br1" timeOffset="145125.764">18716 10581 842 0,'-4'-5'198'0,"-1"4"-23"0,2 0-1 0,-2 1-18 15,-3 0-42-15,1 2-6 0,0 6-24 0,-2 0-7 16,-1 3-8-16,1 5 1 0,-2-3-10 0,3 3 1 16,0 4-2-16,1 2-2 0,2-4 0 0,3 3-16 15,0-1-2-15,4 1-2 0,1 0-17 0,5-4-3 16,0 1-6-16,3-4-1 0,2 0-4 0,2-4-43 15,-2-2-52-15,3-1-25 0,0-4-72 16,-1-3 6-16,0 0-86 0</inkml:trace>
  <inkml:trace contextRef="#ctx0" brushRef="#br1" timeOffset="145451.205">18893 10771 1465 0,'0'-8'99'0,"6"-1"80"0,0 2-131 0,1-2 377 16,-2 0-313-16,5 3-39 0,1-3 1 15,-2 6 11-15,2-3-51 0,-1 4-5 0,-2 1-7 16,-1 2-3-16,1 3-6 0,-4 3-6 0,0 3 2 16,2 3-2-16,-7 1-4 0,-2 5-1 15,-1 2 0-15,-1 2-1 0,-2 1 1 0,0-1 0 16,-1 3-1-16,-4-1 1 0,6 2 0 0,-3-5-1 15,3-2 1-15,-1-2-1 0,2 1 0 0,3-7 1 16,0 2 0-16,2-4-1 0,0-3 2 0,0-1 1 16,4-2 0-16,2 1 1 0,1-5 2 0,1 0-1 15,3 0 0-15,0-4 0 0,2 1-1 0,3-1-2 16,2-1-3-16,-1-1-2 0,4 0-5 0,-3 2-152 16,2 1-205-16,0 5 199 0,-4-2 168 0,-4 3-164 15</inkml:trace>
  <inkml:trace contextRef="#ctx0" brushRef="#br1" timeOffset="146442.893">14423 11653 1364 0,'-2'21'93'0,"0"3"22"16,1 3-89-16,-2 4 299 0,1 3-267 0,-3 6-20 15,2 4-2-15,1 1 10 0,-2 0-28 0,0 2-3 16,-2-2-31-16,4 0-17 0,-3-4-21 0,2-3 3 16,3-2-32-16</inkml:trace>
  <inkml:trace contextRef="#ctx0" brushRef="#br1" timeOffset="146623.103">14240 12009 1608 0,'7'1'112'0,"3"0"17"0,4 0-77 0,1-1 137 15,2 2-66-15,1-1-43 0,6-1-2 0,3 0 1 16,3 0-54-16,2-3-5 0,2 1-9 0,3-3 1 15,3 0-9-15,4-1-116 0,1-2-185 0,3 0 172 16,2-3 129-16,2 1-128 0</inkml:trace>
  <inkml:trace contextRef="#ctx0" brushRef="#br1" timeOffset="147374.552">14968 11603 1544 0,'2'-3'104'0,"0"2"-16"15,1 1 0-15,-1 0-14 0,1 4-20 0,0 6-9 16,-2 2-16-16,0 5-10 0,0 9-4 16,1 7-1-16,-2 1-14 0,1 4 0 0,-1 4 0 15,4 0 0-15,-1 1 0 0,4-2 0 0,-1-5 2 16,4-4 0-16,-1-4 2 0,5-6 6 15,1-1-1-15,1-7 2 0,0-3 5 0,0-7 7 16,1-1 1-16,0-3-2 0,1-1 6 0,-2-8-4 16,-1-2 0-16,-3-2 4 0,1-4-7 0,0 0 0 15,-1-1-4-15,-3-4 2 0,-2 0-1 0,-2-1-2 16,0 1 0-16,-2 4-1 0,-2-3-1 0,-1 6-3 16,-1-1 1-16,-2 5-1 0,3 5-2 0,0 6-5 15,0 0-1-15,0 0 0 0,-9 11-3 0,7 1-1 16,2 2-1-16,-1 3-1 0,1 3 1 0,2-1 1 15,2 2 0-15,0-3 0 0,3 0 1 0,0-3 10 16,2-2 0-16,1-1 2 16,0-3 9-16,0-1 11 0,0-4 1 0,1 0 1 0,1-4 10 15,2-2-5-15,-6-3 2 0,2-4 1 0,1-3-6 16,-2-3-7-16,2-1-1 0,-4-5 0 16,-3-1-7-16,-2-4-4 0,3-1-1 0,-1 1-2 15,-4-2-4-15,-1 1-4 0,0-1-1 0,-2 1 0 16,1 3-4-16,-1 3-13 0,-2 1-17 0,-1 3-4 15,2 4-23-15,1 6-92 0,-2 3-57 0,2 4-46 16,1 8-126-16,1 6 8 0,1 4-110 0</inkml:trace>
  <inkml:trace contextRef="#ctx0" brushRef="#br1" timeOffset="147617.629">15634 11991 1693 0,'0'8'128'0,"1"-1"-30"0,-1 2-1 0,0 2-7 15,0 3-45-15,2 3-25 0,-2 0 1 0,-2 2-7 16,0 2-6-16,-1 0-9 0,0 2-11 0,-1-1-145 15,2-2-119-15,-1 2 137 0,2-1 141 0,0-2-141 16</inkml:trace>
  <inkml:trace contextRef="#ctx0" brushRef="#br1" timeOffset="147863.275">15732 11843 1659 0,'17'-11'101'0,"-2"1"-5"16,2 4 1-16,-2 0-15 0,2 1-23 0,-2 5 6 15,-2 0-22-15,1 4-7 0,0 3-10 0,-5 4-4 16,-1 4-11-16,-4 4-3 0,2-2-1 16,-3 6 0-16,-1 2-5 0,-6 2-41 15,-1-2-14-15,-2 0 2 0,-1-2-47 0,2-1-46 16,-1-1-17-16,-1-1-11 0,-2-4-45 0,5-6 2 15,3-2-17-15</inkml:trace>
  <inkml:trace contextRef="#ctx0" brushRef="#br1" timeOffset="148096.286">15998 11774 1189 0,'-2'-2'155'0,"-1"1"-14"0,0 1-5 0,-1 0-21 16,0 1-50-16,0 5 22 0,-1 3-48 0,-3 0 12 15,-1 5-8-15,1 3-5 0,0-1 13 16,1 4-1-16,1 1-2 0,-1 1 0 0,0-2-4 16,6 0-15-16,2 0-2 0,0 0 0 15,3-3-18-15,0 0-3 0,1-4-2 0,2-2-1 16,4 1-3-16,-1-1-18 0,0-1-17 0,1-7 0 16,0 2-26-16,1-1-71 0,2-3-49 0,-2-1-24 15,1 0-96-15,-2-1 5 0,2 0-75 0</inkml:trace>
  <inkml:trace contextRef="#ctx0" brushRef="#br1" timeOffset="149263.751">15431 12104 663 0,'0'0'137'0,"0"0"-135"0,0 0 120 0,0 0 36 16,0-2-12-16,0 1-9 0,0 1-18 0,0-1-3 16,0-1 0-16,0 0-24 0,0 1-7 15,1 0-6-15,17-26 0 0,-9 21-11 0,3 1-9 16,1-2 0-16,1 2-1 0,1-2-10 0,1 3-3 15,0-1-5-15,2 4 0 0,-2 0-5 0,0 1-10 16,-1 0-4-16,-1 2 0 0,1 5-12 0,-4 2-2 16,0-1-1-16,-5 2-1 0,1 5-2 0,-6-3 3 15,-1 1-2-15,-4 5 0 0,-3-2 2 0,-3 2-1 16,0 1-1-16,-2-1 2 0,-2-2-2 0,1-1-1 16,-1 1 1-16,2-3 0 0,1-1-1 15,2-2 0-15,0-4 0 0,3-1 0 0,2-3 0 0,4-2-1 16,0 0-1-16,0 0 1 0,0 0-2 15,0 0 0-15,13-11 0 0,-6 7-2 0,3 3 1 16,1-1-1-16,0 2 1 0,2 3 0 16,-1-1-1-16,0 6 2 0,-1 0 0 0,0 3 2 15,-2 1 1-15,-2 4 6 0,-2-3 2 0,-2 4 0 16,-3 0 6-16,-1 2 3 0,-4-2 1 0,-4 1-1 16,-2-2 2-16,-3 0-3 0,0 1-1 0,-5-4 1 15,-1-1-5-15,-1-2-4 0,-1-1 0 0,1-3 0 16,0-1-4-16,0-4-2 0,2-1-3 0,0 0-3 15,4-5-6-15,4-2-56 0,1-2-25 0,2-4-2 16,3-1-70-16,5-6-215 0,2 2 293 0,10 1-125 16,2-3 209-16</inkml:trace>
  <inkml:trace contextRef="#ctx0" brushRef="#br1" timeOffset="149575.321">16140 12046 1198 0,'6'-3'186'0,"0"3"-34"0,1 0 7 16,-1 1-15-16,-1 3-45 0,1 4-12 16,-2-1-11-16,-1 4 1 0,-2 4-42 0,-1 1 8 15,-1 2-17-15,-2 5-6 0,-2-1-2 0,-2 1 3 16,1 1-7-16,0-2-4 0,-1-2-6 0,2-2-14 16,0 1-7-16,2-7-144 0,0-1-99 0,3-6 122 15,0 0 140-15,3-5-142 0</inkml:trace>
  <inkml:trace contextRef="#ctx0" brushRef="#br1" timeOffset="149942.945">16124 11520 1376 0,'-1'-6'142'0,"3"1"-10"0,-1 0-1 0,3 0 7 16,0 0-36-16,3 3-13 0,2-2 10 0,1 2-9 15,1 0-10-15,0 0-2 0,1 1-16 0,-1 1-20 16,2 3-3-16,-3 0 1 0,-1 1-23 0,-1 3-5 16,-2-1-3-16,-2 3-1 0,-2 2-4 0,-2 0 1 15,-2 3 1-15,-3-1-1 0,-3 2 2 16,-1-2-1-16,-3 3-1 0,1 1 2 0,-1-4-2 15,1 2 6-15,0 1-1 0,1-4-1 16,3 1 5-16,2-6-3 0,1 0 2 0,3 1 1 0,1-4-4 16,2-2-2-16,2-2 0 0,2-1 0 15,1 0-3-15,3-3-3 0,3-2-11 0,1 1-12 16,1-1-10-16,4 1-162 0,2 0 172 0,2 1-49 16,2 4 70-16</inkml:trace>
  <inkml:trace contextRef="#ctx0" brushRef="#br1" timeOffset="150285.079">16442 12101 1435 0,'5'-1'97'16,"3"-3"51"-16,3 3-113 0,2-1 377 0,2-1-337 15,6-2-28-15,0 0-1 0,4 2 15 16,1-6-39-16,2 3-5 0,0-2-8 0,0-2-5 16,0 2-5-16,0-1-81 0,-2 2-54 0,1-3-23 15,-2 3-108-15,-4-2 8 0,-2 1-109 0</inkml:trace>
  <inkml:trace contextRef="#ctx0" brushRef="#br1" timeOffset="150456.705">16613 11957 1954 0,'0'17'93'0,"0"0"-12"0,1 2 1 0,-1-1-19 16,2 2-22-16,1 0 8 0,-1 1-28 0,1-3-11 16,0 2-34-16,2 0-19 0,0-2-28 0,0 1-258 15,3-1 291-15,-1 0-95 0,2-1 135 0</inkml:trace>
  <inkml:trace contextRef="#ctx0" brushRef="#br1" timeOffset="150904.85">17001 11714 1845 0,'0'0'169'0,"0"0"-164"16,-10 16 32-16,7-7 34 0,-2 7-22 0,2 2-28 15,1 4-9-15,-1 2-1 0,2 0-1 16,1 2-8-16,4 1 10 0,1-3 1 0,3-1-2 16,3-2 12-16,2-2-2 0,4-3 3 0,0-3 4 15,1-3-3-15,0-5-1 0,4 0-1 0,-1-5-1 16,-1 0-2-16,0-8-4 0,-2-2-1 0,-2-3 2 16,0 0-5-16,-2-3-1 0,-2-3 0 0,-3 2 0 15,0 0 0-15,-5-3-1 0,0 4 0 16,-1-3-1-16,-3 5-1 0,0-1 1 0,-3 4 2 15,-1 3-3-15,1 1 3 0,-2 4-7 0,1 3 2 16,0 3 1-16,-1 4-6 0,3 4 1 0,0 0-2 16,2 2-1-16,0 3 1 0,1 1 2 15,4-2 1-15,0 1 1 0,2-1 3 0,3 0 4 16,1-3 3-16,3-2 1 0,0-2 6 0,2-3 2 16,-1-3 1-16,-1-2 1 0,2-4 4 0,-3-5-1 15,1-1 0-15,-3-4-1 0,-1-1 0 0,-3-5-4 16,1 0-1-16,-2 2 0 0,-1-4-4 0,-4-1-5 15,-1 1-3-15,-1 0 1 0,-3 2-7 0,-2 2-4 16,0 2-17-16,-4 1-2 0,0 4-14 0,-2 3-61 16,-1 5-27-16,2 1-6 0,1 4-79 0,-2 5 3 15,2 4-45-15</inkml:trace>
  <inkml:trace contextRef="#ctx0" brushRef="#br1" timeOffset="151286.267">17555 11972 1730 0,'-4'6'75'0,"3"1"-4"16,0-1 0-16,-1 3-14 0,2 1-18 0,-2 1 9 15,2 0-22-15,4 1-5 0,-2 0-4 0,2-1-2 16,4 0-5-16,0-4 0 0,1 1 2 15,-1 0 1-15,4-3 2 0,-4-2 5 0,2-3 0 16,0 0-1-16,0 0 6 0,0-5 2 0,0-3-1 16,-1 1 0-16,1-4 0 0,0-2-2 15,-1 0 7-15,-1-3 1 0,1 0-1 0,-2-3 6 0,1 1 2 16,-3-1 0-16,0 1 7 0,-2 1-4 16,1-2-3-16,-3 4 2 0,1 0-5 15,-1 4 2-15,-1 4-9 0,-1 1 4 0,1 6-2 0,0 0-12 16,-8 7 0-16,3 4 0 0,-1 4-13 0,-1 5-5 15,-1 3 3-15,0 3-3 0,-1 2-2 0,0 0-1 16,2 1-1-16,1 0-2 0,1 0 1 0,4-3-70 16,-1-2-43-16,4-1-16 0,3 0-90 0,3 0 7 15,1-4-88-15</inkml:trace>
  <inkml:trace contextRef="#ctx0" brushRef="#br1" timeOffset="151549.323">17980 11740 1986 0,'12'-4'139'0,"3"-3"-45"0,-3 4-65 16,3-2 152-16,0 3-111 0,-1 2-32 0,2 2 2 0,-3 3 8 15,-1 4-39-15,-2-1 0 0,-3 7-5 0,-2 1-2 16,-2 4 0-16,-3 2 0 0,-3 0 0 15,-2 1 0-15,-1 0-1 0,0-1-16 0,-3-2-9 16,1 0-2-16,-2-2-20 0,3-5-35 0,0-1-12 16,2-3-6-16,2-4-38 0,3-5-56 15,0 0-32-15,2-2-15 0,7-4-67 0,-1-3 2 16,4-5-54-16</inkml:trace>
  <inkml:trace contextRef="#ctx0" brushRef="#br1" timeOffset="151709.418">18292 11725 993 0,'2'-11'68'0,"-2"0"85"15,-1 3-91-15,-2 0 187 0,0 0-98 0,0 7-33 16,-4-3-4-16,-2 6 3 0,1 1-39 0,-2 5 8 16,-1 3-12-16,-2 5-3 0,2 1 4 0,-1 2-23 15,2 2-2-15,3 1 3 0,-1 0-28 16,6-1-8-16,0 0-5 0,5-1-1 0,2 1-9 0,4-4-2 16,0-1-28-16,4-1-14 0,0-2-18 15,1-3-199-15,2-1 226 0,-3-1-72 0,0-4 106 16</inkml:trace>
  <inkml:trace contextRef="#ctx0" brushRef="#br1" timeOffset="151991.424">18376 11952 1860 0,'9'-10'130'0,"3"0"-20"0,-1 4-76 16,-1-1 148-16,1-1-93 0,0 5-39 0,-3-1 1 15,0 3 1-15,-2 1-45 0,-1 5 2 0,-3 1-4 16,1 4-3-16,-2 2 3 0,-3 4 0 0,0 0 2 16,-3 2 1-16,0 2 0 0,1 0 10 15,-3 2 2-15,0-3 1 0,0-1 12 0,2-1 0 16,-3-2 0-16,8-1 2 0,0 1 0 0,0-4-13 16,0-5 1-16,1 1-1 0,4 2-12 0,0-5 1 15,3-2-3-15,-3-2 2 0,2 0 2 0,2-4-20 16,2-2 8-16,1 0-52 0,2-3-3 0,2 0-144 15,1-3-63-15,0-1 2 0,3 1 265 0,-3-1-263 16</inkml:trace>
  <inkml:trace contextRef="#ctx0" brushRef="#br1" timeOffset="152595.979">18453 11409 1192 0,'5'-4'56'0,"0"-1"-2"0,-2 2 0 0,2 0-19 16,-3-2-4-16,-2 0 10 0,4 3-26 0,-2-4 37 16,-1 2-2-16,2 0-7 0,1-1 37 0,-2 2-7 15,1-2 6-15,2 1 14 0,-1 2-16 0,0-3-13 16,1 2-7-16,0 0 0 0,0 0-18 0,1 1-7 16,-2-1-4-16,1 2-1 0,1 0-9 0,0 1 1 15,-2 0 0-15,2 0 0 0,-1 1 1 0,1 1-5 16,1 1 0-16,-2 2 2 0,0 0-6 0,2 1-3 15,-3 1-1-15,1 3-2 0,0 0-3 0,-1 2 0 16,-2 1 0-16,0 1 1 0,-1 0 0 0,-1 1 1 16,-3 2-2-16,1-3 2 0,-3-1 0 15,-1 0 0-15,-1-2 0 0,-2 1-1 0,-1-1 1 16,0 0-2-16,-2-1 1 0,-1-1-1 0,1 1-1 16,1-3 1-16,0 2-2 0,1-2 1 15,0-2 0-15,2 1-1 0,3-1 1 0,0 1 0 16,1-3-1-16,0 0 0 0,2 2 1 0,2-5-1 15,0 0 0-15,0 0 1 0,0 0 0 0,1 0 0 16,0 0 2-16,20 4 14 0,-11-5 4 0,2 1-3 16,0-1 16-16,2-1 0 0,0-3 2 0,3 5 5 15,0 0-3-15,0 0-7 0,0 0-4 0,-1 0 1 16,-1-1-10-16,-1 1-4 0,1 0-3 16,-2-1-2-16,-2 0-4 0,-1 0-36 0,-1-1-26 15,-1-1-13-15,-1 0-49 0,1 1 3 0,-2-3-51 16</inkml:trace>
  <inkml:trace contextRef="#ctx0" brushRef="#br1" timeOffset="156557.148">18932 11715 376 0,'15'-9'122'0,"-2"6"-120"0,-4-5 153 16,1 3-3-16,-1-2 38 0,-3 3 14 0,1 4-42 16,-2-1-6-16,-1 1 10 0,-2 0-55 0,2 3-2 15,-4 1-11-15,0 4-7 0,0 2-5 0,-5 1-17 16,1 2-4-16,-1 7 2 0,-1-1-23 15,1 3-13-15,0 5-6 0,-1 0 0 0,0 4-16 16,2-3-2-16,-3 1-5 0,2-1-10 0,0-1-5 16,-1-3-110-16,0-5-75 0,3 0-41 15,-3-3-152-15,-1-5 10 0,-1-1-144 0</inkml:trace>
  <inkml:trace contextRef="#ctx0" brushRef="#br1" timeOffset="156723.584">18763 11958 1741 0,'11'-5'122'0,"5"1"-29"0,3 1-68 15,0-1 148-15,2-3-106 0,7 2-29 0,-3-4 0 16,6 0 1-16,-1 0-35 0,1-1-15 0,2 1-43 16,-2-1-27-16,1 2-40 0,-1 3 5 15,-2-2-62-15</inkml:trace>
  <inkml:trace contextRef="#ctx0" brushRef="#br1" timeOffset="157639.959">14725 12853 667 0,'-7'-10'403'16,"2"7"-108"-16,-2 2-21 0,0 1 67 0,1 1-309 16,-2 12 3-16,1 0-13 0,-3 12-6 0,-1 3-2 15,-1 7 2-15,1 1-9 0,1 4 1 16,-1 2-2-16,2 0 2 0,2-5 0 0,7-4-2 15,0 0 2-15,3-10-1 0,6-1-1 0,2-5 11 16,4-4 3-16,3-6-1 0,2-3 11 0,2-5-3 16,1-4 1-16,-1-5 5 0,2-2-6 0,1-2 0 15,-5-6 1-15,1 0-1 0,-4 1 2 0,-2-1-1 16,-3-2-1-16,-2 3 1 0,-1 0-1 0,-3 1-8 16,1 5-4-16,-3 0 0 0,-2 2-10 15,3 4-5-15,-3 3-1 0,-2 4-3 0,0 0-3 16,0 11 2-16,-3 2 0 0,-1-1-2 0,3 4 3 15,-4 2 1-15,3 5 1 0,1-6 1 0,-1 1 0 16,2-3 1-16,2 1 0 0,1-3 2 16,1-2 1-16,1-5 12 0,1 0 6 0,1-5-1 15,3 1 15-15,1-5 0 0,-1-4 1 0,1-4 3 16,2-4-1-16,2-1-10 0,-2-3-2 0,-1-3-1 16,0-1-11-16,-3-1-1 0,1-3-3 0,-4 1 0 15,-1-1-3-15,-2 0-2 0,-2 1-2 0,-1 1-1 16,0 2-2-16,-2 3-23 0,-1 5-13 0,1 3-2 15,-2 3-28-15,0 7-82 0,-1 4-54 16,0 7-36-16,2 4-108 0,0 5 6 0,1 1-94 16</inkml:trace>
  <inkml:trace contextRef="#ctx0" brushRef="#br1" timeOffset="158149.622">15354 13231 1726 0,'0'0'39'0,"0"0"-3"0,0-1 1 0,0 0 3 16,-1 0-21-16,0 1 1 0,-1-2 3 0,1 0-1 15,0 1 2-15,-2-1-4 0,1 1 2 16,-37-9 3-16,32 15 0 0,0-1 2 0,0 1 3 15,-1 1-6-15,-2 3-2 0,0-3 0 0,1 3-6 16,-1 0-5-16,-1 1-2 0,1 1 1 0,-1 2-7 16,2-2 1-16,-1 0-2 0,1 4 0 15,-2-3-1-15,1 2 0 0,-2-2 2 0,1 2-2 16,-1-2 1-16,1-1-1 0,-2 1 1 0,1-1 0 16,1 1-1-16,1-1 1 0,0-3 0 0,1 1-1 15,2 0 2-15,1-1-2 0,1-3 1 0,1-1 0 16,1 1 0-16,3-5 2 0,0 0 0 0,0 0-1 15,0 0 3-15,0 0-1 0,12-8 1 0,-5 2 2 16,3 0-1-16,0 0 10 0,4-2-3 16,0 1-1-16,2 1 9 0,2 1 0 0,0 0 3 15,2 3-1-15,1 0-1 0,1 2-3 0,-1 2 1 16,0 0 1-16,-1 3-4 0,0 2-3 16,-3 2-1-16,-4 2-1 0,-3 0-3 0,-4 2 0 15,-1-1 0-15,-3 3 0 0,-1 2 0 0,-4-3-1 16,-3 2 0-16,-2 0 2 0,-2-2-2 0,-4 2-2 15,-1 0 1-15,-3-2-2 0,-2 1-1 0,0-3-3 16,-1-1-8-16,2 0-9 0,-2-2-8 0,2-2-84 16,3-2-48-16,1-2-29 0,3-1-112 0,5-2 4 15,2-6-93-15</inkml:trace>
  <inkml:trace contextRef="#ctx0" brushRef="#br1" timeOffset="158422.114">15635 13068 1760 0,'9'-11'197'16,"2"2"-193"-16,3-1 86 0,-1 0 49 0,3 1-27 16,2 3-39-16,-1 1-30 0,-1 3 2 0,0 2 4 15,0 1-36-15,-4 5-3 0,1 3-4 0,-6 3-1 16,-1 3-3-16,-5 3 0 0,1 2 1 0,-4 2-2 15,-2 0 2-15,-4 3-17 0,0 1-9 0,-4-3 0 16,1 0-22-16,1-4-29 0,2 0-15 0,-1-2-4 16,2-3-36-16,1-4-66 0,3-3-29 15,3-7-14-15,0 0-75 0,5-2 2 0,2-6-58 16</inkml:trace>
  <inkml:trace contextRef="#ctx0" brushRef="#br1" timeOffset="158583.011">15951 12981 889 0,'1'-5'183'0,"1"0"-18"0,-2 3 0 0,0 2-49 16,0 0-17-16,0 0 9 0,-3 8-59 0,1 3 7 16,-2 2-12-16,-1 0-6 0,-1 6 6 0,-3-1 1 15,4 3 1-15,-1 0 0 0,1 1-2 0,-1-1-14 16,1-2-1-16,4 1 2 0,1-2-17 0,1-2-8 16,0-2-14-16,3-3-19 0,1 0-16 0,6-2-263 15,2-1 277-15,1-2-80 0,1 1 111 0</inkml:trace>
  <inkml:trace contextRef="#ctx0" brushRef="#br1" timeOffset="158807.331">16219 13205 1526 0,'-2'8'197'16,"-2"-1"-193"-16,3 3 94 0,-2 0 62 0,1 1-36 15,0 4-50-15,-1 2-29 0,-1-2 1 0,0 5-4 16,-1-3-31-16,0 1-7 0,2 0-36 0,-1-2-12 16,2-3-26-16,2 0-252 0,0-3 282 15,1-2-90-15,3-4 131 0</inkml:trace>
  <inkml:trace contextRef="#ctx0" brushRef="#br1" timeOffset="159227.379">16387 13068 1348 0,'8'-7'204'0,"0"3"-201"0,0 1 112 16,2 0 93-16,3 3-70 0,-3 0-56 0,-2 0-32 16,3 6 1-16,0 5-3 0,-3-1-35 0,-3 4-1 15,-3 1-6-15,-2 2 1 0,1 3-3 16,-3 1-1-16,-5-3-1 0,-2 1 0 0,2 2-1 15,0-4-19-15,-3 0-8 0,2-1 0 16,-2-5-22-16,5 1-36 0,1-5-13 0,-2-2-8 16,6-5-37-16,0 0-28 0,0 0 2 0,5-1-5 15,0-9-20-15,0-3 20 0,4 1 7 0,3-4 5 16,-5-2 35-16,6-5 54 0,-1 1 9 0,-2 0-3 16,3 0 66-16,0-2 56 0,-2 1 27 0,-2-4-3 15,0 4 63-15,-1 4 24 0,-2-2 3 0,0 2 10 16,-3 4 14-16,-1 3-30 0,-1 2-8 0,-1 5-2 15,0 5-42-15,0 0-33 0,0 0-2 16,-12 4 4-16,7 6-38 0,-2 1 7 0,-1 4-8 16,1 2 0-16,-2 3 7 0,2 1-4 0,-2 0-2 15,5 1 0-15,0 0-7 0,2 0-6 0,0-6-4 16,2 3 1-16,4-3-10 0,4-1-5 16,1 0-2-16,1-4-2 0,2-4-7 0,2 0-4 15,0 1-26-15,2-6-9 0,-1 0-22 0,1-2-155 16,0-2-124-16,2 1 142 0,-4 0 200 0,-1-3-203 15</inkml:trace>
  <inkml:trace contextRef="#ctx0" brushRef="#br1" timeOffset="159702.934">16889 13209 1234 0,'-3'-5'85'0,"-1"-1"50"0,-1 1-83 0,1 0 197 15,0 0-124-15,-1-1-25 0,-1 0 1 0,1-3 4 16,0 3-30-16,3 0 2 0,-1-1-7 0,1 0-2 16,1-1 0-16,3 2-12 0,1-2-5 0,-1 3 2 15,2-1-17-15,3 1-7 0,0 3-5 16,2-1 0-16,0 1-11 0,-3 2-6 0,3 0-1 0,-1 5 0 15,1 2-7-15,-4 0 1 0,2 5-1 16,-3 2-1-16,-2 4 1 0,1 3 0 0,-3-2 1 16,-3 5 0-16,-3 0 1 0,-1 4-1 0,-3-2 0 15,1 1-1-15,1 0-1 0,-6-1-7 0,0 0 1 16,0-2 1-16,0-3-6 0,1-1 5 16,-1-4 1-16,2-2-3 0,-3-5 8 0,6-2 2 15,1-4 2-15,1-3-1 0,2-3 4 0,3-4-3 16,0-2 1-16,2-4 1 0,0 0-3 0,2-2 2 15,2-4 0-15,2 3 0 0,0 0 2 0,3 3 8 16,-2-1-2-16,3 3-1 0,0 2 8 0,1 3-8 16,0 0 1-16,1 2 1 0,-2 3-8 0,1 1-3 15,2 0-1-15,-3 1 0 0,2 3-2 0,-1 2-2 16,-1-2-18-16,1 3-9 0,3-2-12 0,-2 3-153 16,1-1-175-16,3 1 174 0,-1 0 201 0,-1-3-200 15</inkml:trace>
  <inkml:trace contextRef="#ctx0" brushRef="#br1" timeOffset="159954.545">17252 12714 1754 0,'2'-2'119'0,"3"2"31"0,1 4-122 15,2-2 430-15,-2 7-395 0,4 2-12 0,-2 2-2 0,5 8 10 16,-3 7-18-16,-2 5 8 0,0 4-3 16,-2 7-2-16,0 2 8 0,-5 2-4 0,-1 1 1 15,-2 3 0-15,-2 0-4 0,-3 0-12 16,-2 0-2-16,-2-2-2 0,-3 0-12 0,-3-2-7 16,0 2-23-16,-7-4-28 0,0-2-22 0,-4 1-380 15,0-3 401-15,0-3-111 0,-1 1 156 0</inkml:trace>
  <inkml:trace contextRef="#ctx0" brushRef="#br1" timeOffset="165731.342">27958 11007 403 0,'0'-5'367'15,"0"-1"-92"-15,0-3-43 0,0 2-100 16,1-3 96-16,3-2-176 0,0 0 0 0,1-4-4 0,1 3-2 15,1-7-2-15,2 4-5 0,0-5 2 16,0 3 4-16,1 2 3 0,0-3 3 0,0 4 9 16,-1 3-6-16,-1 1-1 0,1 3 6 0,0 6-15 15,-2 2 0-15,0 9 0 0,0 2-18 0,-2 7-9 16,-1 4-3-16,0 9 2 0,-1 3-11 0,-2 3 0 16,-1 0-1-16,-1 1-3 0,-1-2 2 0,1-3-131 15,-1-2-208-15,-1-2 194 0,1 2 145 0,-3-10-143 16</inkml:trace>
  <inkml:trace contextRef="#ctx0" brushRef="#br1" timeOffset="172000.053">29098 10364 468 0,'-1'-12'268'0,"-2"-1"-39"0,3 4-10 0,-2-3 28 16,2 3-127-16,-4-1-10 0,2 2-4 0,1 2-30 15,-2 2-6-15,1 2 1 0,-2 2-38 0,3 4-8 16,-4 4-7-16,1 6 0 0,-1 4-10 0,0 6 1 16,-1 0-1-16,1 6 0 0,-1 2 0 0,2 0-1 15,1-1 1-15,3 1 0 0,0-5-1 16,3 0-2-16,2-1 1 0,4-2-1 0,1-2-1 16,3-5 1-16,0 1-2 0,4-6 1 0,1-2 0 15,1-4 1-15,1-4 0 0,-1-3 1 16,4-4 2-16,-4-5 0 0,1-3 2 0,-3-4 0 15,2-1 2-15,-3-1 3 0,-3-2 1 0,2 1 0 16,-6-1 4-16,1 0 1 0,-2 0 0 0,-1 1 1 16,-5 0 1-16,-1 3-2 0,-1 0 0 0,-1 2-1 15,0 4-2-15,-4 2-5 0,1 4-2 0,0 4 2 16,0 1-7-16,-1 5-1 0,1 4-2 16,1 2 0-16,1 1-2 0,2 5-1 0,-1-2 1 15,1 5-1-15,1-5 0 0,1 1 0 0,3 0 1 16,0-1-1-16,1 1 0 0,3-3 1 0,0 0 1 15,1-6-2-15,1 2 0 0,1-3 12 16,2-1 1-16,-1-3-1 0,1-2 11 0,-1-3 2 16,2-5-1-16,-1-1 10 0,1 0-6 0,-3-6-5 15,0 0-1-15,-1-1 1 0,-1 0-7 0,-4-1-2 16,-1-1-2-16,-2 1 0 0,-3-3-2 0,-3 2-5 16,-2-1 1-16,-1 2-1 0,-2 1-3 0,-2 2-9 15,0 2-10-15,0 2-3 0,-1 2-12 0,1 4-43 16,1 0-14-16,1 4-4 0,2 1-49 0,1 4-69 15,1 5-51-15,4 1 57 0,0 2 207 0,4 3-159 16</inkml:trace>
  <inkml:trace contextRef="#ctx0" brushRef="#br1" timeOffset="172294.455">29655 10640 1160 0,'3'-8'146'15,"5"-3"-143"-15,-2 0 86 0,1 1 52 0,1 0-31 16,-1-2-15-16,0 2-13 0,3-1 5 0,-1 1 4 16,-2 4-16-16,0-1-11 0,1 2-9 0,-4-1 2 15,0 4-15-15,1 2-8 0,-3 5-1 16,-2 1-3-16,-2 0-8 0,-2 4 3 0,0 5-2 0,0 0 2 16,-3-1 1-16,0 4 1 0,-1-5 0 15,1 8 0-15,2-4 0 0,-1 1-4 0,-2-2-1 16,3 0 1-16,4-1-6 0,0 1-7 15,1-4 0-15,1-1-2 0,2-1-5 0,2-1-2 16,3-2 0-16,-2-2-1 0,2-1 0 0,-1-2-22 16,1-2-21-16,1-4-10 0,1 1-31 0,3-3-164 15,-2-2 205-15,5-1-80 0,-1 1 124 0</inkml:trace>
  <inkml:trace contextRef="#ctx0" brushRef="#br1" timeOffset="172704.991">29919 10370 1598 0,'10'-6'169'15,"-1"2"-165"-15,1 3 63 0,0 0 36 0,1 1-32 16,0 1-6-16,2 5-16 0,-2 0-3 0,-1 6-3 16,0 2-18-16,-4 1-5 0,1 4-3 0,-3-1-1 15,-2 2-5-15,-1-3-4 0,-1 4-1 0,0-2 0 16,-1-1-5-16,-1-2-2 0,-2-1-6 0,2 1-1 15,-2-5-7-15,1 0-16 0,1-2-5 0,2-4 2 16,-1 0-20-16,1-5-8 0,0 0-11 16,0 0-3-16,11-10-11 0,-5 4-33 0,1-5-5 15,0 0 1-15,0-3-34 0,0 0 35 0,1 1 10 16,-2-3-9-16,0-1 49 0,-1 1 27 0,-1 1 23 16,-2-1 11-16,1 1 36 0,-1 1 51 15,-2 2 5-15,0 2-6 0,0 0 55 0,0 3-12 16,-1 2 5-16,1 5 10 0,0 0-20 0,0 0-10 15,-1 0-6-15,-15 11-2 0,11-2-13 0,1 3-10 16,0 2-5-16,2 0 0 0,-1 2-13 0,3-1-16 16,0 1-5-16,3-1 2 0,2 0-20 0,1-4-5 15,3 0-3-15,2-1-1 0,1-4-5 0,2 1-28 16,3-2-30-16,0-3-7 0,-1 0-43 0,3-1-265 16,-1-1 315-16,3-2-115 0,0-1 175 15</inkml:trace>
  <inkml:trace contextRef="#ctx0" brushRef="#br1" timeOffset="173506.644">30320 10543 1628 0,'0'0'66'16,"1"-14"7"-16,5 7-25 0,0 2-3 0,2-4-8 15,1 5 0-15,3-1-5 0,-3 3 0 0,1 1-2 16,3 1 1-16,-3 0-1 0,-1 5-3 0,1 1-1 15,-1 5-1-15,-3-1-5 0,-1 4 0 0,-1 1-2 16,-4 3 1-16,0-1-2 0,-3 3 0 16,-2 0 2-16,-1 2 1 0,0 0 0 0,-1-3 8 15,-1 0-1-15,3 0 0 0,-1-2 6 0,2-3-2 16,3 1-1-16,1-5 2 0,3-2-6 0,2-2-5 16,1-1-2-16,2-2 1 0,3-1-7 0,3-2-5 15,1-4 0-15,2 0-1 0,2-1-6 0,0-3-16 16,1 0-29-16,1-1-12 0,-1 3-32 0,-2-2-341 15,-2 3 375-15,-3 2-118 0,-5 1 175 0</inkml:trace>
  <inkml:trace contextRef="#ctx0" brushRef="#br1" timeOffset="173776.188">31076 10328 2164 0,'-1'14'106'0,"-2"3"-50"0,2 4-25 0,0-1 5 15,-2 3 9-15,2 1-34 0,-1 0-2 16,2-3-5-16,0-1-2 0,-2 1-2 0,2-1-44 16,-1-3-32-16,0 0-7 0,-2-3-59 0,2 0 3 15,-4 2-57-15</inkml:trace>
  <inkml:trace contextRef="#ctx0" brushRef="#br1" timeOffset="173948.351">30918 10508 2001 0,'18'-2'57'15,"3"-2"-24"-15,-1 2-4 0,2 1 8 0,1-1-32 16,0 2-19-16,1 0-56 0,-2-1-32 0,1 1-49 16,-2 0 5-16,0 0-76 0</inkml:trace>
  <inkml:trace contextRef="#ctx0" brushRef="#br1" timeOffset="174588.931">31436 10301 2050 0,'-2'15'49'0,"-2"6"-27"0,3 1-12 16,1 0-4-16,0 3-1 0,3-2 0 16,2 1-5-16,2-3-1 0,1 0 0 0,2-5 1 15,1-3 0-15,0-1 0 0,3-3 2 0,-1-1-1 16,2-3 2-16,-1 0 1 0,-2-5 1 0,2-3 0 15,-2 1 2-15,0-2 2 0,-1 2-1 0,-1-7 1 16,-1 2 1-16,0-3 0 0,-2 1-2 0,-1-1 2 16,0 0-3-16,-3-1-2 0,-1 3 0 15,1 1 0-15,-3 0-3 0,0 5-1 0,0 2-1 16,0 0 1-16,0 0-1 0,0 0 0 0,-11 11 2 16,8-6-2-16,2 3 1 0,1 3 3 0,1-2 2 15,2 0 1-15,2-2 4 0,3 2 15 0,0-3-2 16,2 0 4-16,-1-4 13 0,4-2 3 15,-1 0 2-15,-1 0 2 0,4-2 0 0,-3-3-8 16,1-4-1-16,0 1 1 0,-3-2-11 0,-3-2-7 16,1-1-3-16,1 0-1 0,-7-5-8 0,0 2-6 15,0 3-2-15,-4-3-3 0,1 1-8 0,-2 1-37 16,0 3-12-16,-6 0 1 0,4 4-44 0,-1 3-64 16,-1 4-40-16,1 0-18 0,-2 4-79 0,0 3 5 15,-1 3-61-15</inkml:trace>
  <inkml:trace contextRef="#ctx0" brushRef="#br1" timeOffset="174954.865">31904 10520 1672 0,'10'-8'93'0,"1"3"-22"16,0-1 12-16,-1 1-14 0,0 0-3 0,-1 4-2 15,1 0-17-15,-4 1-12 0,2 1-5 0,-4 4-1 16,-1-1-14-16,-3 3-3 0,0 0-3 0,-2 2-1 16,-2 1-4-16,-1 2 0 0,-1 1 1 0,-1 0-1 15,0-1 0-15,0 3 0 0,1-2 1 16,2-2-2-16,0 1 1 0,2-1-1 0,1-1-1 16,1-3 1-16,2 2-2 0,1-2 2 0,2-2-2 15,0 2 2-15,0-5-1 0,1 3 10 16,1 0 4-16,-1-3-1 0,0 3 9 0,1 0 6 15,-2 0 4-15,-2 3 2 0,1-1 5 0,-2-1-4 16,-2 2-2-16,0 1 3 0,-2-2-6 0,-4 1-9 16,-2 1-1-16,-2-3-1 0,-2 1-10 0,-3 2-3 15,-1-4-3-15,0 2-4 0,-1-3-4 0,-2 0-40 16,3 0-12-16,0-4-2 0,2 0-44 0,5 0-93 16,-2-4-87-16,6-1 85 0,4-3 198 0,3 2-163 15</inkml:trace>
  <inkml:trace contextRef="#ctx0" brushRef="#br1" timeOffset="175391.406">32134 10285 2193 0,'17'-2'80'0,"0"2"-28"0,3 0 4 0,-3 2 1 15,0 3-33-15,2 0-5 0,-2 4-4 0,-5 1 0 16,-2 3-8-16,-4 2-1 0,-2 2 1 0,1 0-1 16,-5 3-2-16,-3 0 0 0,-5-2 0 15,2 1 0-15,-1-1-1 0,0-2 0 0,-2-1-1 16,-2-2 0-16,3-4 0 0,-2 3-5 0,4-6-6 16,1 0-2-16,-3-1-8 0,6-3-27 0,2-2-6 15,0 0-1-15,0 0-29 0,6-8-8 16,1-1 1-16,1-1-2 0,3-1-2 0,0-5 32 15,-2 0 5-15,0-1-3 0,3-1 39 0,-6-1 6 16,1 3 8-16,1-3 3 0,-4 1 7 0,0 0 5 16,1 5 6-16,-2-1 1 0,-1 4 7 0,1 2 8 15,-3 3 3-15,-5 1-1 0,0 4 11 0,-3 1-1 16,-2 6 2-16,1-1-3 0,-3 4 0 0,0 2 0 16,-1 0-2-16,5 5 0 0,-3 0-3 15,5 1-12-15,1 2-3 0,2-4 3 0,2 0-16 16,4 0-3-16,3-1-2 0,-1-4-2 0,5 0-2 15,1-2-8-15,2-3-21 0,3-1-7 16,-1 0-19-16,1-3-123 0,4 1-87 0,0-2 101 16,-1-1 167-16,2 0-166 0</inkml:trace>
  <inkml:trace contextRef="#ctx0" brushRef="#br1" timeOffset="176393.03">32577 10559 782 0,'0'0'16'0,"0"0"-6"16,0 0-1-16,0 0 3 0,0 0-9 0,-1 0 6 16,0-1 9-16,0 1-1 0,-1-1 12 0,1 1 16 15,0-2 4-15,0 2 0 0,0 0 20 16,-1 0-3-16,1 0 0 0,0-1 2 16,0 0-4-16,-1 1 1 0,1 0-1 0,0-1 1 0,0-2 1 15,-1 2 2-15,1 0-4 0,0-1 1 16,0 1-1-16,1 0-13 0,0 0-1 0,0-3 2 15,-2-34-17-15,6 33-2 0,1-5-2 0,0 4 1 16,0 0-3-16,-1-2 1 0,1 3 1 0,0-2-2 16,-4 1 3-16,1 1-1 0,1 2-1 0,-2 0 1 15,-1 3-2-15,0 0-3 0,0 0-1 0,0 0 2 16,0 0-4-16,0 0 1 0,1 14-4 16,-2-2-1-16,0 0 0 0,-1 5-7 0,0 0 0 15,1 3-1-15,0-3-8 0,-1 6 0 0,1-2-2 16,1 2 1-16,0-2-2 0,-1 1 0 0,1 0-2 15,0 1-8-15,0-4-1 0,0-1-82 0,0-1-51 16,1-3-28-16,-1-3-112 0,0-4 6 16,0-1-103-16</inkml:trace>
  <inkml:trace contextRef="#ctx0" brushRef="#br1" timeOffset="176939.303">32539 10040 1323 0,'-1'0'84'0,"0"0"-15"0,-1 0-14 0,1 0 5 16,-1 0 7-16,-1 0-19 0,1 0 12 16,-1 0-7-16,2 0-1 0,0 0 9 0,0 0 1 15,-10-10 1-15,22 5 1 0,0 1-3 0,2 0-8 16,2-2 4-16,0 1 0 0,-2-1-10 0,2 4-5 16,-1 0-3-16,-2 1 0 0,-2 1-8 0,-1 3-8 15,-3 0-2-15,-2 4 1 0,-2 1-9 0,-3 1-1 16,-3 3-1-16,-2 3-1 0,-3-3 0 0,-2 6 2 15,0 0 5-15,-1 1 0 16,-1-3 4-16,1 3 0 0,2-4-1 0,3 0 1 0,2 0 0 0,1-4-9 16,4-2-3-16,4-3-1 0,2 0-8 15,5-2-2-15,3-3-4 0,4-2-5 0,6-3-2 16,3-4-109-16,1-1-95 0,10-3 106 16,1 0 113-16,1 1-109 0</inkml:trace>
  <inkml:trace contextRef="#ctx0" brushRef="#br1" timeOffset="179197.086">25662 11456 775 0,'0'0'472'0,"-1"0"-138"0,1 0-27 0,-11 12 90 16,13-1-394-16,0 7 5 0,-2-2-8 0,-2 5 0 15,0 0 0-15,-1 1-1 0,2 1 1 16,-5 2 0-16,-3-2-19 0,2 1-14 0,1-2-13 16,-2 0-212-16,1 1 231 0,-3-3-69 15,-2-3 97-15</inkml:trace>
  <inkml:trace contextRef="#ctx0" brushRef="#br1" timeOffset="179472.832">25383 11687 2203 0,'8'-8'78'0,"4"0"-29"16,3-1 0-16,1 0-3 0,5 3-53 0,5 0-20 16,2 0-8-16,3 1-72 0,0 1 4 0,2 2 10 15,2 1-72-15,1 1 38 0,-3 0-24 16,-1 0-13-16,0 0 40 0,-2 1-23 0,0 2 26 15,1 2 7-15,-2-2-16 0,-2-1 66 0,1 1 18 16,-1 2 3-16,-1-3 84 0,0-1 40 16,-4-1 5-16,1 4-1 0,-1-3 42 0,-4-1-40 15,2 4-4-15,-3-4 1 0,-1 0-47 0,-1 0-13 16,2 0-11-16,-1 0-16 0,-1-1-17 0,3 1-111 16,-5 0-8-16,4 0 19 0,1 0-116 0,-1 0 4 15,0-3-45-15</inkml:trace>
  <inkml:trace contextRef="#ctx0" brushRef="#br1" timeOffset="179594.084">26517 11635 102 0,'24'-1'213'0,"-1"-1"-18"0,-1 2-1 0,-2 0-35 16,1 0 2-16,0 0 2 0,2 2-44 15,-2-2 8-15,0 1-12 0,2 1-3 0,0-2-1 16,2 0-41-16,1 0-2 0,-1-1 4 16,0 1-49-16,1 0-6 0,1 0-24 0,0 0-27 15,0 0-16-15,6 0 2 0,0 3-31 0</inkml:trace>
  <inkml:trace contextRef="#ctx0" brushRef="#br1" timeOffset="179740.983">27507 11676 2481 0,'0'0'173'0,"0"0"-142"0,0 0-32 15,0 0 117-15,1 0-118 0,14-2-22 0,-7 4-29 16,2 0-6-16,0-2-33 0,0 1-94 0,1 1-41 15,0-1-32-15,-1 2-119 0,1 4 4 16,0-1-69-16</inkml:trace>
  <inkml:trace contextRef="#ctx0" brushRef="#br1" timeOffset="180029.65">28193 11732 2371 0,'-5'-3'165'0,"0"-1"-116"0,5 4-53 0,0 0 216 15,8-6-220-15,2 5 0 0,1-1-37 0,5 1-11 16,3 1-13-16,-1-1-79 0,0 1 4 0,-2-1 1 16,0 1-86-16,-1 0-82 0,-2 1 199 15,-3-1-91-15,0 0 203 0</inkml:trace>
  <inkml:trace contextRef="#ctx0" brushRef="#br1" timeOffset="180185.878">28289 11566 2200 0,'-1'7'89'0,"-1"2"-11"0,-1-1-1 0,0 6-22 16,1 0-15-16,-1 4 3 0,3 3-29 0,-1 3-3 15,0 1-6-15,1 5-2 0,2 0-3 0,0 0-54 16,1 4-81-16,1-1-73 0,1 0-99 0,2-4 10 16,1-2-150-16</inkml:trace>
  <inkml:trace contextRef="#ctx0" brushRef="#br1" timeOffset="185379.81">28865 11454 1845 0,'-4'-13'98'0,"-2"0"-12"0,4 3-1 0,-2 1-22 16,2 5-20-16,2 4-2 0,0 0-26 0,0 0-3 15,-5 8-8-15,7 0-3 0,1 5-3 0,3 0 0 16,0 0 2-16,4 1 4 0,1-1 2 0,2-2 7 15,3 1 1-15,0-1-3 0,2-2 9 0,0-5-1 16,1 4-1-16,-1-5 2 0,1-2-5 0,1 2 2 16,-2-5-1-16,2 0 1 0,-2 1 0 0,2-3-2 15,-4-1-2-15,0 1 2 0,-1 1-5 16,-3-1-4-16,-2 3-2 0,-3 1 1 0,0 2-5 16,-6 4-1-16,3 3-1 0,-3 0 0 15,-1 2-1-15,0 2 1 0,1 3 1 0,0-1 0 16,1 0 1-16,2 0 0 0,0-2 2 0,0 0-1 15,5 0 1-15,-1-4 11 0,1 1 3 0,-1-7-1 16,6 3 10-16,-3-6 6 0,0 0 3 0,2-4 2 16,-4-3 3-16,3-1-2 0,-4-3-2 15,2-2 1-15,-5 1-5 0,-1-4-6 0,-2 0-3 16,-2-3 1-16,-2 2-9 0,-5-1-4 0,1 0-2 16,-7-1-1-16,3-2-6 0,-2 5-3 0,0-3-2 15,-1 6-2-15,2 0-4 0,2 7-39 16,-2 2-15-16,5 6-4 0,-3 2-44 0,4 10-116 15,-2-2-101-15,4 7 104 0,0 3 228 0,1 5-194 16</inkml:trace>
  <inkml:trace contextRef="#ctx0" brushRef="#br1" timeOffset="185726.091">29618 11634 1789 0,'-8'-13'173'16,"3"5"-169"-16,0 3 42 0,-2 0 33 0,-2 5-13 16,2 3-39-16,-2 5-10 0,1 3 1 0,-1 4-2 15,0 2-11-15,2 4 2 0,2-2 1 0,3 4 0 16,0-1 3-16,5 0 10 0,3 2 3 0,4-3-1 15,1-1 11-15,4-3-1 0,2-1 4 0,1-3 3 16,2-3-1-16,1-4-1 0,-2-1-2 0,-2-5 1 16,0-1-2-16,-2-6-1 0,-1-1-4 15,-2 1-1-15,-5-4-3 0,-3 1-5 0,-1 0-3 16,-5 2 0-16,-4 0-8 0,-4 2-6 0,-6 2-2 16,-5 4 0-16,-2 0-7 0,-3 1-10 15,-1 3-12-15,1 4 1 0,0-1-15 0,4 3-53 16,2 1-34-16,5 1-20 0,4 2-69 0,6-1 4 15,4 0-59-15</inkml:trace>
  <inkml:trace contextRef="#ctx1" brushRef="#br1" timeOffset="153939.707">29894 14518 0,'0'0'0,"0"0"16</inkml:trace>
  <inkml:trace contextRef="#ctx0" brushRef="#br1" timeOffset="193500.731">29720 11514 613 0,'9'-5'342'0,"-1"-4"-96"0,2 3-15 0,0 0 70 15,4 2-246-15,0-2-8 0,2 6 8 0,0 0-18 16,2 3 5-16,-1 4 8 0,0 3-23 0,-1 2-3 15,-2 1-5-15,-2 3-4 0,-1 0-2 0,-2-3-4 16,-2 7-1-16,0-4 1 0,-4 3-5 0,0-3-2 16,-2 2 0-16,-1-3 0 0,0 1-2 0,0-1 2 15,-3-2-1-15,2-2 0 0,-1 1 0 0,-1-3-1 16,2-2 0-16,0-1 0 0,0-3-3 0,1-3-8 16,0 0 0-16,0 0 0 0,0 0-7 0,0 0 3 15,8-16-4-15,-3 7-3 0,1-3 4 16,1-1-5-16,0 0 4 0,3-1 1 0,-2-2-3 15,1-3 10-15,0 3 1 0,-1-1-2 0,1 1 12 16,0 1 2-16,-2-1 1 0,-1 1 2 16,-1 2 2-16,0 1 6 0,-2 0 4 0,-2 3 0 15,0 3 9-15,-2 1 4 0,-2 3-2 0,0 2 2 16,-2 1 3-16,-3 8-2 0,2-2-1 0,-3 4-2 16,2 3-3-16,0 1 1 0,0-1-3 0,3 3 2 15,0 0-4-15,3 1-9 0,1-2 1 0,1-1 1 16,4 1-10-16,1-2-4 0,3 1-2 0,-1-4-4 15,3-1-3-15,2-1-66 0,0 0-44 0,0-5-25 16,-1 1-86-16,0-2 5 0,-1 1-89 0</inkml:trace>
  <inkml:trace contextRef="#ctx0" brushRef="#br1" timeOffset="194059.895">30273 11730 1735 0,'2'-1'140'0,"-2"1"-54"16,0 0-16-16,0 0 1 0,8 14 9 16,-7-2-25-16,-2 4-13 0,-1 0-8 0,0 3-2 15,1 2-16-15,-4 3-9 0,2-1-11 0,2-1-9 16,-3 1-16-16,1-1-113 0,3-4-82 0,0 0 98 16,0-5 128-16,2-4-128 0</inkml:trace>
  <inkml:trace contextRef="#ctx0" brushRef="#br1" timeOffset="194621.595">30212 11275 1607 0,'0'-2'105'0,"2"1"-35"0,11-17-15 15,-6 14 3-15,2 0 9 0,0-2-21 0,1 2 6 16,-1-1-10-16,4 3-3 0,-1-1 3 0,1 2-12 15,-1 2 0-15,-1 1 2 0,-1 0-14 0,-3 3-4 16,-1 1-1-16,-1 2-2 0,-3 2-3 0,-2 1 0 16,-3 0 0-16,-4 1 1 0,2 4 0 0,0 1 5 15,-3-3-1-15,-1 2-1 0,2 1 5 0,0-1 0 16,2 2 1-16,1-5 1 0,3 2-1 16,-1-3-4-16,0-1 0 0,5-1 3 0,-1-1-5 15,5-2-8-15,-3-4-2 0,5 1 1 16,0-3-6-16,3-1-36 0,0-1-17 0,2-2-8 15,1 1-39-15,0-5-113 0,1 2-68 0,-2-2 78 16,1 2 208-16,-2-2-177 0</inkml:trace>
  <inkml:trace contextRef="#ctx0" brushRef="#br1" timeOffset="195107.435">30644 11502 2008 0,'5'-4'77'0,"4"-1"-3"0,-2 1 10 0,2 2-14 16,-2 2-6-16,2 1-1 0,-3 3-19 0,0 2-12 15,-1 0-7-15,-1 4 3 0,1 2-18 0,-4 1-2 16,0 3-4-16,-3 0 0 0,0 1-3 0,-3 0-4 16,1 2-11-16,-3-3-3 0,0 1-10 0,1 2-49 15,-2-3-10-15,3-2 0 0,2 1-56 0,-1-1-53 16,0-6-17-16,2 1-15 0,1-2-54 0,2-3 2 15,3-1-35-15</inkml:trace>
  <inkml:trace contextRef="#ctx0" brushRef="#br1" timeOffset="195308.47">30816 11520 1472 0,'-4'-4'115'0,"-1"4"1"0,-1 4-21 16,0-1-10-16,-2 4-8 0,2 2-3 15,0 1-13-15,-2 3-5 0,4 1-3 0,-3-2 1 16,2 2-7-16,2 2-11 0,1 1-4 0,1-2 0 16,1-3-14-16,0 2-5 0,4 0-5 0,1-1 0 15,2-2-8-15,-1-5-28 0,3 0-23 0,3 0-5 16,2 1-40-16,3-5-179 0,-2-1 226 0,5-1-90 16,1 0 140-16</inkml:trace>
  <inkml:trace contextRef="#ctx0" brushRef="#br1" timeOffset="195605.424">31096 11667 1898 0,'6'-7'75'16,"2"4"5"-16,2 2-1 0,-2-3-15 15,-1 0-6-15,-1 2-2 0,0 2-17 0,-1 0-6 0,0 4-4 16,-5-3 2-16,2 5-9 0,-2 0 0 16,-3 0-2-16,-1 4-1 0,1-1-1 0,-1 1 6 15,-2 1 1-15,1 1 0 0,0-1 5 0,0 0-4 16,1 1 0-16,3-1 0 0,0-1-5 0,1-1-5 16,4 0-3-16,3-4-1 0,2 1-6 0,3-2-6 15,2-3-9-15,4-1-11 0,1-2-11 0,1-6-147 16,9 2 159-16,3-1-47 0,1-3 67 0</inkml:trace>
  <inkml:trace contextRef="#ctx0" brushRef="#br1" timeOffset="198070.061">25692 12639 1698 0,'-8'-5'217'0,"2"2"-214"0,5 7 73 0,0 1 239 16,-3 4-278-16,2 5-45 0,2 5 3 0,0 4 1 16,0 0 1-16,0 4 3 0,-2 0 1 0,2-1 0 15,2 1 0-15,-2 2 0 0,1-2-1 16,-1 2-3-16,0-3-16 0,0 0-2 0,1-1-110 0,-1 1-44 16,-1-6-12-16,1 1-138 0,-6-5 7 15,3-5-93-15</inkml:trace>
  <inkml:trace contextRef="#ctx0" brushRef="#br1" timeOffset="198210.495">25502 12997 1992 0,'-5'-17'140'0,"1"2"-80"15,3 4-50-15,1-4 135 0,0 1-116 0,5 3-10 16,3 0-10-16,4 1-3 0,0 3-11 0,5-4 0 16,0 2-3-16,2 2 0 0,1 1-1 0,2-2-91 15,0 4-96-15,4 4 103 0,2 0 95 0,0 2-93 16</inkml:trace>
  <inkml:trace contextRef="#ctx0" brushRef="#br1" timeOffset="198741.274">26150 12728 960 0,'-2'-12'396'0,"2"1"-134"16,0 4-1-16,0 2-10 0,0 5-202 0,0 0-23 16,3 8-30-16,-3 2 9 0,1 2 2 0,0 4-1 15,-1 0 13-15,1 3-1 0,4 2 1 0,-2-3 1 16,2 2-1-16,3 1-5 0,1 0-2 0,1-3 0 15,2 1-7-15,3-1 0 0,-1-4 0 0,2-3 0 16,1 0-1-16,-1-5 2 0,0-1-1 0,1-4 1 16,-1 1 0-16,-1-4 1 0,-1-3-2 15,-1 1 2-15,1-3-1 0,-4 0-1 0,1-2 0 16,-3 2 0-16,-1 0-2 0,-2 0 0 16,0 2-1-16,-3-2 0 0,0 3-2 0,-2 4 1 0,0 0-1 15,0 0 0-15,0 0 0 0,0 0 0 0,0 0-1 16,0 0 1-16,0 0-1 0,0 2 0 0,0-1 0 15,8 21 1-15,-3-16-1 0,0 2 1 0,1-1 2 16,3-2-1-16,0 1 1 0,2-3 8 16,2-2 3-16,0-1 1 0,1-1 8 0,0-3 5 15,-1-5 3-15,-3-2 3 0,1-1 6 0,0-2 0 16,-5-3-2-16,-1 0-2 0,-1-3-1 0,-2-1-13 16,-3 1-1-16,0 2 0 0,-1-3-15 0,-6 2-4 15,1 2-10-15,-2 1-7 0,-2 2-9 0,1 3-64 16,0 0-25-16,2 7-6 0,-2 1-79 0,0 5 4 15,1 3-50-15</inkml:trace>
  <inkml:trace contextRef="#ctx0" brushRef="#br1" timeOffset="199060.198">26703 12938 1471 0,'13'-13'214'16,"-1"2"-210"-16,0 1 106 0,2 1 128 0,1 0-83 16,1 1-90-16,-1 5 0 0,2-3-4 0,0 4 0 15,1 2-3-15,-1 2-8 0,-1 4-3 0,-1 0-1 16,-1 3-10-16,0 3-9 0,-3 3-1 0,0 1 1 15,-2 1-11-15,-3 4 0 0,0-1-3 0,-2 1 0 16,-3 0-2-16,-1-3-4 0,0 2 0 0,-1 0 1 16,-2-4-4-16,0 1 0 0,-1 0-3 0,-1-2-1 15,0 1 0-15,0-4-50 0,2 3-26 16,-2-2-3-16,1-2-63 0,0-1-184 0,2-3 256 0,-2 3-116 16,2-5 187-16</inkml:trace>
  <inkml:trace contextRef="#ctx0" brushRef="#br1" timeOffset="199189.329">26821 13122 2002 0,'5'-7'141'0,"2"1"-93"0,3 1-42 15,1 0 130-15,3 0-119 0,2 2-3 0,1-2-9 16,1 1 0-16,2 2-6 0,0-3-92 0,0 2-85 16,-3-1 94-16,1 1 85 0,-4-2-84 0</inkml:trace>
  <inkml:trace contextRef="#ctx0" brushRef="#br1" timeOffset="201811.186">27554 12650 784 0,'1'-12'205'0,"2"0"-16"0,2 2 1 0,0-1-27 16,3 2-20-16,-1 2-1 0,3-2-34 0,4 6-14 15,2 0-7-15,-2 2-1 0,4 1-18 0,-2 4-14 16,0 0-6-16,4 7 1 0,-6 2-18 0,-3-1-6 15,-1 6-6-15,-2 1-3 0,-2 3-8 0,-2 3-2 16,-4 1 1-16,-4 0 0 0,0 3-1 0,0 0-2 16,-2 0 0-16,-2 0 1 0,-1-1-2 15,-1-3-2-15,0 1-14 0,2-5-7 16,-2 0-11-16,-1-5-71 0,0-3-27 0,2-3-13 0,0-1-90 16,4-6 4-16,-1-3-54 0</inkml:trace>
  <inkml:trace contextRef="#ctx0" brushRef="#br1" timeOffset="202017.503">27836 12640 1859 0,'0'0'129'0,"0"0"-33"16,0 0 0-16,-1 0-17 0,0 0-27 0,-17 10-15 16,12-1-15-16,2 2 9 0,0 1-1 0,-1 2-1 15,2 4 8-15,1-2-9 0,0 4-2 0,2-1 3 16,5 2-13-16,0-2-4 0,3 2-2 15,2 2-3-15,-1-5-4 0,6 1-3 0,-1-3-17 16,2 0-9-16,0-3-13 0,1-3-125 16,0 0-85-16,-1-4 101 0,0-1 150 0,-3-5-151 15</inkml:trace>
  <inkml:trace contextRef="#ctx0" brushRef="#br1" timeOffset="202196.888">28109 12867 1968 0,'0'0'110'0,"0"8"-25"0,0 3 0 0,0-2 2 16,1 4-46-16,0-1-11 0,2 4 2 0,-2 3-9 15,4-2-1-15,-1 2-2 0,-2 1-10 16,3-4-2-16,-1 2-2 0,-2-3-2 0,2 0-3 16,1 1-134-16,-2-3-160 0,-3 0 161 0,0-5 134 15,2-3-132-15</inkml:trace>
  <inkml:trace contextRef="#ctx0" brushRef="#br1" timeOffset="202556.433">28290 12716 2183 0,'11'-11'54'0,"3"3"-3"0,-1 1-1 0,2 2 6 16,0 0-19-16,0 0-1 0,0 2 3 0,-1 6-8 16,-1 3-3-16,-3 0 1 0,-2 4-10 0,-3 2-5 15,0 6-3-15,-4-1 3 0,-1 5-7 0,0 2 0 16,-2-2-2-16,-3 3-1 0,1 0-1 0,-2-1-2 15,0-1 2-15,1 0-3 0,0-5 0 0,0 1-42 16,0-5-11-16,1 0 3 0,2-3-46 0,1-2-45 16,-1-3-16-16,2-6-16 0,0 0-44 15,0 0-95-15,7-8 209 0,-1-1-104 0,-1-4 207 16</inkml:trace>
  <inkml:trace contextRef="#ctx0" brushRef="#br1" timeOffset="202728.12">28573 12666 688 0,'-4'-6'390'0,"0"1"-99"16,1 3-1-16,-2-1-27 0,-2 3-132 0,0 4-24 16,0 2-40-16,-2 4-6 0,0 0-1 0,1 2 0 15,-2 1-6-15,1 0-9 0,2 3-4 0,1 0-2 16,1-1-9-16,1 2-11 0,2-2-2 16,0 2-3-16,2 1-11 0,3-1-1 0,0-1-2 15,4 0-3-15,0 0-4 0,3-2-71 0,0-1-35 16,2-2-8-16,0 0-89 0,3-1 4 0,0-1-72 15</inkml:trace>
  <inkml:trace contextRef="#ctx0" brushRef="#br1" timeOffset="203031.124">28791 12993 1680 0,'-10'-8'155'0,"1"0"-27"0,2 1 0 0,1-2-11 15,0 2-42-15,2-3-9 0,3 0-16 0,-2 0-13 16,2 0-4-16,2-1 2 0,3 1-18 0,-1 2-1 15,0-1-1-15,3 2-2 0,-3 2-1 16,2-1-5-16,1 3 1 0,-2 3-1 0,-1 0-6 16,2 4 4-16,-3 1-2 0,-1 5 0 15,-1 1 2-15,0 1 0 0,-4 2 2 0,-1 2 1 16,-2 2 0-16,-1 2 7 0,3-2 3 0,-2 0-1 16,3 0 9-16,-4-2-1 0,4 0 1 0,1 1 2 15,0-4-2-15,2-3-6 0,-1 1 0 0,2-3-1 16,2 1-6-16,4 0-4 0,2-1 0 0,2-4 0 15,4 0-4-15,-1-1-3 0,2-3-13 16,2-2-7-16,1-3-11 0,1-2-99 0,-1-1-67 16,-1-2-49-16,1-1-139 0,0-2 9 0,-2-6-132 15</inkml:trace>
  <inkml:trace contextRef="#ctx0" brushRef="#br1" timeOffset="203433.497">28680 12273 1846 0,'14'-8'97'0,"-5"3"-31"0,1 2 0 0,0 0-6 16,0 1-40-16,1 2-11 0,-2 1-7 15,-2 3 4-15,-1 1 9 0,0 3 2 16,-3-2 8-16,-3 4 16 0,0 1-3 0,-4 3 0 16,1 2 16-16,-2 0-17 0,-2 3 2 0,0-1 2 15,1 2-19-15,-3 0 7 0,2-3-4 0,2 0 0 16,-3-1 6-16,2-4-7 0,3 1 1 0,0-3 0 16,2-2-7-16,1 0 6 0,1-2-2 0,0 0 0 15,3-2 4-15,0-1 0 0,1 2 1 16,0-5 3-16,0 3-2 0,0-1 0 0,-1-2-1 15,4 0-3-15,-3 0 0 0,1 0-7 0,0 0-1 16,-2 0 2-16,2 0-10 0,-2-1-1 16,-1 0-2-16,2 0 1 0,-2-1-3 0,-3 2-3 15,0 0-18-15,0 0-9 0,0 0-13 0,0 0-167 16,0 0-185-16,-1 0 188 0,-1 0 208 0,-24-12-209 16</inkml:trace>
  <inkml:trace contextRef="#ctx0" brushRef="#br1" timeOffset="204298.15">29445 12802 2333 0,'2'-11'209'0,"3"3"-204"0,1 1 25 15,2 2 43-15,3-2 1 0,3 4-82 0,3 0 2 16,1 0-3-16,3 2-6 0,1-2 4 0,3 2-28 16,-1 1-13-16,-1-1-4 0,-2 1-37 15,0 0-147-15,-3 0 191 0,0 2-73 0,-1 1 122 16</inkml:trace>
  <inkml:trace contextRef="#ctx0" brushRef="#br1" timeOffset="204462.114">29532 12675 2434 0,'-4'9'26'0,"-3"3"-9"15,5 3-1-15,-2 0 2 0,2 2-16 0,2 3-2 16,0 2 0-16,0 2-28 0,2 1-20 16,1 1-7-16,-1 0-39 0,1 4-285 0,-3-2 325 15,0-1-110-15,0 3 166 0</inkml:trace>
  <inkml:trace contextRef="#ctx0" brushRef="#br1" timeOffset="205042.764">26370 13717 2503 0,'-5'12'-1'0,"0"6"-7"16,1 2 1-16,1 2 7 0,1 1-11 0,2 3-1 15,0 2 7-15,5-1 4 0,1 2 1 0,2-5 1 16,2-2 5-16,1 0 1 0,2-5 0 0,0 1-1 16,3-6 3-16,0-2-2 0,3-4 1 15,-2-3 0-15,3-1-1 0,-2-6 1 0,1-2-1 16,-2-3 1-16,-1-3 1 0,-2 0-4 0,-1-2 0 15,-2-2 1-15,-1 3-3 0,-4-1 0 0,1 3-1 16,-4 2-1-16,0 4 1 0,-3 5-3 16,0 0 1-16,0 0-1 0,0 0-3 0,3 10 2 15,-3-1 0-15,-2 2-1 0,2 4 3 0,0-2 2 16,0 2 3-16,2-1-2 0,1 1 5 0,2-6 4 16,-1 1 1-16,3-1 1 0,2-2 5 0,0-4 2 15,4-3 1-15,-2 0 1 0,1-3 2 16,3-5-3-16,-1-1 0 0,2-3 0 0,-5-3-4 0,-1-1-2 15,-2-1-3-15,0-3 1 0,-5 0-6 16,0 0-4-16,-2-1-5 0,-3 3-8 16,-2 1-9-16,-2 2-82 0,0 1-38 0,-2 7-13 0,-3-3-106 15,0 10 6-15,-1 0-78 0</inkml:trace>
  <inkml:trace contextRef="#ctx0" brushRef="#br1" timeOffset="205477.559">26966 14247 1600 0,'16'8'49'16,"2"1"-17"-16,-1-5 0 0,0 2 37 0,3-4-18 16,-4 1-24-16,1-1 57 0,-2 0-2 0,0-2-1 15,-3 0 5-15,-4-2-8 0,0 0-13 0,-5-1-6 16,2-3 4-16,-4 0-18 0,-2-3 0 15,-4 1-2-15,-3-3-3 0,2 1 1 0,-5-4-1 16,0-2-1-16,-4 3 2 0,1-3-4 0,0 0-6 16,0-5-3-16,3 1 1 0,-3-1-10 0,3 1-4 15,3-2-3-15,0 0 0 0,5-1-7 0,-1 1-2 16,1 0-2-16,3 1 0 0,0 1-2 0,3 3-2 16,2 0-1-16,1 3-1 0,1 1-1 15,1 3-2-15,-1 2 0 0,2 2 0 0,1 5-1 16,0 0 0-16,-3 1 0 0,2 1 0 0,-3 4 1 0,-3 2 3 15,2 3 1-15,-1 3 0 16,-4 1 3-16,-4 5 3 0,-1 1 2 0,-3 2 2 16,-2 1 3-16,-1 3 3 0,-1 2 0 0,-5 1 0 15,3-1 1-15,-1-2-4 0,1 0 0 0,2-1 1 16,0-2-6-16,2 1-2 0,1-2-2 0,3 0-2 16,0-1-3-16,5 1-84 0,-1-2-55 0,4-3-38 15,1 3-113-15,3-5 8 0,2-3-120 0</inkml:trace>
  <inkml:trace contextRef="#ctx0" brushRef="#br1" timeOffset="207205.844">27610 13693 2363 0,'10'-10'64'0,"2"-1"-23"15,2 1-1-15,1-1-5 0,2 2-24 0,5 4-9 16,3-1-4-16,-2 2 6 0,5 3 3 15,-2 2 0-15,-2 6 9 0,-3 4-2 0,0 1-1 16,-5 4 1-16,-3 4-2 0,-5 3-4 0,-3 3-2 16,-4 6 0-16,-1-1-3 0,-5 1 0 0,-2 4 0 15,-3 1-1-15,-2-3 1 0,-1-3-2 0,1-1 1 16,-1 0-1-16,0-6-1 0,2-5-35 0,2-1-22 16,2-3-6-16,3-4-46 0,1-2-136 0,1-2-73 15,5-7 90-15,4 0 231 0,2-8-205 0</inkml:trace>
  <inkml:trace contextRef="#ctx0" brushRef="#br1" timeOffset="207415.573">28125 13730 1569 0,'-9'-11'194'0,"-1"2"-37"0,2 4-1 0,-5-2-14 16,1 3-47-16,-4 3-17 0,0 1-15 0,-3 3-5 15,-2 2 1-15,0 4-2 0,0 2-5 0,2 1-6 16,-1 6-3-16,3-5-2 0,1 3-7 0,3 2-14 15,3 0-3-15,7 1 0 0,0 0-16 0,6-3 1 16,3 3-3-16,6 2-1 0,2-5 0 0,4 2-25 16,2-3-29-16,2 0-7 0,2 0-41 0,-1-5-260 15,1-2 308-15,-3-3-111 0,-2-3 169 0</inkml:trace>
  <inkml:trace contextRef="#ctx0" brushRef="#br1" timeOffset="207944.7">28323 14005 1440 0,'5'2'240'0,"-2"5"-43"0,-2-5 1 0,1 7-18 16,0-3-63-16,3 4-22 0,-2 1-20 0,-1 4-25 15,1-1-7-15,1 5 0 0,-2-1-30 0,1 2-3 16,-1-4-3-16,-2 3-2 0,2 2-4 0,-2-3-71 16,2 2-97-16,1 1 94 0,2 1 74 0,1 0-72 15</inkml:trace>
  <inkml:trace contextRef="#ctx0" brushRef="#br1" timeOffset="209755.506">28544 13762 615 0,'1'-10'343'0,"2"4"-98"0,-2 1-19 0,4 0 57 16,0 1-272-16,2 1 11 0,2-1-15 0,1 1 24 16,0 3 3-16,2 0-3 0,0 3 26 0,0 1-5 15,-1 0 1-15,1 6 4 0,-2 1-10 0,0 2-13 16,-2 4-5-16,-3-2 0 0,-2 1-16 0,-2 2-1 15,3 2-2-15,-4-3 0 0,0 1-2 0,-4-1 0 16,2 0-1-16,0-2 1 0,2 1 0 0,-1-2-2 16,-4-2-1-16,1-1 0 0,3-2-1 0,-1-3-1 15,-1 1-1-15,1-4 0 0,2-3 0 0,0 0-6 16,0 0-1-16,0 0 1 0,0 0-7 0,5-10-1 16,1 1-2-16,0-2-2 0,0-1-1 0,5-3-4 15,2 1 0-15,-1-4 0 0,3-1-4 0,0 1 3 16,1-1 1-16,1 0 0 0,0 0 5 15,-1-1 7-15,0 2 0 0,-1 2 2 0,-3 1 7 16,0-2 2-16,-4 3 7 0,0 3 0 0,-2 3 7 16,-5 1 7-16,1 1 2 0,-3 1-1 15,-2 4 9-15,-5 1 0 0,0 2 1 0,-5 5 0 16,0-1-2-16,-3 4 2 0,-3 1 0 0,1 4 0 16,-1-1 1-16,5 6-6 0,1 0-1 0,1 0-1 15,0-2-6-15,5 3-6 0,2 0-3 0,3 0 0 16,2 0-7-16,-2-2-2 0,5-1-1 0,2-1-1 15,1 1-1-15,4-4-48 0,1 0-26 0,3-3-15 16,0-1-60-16,6-1 5 0,0-4-60 0</inkml:trace>
  <inkml:trace contextRef="#ctx0" brushRef="#br1" timeOffset="210156.402">29013 14026 1964 0,'-4'-5'187'0,"3"-1"-182"0,2 1 34 15,1 0 58-15,3-1-26 0,1 0-67 0,4 2 8 16,1-4 0-16,1 5 0 0,0-5 10 0,2 6 13 16,-1-3-2-16,-1 3-2 0,-1 0 10 0,-1 4-17 15,-1 0 2-15,-1 3 3 0,-3 2-21 0,-2 2 3 16,-1 2-2-16,-1 1-2 0,-1 4 4 0,-4-1-1 16,-3 0 1-16,1 2 2 0,0 1-2 0,-3-1 8 15,-1-2 0-15,1-1-2 0,1 3 8 0,2-5-3 16,1 0 2-16,1-2 1 0,1 0-4 15,3-1-4-15,2-1-3 0,3 1 2 0,1-4-7 0,2 0-2 16,2 0-4-16,3-2-4 0,3-1-5 0,2-2-63 16,-1 0-39-16,3-8-21 0,2 4-84 15,1-4 5-15,4-3-76 0</inkml:trace>
  <inkml:trace contextRef="#ctx0" brushRef="#br1" timeOffset="210649.934">29017 13415 2074 0,'11'-6'38'16,"2"0"-14"-16,2 2-1 0,3-2 3 0,2 1-23 0,1 4-5 15,3-3 2-15,-3 3 0 0,-1 1 0 16,-1 0 1-16,-3 4-1 0,-1-2 1 0,-5 4-1 16,-1 2 0-16,-2 1-2 0,-1 3 0 0,-2 1 1 15,-3 2-1-15,-1 1 0 0,-2-2 1 0,-1 2 1 16,0 0 0-16,-4-2 3 0,2 0-1 0,-1 2 1 15,1-4-1-15,3 0 1 0,-4-1 2 0,3-3 0 16,0 2-2-16,1-1 3 0,0-2 0 16,1 1 1-16,-1-2 2 0,0 0 0 0,3 1 14 15,-1 1-3-15,3-3 2 0,-1 1 12 0,1 0-2 16,-1 0 2-16,1 0 4 0,1-1-5 0,-4 0 3 16,3 3 1-16,-2 0 0 0,-1-3 2 0,0 3 3 15,-1-2-2-15,0 1 1 0,-3 2 0 0,2-6-9 16,-7 1-2-16,-1 1 1 0,-1-1-12 0,-5-3-5 15,0 0-3-15,-3-1-1 0,1-1-6 0,-4 1-18 16,2-1-24-16,0-2-15 0,2 1-31 0,3-1-401 16,1 3 431-16,4-1-128 0,2-3 185 0</inkml:trace>
  <inkml:trace contextRef="#ctx0" brushRef="#br1" timeOffset="211648.011">29956 13700 1955 0,'-9'5'134'0,"0"-1"-19"0,2 7-114 0,-2 0 455 15,2 4-456-15,0 3 1 0,0 3-6 0,4 3 0 16,-1-1 2-16,3 6 1 0,-1-2-1 0,2 0 1 15,2 2 1-15,0-3-38 0,1 2-28 0,0-3-6 16,1-1-53-16,-1-2-289 0,0-5 349 0,1-3-131 16,-2-4 199-16</inkml:trace>
  <inkml:trace contextRef="#ctx0" brushRef="#br1" timeOffset="211785.088">29777 13959 2687 0,'23'-6'14'16,"8"1"-8"-16,1 1-1 0,1 0-20 0,4 0-47 16,4 1-13-16,1 3-39 0,-2-1-291 0,-1 2 345 15,-8 2-124-15,-5 1 186 0</inkml:trace>
  <inkml:trace contextRef="#ctx0" brushRef="#br1" timeOffset="212320.208">27183 14988 2484 0,'-11'5'197'16,"3"7"-192"-16,4 3 6 0,-1 3 31 0,0-1-7 16,5 5-53-16,3 4 6 0,0 1 0 0,1-2 0 15,6-2 7-15,1 1 3 0,3-3 1 0,2-2 1 16,1-4 2-16,0-4 0 0,7-2 0 0,0-3 0 15,0-2 0-15,-1-3 1 0,2-5-1 0,1-3 0 16,-3 0 1-16,1-5 0 0,-5 0-1 0,0-3 1 16,-3-1 0-16,-3-2-2 0,0 2 3 0,-3 1-3 15,-2 1 2-15,-2 4-2 0,-1 1 0 0,-1 4 0 16,-4 5-1-16,0 0 0 0,0 0 0 0,0 0 0 16,1 12 0-16,-2-3 6 0,1 2-1 0,0 4 1 15,1-4 6-15,4 1 0 0,0 0 3 0,4-1-1 16,3-1 2-16,2-4 5 0,-2-1 3 15,2-5-1-15,3 3 7 0,-4-4 0 0,2-7-1 16,-2-3 2-16,-1 0-1 0,-2-5-6 16,-2 0-3-16,0-4 0 0,-4-2-7 0,0-4-5 15,-2 1-3-15,-2 1-3 0,-3-2-4 0,0 2-39 16,-1 1-13-16,-2 2-6 0,1 2-43 0,0 7-139 16,-3 1-141-16,5 7 141 0,-5 3 245 0,0 2-214 15</inkml:trace>
  <inkml:trace contextRef="#ctx0" brushRef="#br1" timeOffset="212704.461">28066 15382 2391 0,'13'-14'51'0,"1"-2"-16"0,-3 3 0 0,-3-1 4 16,0 0-24-16,-3 1-5 0,-3-1 3 0,-3 2 5 15,-5 2 6-15,-5 5 1 0,-3 3 7 0,-1-2-1 16,-3 4-2-16,-2 4 2 0,-1 3-2 16,3 3-10-16,-2 2-2 0,3 2-2 0,2-1-11 15,2 4-2-15,5-1 0 0,2 0-2 0,1-2 0 16,5 2-2-16,1-2-1 0,4-2 1 0,1-2-1 16,4-1 2-16,0-3 0 0,2-4 0 0,0-2 2 15,1-1 1-15,-1-4 1 0,0-2 1 16,0-3-1-16,-1-1 2 0,-1 0 0 0,-2-3 0 15,1 2 1-15,-3 1 1 0,0 0 6 0,-1 2 2 16,-1 3 3-16,1 0 10 0,-3 2-3 0,-2 4 2 16,0 0 9-16,0 0-7 0,0 0-3 0,10 16-1 15,-7-6-8-15,-2 6-7 0,4 0-1 0,-2 4-1 16,4 2-7-16,1 3-2 0,-2-1-14 0,1 2-10 16,1 1-9-16,1-3-123 0,-4-1-101 0,3-1 116 15,-1-1 144-15,-4-8-146 0</inkml:trace>
  <inkml:trace contextRef="#ctx0" brushRef="#br1" timeOffset="213029.746">28569 14966 2747 0,'1'-9'206'0,"7"0"-200"0,-1 4-2 16,4 0 42-16,1 3-32 0,3 2-34 0,1 4 5 16,0 4 3-16,-3 4 0 0,-2 1 8 0,-3 6 3 15,-1 3 0-15,-5 2 0 0,-2 1 1 0,-1 1 0 16,-5 3 1-16,1-2 0 0,-3-2-1 0,2 0 0 15,-4-5 0-15,5-1 0 0,-1-6-1 0,0 1-26 16,2-4-10-16,2-4 1 0,1-2-30 0,1-4-52 16,0 0-20-16,6 0-9 0,0-4-55 0,3-6-140 15,3-2 246-15,0-2-116 0,4-6 212 0</inkml:trace>
  <inkml:trace contextRef="#ctx0" brushRef="#br1" timeOffset="213208.725">28855 14914 1662 0,'-8'-6'238'0,"0"4"-234"0,-1 2 127 15,1 0 80-15,-3 1-30 0,0 5-81 0,-3 1-11 16,0 3-6-16,3 5-2 0,-1-1-16 0,1 3-8 0,2 1-7 16,1 3 1-16,4-2-12 0,3 2-16 15,1 1-2-15,2-3 0 0,2-2-18 0,5 0-4 16,-1-1-13-16,7 0-4 0,-1-3-11 0,5-2-85 16,0-6-52-16,3 4-39 0,3-1-116 0,-3-7 6 15,1-1-106-15</inkml:trace>
  <inkml:trace contextRef="#ctx0" brushRef="#br1" timeOffset="213364.688">29087 15187 2475 0,'-10'8'175'16,"4"1"-53"-16,0 3 0 0,1-2-17 0,1 5-57 15,1 0-24-15,1 1-15 0,1 1-5 0,1-1-2 16,3 2-1-16,-2-1-4 0,2 4-57 0,-1-3-46 15,0 1-35-15,1-1-79 0,-3 1 6 0,-3-6-94 16</inkml:trace>
  <inkml:trace contextRef="#ctx0" brushRef="#br1" timeOffset="213985.481">29041 14554 2188 0,'-4'-5'233'15,"2"4"-228"-15,2 1 72 0,0 0 74 0,0 0-27 16,-1 11-89-16,1-2-8 0,1 2 1 0,2 3 0 16,-2 2-7-16,3-1-3 0,-2 0-1 0,3 1-1 15,1-4-2-15,3 0-3 0,1 0-3 0,3-5 1 16,1 2-4-16,2-7 1 0,1 1-1 0,0-3-1 15,2 1 1-15,-2-2 1 0,-3-4 1 0,-4-5 0 16,2 1 1-16,-2-2 1 0,-3 0-1 0,-2-2 1 16,1-1 0-16,-6-1 1 0,3 2 0 0,-3-1-1 15,0 1 1-15,-3 0 3 0,1 3 6 0,-2 2-2 16,-1 0 6-16,4 2 2 0,-4 4-2 0,1 2 0 16,-2 0 1-16,0 5-9 0,2 1-3 0,-2 2 0 15,-1 2-11-15,3 3-1 0,2 1-5 0,2 0-3 16,-2 1-4-16,6 5-98 0,0-1-59 0,1-1-62 15,1 5-126-15,3-1 9 0,-3-1-146 0</inkml:trace>
  <inkml:trace contextRef="#ctx0" brushRef="#br1" timeOffset="214320.714">29597 14822 2999 0,'9'-4'80'0,"3"3"-23"0,-3 1 0 15,8 0-3-15,-4 3-30 0,2 2-11 16,3 3-2-16,-2 3-3 0,-3 1 0 0,-1 5-1 0,-1 1-3 15,-5 5-1-15,3 4-1 0,-9 2-1 16,-1-1-1-16,-2 3 0 0,1 1 0 0,-4-4-2 16,0 3-1-16,-4-5-21 0,-4-4 1 0,5-2 0 15,-2-3-19-15,1-2-15 0,-1-5-16 0,3-3 0 0,-1-2-17 16,7-3-36-16,2-2-31 0,0 0-15 16,5-8-47-16,1-3 3 0,5-4-44 0</inkml:trace>
  <inkml:trace contextRef="#ctx0" brushRef="#br1" timeOffset="214489.073">29947 14807 2476 0,'-6'2'120'0,"-3"2"-22"0,1 1 0 15,-5 2-7-15,1 3-22 0,-3 1-9 0,0 4-7 16,-2 2-5-16,1-1-3 0,2 4 0 0,1 1-8 16,0 1-13-16,2-2-3 0,8 2 0 0,1 1-16 15,5-2-4-15,3 1-10 0,0-3-9 16,5 2-10-16,5-5-83 0,3 2-43 0,-1-6-26 0,3 0-107 15,3-5 5-15,-2-2-86 0</inkml:trace>
  <inkml:trace contextRef="#ctx0" brushRef="#br1" timeOffset="214740.433">30165 15197 2205 0,'5'-11'210'0,"3"2"-66"0,2-1 0 16,1-1-8-16,0 1-82 0,1-1-26 0,4 0-7 0,-1 4 4 15,-1-2 6-15,-2 1 1 0,-2 4 6 0,0 2 5 16,-3 2 0-16,2 3 0 0,-11 2 5 0,1 3-6 16,0 3 0-16,-8 4-2 0,2 0-6 15,-3 1-2-15,-1 4 0 0,-1-2-1 0,3 2-1 16,-2-1-8-16,0 2-3 0,3-4 1 0,1 1-8 16,1 1-5-16,5-2-2 0,-1 3-3 0,4-4-3 15,4 1-9-15,1-3-17 0,7 1-8 0,2-2-18 16,2-2-141-16,4-2-155 0,7-2 162 0,3-2 190 0,-1-4-191 15</inkml:trace>
  <inkml:trace contextRef="#ctx0" brushRef="#br1" timeOffset="-214570.751">30869 14825 3222 0,'6'-5'44'0,"1"2"-27"0,2 3-18 0,1 3-5 0,-2 1 3 16,0 5 0-16,-1 2-1 0,-2 2-1 0,-1 5-2 15,-3 0-16-15,-1 4-1 0,0 3-146 0,-2 3-111 16,0-3 136-16,1 0 148 0,0-3-150 0</inkml:trace>
  <inkml:trace contextRef="#ctx0" brushRef="#br1" timeOffset="-214447.477">30790 15075 2933 0,'23'-12'-155'0,"12"0"3"0,0 1-50 0</inkml:trace>
  <inkml:trace contextRef="#ctx0" brushRef="#br1" timeOffset="-214256.292">31668 15076 2723 0,'16'-3'58'0,"3"2"-19"0,-2 0-17 16,0-4-3-16,2 2-9 0,-2 1-19 0,0-4-96 15,3 1-60-15,-2 2-59 0,5-1-127 16,0 0 9-16,1 1-141 0</inkml:trace>
  <inkml:trace contextRef="#ctx0" brushRef="#br1" timeOffset="-214128.35">32317 15028 3155 0,'17'-5'17'0,"-2"0"-6"16,5 1-2-16,2-2-3 0,2 1-5 0,1-1-23 15,-1 1-38-15,-2 1-36 0,0 1-43 0,-1 0 3 16,-2 2-68-16</inkml:trace>
  <inkml:trace contextRef="#ctx0" brushRef="#br1" timeOffset="-213589.907">32670 14524 3089 0,'15'47'30'0,"0"14"7"15,2 5-18-15,-4 12-6 0,0 8 1 0,-5 6-3 16,-3 1-4-16,-7 11-3 0,-7 5 1 0,-4 7-3 16,-11 2-2-16,-9 7-64 0,-5-1-29 0,-9 6-27 15,-6 6-77-15,-11-3 4 0,-7-5-79 0</inkml:trace>
  <inkml:trace contextRef="#ctx0" brushRef="#br1" timeOffset="-197226.915">25266 4076 729 0,'-7'0'109'0,"2"0"-107"0,1 1 71 16,-1 0 65-16,1 2-71 0,3-2-17 0,0 4-24 15,1-5 8-15,0 0 3 0,0 0-27 16,0 0 8-16,1 0-3 0,0 0-1 0,23 10 9 16,-15-13-4-16,-1-1 2 0,3 1 2 0,2-3-5 15,-1-1 4-15,3-2 0 0,0 0 0 0,2-1 4 16,0 0 2-16,2 0 1 0,-1-1 1 0,1 3 2 16,2-4 2-16,0 1 0 0,-2 1 1 15,1 1 1-15,0-1-3 0,0 1-2 0,-2 2 2 16,-1-3-6-16,-1 2-7 0,-1 2-2 0,0-1 1 15,-1 2-9-15,0-1 0 0,-1 2-1 0,1 0-3 16,0 1 1-16,2 1-1 0,-4 0-1 0,3 1 0 16,0-2-3-16,-1 2 0 0,2-1 1 0,-2 2 0 15,1-2-2-15,0 0 1 0,2 2 0 0,1-1 1 16,-2-3 0-16,1 3 1 0,0-1 1 0,2 0-1 16,-2-1 3-16,0 2 0 0,2-1 0 0,-3 1 0 15,1-1 0-15,-2 1 0 0,1 1 0 0,-1-2 1 16,0 0-2-16,-2 2 1 0,-2-1-2 15,4-1 0-15,-4 0 0 0,3-1-2 0,-2 0-1 16,2 0 2-16,0-1-3 0,1 0 0 0,2-1 0 16,0-1 1-16,2 1-1 0,-1 0 0 0,0 3 0 15,1-4-1-15,-5 1 1 0,2 0 0 16,-1 2 0-16,-1-2 0 0,-1 0 1 0,-2 3-1 16,1-1 0-16,-3 2 0 0,3-3 0 0,-1 2 1 15,-2 0-1-15,3 2 0 0,-3-2 0 0,3 2 0 16,0-1-1-16,0 0 1 0,1 1-1 0,-1-3 0 15,1 2 0-15,1 0 0 0,-2-2 0 0,2 1 0 16,0 2 0-16,-3-1 0 0,1-4 0 0,-1 2 0 16,1 2 0-16,-3-1 0 0,1-1 0 0,1 2 1 15,-4-3-1-15,1 3 0 0,0 1 0 0,0 0 0 16,-1 0 0-16,1 1 0 0,-1 0 0 0,0 1 0 16,0 0 0-16,1 1 0 0,0-1 0 15,0 1-1-15,0-3 1 0,0 2 0 0,1 2-1 0,-2-4 1 16,2 1 0-16,-2-1 0 0,0 0 0 0,0 0 1 15,-1 1-1-15,0-1 1 0,1 0-1 0,-3 0 1 16,3 0-1-16,-4 0 1 0,2 0 0 16,0 0 0-16,-1 0-1 0,1 3 1 0,-1-2-1 15,-1-1 1-15,1 5-1 0,0-4 0 0,-1-1 1 16,2 4-1-16,0-3 0 0,0-1 0 0,1 2 0 16,0 2 0-16,1-4-1 0,1 1 1 0,0 1-2 15,0-2 2-15,1 1-2 0,0 0 2 0,2 0 0 16,-1-1 0-16,1 2 0 0,0-1 0 15,1 3 0-15,2-3 0 0,-1-1 0 0,2 2 0 16,-4-2 0-16,3 0 0 0,-1 0 0 0,0 0 0 16,-2 0 0-16,0 0 1 0,-1 0-1 0,0 1 1 15,-3 1 0-15,2-1 0 0,-3 3-1 0,1-3 1 16,2 0-1-16,-2-1 0 0,1 3 1 0,-2-3-1 16,4 0 0-16,-2 1 0 0,3 0 0 0,-2-1 0 15,1 3 0-15,-1-3 0 0,2 0 0 16,-1 0 0-16,-2 1 0 0,2-1 0 0,-1 0 1 0,-1 0-1 15,1 0 0-15,-2 0 0 0,2 0 0 16,-2 0 1-16,1 0-1 0,-1 0 0 0,1 0 0 16,-2 1 0-16,1-1 0 0,1-1 0 0,-2 1 0 15,0 1 0-15,0-1 1 0,0 0-1 16,0 1 1-16,1 0 0 0,-2-1 0 0,-1 3 0 16,1-1-1-16,0-2 0 0,0 3 1 0,0-1-1 0,-1 1 0 15,1-2 0-15,-1 5 0 0,0-3 0 16,1 0 0-16,0 2 0 0,-1-2-1 0,0 0 1 15,-1 2-2-15,0-2 2 0,1 1-1 0,-2 0 1 16,1 0 0-16,-1 1 0 0,0 0 1 0,1 0-1 16,-1 1 2-16,1-1-1 0,-2 1-1 0,0-2 1 15,1 2-1-15,-1-2 1 0,0 1 1 0,0 1 0 16,-1-1-1-16,0 0 0 0,2 0 0 0,-1 0 0 16,-1 1 1-16,0-1-1 0,0 1-1 0,0-1 0 15,0 1 1-15,0 0 0 0,0-2-1 0,0 2 1 16,0-2 0-16,0 1 0 0,0-2 0 0,0 1-1 15,0 0 1-15,0 1-1 0,0-2 1 0,-1 1-1 16,-1 1 0-16,1-1 1 0,1 1 0 0,-1-2 0 16,0 2 0-16,1-1 0 0,-2 0 0 0,1 2 0 15,1-2 0-15,-1 1-1 0,1 1 0 0,0-1 1 16,0 0-1-16,0 0 0 0,1 1 0 0,0 0 0 16,-1-1 0-16,0 0 0 0,0 1 1 0,0-2-1 15,0 1 1-15,0 0-1 0,0-1 2 16,0 1-1-16,0 0 0 0,0 1-1 0,0-1 1 15,0 3 0-15,0-2 0 0,2 0-1 0,-2-1 0 16,0 2 0-16,1 2 0 0,-1-5 1 16,0 3-1-16,0-4 0 0,0 4 1 0,0-3 0 15,0 2 0-15,-1-1 2 0,-1 0 0 0,2 1 2 16,-1 0 1-16,0 0-2 0,0-1 0 0,-1 0 2 16,1 0-2-16,1 1 0 0,0-2 1 0,0 3-5 15,0-3 2-15,-1 2 0 0,1-1 0 0,0 3-1 16,1-3 0-16,-1 1 0 0,0-1 0 0,0 1 1 15,1-2-1-15,-1-1 0 0,0 3 0 0,0-1-1 16,0 0 1-16,0 0 1 0,0 0 0 0,0-1-1 16,-1 1 0-16,0 0 0 0,0-2-1 0,-2 4 2 15,2-4-2-15,-1 5 1 0,0-3-1 0,1 1 1 16,0-1 1-16,-2 0-1 0,1 0 0 16,1 0 0-16,-2-1 0 0,1 1 0 0,1 2 0 0,-1-5 0 15,0 3 0-15,1 0 0 0,-1 0 0 16,0 0 0-16,1-3 0 0,-1 3 0 0,0 0 1 15,1-1-1-15,-1 2 0 0,0-4 0 0,1 3-1 16,-2 0 0-16,2-1 0 0,-1 0 2 16,0 1-2-16,0-2 0 0,1 4 0 0,-1-4 0 15,0 2 1-15,1 0-1 0,-2 0 1 0,2 1-1 0,-1-1 0 16,-1 1 0-16,2 0 0 0,-2-1 0 16,1 0 1-16,-1 2 0 0,1-3 0 0,0 3 0 15,-1-2-1-15,1 1 1 0,-1-3 0 0,1 5 0 16,-1-4 0-16,1 0-1 0,-1 1 1 0,2 2-1 15,-1 0 1-15,-1 0-1 0,1-2 1 0,-1 3-1 16,1-1 0-16,-2 1 1 0,0 0 0 0,1 1-1 16,-1-3 2-16,0 1-1 0,-1 2 0 0,0-2 1 15,0 1 0-15,0 0-1 0,-1 0 1 0,0 0 3 16,0 0-1-16,1 3-1 0,-1-5 3 0,0 2-1 16,-2 0 1-16,2-2 0 0,0 2-2 0,0-2 0 15,-2 1-1-15,1-2 0 0,0 4 0 0,-1-2-1 16,1 3-1-16,1 0 1 0,-1-5-2 0,1 5 1 15,1 1-1-15,0-1 1 0,-2 1 0 0,2-2-1 16,-1 0 0-16,1 1 1 0,0 0-1 16,-1 0-1-16,1 0 1 0,2 1 0 15,0-4 0-15,-1 2 5 0,2 0-5 0,-2-1 0 16,0 1 2-16,3 0-2 0,-3-1 1 0,3 1-1 16,-1 1-3-16,0-3 1 0,1 2 2 0,1-1 0 15,0 0 0-15,0 0 0 0,-1 1 1 0,0 0 3 16,1 2-3-16,0-3 0 0,-2 2 0 0,0 0 0 15,-1 1 0-15,2 0 1 0,0-1-2 0,-3 0 2 16,3 1 0-16,-4-1 0 0,3-1 0 0,-2 1 0 16,3 0 1-16,-3-2-1 0,1 2 0 0,3 1 0 15,-3-3 1-15,3 1-2 0,0 0 0 0,0-2 0 16,-3 2-1-16,3-2 2 0,-1 1-2 0,-1-1 1 16,-1 2 0-16,1 0 1 0,-3 0-2 15,4 3 2-15,-2-1-1 0,-2-1-1 0,1 1 2 16,2-3-1-16,-1 2 1 0,1 0-1 0,2 0 0 15,-2 0 0-15,0 0 0 0,2 1 1 0,0-3-1 16,0 3 0-16,0-1 0 0,2 1 0 16,-2 1 0-16,0 0 0 0,-2-1 0 0,1 1 0 15,0-1 1-15,-2 1-1 0,2 0 2 0,-3-1 0 16,2 0 2-16,0 0 0 0,0-1 1 0,1 0-2 16,-1 0 0-16,2 1 2 0,-4-1-3 0,4 0 0 15,-1-3-2-15,1 3 0 0,0 0 0 0,0-2 0 16,0 2 1-16,1-2-2 0,1 2 1 0,-2-2-1 15,2 2 0-15,0 0 0 0,1-3 1 0,-3 2 0 16,1 0-1-16,0 0 0 0,-1-1 1 0,1 4 0 16,-1-3 0-16,0-1 0 0,0 4-1 0,-1 0 0 15,0 0 0-15,-2 1 0 0,3-1 0 0,0 0 0 16,0 3 0-16,0-3 0 0,0 2 0 16,2-3 0-16,1 3 0 0,1-1 0 0,-2 3 0 15,2-3 0-15,-4 1 0 0,1 1 0 0,2 1 0 16,0-1 0-16,0 2 0 0,-1-2 0 0,1 1 0 15,-1 1-1-15,3-1 1 0,1 2 0 16,1-2-1-16,-4-1 0 0,3 1 1 0,-2-2 0 0,0 4 0 16,2-6 0-16,0 2-1 0,-2-3 1 15,2 1 0-15,2 0 0 0,-1 1 0 0,-1-2 0 16,3-1 0-16,-3 1 0 0,0-3 2 0,4 5-2 16,-3-2 0-16,2-1 0 0,-2 1 0 0,3 0 1 15,-1-4-1-15,0 3 0 0,-1 0 0 0,0-1 1 16,-1-4-1-16,0 2 1 0,2 3-1 0,-3-5 0 15,2 1 0-15,-1 0 0 0,2 2 0 0,-3-2 1 16,1 0-1-16,1-1 0 0,-2 0 1 0,0 0 0 16,-1 0 1-16,1-2-2 0,-1 1 1 15,0 0 0-15,0 0 0 0,-1-2 1 0,0 0-1 16,0 2-1-16,0-3 2 0,-2 1 0 0,2 0 0 16,-2-1-1-16,1 1 0 0,-3-2 0 0,0 0 0 15,0 0-1-15,0 0 1 0,1 0 0 0,0 0-1 16,1 0 1-16,-1 0-1 0,0 0 0 0,0 0 0 15,1 0 1-15,-1 0 0 0,1 0 0 0,1 0 0 16,-1 0 1-16,1 0-1 0,-1 0 0 16,1 0 0-16,-1 0 0 0,1 0 0 0,-1 0-1 15,1 0 1-15,-2 0 0 0,1-2 0 0,1 1 0 16,-1 0 0-16,1 0-1 0,-2-1 2 0,1 1-1 16,1 1 1-16,-1-1-1 0,1-2 1 0,-1 2-2 15,1-1 1-15,-1-1 1 0,1 1-2 0,-1 1 1 16,1-3-1-16,30-36 1 0,-33 40 0 0,0 0 0 15,0-1 0-15,1-1 1 0,0 0-2 0,1 0 2 16,-1 0-1-16,12-35 0 0,-13 37 1 0,0-3 2 16,0 2-3-16,10-25 0 0,-7 19 0 0,0-1 0 15,0 1-1-15,1-1 2 0,-1 0-2 0,0-2-1 16,2 2 1-16,-3 0 1 0,2 0 0 0,-3-3-1 16,4 1 3-16,-4-1-3 0,2 1 2 0,-3 1-1 15,0-1 0-15,1 2 0 0,-1-3-1 16,1 3 1-16,-1 0 0 0,0 1 0 0,0-2 0 15,0 2 0-15,0 1 0 0,-1-4 0 16,1 2-1-16,-1 0 0 0,1 0 0 0,0 1 0 0,0 1 1 16,0-3-1-16,1 0 0 0,0 2 0 15,2-2 0-15,-2 1 0 0,0-1 0 0,3-1-1 16,-1 0 0-16,0-1 1 0,-1 3 0 0,3-4 0 16,-2 1 0-16,1 0 1 0,-2 1 0 0,2 1 0 15,-3-3-1-15,3 4 0 0,-2-2 0 0,1 3 0 16,-1-3-1-16,0 2 1 0,2 1 0 0,-3-3 0 15,2 3 0-15,-1-1 0 0,0 1-1 0,0-1 1 16,-2 2 0-16,0-2 1 0,0 0-1 0,0 2 0 16,1-3 0-16,2 2 0 0,-1 0 2 0,1-3-2 15,2 2 0-15,1 0 0 0,-2-2 0 0,0 1-1 16,0-1 1-16,-1 0 0 0,2 1 0 16,1 0 0-16,-5 1 0 0,1 0 0 0,2 2 0 15,1-2 1-15,-1 0 0 0,1 0-1 0,-3 2 0 16,-2-3 1-16,3 1 0 0,0 0 0 0,-1-1 0 15,-2 0-1-15,1 1 0 0,0 1 0 16,-1-2 0-16,4 2 0 0,-3 0-1 0,3-2 1 16,1 3-1-16,-2 0-1 0,1-3 2 0,0 2 0 15,1-1-1-15,2 2 0 0,-1 0 0 0,0-2 1 16,-1 2 0-16,0 0 0 0,1-1 0 0,-1 2 0 16,-1 0 0-16,0 0 1 0,-2 1-1 0,-1-1 0 15,2 2 0-15,-1 0 0 0,0 1 0 0,-2 2 0 16,0 0 0-16,0 0 0 0,0 0-1 0,0 0 1 15,1-2-1-15,0 1 0 0,0 0 0 0,1 0 0 16,-1-1 0-16,0 1 0 0,0 0 0 0,2 1 0 16,-1-1 1-16,1-2-1 0,35-14 0 0,-38 17 0 15,1 0 1-15,0 0 0 0,1 0-1 0,-1 0 1 16,0 0-1-16,0 0 1 0,1 0 0 0,-1 0 0 16,1 0 3-16,1 0-3 0,-1 0 0 0,1 0 0 15,35-5 0-15,-38 5 0 0,1 0-3 0,0 0 3 16,1 0-3-16,-1 0 2 0,1 0 1 0,1 0 0 15,37-1 0-15,-40 1 0 0,2 0 0 16,-1 0-1-16,0 0 0 0,0 0 1 0,2 0-2 16,-1 0 1-16,37 10 1 0,-39-10-1 0,1 0 1 15,0 0 0-15,0 0-1 0,1 1 1 16,-1 0-1-16,1 2 1 0,1-2 0 0,35 14-1 16,-38-15 1-16,12 7 0 0,-6-6 0 0,1 3 1 15,-2-1-1-15,1 0 0 0,2 0 0 0,-1 0 0 16,-3 0 0-16,0 1 0 0,2-2 0 0,-1 2 0 15,0 1 0-15,-4-3 0 0,2 2 0 0,-1 1 0 16,1-3 0-16,1 3 0 0,-2 0 0 0,0 0 0 16,1 1-1-16,1-2 1 0,-2 2 0 0,3-1-2 15,-1 0 1-15,-1 0 1 0,1 0-1 0,-1 0 1 16,2 0 0-16,2 1 0 0,-2-1 0 16,2 1 0-16,-4-1 0 0,3 1 0 0,0 0 0 15,-1 0 0-15,-2 4 1 0,-2-2-1 0,1-1 0 16,-2 2 0-16,4-2 0 0,-3 1 2 0,0 0-2 15,2-2 0-15,-1 2 0 0,2-1 1 16,-3-2-1-16,0 4 0 0,3-3 0 0,-4 0-1 16,3 3 1-16,-2-3 0 0,1 2 0 0,-2 0 0 15,3-1 0-15,-1 1 0 0,0 0 0 0,-1 1 0 16,1 0 0-16,-1-1 0 0,1 1 1 0,-2-2-1 16,2 2 0-16,-2-2 1 0,0-1-1 0,0 2 0 15,1-1 0-15,2-1 0 0,-1 2 0 0,1-1 1 16,-2-1-1-16,3 3 0 0,-1 1 0 0,0-3 0 15,-1 2 0-15,1 0 0 0,-1 0 0 0,1 0 0 16,-1 1 0-16,-1-1-1 0,1 0 1 0,0 1 0 16,-1 1 0-16,2 1 0 0,-1 0 0 0,0-2 0 15,0 2 0-15,2-1 1 0,-2 0-1 0,2 2 0 16,0-2 0-16,1 0 0 0,-2 0 0 0,1 1 0 16,1-1-1-16,-1 2 1 0,-1-1-1 0,0 0 0 15,0 1 1-15,-1-1 0 0,0 0 0 0,1 1 0 16,-2-2 1-16,0 0-1 0,0 1 1 15,1-1-1-15,-1 1 0 0,0-1 0 0,0-2 0 16,0 1 0-16,1-1 0 0,0 2 0 0,-1-3 0 16,2 0 1-16,-2 0-1 0,2 1 1 15,-1 0 0-15,-1 0 0 0,1 2 0 0,-2-4 0 16,1 3 0-16,-1-3 0 0,1 3-1 0,-1-2 1 16,0 0-1-16,0-3 1 0,0 3-1 0,1-3 0 15,0 1 1-15,-1-2 0 0,2-1-1 0,-2 2 1 16,1 0 0-16,0 1-1 0,2-2 1 0,-2 2 0 15,0-2-1-15,2 3 0 0,-2-4 1 0,0 2-1 16,2 0 0-16,-1-3 2 0,-1 2-1 0,0 1 0 16,2-3 0-16,-2 2 0 0,0 1 1 0,1-2 0 15,-1 1 0-15,0 1-1 0,0 0-1 0,2 1 2 16,-2 0-2-16,0 1 2 0,0-1-1 0,1 0-1 16,-1 0 0-16,1 0 1 0,0 2 0 0,-1-5 1 15,1 4-1-15,0-3-1 0,0 3 1 0,1-1 0 16,-1 1-1-16,2-2 0 0,-2 1 0 0,1-2 0 15,0 2 0-15,0-1 1 0,-1-1-1 16,1 1 0-16,-1-4 0 0,1 3 1 0,-1 2 0 16,1-4 0-16,-1 0-1 0,-1 0 1 0,3 3 0 15,-2-3 0-15,1 2 0 0,-2-1-1 16,2-1 1-16,-2-1 1 0,1 2 0 0,-2-3-1 0,0 0 0 16,0 0 0-16,0 1 1 0,2 0 0 0,-1 0-1 15,0 1 0-15,0-1 0 0,1 1 0 16,-1 0 0-16,0-2 0 0,0 1 0 0,0 0 0 15,2 0 1-15,-1 1-2 0,1-1 2 0,-1 0-1 16,38 20 0-16,-40-21 0 0,0 0-1 0,1 0 0 16,0 0 1-16,0 0-1 0,1 0 1 0,-1 0 0 15,0 0-1-15,2 0 1 0,-1 0-1 0,35 0 1 16,-29-1-1-16,-2 0 0 0,0-2 0 0,1 2 0 16,-1-3 0-16,-1 2 0 0,2-1 1 0,-3 1-1 15,1-2 2-15,2 2-2 0,-2-1 1 0,-2 1 0 16,2-2 0-16,3 0 0 0,-1 1 0 0,0-2 0 15,2 1-1-15,-3 0 1 0,2-1-1 0,-1 2 0 16,2-1 0-16,-2-2 0 0,-1 2 0 16,2-1 0-16,-1-1 0 0,2 1 0 0,-1 0 0 15,2-1-1-15,-2-2 0 0,1 2 0 0,1 0 1 16,0-4-1-16,0 3 1 0,1-2 0 0,-1 1 0 16,1-2 1-16,-1 1-1 0,1 0 0 15,0 1 1-15,0-1 0 0,0 0-1 0,-1 1 0 16,1 2 0-16,2-4-1 0,-2 2 1 0,-1 0 0 15,1 0 0-15,0 1 0 0,0 0-1 0,1-1 1 16,1 0 0-16,1 0-1 0,0 1 0 0,1-2 1 16,1-1-1-16,-1 0 0 0,1 0 1 0,1 2-2 15,2-2 1-15,-3-1 1 0,0 0 0 0,2-2-1 16,-1 2 1-16,3 0 0 0,-1 0 0 0,0-1 0 16,1 1 0-16,1-2 0 0,1 3-1 0,0-2 1 15,1-3 0-15,0 3-1 0,-1-2-1 0,2 1 2 16,-1-1 0-16,3-2 0 0,-1 0 0 15,-1-1 0-15,2 2 0 0,-3-5 0 0,1 4 0 16,0-2 0-16,-2-1 0 0,1 2 0 0,1 1 0 16,-1-1 0-16,2 1 0 0,0 2 0 0,-2-2 0 15,2 3-1-15,-2-1 0 0,1 0 0 0,-1 0 1 16,-1 0 0-16,0-1-1 0,2 3 1 16,-1-2 0-16,1-2 1 0,-1 3-1 0,1 0 1 15,-2 0-1-15,0 2 0 0,-2-2 0 0,0-1 0 16,-1 1 0-16,0 2 0 0,-2-2-1 0,3 0 1 15,-2 2 0-15,1-1-1 0,2 1 0 0,-1 1 0 16,-1-1 1-16,1 1 0 0,1 2-1 0,-3-1 1 16,2-1 0-16,0 2-1 0,-2 1 1 0,3-1 0 15,-1 0 0-15,1 3-1 0,0-4 1 0,-1 2-1 16,2 1 0-16,-1-3 1 0,0 2-1 0,-1-1 0 16,1 0 1-16,-3 0-1 0,3 1 1 0,1-2 0 15,-3 0 0-15,3 1 0 0,0 0-1 0,2 0 1 16,-1 0-1-16,3 2 0 0,-2 0 1 0,3 0-1 15,-1 0 0-15,0 1-1 0,-2-3 1 0,2 5 1 16,-1-3-1-16,1 1 0 0,-2-2 1 16,0 4 0-16,-1-1 0 0,-1-3 0 0,1 3 0 0,-2-2 0 15,-2 1-1-15,2-3 1 0,2 5 0 0,0-3 0 16,-1 1 0-16,3 0-1 0,-2 0 1 0,1 0 0 16,2 1 0-16,-2 0 0 0,0-1 0 0,-2-1 0 15,1 1 0-15,1 0 0 0,1 3 0 0,-3-3 0 16,0 1 0-16,1 2 0 0,0-4 0 0,-2 3 0 15,-2 0 0-15,0-2 0 0,1 3 0 0,-1-1 0 16,0 1 0-16,-3-4 0 0,1 5 0 0,0-1 0 16,1-2 0-16,-1 0 0 0,-1 2 0 0,-1-1 0 15,2 2 0-15,-1-3-2 0,0 3 0 0,1-1 3 16,1 2-1-16,-1-2 0 0,-1 1 0 0,0 1 0 16,0-1 0-16,-2-2 3 0,0 3-3 0,0-1 0 15,-3 0 0-15,0 1 0 0,-1 0 0 0,1 1 1 16,0-1-1-16,-2 1 0 0,-4 2 1 0,1-2-1 15,1 3 0-15,-2-3 0 0,0 4 0 0,-2-1 0 16,-1 1 0-16,1 0 0 0,0-1 0 16,-1 3-1-16,-2-5 1 0,1 7 0 0,0-4 0 0,0 1 0 15,-3 0 0-15,1 1 1 0,-2 3-1 16,2-2 1-16,-3 2-1 0,2-3 1 0,-2 2 0 16,0-1 0-16,1 1 0 0,-1 0 0 0,0-1-1 15,-2-2 0-15,1 3 1 0,-1 0 1 0,-1-2-1 16,-1 2-1-16,2-1 2 0,-1 1-2 0,-2-2 2 15,2 2-1-15,-3-2-1 0,1 3 1 0,0-4 0 16,1 2 0-16,-2 0 0 0,0-1-1 16,0 1 1-16,-1 1 1 0,0-3 0 0,0 1-1 15,-1 3 1-15,-1-4-1 0,-2 2 1 0,2 2 0 16,-1-5-2-16,0 3 0 0,-1 0 2 0,0-2-1 16,1 0-1-16,1 3 1 0,-1-3-1 0,2-1 0 15,-3 3 1-15,4-1-1 0,0 0 0 0,1 0 0 16,-4 2 0-16,3-5 0 0,1 3 0 0,-2 1 0 15,3-1 0-15,0-1 1 0,-4 0-1 0,1 2 1 16,1-2-1-16,-3 1 0 0,2 2 1 0,-2-3 0 16,0-1 0-16,-3 2 0 0,3 0 0 0,0-2-1 15,1 2 1-15,0-2-1 0,0 1 0 16,-1-1 1-16,0 2-1 0,1 1 1 0,1-3-1 0,-2 2 1 16,0-1-1-16,0 2 1 0,-1 0-3 15,1 0 2-15,1-1-1 0,-2 1 1 0,0-2 0 16,0 1 0-16,2 2 0 0,-2-3 0 0,1 0 3 15,1 1-3-15,-1 0 1 0,3 1-1 0,1-2 1 16,-1 1-1-16,2-1 1 0,2 0-1 0,1 0 2 16,-2-1-2-16,2 0 0 0,-1 0 0 15,-2 0 2-15,2 1-1 0,-3-2-1 0,1-1 0 16,-2 2 0-16,0 0 1 0,0 1 0 0,-1-2-1 16,-1 2 0-16,1-2 0 0,0 2 0 0,-1-1 0 15,1 1 1-15,1-1-1 0,0 1 1 0,1-2-1 16,0 1 1-16,0 1-1 0,0-2 0 0,2 0 0 15,-2 1 0-15,0-2 0 0,-1 3 0 0,1-2 0 16,-1 4 0-16,1-4 0 0,-1 3 0 0,0-2 1 16,0 2-1-16,-2-1 1 0,2 0-1 0,-1 2 0 15,-2-2 0-15,2 1 0 0,-2-2 0 0,2 1-1 16,0 1 1-16,1-1 1 0,-3-1 0 0,1 2-1 16,3-2 1-16,-1 1 0 0,1-1 1 0,-1 0-1 15,-1 0-1-15,1 1 0 0,0-2 0 16,0 1 1-16,1 1-1 0,-1-1 0 0,-1 1 0 15,-2 3 0-15,3-6 0 0,-2 2 1 0,-1 0-1 16,3 0 0-16,-1 0 0 0,-2 0 0 16,0-4 0-16,3 4 0 0,-1 1 0 0,1-1 0 0,-1-1 0 15,-1 3 1-15,1-3-1 0,-2 0 1 16,2 3 0-16,-2-2-1 0,0-1 1 0,0 1 0 16,-1 1 0-16,3-4-1 0,-4 3 0 0,2 0 0 15,1-1 0-15,0 2 0 0,2-1 0 0,0-1 1 16,1 1-1-16,-1-2 0 0,0 4 1 0,2-4 0 15,-2 2 0-15,1-1 0 0,-2 2 0 0,1-1 0 16,0-1-1-16,2 3 0 0,1-2 0 0,-3 1 0 16,1-1 0-16,-1 1 0 0,-2-2 0 0,2 3 0 15,0-3 0-15,-3 0 1 0,2 1-1 0,1-1 0 16,1 0 1-16,-1 3 0 0,0-2-1 0,1-1 0 16,-1 3 0-16,1-1 0 0,-1 1 0 15,0-2 0-15,0 3 0 0,1-3 1 0,0 2-1 16,1-2 0-16,0 1 1 0,0 0 0 0,0 0 0 15,1-1 1-15,-1 1 0 0,2 2 0 0,-2-2-1 16,0 1 1-16,1-2-1 0,-2 3 1 16,0-5 0-16,0 5 0 0,-1-3-1 0,1 1 0 15,0-1 1-15,-1 2 0 0,0-3-1 0,-1 3 0 16,1-4 0-16,1 2 0 0,-1 1 1 0,-1-2-1 16,1 1-1-16,2-2 1 0,-1 1-1 0,-1 2 0 15,3 0 0-15,-2 2 0 0,0-5 1 0,2 5 0 16,-5-2 2-16,4-2-2 0,-1 4 1 0,1-3 0 15,-2 3 1-15,0-3-1 0,0 1-1 0,-2-2 1 16,4 2-1-16,-3-1 1 0,1-2-1 0,-1 2 1 16,1-5-1-16,1 1 0 0,1 3 0 0,0-1-1 15,1 0 1-15,-1-1 0 0,1-1 0 0,-1 1 0 16,2 0-1-16,-2 2 1 0,1-2 1 0,-1-1 0 16,-1 1-2-16,1 1 2 0,0 2-2 0,-1-4 0 15,0 3 0-15,0-3 0 0,-1 3 0 0,1-2 1 16,1 1-1-16,-1 3 0 0,2-5 0 15,-2 4 0-15,1 1 0 0,1-2 0 0,-2 2 0 0,0-4 0 16,1 2 0-16,-2 1 0 0,1-1 1 16,-1-1 0-16,0 4-1 0,1-5 0 0,3 7 1 15,-3-4 0-15,-1 1-1 0,1 0 1 16,-1-1-1-16,-1 1 0 0,0 0 1 0,1 0-1 16,-5-1 0-16,3 2 0 0,0-1 0 0,0 2 0 15,-1 0 0-15,2-1 0 0,0 3 0 0,-1-3 0 16,2 3-1-16,-1 0 0 0,-1 0 1 0,1 1-1 15,1-1 0-15,-1 2 0 0,-1-1 1 0,2 3-1 16,0-2 1-16,0 2 0 0,0 1 0 0,0 0-1 16,1-1 1-16,0 2 0 0,0-1 0 0,0 0 0 15,2 1-1-15,-1-1 1 0,0 0 0 0,1-1 0 16,-1-1 1-16,1-1-1 0,0 1 1 0,1-1-1 16,-2-1 1-16,0 1-1 0,4-1 0 15,-1 0 1-15,3 3-1 0,-2-4 1 0,0 1-1 16,2-1 1-16,0 0 0 0,0 1 0 0,-1-6-1 15,2 2 1-15,-4-3 0 0,6 3 0 0,-3-2 0 16,3 0 0-16,2-1 0 0,-1-2 0 0,-1 3 0 16,3-3-1-16,2 1 0 0,-5 0 1 15,4 0-1-15,-3 0 0 0,2-2 0 0,-2 2 2 16,2 0-1-16,-1 1 0 0,-1-2 1 0,3 2 0 16,-2 1 0-16,1-4 0 0,-1 3-1 0,3 1 1 15,-2-3 0-15,2 2-1 0,1 1-1 0,0-4 1 16,1 3 0-16,1-2-1 0,-1 3 0 0,1-3 0 15,1 0 0-15,0 2 0 0,0-1 1 0,-1-1-1 16,2 0 1-16,-1 1 0 0,1-1 0 0,0 2-1 16,0-3 1-16,1 0 0 0,0 2-1 0,0-2 0 15,1 0 0-15,0-1 0 0,1 0 0 0,-1 0 1 16,2-1-1-16,-1 0 1 0,1 0 0 0,-2-1-1 16,1 2 1-16,1-1 0 0,0 0-1 15,-3 0 0-15,3-2 1 0,-2 1 0 0,2-1 1 0,-1 1-2 16,1-2 1-16,0 0 0 0,-1 1 0 15,0-2 0-15,1 0-1 0,1-1 0 0,-4-1 0 16,4 2 0-16,-1-1 0 0,1 1 0 16,1-1 0-16,2 0 0 0,-1 0 1 0,1 1-1 15,1-2 1-15,-3-1-1 0,1-1 0 0,-1 3 1 16,1 1-1-16,-2-2 1 0,1 1-1 0,-1 1 0 0,0-1 1 16,1 2 0-16,-2 2-1 0,2-6 0 15,-2 4 0-15,4 0 0 0,-2-1 0 0,1 0 0 16,1 0 0-16,-3 1-1 0,4-1 1 0,-3 1 0 15,1-1 0-15,-2 2 0 0,1-1 0 0,1-2 0 16,-1 2-1-16,3-1 1 0,1 2-1 0,-1-2 1 16,1 0 0-16,0-2 0 0,-1 3-1 0,1 0 1 15,-1 0 0-15,-1-2 0 0,-1 2 1 0,0 1-1 16,-1-4 1-16,0 5-1 0,0-2 1 16,-2-1 0-16,1-1-1 0,1 0 0 0,0 1 0 15,2 0 0-15,-2 1 0 0,-2-3 0 0,4 1 0 16,-1 0 1-16,0 2-1 0,1-2 0 0,-5-2 0 15,1 2 0-15,3-1 0 0,-1 2 0 0,-2-3-1 16,2 4 1-16,0-5 0 0,0 5 0 0,1-3 0 16,1 1-1-16,0-1 1 0,0 3 0 0,1-3 0 15,-3 5 0-15,0-4 0 0,0 2-2 0,-1-1 2 16,-1 3 1-16,0-2 0 0,0 1-1 16,-1 0 0-16,1 0 2 0,1 1 0 0,-3 1-2 15,3-3-1-15,-2 1 1 0,39-6-4 16,-37 7 4-16,-4-1 0 15,-2 0 0-15,2-2 0 0,-1 3 0 0,-1-1 0 16,3-2 0-16,-4 3 0 0,1-1 1 0,0 1-1 16,2-2 1-16,-2 2-1 0,3-2 1 0,-1 3-1 15,-1-3 0-15,2 2 0 0,-1-1 0 0,1 1 0 16,-1 2 0-16,2-4 0 0,-2 3 0 0,1-2 0 16,-1 2 0-16,2-1 0 0,-3 0 0 0,-1 2 0 15,1-3 0-15,0 1 0 0,-1 1 0 0,1 0 4 16,-2 0-4-16,1 0 0 0,0-1 0 0,0 2 0 15,0 0 0-15,1 0 1 0,0-1-2 0,0 1-1 16,0-2 2-16,-2 0 0 0,2 1 0 0,0 0 0 16,-1 0 0-16,-2-1 0 0,3 1 0 0,-3 1 0 15,1 0 0-15,0 0 0 0,0-1 0 16,-2 1 0-16,0 0 1 0,0 0-1 16,2 0 1-16,-1 0-1 0,0-3 0 0,-2 3 0 15,1-1 0-15,1 0 0 0,0 1 0 0,-1-1-1 16,0 0 1-16,-2-2 0 0,1 3 0 0,2-1 0 15,1-3 0-15,-2 2 0 0,1-1 0 0,1 2 0 16,-2 0 0-16,1-3 1 0,1 3-1 0,-3 0 0 16,0-1 1-16,2 1-1 0,-1 1 0 0,-1-2 0 15,3 2 0-15,-2 0 0 0,0-4 1 0,0 3-1 16,0-1 0-16,-2 1 0 0,-2 0 0 0,-2 1 1 16,0 0-1-16,2 0 1 0,-1 0-1 0,0 0 0 15,0 0 0-15,1 0 1 0,-1 0-1 0,0 0 0 16,2 0 0-16,-1-1 0 0,0 1 0 15,1-1 0-15,-1 1 0 0,1 0 0 0,-1 0 0 16,37-12 1-16,-39 12 0 0,0 0-1 0,0 0 0 16,0 0 0-16,0 0 0 0,1 0 0 0,0 0 0 15,0 0 0-15,0 0 0 0,1 0 0 0,-1 0-1 16,0 0 1-16,0 0 0 0,1 0 0 0,-1 0 0 16,0 0 0-16,0 0 0 0,1 0 0 0,-1 0 0 15,0 0 0-15,0 0 0 0,1 0 0 16,-1 0 1-16,0 2-1 0,0-1 0 0,0 0 0 15,1 0 0-15,-1 1 0 0,0-1 0 0,0 1 0 16,1 0 0-16,-1-2 0 0,0 1 0 0,0 0 0 16,1 0 0-16,-1 0-1 0,0 1 1 0,0-1 0 15,1 1 0-15,-1 0 0 0,0-2 0 0,0 1 0 16,0 0 0-16,1 0 1 0,-1 1 0 0,0-1-1 16,0 0 0-16,1 1 0 0,-1 0 0 0,0-2 0 15,0 1 0-15,1 0 0 0,-1 0 0 0,0 1 0 16,0-1 1-16,0 0-1 0,-1 0 1 0,2 2 0 15,-2-2 0-15,0-1 0 0,0 1 0 0,0 1 0 16,0-1-1-16,0 0 0 0,0 0 1 0,0 0-1 16,0 2 0-16,0-2 0 0,0-1 0 0,0 1 0 15,0 1 0-15,0-1 0 0,0 0 1 16,0 0-1-16,0 1 1 0,0 0-1 0,0-1 1 16,0-1-1-16,0 2 1 0,0-1-1 15,0 0 0-15,0 0 0 0,0 0 0 0,0 1 0 0,0 0 0 16,0-1 0-16,0-1 0 0,0 2 0 0,0-1 0 15,0 0 0-15,0 0-1 0,0 1 1 0,0-1 0 16,0 0 1-16,0 1-1 0,0 0 0 16,0-2 0-16,0 1 1 0,-2 0-1 0,2 0 0 15,-1 1 1-15,1-1-1 0,0-1 1 0,-1 1-1 16,1-1 0-16,-1 3 0 0,1-2 0 0,-1-1 1 16,1 1-1-16,0-1 0 0,0 1 0 0,0 1 0 15,-2-1 0-15,2 0 0 0,0 0-1 0,0 2 1 16,0-2 0-16,0-1 0 0,0 1 0 0,0 0-1 15,0 1 1-15,0-1 0 0,0 0 0 0,0 0 0 16,0 2 0-16,0-2 0 0,0-1 0 0,0 1 0 16,0 0 0-16,0 1 0 0,0-1 0 0,0 0 0 15,0 0 0-15,0 2 0 0,0-2 0 0,0-1 0 16,0 1 1-16,0 1-1 0,0-1 0 16,0 0 1-16,0 0-1 0,0 1 0 0,0-1 0 0,0 1 0 15,0-2 0-15,0 0-1 0,0 1 1 16,0-1 0-16,0 0 0 0,0 0 0 0,0 2 0 15,0-2 0-15,0 0 0 0,0 1 1 0,0 0-1 16,0-1 0-16,0 0 1 0,0 1 0 0,0-1-1 16,-1 0 0-16,1 2 0 0,0-2 0 0,-1 0 0 15,1 1 1-15,-1-1-1 0,1 0 1 0,0 0 0 16,0 0-1-16,-2 0 0 0,2 2 0 0,0-2 1 16,0 0-1-16,0 2 0 0,0-2-1 15,-1 0 1-15,1 0 0 0,0 1 0 0,0-1 0 16,0 0 0-16,0 0 0 0,0 1 0 0,0-1 0 15,0 1 0-15,0-1 0 0,0 0 0 0,-1 2 0 16,0-2 3-16,1 1-3 0,-2 0 1 0,1-1-1 16,1 2 0-16,-1-2 0 0,1 2-1 0,0-2 1 15,-1 0-1-15,1 1 1 0,-1-1 0 0,1 1 0 16,0-1 0-16,-2 1 0 0,2 1 0 0,-1-2 0 16,1 0 0-16,-1 1 0 0,1 0 0 0,-1-1 1 15,1 3-1-15,0-2 0 0,-2-1-1 0,1 0 1 16,0 1 0-16,1-1 0 0,-1 1 1 0,1 0-1 15,-2 1 0-15,2-1 0 0,0 0 0 0,0 0 0 16,0 2-1-16,0-2 1 0,0-1 0 0,0 1-1 16,0-1 1-16,0 2 0 0,0-2 0 15,-1 1-1-15,1 0 1 0,0 0 0 0,-1 1 0 16,1 0 0-16,-1-1 1 0,1-1-1 0,0 0 1 0,0 1 1 16,0 1-2-16,0-1 0 0,0-1-1 15,0 1 1-15,0 0-1 0,0-1 1 0,0 2-1 16,0-2 1-16,0 2 0 0,0-1 0 15,0-1 0-15,0 2 0 0,0-1 0 0,0 0-1 0,0 0 1 16,0 0 0-16,0 1 0 0,0 0 0 16,0-1 0-16,0-1 0 0,0 2 0 0,0-1 0 15,0 0 0-15,0 0 0 0,0 1 0 0,0-1 0 16,0 0 0-16,0 2 0 0,0-3 0 0,0 1 0 16,0 0 0-16,0 0-1 0,0 0 1 0,0 2 0 15,0 1 0-15,0-3 0 0,0 1 0 0,8 37-1 16,-8-39 1-16,0 1 0 0,0 1 0 0,0 0 0 15,0-2-1-15,0 1 1 0,0 0 0 0,0 0 0 16,2 2 0-16,-2 0 0 0,1-1 0 0,0 0 0 16,0 1 0-16,1-1 1 0,-2 2-1 0,1-4 0 15,-1 1 1-15,1 0-1 0,-1 2 0 0,1-2 1 16,0 3-1-16,1-3 0 0,-1 1 0 0,0 1 0 16,0-1 0-16,1 2 0 0,-1-3-1 15,0 2 1-15,0-1 0 0,1 1 0 0,-1 0 0 0,0-1 0 16,0 0 0-16,0 0 0 0,1 2 0 0,-1-3 0 15,0 2 0-15,0-1 0 0,1 1 0 16,-1 0 0-16,0-1 0 0,0-1 0 0,2 0 0 16,-1 0 0-16,1 1 1 0,-1-1-1 0,1 1 0 15,-1 0 0-15,1-2 0 0,-1 2 0 16,1-1 0-16,35 29 0 0,-38-30 0 0,0 0 0 0,1 0 0 16,0 0 0-16,1 1 0 0,-1-1 0 15,0 0 0-15,0 1 0 0,0 1 0 0,1-1 0 16,0-1 0-16,1 0 0 0,-1 1 0 0,1 0 1 15,-1 1-1-15,0-2 0 0,1 0 0 0,35 9 1 16,-38-9-1-16,0 0 0 0,1 0 0 0,1 0 0 16,-1 0 0-16,0 2 0 0,0-1 0 0,1 1 0 15,-1 0 0-15,0-2 1 0,0 1-1 0,2 0 1 16,-1 0-1-16,1 1 0 0,-1-1 0 0,1 0 1 16,-1 1-1-16,1 0 0 0,-1-2 0 0,1 1-2 15,-1 0 2-15,0 0 0 0,37 23 0 0,-39-24 0 16,0 0 0-16,0 0-1 0,1 1 1 0,0 0 0 15,0 1 0-15,1 0 0 0,-1-2 0 0,0 1 0 16,0 0 0-16,1 1 0 0,-1 0 0 16,0 1 0-16,0 0-1 0,2-1 1 0,-1 0 0 15,1 0 0-15,-1 2 1 0,-1-3-1 16,1 2 0-16,0-1 0 0,25 38 1 0,-27-40-1 0,0 0 0 16,0 1 1-16,0-1-1 0,1 1 0 15,1 1 0-15,-1-1 1 0,0 0-1 0,0 0 0 16,1 0 1-16,-1 2-1 0,0-2 1 0,0 2 0 15,1-1-1-15,-1 1 0 0,7 35 0 0,-8-38 0 16,0 0 0-16,0 1 1 0,0 0-1 0,0 1 0 16,0-1 2-16,0 0-2 0,2 0 1 0,-2 2 0 15,0-2-1-15,0 0 1 0,0 2-1 0,0-1 1 16,0 2 0-16,0-3-1 0,0 2 2 0,1 36-1 16,-1-39 0-16,0 2 0 0,0 0 1 15,0-2-2-15,0 1 2 0,0 0-1 0,0 0 1 16,0 2-2-16,0-1 2 0,0 2-1 0,0-3 0 15,0 2 0-15,0-1 0 0,-9 36 4 0,9-38-4 16,0 2 0-16,0-1 2 0,-1 0-2 16,0 0 1-16,0 1 1 0,-1-1-3 0,1 3 0 15,0-3 1-15,0 1 0 0,-1 1 1 0,-27 36-1 16,29-39 1-16,0 0-1 0,0 0-1 0,0 1 0 16,-1-1 1-16,-1 2-1 0,1-1 0 0,0 0 1 15,0 0-1-15,-1 1 2 0,0-1-1 0,-1 1 0 16,-35 28 0-16,33-25 0 0,-3-3 0 0,3 2-1 15,-3 2 0-15,2-5 0 0,0 2 1 0,0 1-1 16,0-1 0-16,1-1 0 0,0 1 0 0,1 0 0 16,-1 0 0-16,0-3-1 0,0 3 0 0,0-3 2 15,0 4 0-15,-1-1 0 0,1-2 1 0,-1 1-1 16,0 0 1-16,-1 1 3 0,-1-2-4 0,1 0 1 16,-3-1-1-16,0 3 2 0,0-3-2 0,0 1 0 15,0 0 0-15,-1 0 1 0,0 2-2 0,0 2 1 16,1-5-1-16,-1 1 0 0,1 0 0 15,-2 0 0-15,0-1 1 0,-1 0-1 0,2 0 2 16,-1 0-1-16,-1 2 0 0,0-2 1 0,-2 0 0 16,4 0-1-16,0 0 0 0,-3 0 1 15,1 0-1-15,2 0 1 0,-2-3-2 0,3 2 2 16,-2 0 0-16,0-2 0 0,-3 1 0 0,1-2-2 16,0 2 1-16,-3-2-1 0,3 3 0 0,-4 1 0 15,4-3 0-15,-2 2 0 0,0-2 0 0,-1 3 0 16,1-3 0-16,-1 0 1 0,0 0-1 0,1 0 1 15,-1-1-1-15,-1 2 1 0,1 1-1 0,1 0 0 16,1 1-1-16,-1-2 0 0,1 4 0 0,1-1 0 16,-1-1 0-16,1 2 1 0,2-1-1 0,-3 3 1 15,1-4 0-15,1 1 0 0,2-1 0 16,-3 3 0-16,1-3 0 0,-1 0 0 0,-2 0 0 16,2 0 0-16,0 1 0 0,-4-1 0 0,1 1 0 15,-1-1 0-15,-2 0 0 0,-1 0 0 0,0 2 0 16,0 1 0-16,-1-3 0 0,1 1 0 0,-1-1 0 15,1 2 0-15,0 1 1 0,0-1-1 0,1 0 0 16,-1-2 1-16,0 3-1 0,2-3 0 16,-2 1 1-16,0-1-1 0,3 0 1 0,2 0-1 15,-1 0 0-15,-1 0 0 0,2 1 0 0,-2-1 0 16,1 0 0-16,2 1 0 0,-5 2 0 0,-1-3 0 16,-1-1 1-16,0-1 0 0,-1 2-1 0,0-2 1 15,-2 2-1-15,2 0 0 0,-2-4 0 0,1 4 0 16,-1-2 0-16,0 0 0 0,0 2 0 0,1 0 0 15,2 2 0-15,1 3 0 0,-2-4 0 0,2-1 0 16,5 1 0-16,-1 3 0 0,-1 2 0 0,-1-4 0 16,-1 2 0-16,-1 1 0 0,2-2-1 0,-4 1 1 15,-1 1 0-15,-1 0 0 0,2 0 0 0,-1-1 0 16,0 3 0-16,-1-3 0 0,1 5 0 0,0-3 0 16,-1 1 1-16,3 2-1 0,0-4 0 0,-2 1-1 15,2-2 1-15,4 4 0 0,-2-4 0 0,5 3 0 16,0 0 0-16,-1-2-1 0,1 2 1 15,2 0 0-15,0 2 0 0,-3-4 0 0,2 2-1 16,-2 2 1-16,-2-3 0 0,2 3 0 0,0-1 0 16,0 0 0-16,0 0-1 0,1 1 1 15,-1 1-1-15,0-3 1 0,1 2 0 0,2 0-1 16,-2 0 1-16,1-1 2 0,1 2-2 0,-2-2 0 16,0 3 1-16,0-2-1 0,-2 2 1 0,1-3 0 15,-2 2-1-15,-2-1-1 0,3 1 1 0,-1 0 0 16,2 0 0-16,2 1 0 0,-2-2 0 0,2-1 1 15,2 1-1-15,0 0 0 0,-1-3 0 0,2 1 0 16,0 3 1-16,-2-4-1 0,2 2 0 0,-1-1 0 16,-2-1 0-16,1 0 1 0,0 2 1 0,0-2-1 15,-1 0 2-15,1 2-1 0,-1 0 1 16,3 2 0-16,0-1 0 0,-1 2-1 0,1 2 0 0,1-2-1 16,-1 4 1-16,1-1-2 0,0-2 1 0,2 4 0 15,0-2-1-15,0 1 1 0,2-1-1 16,-1 2 0-16,1-2 0 0,-1 2 1 0,1 0-1 15,-1-1 0-15,1 3 0 0,-2-2 1 0,1 2-1 16,1-1 1-16,0 0 0 0,-1 1 1 0,0 0 0 16,1-1-1-16,0 2 1 0,-1 1 1 0,1-3 0 15,-1 0 1-15,0 2 0 0,-2-2 1 16,0-1 1-16,1 0 1 0,-2-2 1 0,0 0-1 16,-1 4 0-16,1-6 0 0,-2 4-1 0,-2 1-1 15,3 1-1-15,-4-1 1 0,-2 4-2 0,1-4-1 16,-5 2 1-16,1 2 0 0,0-4-1 0,-2 1 1 15,0-2-1-15,1-1 0 0,2 0-1 0,-3-4-25 16,4-4-18-16,-2-3-4 0,1-4-35 0,0-6-256 16,4-5 290-16,1-5-98 0,4-9 146 0</inkml:trace>
  <inkml:trace contextRef="#ctx0" brushRef="#br1" timeOffset="-195126.733">29664 4975 603 0,'-2'4'366'0,"2"-1"-85"0,1 1-16 0,4-3 48 15,1 2-251-15,4-2 4 0,0-1-17 0,2-2-14 16,4-1-4-16,1-3-1 0,1 1-15 0,1-6-2 16,1 2-4-16,3-1 0 0,-1-1-3 0,-1 0-1 15,-3 0 0-15,0 4-1 0,-2-2-1 0,-6 3-1 16,-2 1 1-16,-3 4-1 0,-5 1-1 0,0 0-1 16,0 0 0-16,-2 11-1 0,-4 0-1 0,-1 1 0 15,-3 3 0-15,-1 4 0 0,3 0 1 0,-2 4 0 16,1 0 0-16,4 3 0 0,2-3 1 15,1 2 0-15,5 0 3 0,2 1 1 0,1 0 3 16,5-3 7-16,0 2 4 0,3-1 1 0,1 0 10 16,1-1 0-16,0 1 0 0,0-3 2 0,0 1-1 15,-3 1-6-15,1-1 0 0,-4 1-1 0,-2-1-7 16,-4-1 1-16,-2 0 0 0,-2-3-1 0,-4 1 2 16,-6 1-4-16,-4-6 0 0,-2 1 0 0,-5-1-3 15,-4-1-5-15,-2-4-3 0,-2-2-3 16,-1-2-5-16,2-1-40 0,-2-4-16 0,3-4-7 15,1-2-49-15,5-3-144 0,0-4 201 0,5-1-86 16,1-4 146-16</inkml:trace>
  <inkml:trace contextRef="#ctx0" brushRef="#br1" timeOffset="-194497.824">30199 4975 1728 0,'-14'10'67'0,"3"2"-2"15,-5 4-4-15,1 4-18 0,3 2-7 16,-2 2 0-16,1-1-23 0,3 2 3 0,1-1-11 16,4-3 1-16,0 0-3 0,5-1-3 0,2-4 0 15,2-2 1-15,3-2-5 0,0-4-1 0,2 0 1 16,2-5-4-16,0-1-2 0,0-2-26 0,-1-5 0 15,0-3 4-15,3 0-28 0,-2-4 18 0,-1-3-4 16,0-1-2-16,-1-5 21 0,-1 1 9 16,2 0 5-16,-2 2 3 0,-3-4 10 0,0 1 0 15,0 2 1-15,-3 2 0 0,-1 2 2 0,-1 4 0 16,1 2 1-16,1 2-2 0,-2 7 1 0,0 0-2 16,0 0 0-16,0 0 0 0,0 0-1 0,0 12-1 15,2-3-1-15,-2 1 0 0,5 1 0 0,0-2 0 16,2 2 1-16,3-3-1 0,1 1 1 0,2-4 0 15,0 1 1-15,6-3 0 0,-2-2 2 0,0-1 3 16,2-1 4-16,-1-3 0 0,1-1 6 0,-3-2 7 16,0-2-1-16,-4-2 0 0,1-2 8 0,-2 1 1 15,-1 0 0-15,-3-4-2 0,-1 2 2 0,-1-1 0 16,-1 3 2-16,-2 0 1 0,0 2 0 0,-2 1 2 16,0 4 0-16,-3-1 2 0,1 2 2 0,-1 4-5 15,-1 0-4-15,1 2 2 0,0 1-8 0,0 3-7 16,0 1-1-16,2 1-3 0,0 2-6 15,1 0-1-15,2 1 3 0,2 0 0 0,1 0 3 16,2-2 5-16,3 1 1 0,1-3 0 0,0 1 7 16,3-5 3-16,1 1 0 0,-1-4 1 15,0 0 1-15,0-2-2 0,0-2 1 0,-1-5 0 0,-2 1-2 16,-1-3-1-16,-5-2-3 0,0 0 1 16,-3-1-3-16,-1-3-4 0,-2 2-2 0,-3 0 2 15,-3-2-6-15,-2 2-4 0,-1 3-1 0,-2-1-1 16,-2 1-5-16,-2 1-26 0,-1 0-15 0,2 1-2 15,-1 4-32-15,4 0-77 0,-2-1-43 0,5 4-25 16,2 2-96-16,7 1 4 0,0 0-73 0</inkml:trace>
  <inkml:trace contextRef="#ctx0" brushRef="#br1" timeOffset="-194247.781">30730 4568 2001 0,'5'0'117'0,"6"0"-11"0,-1 4-21 0,-2 1-2 15,2 2 2-15,-3 3-26 0,3 1-14 0,1 5-5 16,-1-1 0-16,-4 3-16 0,0 1-6 0,-2 3-3 16,0 0-3-16,-3 2-6 0,-1-1-6 15,-3 2-14-15,-3-2-6 0,-1 3-14 0,-1-4-82 16,-1 2-34-16,0-3-22 0,3-2-101 0,2 2 4 15,-2-3-71-15</inkml:trace>
  <inkml:trace contextRef="#ctx0" brushRef="#br1" timeOffset="-193687.52">31112 4628 1859 0,'12'-6'70'0,"2"1"-26"16,-3-1-15-16,-1 0-2 0,-3 2-8 0,-1 2-13 16,-2-2-4-16,-4 4 0 0,0 0 0 0,0 0-2 15,0 0-1-15,0 0 0 0,0 0-1 16,0 0 1-16,0 3 1 0,0-2 0 0,1-1 0 0,-1 1 1 16,1 0 0-16,1 0 0 0,-1 2 1 15,0 1-1-15,0-3 0 0,0 1 9 0,1 0 3 16,-1 0 4-16,0 0 4 0,0 2 2 0,1-4 3 15,-1 3 9-15,0-1 7 0,0 1-3 0,1 0-8 16,-2-1 11-16,0 0-5 0,6 39 2 0,-6-41-1 16,0 1-5-16,0-1-5 0,0 1-2 0,0 0 2 15,0 1-7-15,0 0 4 0,0 2-2 0,0-3 0 16,0 2 2-16,0-2 3 0,0 0 3 0,1 0 1 16,19 15 2-16,-14-23-3 0,3-2-2 15,-1-1 2-15,1-1-6 0,-1-2-5 0,0-2-3 16,0-2-2-16,0-1-7 0,1 0-2 15,-2 1-1-15,2-2 1 0,-2 2-4 0,0-2-2 0,2 4-9 16,-4-1-4-16,1 4-8 0,-2 1-48 16,0 4-9-16,0 0-4 0,-1 4-53 0,-3 3-60 15,0 0-61-15,-1 11-45 0,1 1-89 0,-3 3 7 16,1 3-95-16</inkml:trace>
  <inkml:trace contextRef="#ctx0" brushRef="#br1" timeOffset="-193451.059">31122 4940 1955 0,'19'-7'120'0,"0"0"10"0,1-1-41 15,-1 1-24-15,0 1-11 0,-1-3-4 0,0 4-26 0,-4-2-8 16,0 1-2-16,0 1-3 0,-3 1-7 16,0 1-3-16,-3 0-15 0,1 2-7 0,-2-1-13 15,1 2-83-15,-1 0-20 0,-3 0-5 16,0 2-101-16,-1-1 3 0,2 2-46 0</inkml:trace>
  <inkml:trace contextRef="#ctx0" brushRef="#br1" timeOffset="-193126.475">31594 4488 1638 0,'-6'3'108'0,"0"2"-18"0,0 3-31 0,-1 3 18 15,1 1-43-15,0 3 1 0,1-1-6 0,1 0-3 16,2 4-1-16,2-4-5 0,0 2 5 15,4-1 1-15,3-4-3 0,3 0 5 0,2 1-2 16,3-6 2-16,0 0 5 0,5-5 9 0,-2 0-1 16,4-2-1-16,-1-4 6 0,-1-2-3 0,-1-3 1 15,-1-2 5-15,-2-1-8 0,-5-6 2 0,2 0-4 16,-7-1-2-16,-4-2-1 0,-2 1-8 16,0 0-1-16,-4 1 0 0,-2 2-10 0,-5 1-6 15,-4 2-2-15,-3 2 1 0,-1 2-6 0,-5 5-5 16,-1 1-3-16,-3 5-2 0,-1 2-4 0,3 2-54 15,3 3-52-15,2 2-32 0,4 4-80 0,4 2 6 16,3-1-95-16</inkml:trace>
  <inkml:trace contextRef="#ctx0" brushRef="#br1" timeOffset="-183216.242">26078 16432 661 0,'0'0'377'0,"0"0"-108"0,0 0-17 0,0 0 63 16,0 0-293-16,6 7 7 0,-2 3-14 0,2 2-4 16,-1-1 1-16,-1 5 1 0,4 2-4 0,-4-2-1 15,3 2-2-15,0-3 0 0,-1 0-2 0,2 1-15 16,-1-5-14-16,1-2 0 0,-2-2-23 0,-1-3-32 15,0-1 0-15,-2-3-3 0,0-4-29 0,1-3 25 16,-1-4 5-16,-3-1-1 0,0 0 34 0,1-4 22 16,-1-2 11-16,2 1 5 0,-3-3 28 0,-1 3 38 15,2-1 4-15,0 1-2 0,-2 0 39 0,1 0-2 16,0 3 5-16,1 0 4 0,0 1-6 0,0 6-17 16,0-3-5-16,2 4 2 0,0 1-22 0,-2 5-9 15,0 0-3-15,0 0-1 0,1 0-12 16,11 11-2-16,-5 0-5 0,-4-4 1 0,3 5-6 0,2-1-6 15,0 3-2-15,-2-1 1 0,3 0-7 0,-3 1-17 16,2 0-41-16,1 2-21 0,-1-3-39 0,2 1 4 16,1 0-59-16</inkml:trace>
  <inkml:trace contextRef="#ctx0" brushRef="#br1" timeOffset="-182850.009">26707 16659 2009 0,'-1'6'22'0,"-3"0"-11"0,2 4 1 0,2 0 11 15,-1 1-13-15,1 2-7 0,1 1 16 0,1-2 12 16,3 1-1-16,6 2 1 0,0-6 10 0,2-1-11 15,4 0-1-15,3 0 2 0,1-2-13 0,1 0 1 16,3-5 0-16,-3 1 2 0,1-2 3 0,-3-2 13 16,-3-3 0-16,-1-1-1 0,-2-2 14 0,-4-5-6 15,-2 2 2-15,-4-5 0 0,-1 1-7 0,-3-3-1 16,-3-3-1-16,-3 0-3 0,-3-1-1 0,-3 0-12 16,-2 1-1-16,-3 2 2 0,0 1-15 0,-2 4-5 15,0 3-2-15,0 3-2 0,-1 5-6 0,4 3-3 16,1 2 0-16,2 6-2 0,3 3-1 0,4 0-64 15,1 5-34-15,5 2-9 0,5 1-78 0,6-1 5 16,1 1-73-16</inkml:trace>
  <inkml:trace contextRef="#ctx0" brushRef="#br1" timeOffset="-182314.684">27154 16809 1409 0,'3'-13'90'0,"2"-2"8"0,-2-1 1 0,-1 0 16 16,1 0-9-16,-3-5 7 0,0 1 8 0,-1 0-21 16,-1 1-4-16,0-2 2 0,1 0-28 0,-1 3-17 15,2 4-7-15,0 1-1 0,-1 3-22 0,1 5-11 16,0 5-2-16,0 0 1 0,0 0-11 0,1 13 0 15,1-2 0-15,0 5-1 0,4 4 2 0,-2 1-1 16,2 2 2-16,0 2-1 0,1-4-1 16,0 2 2-16,2 1-2 0,-1-3 1 15,-2-5 0-15,4 0-1 0,-2-3 2 0,3 1 0 16,0-1 0-16,-1-5 1 0,-2-3 2 0,3 1 1 16,-1-4 2-16,0-2 8 0,0-1 5 0,-1-5 1 15,-1 0 9-15,1-4 1 0,0-1 2 0,-3-3 0 16,1 1 2-16,-2-6-1 0,0 1-5 0,-3-2-2 15,0-5-3-15,-1 1-5 0,-1-4-1 0,0 2 0 16,-1-1-7-16,-1 1-5 0,1 2-1 16,1 4-1-16,-1 1-5 0,1 7-4 0,1 2-5 15,0 4-6-15,-1 6-6 0,0 0-72 0,0 0-30 16,13 12-5-16,-8-2-88 0,2 4 4 0,2 3-63 16</inkml:trace>
  <inkml:trace contextRef="#ctx0" brushRef="#br1" timeOffset="-181828.787">27551 16757 1959 0,'7'0'70'0,"3"-1"-6"0,1 1 0 0,-1-5 29 15,4 3-29-15,-1 1-9 0,2-2 27 16,0-4-23-16,1 3 1 0,0-2 5 15,-1 1-29-15,0 0-7 0,-2-1-3 0,0-4-2 16,-2 1-6-16,-5-1-2 0,-1 1 0 0,-3-3 0 16,0 0-2-16,-2 0-3 0,-4-2-2 0,-4 2 0 15,2 1-5-15,1 2-2 0,-3-1-3 0,0 4-1 16,1 1-4-16,-2 4-7 0,2 2 4 0,1 5-1 16,0 3-4-16,-2 2 3 0,3 1-1 0,1 4 0 15,4 2 5-15,0 0 2 0,0-2-1 0,3 0 0 16,2 3 3-16,4-3 0 0,-3 1 2 0,5-5 0 15,-1 2 1-15,3-2 1 0,2-1 1 16,0-2-1-16,1-3 3 0,-1-2 1 0,1-3 1 16,-3-1 0-16,-3-5 2 0,1-1 1 15,-1-1-2-15,-1-2 2 0,-3 0-2 0,-1-4 0 16,-1-1 0-16,-2-2-1 0,1-1-1 0,-3-2 1 16,1-3 0-16,1 2-1 0,-1-2 0 0,2 3-3 15,1 0 2-15,1 1 2 0,0 3-3 0,-1 2 1 16,3 5-1-16,-1 4 0 0,1 2 2 15,-1 4-2-15,2 2-1 0,-2 4 0 0,1 3-2 0,-1 3 0 16,2 1 0-16,-2 3 0 0,0-2 0 0,2 3 0 16,-2-2-1-16,-1-1-6 0,0 0-1 0,1-1-99 15,-1 0-61-15,-2-4-32 0,4 0-134 16,-4-5 8-16,0-1-127 0</inkml:trace>
  <inkml:trace contextRef="#ctx0" brushRef="#br1" timeOffset="-181420.515">28180 16660 1357 0,'4'-1'137'0,"3"-2"-15"16,2 1-1-16,2-3 31 0,-2-1-45 15,6 0-13-15,-2-3 28 0,2-2-30 0,0-2-3 16,-2 0 8-16,-2-3-41 0,1-1-10 0,-4-2-9 15,-2-3-2-15,0 0-14 0,-2-1-3 16,-1 0-1-16,-5-3-1 0,1 1-4 0,-4 3 0 16,0 1-3-16,-1 3 1 0,-2 4-2 0,0 1-4 15,-3 3-2-15,4 2 1 0,-1 6-4 0,-2 2-8 16,4 4 2-16,0 4 0 0,1 2-4 0,-1 4 4 16,5 5-1-16,1 5 0 0,-2-1 6 0,4 11 0 15,1-2 0-15,4 5 1 0,1 2 0 16,5 3 0-16,0-1 1 0,2 1 0 0,3-2-1 15,2-3 1-15,-1-1 0 0,-2-2 1 0,-1-4 0 16,-2-1 1-16,-3-1-2 0,-4-4 2 16,-2-1-1-16,-4-1 4 0,-1-3-2 0,-5-4 1 15,-1 1 2-15,-3-5-3 0,-2-3-8 0,-3-2-5 16,-2-2-9-16,-1-4-64 0,-2 0-25 0,-1-5-4 16,1-1-80-16,3-5-208 0,-2 1 305 0,3-2-133 15,3-1 229-15</inkml:trace>
  <inkml:trace contextRef="#ctx0" brushRef="#br1" timeOffset="-181221.134">28670 16638 2155 0,'10'19'114'0,"-1"0"-12"0,0-3 1 0,3 0-3 0,-4 1-21 16,-4 2-3-16,1-4-10 0,-4 1-23 15,2 0-3-15,0-1 3 0,0-1-27 0,-6 1-8 16,2-3-29-16,1 0-14 0,1-4-23 0,0-2-254 16,1 3 279-16,0-6-88 0,3-1 123 0</inkml:trace>
  <inkml:trace contextRef="#ctx0" brushRef="#br1" timeOffset="-181069.347">28755 16419 2320 0,'-5'-7'205'0,"4"2"-199"16,0 1 41-16,-3-2 37 0,4 6-19 16,0 0-32-16,0 0-15 0,0 0 2 0,0 0 1 15,0 0-16-15,0 0-9 0,4 11-42 0,1-3-22 16,1-1-32-16,3 2 3 0,3 1-50 0</inkml:trace>
  <inkml:trace contextRef="#ctx0" brushRef="#br1" timeOffset="-180866.724">29055 16257 2116 0,'0'9'199'0,"0"4"-194"0,1-1 61 16,-1 4 48-16,3 3-31 0,0 2-15 0,1 3-16 15,0 7-2-15,1-3 5 0,1 7-20 0,0 1-11 16,1 2-5-16,2-2-3 0,-1 0-13 0,-2-2-28 15,2-2-25-15,0-6-8 0,-1-1-41 0,-1-5-220 16,-2-1 266-16,-2-6-100 0,-2-3 154 0</inkml:trace>
  <inkml:trace contextRef="#ctx0" brushRef="#br1" timeOffset="-180664.05">29196 16290 1938 0,'0'-11'219'0,"2"1"-214"15,-1 7 83-15,2-2 51 0,-1 4-11 16,2 1-52-16,2 9-12 0,-3 2-5 0,2 5-3 16,-3 1-14-16,4 8-11 0,-5 0-6 0,6 7 1 15,-1 2-14-15,-1 5-3 0,2-1-2 0,1-1-2 16,-1 2-2-16,0-2-18 0,4-2-31 0,-2-4-13 16,-4-3-36-16,1-3-384 0,0-1 423 15,-6-6-133-15,2-4 192 0</inkml:trace>
  <inkml:trace contextRef="#ctx0" brushRef="#br1" timeOffset="-180491.251">28918 16485 2139 0,'11'-8'119'0,"2"3"-21"0,0-1 0 0,3 1-18 15,1 2-24-15,3-1-5 0,1 3-24 0,3 1-11 16,1 0-2-16,1 2-2 0,3 4-11 0,-2-1-29 15,0 4-32-15,-1 3-10 0,-1 1-45 0,-1 1-265 16,1 2 320-16,1 2-120 0,-3-1 182 0</inkml:trace>
  <inkml:trace contextRef="#ctx0" brushRef="#br1" timeOffset="-180278.307">29516 16690 1859 0,'2'-14'231'0,"0"-1"-226"16,1 0 114-16,-1 1 67 0,3-2-26 15,0 1-38-15,0 0-15 0,1 3-9 0,-1 0 0 16,0 1-20-16,1 5-25 0,-1 1-6 0,1 5-1 16,-1 0-27-16,1 4-5 0,0 3-3 0,1 2-2 15,0 6-5-15,0-2-1 0,2 3 0 0,-2 2-1 16,2 1-1-16,0-4 0 0,-1 3-2 16,-1-4-10-16,0 0-2 0,2-2-107 0,-2-1-75 15,-2-2-75-15,-1-3-151 0,-4-6 11 0,0 0-166 16</inkml:trace>
  <inkml:trace contextRef="#ctx0" brushRef="#br1" timeOffset="-180130.517">29595 16361 2154 0,'-5'-11'149'0,"2"-1"-30"16,0 2-94-16,0 1 324 0,1 2-289 0,2 1-7 15,0 6-15-15,0 0 3 0,0 0-13 0,0 0-12 16,0 0-6-16,7 11-15 0,-5-2-15 0,3 2-165 15,0 2-215-15,1 7 210 0,-2-1 194 0,1-1-190 16</inkml:trace>
  <inkml:trace contextRef="#ctx0" brushRef="#br1" timeOffset="-179791.595">29915 16533 2185 0,'5'7'204'16,"0"4"-198"-16,-1 0 53 0,-1 1 49 0,1 0-31 16,0 3-21-16,-2 1-9 0,2 0-3 0,-2 0 1 15,-1 0-12-15,2-4-9 0,-1 2-4 16,1-3-2-16,-1-1-11 0,0-5 3 0,-1 0 2 16,-1-5-2-16,0 0 4 0,0 0 0 0,0 0 0 15,0-3 1-15,4-17-1 0,-2 9-4 0,2-1-2 16,-1-4 2-16,2 0-5 0,1-3-1 0,2 0 0 15,-1-1-1-15,3 1 0 0,-1 2-1 0,1 0-1 16,-2 3 0-16,1 2-1 0,-2 2 0 16,1 4-2-16,-2 3 0 0,0 2-2 0,-1 2 0 15,0 4-1-15,-1 2 0 0,1 1 0 0,-2 5-3 16,2 0-16-16,1 3-3 0,1-1-13 0,1 1-66 16,1 0-32-16,1-1-7 0,3 0-91 15,3-3 4-15,3-2-50 0</inkml:trace>
  <inkml:trace contextRef="#ctx0" brushRef="#br1" timeOffset="-179406.877">30555 16502 2093 0,'3'-16'159'15,"-3"1"-26"-15,-4 0-11 0,-3 3 2 16,-3 2-35-16,-3 3-22 0,-1 2-9 0,-4 2-3 0,0 3-27 16,-2 4-8-16,2 1-3 0,2 5-2 15,-2 0-8-15,3 2-2 0,4 0-1 0,4 2 0 16,0 0-2-16,4 0 1 0,3 1-1 0,1-2 0 15,3 0 0-15,2-3 0 0,2 0 1 0,0-3 1 16,3-2 0-16,-1-4 1 0,0-1 1 16,1-1 0-16,-1-4 2 0,1-2-1 0,-2-2 0 0,-1-1 1 15,0-1-2-15,-2 0 0 0,0-1-1 16,0 1 1-16,-1 1-1 0,-1 2-2 0,0-1 0 16,1 2 0-16,-2 2-2 0,1 5 0 15,-2-1-1-15,3 2 0 0,0 4-2 0,2 5 0 16,0 3 0-16,2 5 0 0,2 1-1 0,1 6 0 15,2 3 2-15,2 2-2 0,0 3 2 0,2 1 0 16,1-2 1-16,-3 3-2 0,1 2 1 0,-3-3 1 16,-5 0 0-16,-1 0 0 0,-3-1 0 0,-4 0 0 15,-3-1 1-15,-8-4 0 0,-1 0 0 0,-4-4 2 16,-3-2-2-16,-4-5 1 0,-1-3 1 0,-6-6-2 16,2-1-3-16,-1-6-3 0,0-2-4 0,-3-6-55 15,2-4-37-15,1-3-18 0,2-2-77 16,4-3 5-16,-2-1-69 0</inkml:trace>
  <inkml:trace contextRef="#ctx0" brushRef="#br1" timeOffset="-179197.722">31036 16164 2413 0,'2'23'26'0,"-1"0"-19"0,-1-6 1 0,-3 3-1 16,1-1-1-16,-1-3 0 0,1-1-76 0,0 0-71 15,2-4-44-15,0-2-114 0,1 1 8 0,2-4-137 16</inkml:trace>
  <inkml:trace contextRef="#ctx0" brushRef="#br1" timeOffset="-179072.036">31168 16141 2645 0,'5'-3'43'0,"0"6"-9"0,0 0-17 0,-2 5-7 16,-1 0-1-16,1 7-14 0,-2-3-10 0,-1 6 0 15,-4-1-13-15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34:18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3:34:24.888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18664 8891 189 0,'0'0'-15'0,"0"0"23"15,0 0 5-15,0 0-17 0,0-1 67 0,0-2-2 16,0 2 1-16,0 0 2 0,0 0-1 16,0-2-1-16,0 1 2 0,-1-37-2 0,1 39-3 15,0-1 3-15,0 0-7 0,0 0-6 0,-1-1-1 16,0 1-1-16,-1 1-8 0,1-3-8 0,0 0-2 15,-2 1 1-15,-34-29-11 0,29 30-5 0,-2-1-1 16,-1 1-1-16,1 1-7 0,-2 0 1 0,-1 0-1 16,2 1 0-16,-2 1-1 0,-1 0 3 0,-1 2 3 15,3-1 2-15,-2 1 3 0,2 1 7 16,-2 1 2-16,1 0 0 0,-1 1 9 0,1 1 0 16,2 0-2-16,-4 0 0 0,1 0-1 0,-1 0-7 15,2 1-1-15,0 1 0 0,0-3-8 0,1 3-4 16,-2-1 0-16,2 2-2 0,-1-1-3 0,2 1-1 15,-1 0 0-15,1 1 0 0,0 1 0 0,0-2 2 16,-1 1 2-16,1-1-1 0,0 1 4 0,1 1 3 16,1-1 1-16,-1 2-1 0,2 0 3 0,0-1-3 15,1-1 1-15,0 2 1 0,0 1-4 0,0-1 0 16,1-1-1-16,1 1 0 0,-1-1-1 0,1 2-1 16,0-1 0-16,0 2 0 0,0-1-1 0,1 1-1 15,0 0-1-15,0 2 0 0,2-4-2 16,-2 5 0-16,1-4 0 0,2 1-1 0,0-1 0 0,1 1 2 15,0 2-1-15,0-4 1 0,0 3 3 0,0-2 0 16,0 0 0-16,0-3 1 0,0 5 1 0,0-4-1 16,0-2-1-16,1 2 0 0,0-2-2 15,1 4 1-15,0-4-1 0,2 3-1 0,-3-2 1 16,3-1-2-16,0 4 0 0,-1-3 0 0,1 1-1 16,0 0-1-16,2 2 1 0,-3 0-1 0,2-3-1 15,0 2 0-15,0-1 0 0,-1 1 1 0,2-2-1 16,-1 3 1-16,1-3-1 0,0 0 0 0,2-1 1 15,-2 0 0-15,1 0 0 0,1-4 0 16,0 3 0-16,1-1 0 0,0-1-1 0,-1 2 1 16,1-4-1-16,0 2 0 0,1-1 1 0,-2-1-1 15,2 2 0-15,0-3 0 0,0 2 0 0,0-4 1 16,1 2-1-16,0-1 1 0,0 0-1 0,0 0 0 16,0 0 0-16,1-2 0 0,1 2 1 0,-2-3-1 15,1 1 1-15,-2 0 0 0,2-1 2 0,-2-1 0 16,0 0 1-16,0 0 1 0,0 0 1 0,-1 0 0 15,-2-1 2-15,3 1 0 0,-4-2-1 0,5 0 1 16,-1 1-1-16,0-1-2 0,0 1 0 0,0 1 0 16,2-1-3-16,-1-1 1 0,0-2-1 0,-2 1 0 15,2 0 0-15,0 0 0 0,0 0-1 16,0-2 1-16,0 1 0 0,-1-4-1 0,3 5 1 0,-4-5 0 16,4 2-1-16,-2 1 0 0,-1-3 0 0,1 1-1 15,0-2 1-15,-1 0 1 0,1 0-1 16,0 2-1-16,-1-3 1 0,1 0-1 0,-1 2 2 15,-2-4-1-15,2 3 0 0,1-1 1 0,-1 1 0 16,1-2 0-16,-1 0 2 0,1 0-2 0,-2 0 0 16,1 0 1-16,-3-2-2 0,3 2 2 0,-1-1-2 15,-1-3 0-15,0 1 1 0,-2-2 1 0,1 4 0 16,1-3 1-16,-1 0 0 0,-1 1 3 0,-2 0 0 16,2 0 0-16,0 2 3 0,2 0-2 0,-4-3 1 15,-2 1 0-15,2 3-2 0,-1-4 1 16,0 3-2-16,-2-1 2 0,-1-1-2 0,1-1-1 15,2 4 0-15,-2-4 1 0,0 0-2 0,-1 3-2 16,2-3 1-16,-2 1-1 0,1-1 0 0,0 1 0 16,-2 1-2-16,1-2 1 0,0 1-1 0,2 1 1 15,-1 0-1-15,-1 0 1 0,0 2 0 0,0 0 0 16,0-1 1-16,0 3 1 0,-1-3-1 0,-1 4 2 16,1-2-1-16,1 1-1 0,-2-2 1 0,0 0 0 15,2 0-1-15,0 1 1 0,0 1-1 0,-4 0-2 16,3 2 1-16,0-2 1 0,-1 1-2 0,2 2 0 15,-2-4-1-15,1 3 1 0,-2-2 0 0,2 2 1 16,-3-2-1-16,4 3 0 0,0-2 1 0,-1 2 0 16,0 3 2-16,1-2-3 0,0 1 1 15,-1 0-1-15,1 1 0 0,-4-4 1 0,3 6-1 16,-3-5 0-16,1 1 0 0,0 0 0 0,-3-1 0 0,3 1 0 16,1 1 1-16,0 1-2 0,-5-5 2 15,3 5 0-15,2 0-2 0,-2-1 1 0,2 1 0 16,-3 0 1-16,0-4-1 0,-1 3 0 0,4 3-1 15,-2-4 0-15,-1 1 1 0,-2-1 0 16,4 4-1-16,-2-3 1 0,1 3-1 0,-1 0 0 16,0 0 1-16,0-3 0 0,2 1-1 0,-2 2 0 15,0 0 1-15,1-1-1 0,-2 0 0 0,2 0 0 16,0 2 0-16,1-1 0 0,-2-1 0 0,1 1 0 16,-1 0 0-16,3 0 0 0,-2 1 0 0,-1-2 0 15,1 1 0-15,-1-1 1 0,2 1-1 0,-2 1 0 16,1-3 0-16,-1 3 0 0,0-1 0 0,0 1 0 15,0 0 0-15,2-1 1 0,-2 1-1 0,0 0 0 16,1 0 1-16,-1 0-1 0,1 1 2 0,-1-1-1 16,1 2-1-16,-1 0 0 0,1-2 0 0,-1 3 0 15,0-2-2-15,1 1 0 0,1-1-1 0,-1 1 1 16,1 0 0-16,1 1 0 0,2-3 0 0,0 0-2 16,0 0 0-16,0 0-27 0,0 0-11 0,0 0-1 15,0 0-32-15,-1 0-64 0,1 2-40 16,0-2-24-16,0 1-80 0,0 0 5 0,0 0-65 15</inkml:trace>
  <inkml:trace contextRef="#ctx0" brushRef="#br0" timeOffset="2936.927">18853 8252 502 0,'3'-22'233'16,"1"-2"-40"-16,1 3-6 0,-1-2 51 0,1 1-137 15,2 1-29-15,0 2 38 0,-1 4-18 0,1 2-1 16,-2 2-2-16,1 1-21 0,0 6-6 0,-1 0-2 16,-1 6-2-16,0 1-7 0,-2 7-11 15,2 3-3-15,-2 5-1 0,2 8-14 0,0 4-5 16,-2 4-7-16,2 6 4 0,0-1-8 0,2 2 0 15,-2-1-4-15,2-1 1 0,1-1 0 0,1-5-2 16,3-1 2-16,-1-7-3 0,2-3-2 0,0-1-39 16,4-5-13-16,-1-2-3 0,-1-4-44 0,-1-2-129 15,0-3 180-15,-1-1-83 0,0-3 133 0</inkml:trace>
  <inkml:trace contextRef="#ctx0" brushRef="#br0" timeOffset="3124.177">18779 8449 1479 0,'10'-8'117'0,"2"1"-114"0,3-2 10 16,1-1 22-16,1-1-23 0,2-2-9 16,2 1-3-16,2 0-20 0,-1-1-11 0,2 0-17 15,-1 2-215-15,1 2 234 0,0 2-70 0,2 2 100 16</inkml:trace>
  <inkml:trace contextRef="#ctx0" brushRef="#br0" timeOffset="3412.808">19298 8606 882 0,'0'-20'122'15,"0"1"-119"-15,2 0 83 0,-1-3 7 0,0 1-17 16,0-1 25-16,1 1-16 0,0 0 9 0,1 2-13 16,-1-2-15-16,0 1-11 0,1 4 0 0,1 0 6 15,1 2-15-15,0 1-3 0,1 3-4 0,0 3-3 16,1 2-5-16,1 4-8 0,0 0-2 16,3 2 3-16,-2 1-11 0,1 7-4 0,1 2-2 0,0 1-1 15,-2 4-5-15,-1 2-1 0,0 1 0 16,-1 1-1-16,2 0-2 0,-3 1-48 0,0 0-10 15,-2-3 1-15,5 3-52 0,-3-1-76 0,1-3-43 16,-1-1 45-16,0 2 188 0,3-6-146 0</inkml:trace>
  <inkml:trace contextRef="#ctx0" brushRef="#br0" timeOffset="3817.956">19664 8294 898 0,'-4'-12'123'0,"-1"2"2"0,1 2-1 0,-2 0-39 16,1 1 9-16,-2 5 24 0,-1 1-59 0,1 2-5 16,-2 5-13-16,1 2-2 0,-2 1-10 0,2 5-9 15,0 2-3-15,0 4 0 0,1-3-11 0,2 3-2 16,1 1-1-16,2-3 0 0,1 1-3 0,1-3 0 16,2 1 1-16,3-2-1 0,0-2-2 0,1 0 1 15,2-3 0-15,-1-3 1 0,0-2 0 0,4-1-1 16,-4-4 1-16,1 0 0 0,0-4 0 0,0-1 0 15,0-1 0-15,-1-2 0 0,-1-1 1 0,0-1 1 16,1-3 1-16,-4 1-1 0,1 0 1 0,-1-4 0 16,-3 1 2-16,1 0-1 0,-1 0 1 15,0 0 0-15,-3 3 0 0,1 0 1 0,-1-1 0 16,1 4 2-16,-2 1 4 0,2 2 0 0,-1 1 3 16,3 5-1-16,0 0-2 0,0 0 2 0,0 0-1 15,0 0-5-15,0 15-2 0,3-8-2 16,0 4-4-16,4 0 0 0,-2 2-2 0,2 0 0 0,2 0 0 15,-1-1-2-15,3-1-1 0,2 0-1 16,-2 0-2-16,2-2-32 0,0 1-3 0,0-3 3 16,0-2-32-16,-1 1-18 0,-1-1-21 0,-1-1-15 15,-2-4-19-15,0 0 1 0,-1-1-25 0</inkml:trace>
  <inkml:trace contextRef="#ctx0" brushRef="#br0" timeOffset="4041.062">19846 8198 710 0,'-1'-5'137'0,"1"1"-135"0,-1 3 106 0,1 1 30 0,0 0-21 16,0 0-5-16,0 0-21 0,0 0-9 0,0 8-6 15,1 2-27-15,1-1-13 0,1 3-3 0,-1 2 1 16,2-1-17-16,2 2-3 0,-1 0-3 16,3 0-2-16,-1 0-3 0,2-1-1 0,-2-1-1 15,3 0-1-15,0-4-1 0,1 1-1 0,-2-4-1 16,2-1-1-16,-1 1-1 0,-2-6-44 0,1 0-20 15,-2-5-3-15,1 0-54 0,-6-3-130 0,3-2 196 16,-4-1-97-16,-1-4 154 0</inkml:trace>
  <inkml:trace contextRef="#ctx0" brushRef="#br0" timeOffset="4185.84">19909 8111 263 0,'-11'-16'210'0,"1"4"-11"0,2 0 1 0,0-1-1 15,0 0-50-15,1 5-10 0,2-2-1 0,0 3-32 16,3 2-15-16,1 4-6 0,1 1-39 0,0 0-19 15,0 0-6-15,0 0-2 0,0 0-21 0,0 0-38 16,0 0-25-16,0 0-3 0,0 0-48 0,1 0-132 16,0 0 193-16,15 15-92 0,-11-7 147 0</inkml:trace>
  <inkml:trace contextRef="#ctx0" brushRef="#br0" timeOffset="4867.079">20058 8140 784 0,'9'11'126'0,"0"2"-123"16,-2-2 73-16,1 2 14 0,-4-1-13 0,1 0 0 16,0 1-21-16,-1-1-10 0,-2 0-14 0,1 0-20 15,-3-3-3-15,0 0-3 0,0 0 3 16,0-6-6-16,-3 1 7 0,3-4-4 0,0 0 3 15,0 0 4-15,0 0-2 0,-12-12 2 0,10 4 1 16,-1-3-2-16,2-5-3 0,1 1-1 0,-1 1 2 16,2-5-4-16,1 3-1 0,1-4-2 0,1 3 1 15,-1 0-1-15,0-1-1 0,-1 2 0 0,2 3 0 16,-3-3 0-16,2 5 4 0,-1 0 3 0,2 3 0 16,-2 0 6-16,2 0 3 0,-2 4 1 0,2 2 0 15,1 2 4-15,-1 0-4 0,-2 2-3 0,2 2 0 16,1 2-5-16,-1 4-4 0,1-2-1 0,-1 2 0 15,0-1-4-15,1 1-1 0,1 1 0 0,0-1 0 16,1 0-1-16,-1 0 1 0,0-4 0 0,3 2-1 16,-2-4 2-16,2 1 1 0,-1-3-1 0,1-2 1 15,1-2 1-15,1-4-1 0,-1-1 0 0,1-2 2 16,0-1-2-16,-1-2 1 0,1 0 0 0,-1-7 1 16,-2 4 0-16,1-3 0 0,-2 1 1 15,1-2 0-15,-2 2 0 0,-2 0 0 0,-2 2 1 16,-1-1-1-16,-1 2 1 0,-1 1-1 0,-2 0 0 15,-4 3 0-15,0 0-1 0,0 6 3 0,-2-3-1 16,-1 6 0-16,1 0 2 0,0 3-4 16,0 5 0-16,1-1 0 0,0 2-4 0,0 3-1 15,2 2 0-15,1 0-2 0,2 5 1 0,-1-5-2 0,3 4 1 16,1 3 1-16,1 1 0 0,3 0-2 16,1 3 1-16,2-2 0 0,3 4-1 0,0-2 2 15,1 4 0-15,1-5-3 0,3 4 3 0,-1 0 2 16,-1 0-1-16,1 1-1 0,-2 0 1 0,0-2 0 15,-1 1 0-15,1 0 0 0,-5-1-1 0,-2 1-1 16,-1 0 2-16,-2 0 0 0,-1 2 0 0,-2-2 2 16,-1 0-1-16,-5-1 0 0,1-1 2 0,-1-2 1 15,-5-3 0-15,-1-3 0 0,0 0 0 0,-2-4 2 16,-1-2 0-16,1-5 0 0,-1-1 1 0,1-5-5 16,3 0-7-16,-2-7-7 0,4-2-11 0,2-3-112 15,2-4-63-15,1-5 85 0,3-3 115 0,2-2-116 16</inkml:trace>
  <inkml:trace contextRef="#ctx0" brushRef="#br0" timeOffset="6331.536">20641 7855 667 0,'0'-11'105'0,"3"-4"-1"15,-3 2 1-15,2 0 1 0,-1-2-45 0,-1 1-5 16,-1 2 7-16,-2-3-3 0,-2 3-17 0,0 2-7 16,-1 1-4-16,-2 1-7 0,-1 2 0 0,0 2 1 15,-3 1-7-15,3 3 2 0,1 0-1 0,0 5 0 16,1 2 3-16,2 4-11 0,0 0 2 0,0 1 2 15,4 3-11-15,-2 1 1 0,2 2 0 0,1 1-6 16,0-3 1-16,1 3 0 0,3 2 0 0,2-4 2 16,0 1-3-16,3 1 1 0,1-1-1 15,1-2 1-15,1 0 0 0,2-2 2 0,0-3-1 0,0-1 0 16,2 0 1-16,-2-4 1 0,2-1 0 0,-1-4 0 16,-3-1 1-16,2 0 0 0,-2-1 1 15,-1-7-1-15,0 4 2 0,-2-8 1 0,-2-2-1 16,1 1 0-16,-2 0 0 0,-2-3-1 0,-1 0 1 15,-2 0-2-15,1-3 1 0,-2 3-2 0,-2-1 1 16,0 1 0-16,-2 0-1 0,1 1 0 0,-2-1 0 16,1 0-1-16,0 2 0 0,1 1 0 0,-1 0-1 15,1 1 0-15,1 0-1 0,-1 1 0 16,2 2-1-16,1 0 1 0,0 3-1 0,1 0 0 0,2 2-1 16,-1 2-1-16,2-2 0 0,1 3 0 0,0 0 1 15,2 1-2-15,0 1 2 0,0 4 1 16,2-3 1-16,-1 4 1 0,0 2 1 0,0 2 0 15,1 0 0-15,-2 2 1 0,1 0-1 0,-1 2-1 16,2 1 0-16,-1-1-1 0,0 0 0 0,0 1 0 16,0-3-1-16,0 4 1 0,2-3-1 0,-2-2 1 15,-2 0 0-15,0-4 0 0,1 2 1 0,1-2 1 16,-2-1 0-16,-4-4 0 0,0-2 2 0,-2 0 1 16,0 0 0-16,0 0 0 0,0 0 2 0,0-2-2 15,0 1 0-15,8-27 2 0,-6 19-4 0,-1-3 1 16,-2-1 0-16,1-3-2 0,-3-1 1 0,3 0-1 15,-5-2 0-15,3 0 0 0,-2-2-1 0,2 1 0 16,-1 1-1-16,1 1 1 0,-1 2 0 0,3-1-2 16,-1 3 1-16,0 0 1 0,1 3-2 0,1 3 0 15,1-1 0-15,0 2 0 0,1 0-1 0,1 3-1 16,0 0 1-16,1 0-1 0,-2 2 0 16,4 0 0-16,-1 2 1 0,-3 0-1 0,2 2 1 0,-2 1 2 15,2 4 1-15,0 0 0 0,2 2 4 16,-2 0-3-16,0 3 1 0,0 0 0 0,1 1-2 15,0 1-2-15,0 1 1 0,-1-2-1 16,0 0 0-16,1 0 0 0,2 0 2 0,0-2-2 16,0 0 1-16,2-4 1 0,0-1 0 0,-2-2 1 15,1-1 0-15,0-3 1 0,-1-3 0 0,0-2 0 16,0-1 2-16,-3-4 0 0,1 0-1 0,0-2 1 16,-1 0 0-16,0-2 0 0,0 2 1 0,-3-4-1 15,0 2 2-15,0 1 6 0,0 0 1 0,-1 2-1 16,-1-1 7-16,0 1-2 0,0 1 1 0,-1 2 4 15,1 3-5-15,-2 0 3 0,2 5-4 0,0 0 0 16,0 0-1-16,0 0-6 0,0 0 0 0,0 2 2 16,-6 13-10-16,6-8-1 0,0 2-1 0,3 0 1 15,0 1-2-15,2 0 1 0,0-2-1 0,3-2 0 16,-1 2 1-16,3-3 1 0,-1 1 0 0,0-3-1 16,3-1 1-16,-1 0 1 0,0-2 0 0,-1 0 0 15,0-2 0-15,-2-1 2 0,1-1 1 0,-2-2 0 16,-1 0 2-16,-1-2 2 0,-1-2 0 15,0 1 0-15,-2-3 3 0,-1 1-3 0,1-2-1 16,-2-1 1-16,0-3-3 0,-2 1 0 0,-1 0-1 16,-2-1-1-16,0-1 0 0,-1 1-1 0,-3 0 0 15,2 2 0-15,-3 1-1 0,0-2-2 0,0 5 0 16,-1 0 1-16,1 4-2 0,0-2-2 0,0 5-1 16,0-1 1-16,2 5-1 0,0 0-2 0,1 2-1 15,1 1 2-15,1 1-3 0,1 5 2 0,1-2 0 16,1 2-2-16,2 2 1 0,0 0 1 15,2 3 0-15,1-2 1 0,2 0-1 0,1-1 2 0,3 4 0 16,0-4 0-16,-1-2 2 0,3 2 1 16,2-2-1-16,-1-3 1 0,0 0 0 0,1-1 0 15,0-5 1-15,0 0 2 0,-2 0 1 0,0-4-2 16,0-1 4-16,-1 2-3 0,-2-5 2 0,1 0-2 16,0-1 2-16,-3 0-3 0,1-2 0 0,-2-1 2 15,1-2-3-15,-2 2 1 0,-1-2 1 0,-1 2-1 16,-1-2 0-16,2 2 0 0,-2 0-1 0,0 2 0 15,0-1 0-15,1 1 0 0,-1 2-1 0,0 1 1 16,3 2-1-16,-4 0 0 0,2 0 0 0,1 3 0 16,2 1 1-16,-2 1 0 0,1-2 2 0,1 4-1 15,0 0 3-15,4 4 0 0,-3-1 2 0,1 1 0 16,-2 3 1-16,5-3 2 0,-5 3 1 0,2 1 7 16,-1 1 0-16,1-4-1 0,0 2 8 0,0 1 1 15,1 0 3-15,-4-1-1 0,3-2 3 0,-1 0-2 16,-1 2-1-16,0-4 1 0,1 2-3 15,-3-3-3-15,2 2-5 0,-1-4 3 0,-1 2-6 0,-1 1-2 16,0-4-1-16,-2-1-1 0,0 0-2 16,0 0-2-16,0 0 0 0,0 0-4 0,0 0-3 15,0 0-48-15,0 0-25 0,0 0-5 0,0 0-62 16,0 0-258-16,0 0 323 0,0 0-126 16,-2 0 203-16</inkml:trace>
  <inkml:trace contextRef="#ctx1" brushRef="#br0">24758 9500 0</inkml:trace>
  <inkml:trace contextRef="#ctx0" brushRef="#br0" timeOffset="7837.873">19205 5549 1057 0,'3'-10'74'0,"0"4"37"0,1 2-63 0,-2-1 89 16,2 3-21-16,1 2-32 0,-2 3 6 0,2 5 6 15,0 3-40-15,-1 2-4 0,0 7-4 0,-1 4 0 16,1 1-6-16,-2 6 0 0,2 4-2 0,0 2-2 15,0 1-2-15,-1 0-5 0,2-1-2 0,1-2 2 16,2-1-9-16,2-1-5 0,1-1-3 0,2-9-1 0,1 1-7 16,3-4-1-16,0-3-2 0,1-4 0 15,-1-3-1-15,2-4-28 0,-2-5-16 0,-1-1-2 0,1-6-35 16,-2-4-116-16,0-1-68 0,-2-2 84 0,0-3 181 16,-2 1-162-16</inkml:trace>
  <inkml:trace contextRef="#ctx0" brushRef="#br0" timeOffset="8020.219">19123 5870 1042 0,'-7'4'171'0,"4"-2"-170"0,3-2 114 16,0 0 149-16,0 0-157 0,5-6-49 16,4 2-29-16,2-5 7 0,4 3 9 0,1-4-37 15,4 0-1-15,1-3-5 0,3 0 0 0,3-4-2 0,1 1-2 16,0 0-32-16,2-1-12 0,0 3-20 0,0-2-173 15,2 3 207-15,-1 1-72 0,-1 3 105 0</inkml:trace>
  <inkml:trace contextRef="#ctx0" brushRef="#br0" timeOffset="8509.888">19783 5809 793 0,'4'-2'54'0,"1"0"93"15,0 1-86-15,0-4 206 0,0 1-139 16,1-2-44-16,0 0 14 0,1 0 25 0,-2-4-61 0,0-1-5 16,0 0-12-16,-2-1-3 0,0-1-7 0,-1 1-10 15,-1 0-3-15,-2-1-1 0,-2 1-12 0,0 3 2 16,-2 1-2-16,-3 1 2 0,1 3 1 0,-3 1 6 16,0 2-2-16,-1 2 0 0,1 4 4 0,0-1-8 15,0 4 1-15,3 1 1 0,0 2-11 0,3 3-2 16,0-2-1-16,3 2 0 0,1 0-4 0,4 2 0 15,-1-3 0-15,5-1 0 0,-1 0 0 0,3-2 0 16,1-2 0-16,1-2 2 0,1-1 0 0,0-2 1 16,0-3-2-16,0 2 1 0,-3-4 1 0,4-2 1 15,-2 1 1-15,0-1-1 0,-1-3 0 0,-1-2 0 16,-2-1 0-16,0 2 2 0,2-2-2 0,-4-2 2 16,-2 1-2-16,2-4 1 0,-1 1 0 0,-1 2 2 15,0 1-2-15,1-2 1 0,-2 2 1 0,3 1-1 16,-1 1 0-16,-2 1 0 0,4 1 0 0,1 2 0 15,-2-1 7-15,1 3-1 0,1 1 6 0,-1 2 7 16,2 1 0-16,-1 1 1 0,-3 3 10 0,1 1-6 16,2 3-1-16,-2 2-2 0,-1 0-5 0,0 2-3 15,0 1-4-15,0 4 1 0,0-3-5 0,-3 6 1 16,-1-4-2-16,-1 1 1 0,0 3-2 0,-2-2-2 16,-4-3 1-16,0 5-1 0,-1-5-2 0,-1-1-16 15,0 1-15-15,-2-5-1 0,-1-4-24 0,1 2-54 16,2-2-24-16,-1-7-17 0,1 0-66 0,0-1 2 15,2-8-40-15</inkml:trace>
  <inkml:trace contextRef="#ctx0" brushRef="#br0" timeOffset="8761.043">19957 5026 1364 0,'5'12'98'0,"0"3"5"0,1-2 0 0,0 2-34 0,1 4-4 15,4-1 21-15,-1 4-47 0,1 2 7 0,0 2-14 16,1-2-8-16,1 2 7 0,0 0-8 0,1 0-1 16,-1 0 6-16,0-1-14 0,-2-1-3 0,1 0-3 15,0-2-1-15,1-1-4 0,-3 0-17 0,1 0-22 16,-4-6-11-16,-1 2-29 0,-1-5-226 0,-1 1 262 15,-3-3-91-15,-1 1 133 0</inkml:trace>
  <inkml:trace contextRef="#ctx0" brushRef="#br0" timeOffset="8983.545">19836 5390 1657 0,'20'-7'98'0,"0"-1"5"16,1-1 0-16,0-2-39 0,2 1 1 0,4-1 22 16,1-4-53-16,1 2-7 0,1 0-10 15,1-3-7-15,-1 2-6 0,0 0-1 0,0 0-4 16,-4 1-11-16,-1 4-4 0,-4-2-65 0,0 4-21 0,-3 3-12 16,-4-1-78-16,0 4 2 0,-5 1-50 0</inkml:trace>
  <inkml:trace contextRef="#ctx0" brushRef="#br0" timeOffset="16252.806">20637 5396 339 0,'-5'-1'118'0,"0"-2"-13"16,2 3-3-16,-4-1 7 0,4 1-43 0,-2 0-1 15,0 1-3-15,0 3 2 0,0-4-4 0,0 2-3 16,-2-2 0-16,4 4-10 0,-1-3 1 0,4-1 5 16,0 0-13-16,0 0 4 0,0 0-6 0,0 0-1 15,0 0 1-15,9-12-11 0,0 2 0 16,1 3-2-16,-1-6-14 0,1-2-1 0,0 3-2 15,0-2 1-15,-1 1-1 0,-3-1 10 0,-1 0 1 16,-3 2-3-16,-1 4 12 0,-1-1-9 0,-2 2 0 16,-3 2 5-16,1 2-11 0,-3 1-7 0,1 2-1 15,-4 2-3-15,1 2-5 0,2 3-3 0,-1 0 0 16,1 1-1-16,-2 3-1 0,3 2 2 0,-1 2 0 16,3 1-1-16,-1 0 3 0,5 2-1 15,-1-2 2-15,1 3 0 0,2-5 0 0,7 2 1 16,0-1 0-16,2-4 0 0,4 1 2 0,-1-5 1 15,2 0 0-15,5-2-1 0,-1-1 3 0,0-3 1 16,0-1 0-16,-2-1-1 0,1-4 2 0,-5-1 0 16,1-2 1-16,0 0 0 0,-4-1-1 0,-1-1 0 15,-1-2 1-15,-3-3-1 0,0 2 0 0,-3-1-2 16,-1 0 1-16,-2-2-1 0,0 2-1 0,-2-1 0 16,-2 1 0-16,-1 3-1 0,-1-2 0 0,0 0 0 15,-1 0 0-15,2 3 0 0,-1-1 0 0,3 1-1 16,-1 1 0-16,3-1 1 0,-1 2-1 0,2-1 0 15,2 2-1-15,0-2 0 0,2 0-1 0,1 4 0 16,1-2 0-16,1 2 0 0,1-1-1 0,0 2-1 16,2 3 2-16,0-2-1 0,0 3 0 0,1 0-1 15,-1 3 0-15,4 1 0 0,-2 1 0 0,0 2 1 16,2 3-2-16,-1 1 2 0,0 1-1 0,-2 2 1 16,-1 2 1-16,-2-3 0 0,1 4 1 15,-3-1 0-15,0-3 1 0,0-2 0 0,1 2 0 0,2-1 3 16,0-1-1-16,0-2 0 0,-1-4 2 15,2 2 2-15,-1-5 1 0,-2 1 0 0,1-3 1 16,-2-1 1-16,-1-2 0 0,0-4 0 0,-2 2 0 16,0-5-2-16,-2-1 0 0,0 1 1 0,-2-2-3 15,-1-2 0-15,-1 2-1 0,-1-4 0 0,0 1-1 16,-1 0 1-16,-2-2-2 0,-1 1 1 16,0-1-1-16,2 1 0 0,-2-1 1 0,1 4 0 15,2 1 0-15,-1-1 1 0,3 3 0 0,-1 2-1 16,4-1 1-16,0 4-3 0,0-1-1 0,0 2 1 15,0 4-2-15,0 0-2 0,0 0 0 0,1 0-1 16,0 0 0-16,15-3 1 0,-9 6-1 0,-1 1 0 16,4 1 1-16,-2 2 0 0,3 1 0 0,2-1 1 15,-2 2 0-15,1 1 0 0,3 1 1 0,-1 0 0 16,-1-3 0-16,2 4 1 0,-3-4 0 0,2 1 0 16,-2 1 1-16,0-7 3 0,1 5 2 0,-2-6 0 15,1 1 5-15,-1-3 2 0,-1 0 0 0,1-4 1 16,-1-1 3-16,-1-1-1 0,1-3-2 0,-2-2 1 15,0 0-2-15,0-1 0 0,0-3-1 0,-2 1 4 16,-1-2-1-16,0 0 4 0,-1-1-1 16,-2 2 0-16,-1 0 5 0,-1 1-2 0,-1-1 2 0,0 3-4 15,0 0 0-15,-2 3-5 0,2 4-1 0,-2-3 1 16,3 8-7-16,0 0-7 0,0 0-1 16,0 0 0-16,0 0-7 0,0 0 3 0,-6 11-2 15,9-1-1-15,-1 0 3 0,1 1 0 0,2 0 3 16,1 0-1-16,1 2 1 0,1-2 2 15,3 0 0-15,-2-1 0 0,3-3 1 0,0-1 8 0,-1 1-1 16,1-4 0-16,-1-2 5 0,2-1 0 0,-2-1 2 16,2-4 0-16,-3-1-1 0,0-1-2 0,1-2 1 15,0-1 0-15,-2-1-1 0,-2-1-1 16,-3-1-1-16,-1 1 0 0,-1-1 0 0,-3 0-2 16,-3 1-2-16,-6-1 2 0,3-1-3 0,-4 0-2 15,0 2 1-15,-2-1-2 0,0 1 0 0,-2 1-2 16,0 1 0-16,2 4 0 0,-3-1-2 0,1 4-3 15,0-1-1-15,1 4 1 0,1 5-3 0,3 0 0 16,-1 4-1-16,2 2 0 0,2 0 1 0,3 4 1 16,0 1 0-16,4 0 1 0,0-2 1 0,5 0 3 15,3-1 0-15,2-1-1 0,-1-2 2 0,5-5 1 16,1 1 2-16,1-5 0 0,0-1 1 0,-1-5-1 16,0-1 2-16,-1-5 0 0,4 0 0 0,-2-1 1 15,1-4-1-15,-2-2 0 0,1 2 1 0,-1-2 0 16,1-1-1-16,-3 3 0 0,0-2-1 0,-2 2 0 15,-2-2 1-15,0 2-1 0,0 0 1 0,-2 5-3 16,1-1 4-16,-2 4 1 0,0-1 0 16,-1 0-1-16,0 5 0 0,1 3-1 0,0 1 2 15,-1 0-1-15,2 5-2 0,0 4-2 0,-1-3 0 16,1 6 1-16,2 2 0 0,-1-2-1 0,1 0 0 16,0 3 0-16,1-1 1 0,-1-1-2 15,1 2 0-15,-1-1-79 0,1-2-73 0,-3 3-67 16,-1 1-116-16,-4-3 9 0,-2 1-156 0</inkml:trace>
  <inkml:trace contextRef="#ctx0" brushRef="#br0" timeOffset="16876.216">18202 5525 1006 0,'-19'6'69'0,"-1"-1"36"0,2 7-75 0,-2 1 201 16,0 6-160-16,2 5-27 0,3 7-3 0,-1 0 3 16,1 6-33-16,2 5-3 0,3-1-4 0,2 4-2 15,2 3-2-15,4 1-2 0,-1 1 2 0,7 2 0 16,5 1 0-16,3-5 0 0,3-1 0 16,6-6-1-16,3-4 1 0,4-6 7 0,2-7 1 0,5-3 0 15,1-6 7-15,3-5 2 0,2-2 4 16,-2-4 6-16,0-4 2 0,1-5 14 0,0-3 0 15,-3-7-1-15,-3-4 14 0,0-3-5 0,-3-4 0 16,-1-6-1-16,-1 0-7 0,-6-3-9 0,-2-2-3 16,-5 0 2-16,-3-3-13 0,-5 2 0 0,-4-3-2 15,-4 3 0-15,-5 2-2 0,-6-5-4 0,-4 3-1 16,-5-2 1-16,-3 1-5 0,-4 2-2 0,-2 0-3 16,-1 4 1-16,-4 2-3 0,5 7-5 0,-5 2-2 15,1 10-1-15,-2 2-4 0,1 6-53 16,-1 7-26-16,-2 5-18 0,2 7-64 0,-2 4 5 15,2 4-64-15</inkml:trace>
  <inkml:trace contextRef="#ctx0" brushRef="#br1" timeOffset="74485.498">1652 14339 152 0,'0'0'41'0,"0"0"-3"0,0 0 1 15,1 0-2-15,0 0 1 0,1 0 0 0,-1 0 0 16,0 0 0-16,0 0 1 0,1 0-2 0,-1 0 4 16,1 0-1-16,35-1 0 0,-29 1 2 0,0-2-9 15,2 0 1-15,0 1 1 0,1 1-10 0,-1 0-2 16,2 0-3-16,1-1 1 0,-1 1-3 0,3-1 1 16,-2 1 0-16,1-3 0 0,2 1 0 0,0 2 0 15,3-2 0-15,-1 2 0 0,1-2-1 0,-1 1-1 16,1 0-1-16,0-3 0 0,1 1-1 15,-1 0-1-15,-2-1-3 0,1 1 1 0,1 1-3 16,-1-2 0-16,2-1-1 0,-1 3-1 16,-1-1-1-16,1 2 2 0,-1-4 0 0,-1 3-2 15,1-1 3-15,-1 3-1 0,-1-1-1 0,1 1 1 16,-1-4-2-16,-2 3-2 0,1 1 1 0,0-1-1 16,-2 0-1-16,-1 1-1 0,0 0 1 0,-1-2 0 15,-1 2-1-15,-2 0 0 0,2 2 0 0,-1-2 0 16,-1 1 0-16,0-1 0 0,-1 1-1 15,1 0 1-15,-1 2-1 0,0-2 2 0,-2-1-2 16,-1 0 1-16,0 0 1 0,-4 0-1 0,0 0 1 16,0 0 0-16,1 0-1 0,0 0 1 15,0 0 0-15,1 0-1 0,-1 0 1 0,0 0 0 16,0-1 0-16,1-2 1 0,-1 2 0 0,0 0 2 16,0 0 7-16,0-1 0 0,1 1 6 0,-2 0-1 15,1-38 0-15,-6 32 0 0,1 1 1 0,-1 1-4 16,0-2-4-16,1 2-3 0,-1-1-3 0,1 2-1 15,0-2 0-15,2 3 0 0,-3 0-2 0,1-1 1 16,0 3-1-16,1 0-1 0,-1-1 0 0,0 0-1 16,4 2 1-16,0 0-1 0,0 0 0 15,0 0-2-15,0 0 0 0,0 0 1 0,0 0-2 16,0 0 2-16,0 0-1 0,0 0 0 16,0 0 1-16,0 1 1 0,0 0 0 0,0 1 0 15,0-1 1-15,2 0 0 0,-1 1 2 0,0 0-1 16,1-2 1-16,1 1-1 0,-1 0 1 0,38 14-1 15,-40-15-1-15,1 0 2 0,0 0-2 0,1 0 1 16,-1 1 0-16,0 2 1 0,0-2-1 16,2-1 0-16,-2 1 0 0,1 0-1 0,1 1 1 15,-1-1 0-15,1 0-1 0,-1 0 0 0,1 1 0 16,-1 0 0-16,1-1 1 0,-2-1 0 0,0 1 1 16,0 1-1-16,1-1 0 0,-1 0 1 15,0 2 4-15,0 0 0 0,7 37 4 0,-12-34 4 16,-3 1-2-16,0 1 1 0,3 0 4 0,-4 0-2 15,-1 0-4-15,0 1 2 0,1 0-6 0,-2-2-1 16,3 2 1-16,-3-2-1 0,0 1-2 0,3-2 0 16,-2 1 1-16,2-3 0 0,-3 3-1 0,2-3 0 15,1 0 1-15,2 1-1 0,-1-3 0 0,1 1 2 16,3-2-1-16,2-1 0 0,0 0 1 0,0 0-2 16,0 0-15-16,0 0-11 0,0 0-12 0,0 0-171 15,0 0 184-15,13-1-55 0,-8-1 76 0</inkml:trace>
  <inkml:trace contextRef="#ctx0" brushRef="#br1" timeOffset="75722.977">1789 14269 390 0,'7'-25'70'0,"-5"20"-3"15,0-5 23-15,-2 2-6 0,1-1-1 0,-1-1 7 16,2-1-14-16,-2 0-14 0,1-1-6 0,0-1 2 16,-1 0-20-16,0-1-3 0,1-3-4 0,0-1 0 15,-1 0-6-15,2-1-3 0,-2-1-1 0,1-6 0 16,0 1-4-16,0-1 10 0,1 2-2 0,-1-1-2 15,0-1 7-15,0 1-9 0,-1 2 2 0,0 2 5 16,0 0-13-16,0 1 5 0,0-1-4 16,-1 3-1-16,-1 0 4 0,-1 1-8 15,1 1 1-15,-1 3 3 0,1-2-10 0,-2 1 0 0,3 4-3 16,-2 0 0-16,1 2 0 0,1-2-2 16,-2 1 1-16,2 4-1 0,1-3-1 0,-1 2-1 15,-1-1 1-15,2 4 0 0,0-2-1 0,0 2 1 16,0 0-2-16,0 3 1 0,0 0-1 0,0 0 1 15,0-2 0-15,0 1 0 0,0 0 1 0,0 0-1 16,0-1 1-16,0 1 1 0,0 1 1 0,0-1-1 16,2-2 1-16,-1 2-1 0,0 0 1 0,0-1-1 15,1-1 0-15,-1 2-1 0,0-3-1 0,0 2 0 16,1-1 0-16,-1 1-1 0,0 1 1 0,32-39 0 16,-33 40 0-16,14-5 0 0,-7 0 1 0,2 4-2 15,-2-2 1-15,2 1-1 0,0 2 0 16,-1-1 0-16,1-2 1 0,1 3-2 15,0 0 2-15,2-1 0 0,-2 1 0 0,2 0-1 16,-1-1 2-16,0 1 0 0,1-1 0 0,-3-1 0 16,2 0 0-16,1 1 1 0,2-3 0 0,0 0 0 15,-2 1 2-15,4-2-1 0,-1 0 0 0,2 0 0 16,-1 0 0-16,-2-1 0 0,1-1 0 0,-2 1 0 16,0 0 1-16,-2 0-1 0,-1 1 1 0,0-1 0 15,-3 1-1-15,0 0 2 0,-2 0 0 0,-1 1-1 16,0-1 2-16,-2 0 0 0,-1 1 0 0,-1 0 0 15,0 0 0-15,0-1 1 0,-1 0-1 16,-1 3 1-16,-1-3 0 0,1 2-2 0,-1 1 0 16,2 1 1-16,-3-3-2 0,4 4-1 0,0 0 0 15,0 0 0-15,0 0-1 0,0 0 0 16,0 0 0-16,0 0-1 0,-1 0 0 0,1 0 0 16,0 0 0-16,-1 0-1 0,1 0 0 0,0 0-1 15,0 0 2-15,0 0 0 0,0 0 0 0,0 0-1 16,0 0 1-16,0 0 0 0,0 1 0 0,0 2 0 15,0-2-1-15,1-1 2 0,0 1-1 0,1 0 0 16,-1 1-1-16,1-1 1 0,1 0 0 0,35 9 1 16,-31-9 0-16,2-1-1 0,-2 1 1 0,2 2-1 15,0-3 0-15,-2 1 1 0,1 0-2 16,-1 1 1-16,0-1 0 0,0 1 1 0,-1 0 0 16,0 1 0-16,-1-2-1 0,0 1 1 15,-2-1 0-15,2 1 0 0,-1 1 2 0,-1-1 6 0,-2 0 3 16,-1-2 11-16,0 0-4 0,0 0-2 15,0 1 13-15,0 0-11 0,0 0 5 0,-1 1-8 16,-1-1-9-16,-19 22 0 0,15-18 0 0,-1 1 1 16,-1 0-1-16,-1 3-1 0,0-3 1 0,-1 3 0 15,0 0 0-15,0 2 0 0,2 0 1 0,-1 0-2 16,2 0 1-16,3-1-30 0,0 3-37 0,4 0-16 16,0-2-51-16,6 0 4 0,2-4-59 0</inkml:trace>
  <inkml:trace contextRef="#ctx0" brushRef="#br1" timeOffset="85015.743">7368 13724 196 0,'0'0'-17'0,"0"0"18"0,0 0 4 0,1 0-13 16,18-5 63-16,-7 3-2 0,2-1 3 0,3 0 9 15,0 2 0-15,4-3 3 0,1 1 7 0,6 0-4 16,-1-1-4-16,1 1 3 0,4-2-9 0,5 2-13 15,1-3-5-15,3-1 0 0,0 1-17 0,2-1-7 16,1 0-4-16,6 3-1 0,-3-3-8 0,-3-2 0 16,5 4 0-16,1 0-1 0,-1 2 1 15,-1-1 1-15,-1-1 0 0,-4-1 0 0,-1 1 1 16,1 0-1-16,-4 1-1 0,-2-2 1 16,-3 1-1-16,2-1-2 0,-4 2 1 0,-2-3 0 15,-2 3-1-15,-2-2-1 0,-1 1-4 0,-4-1-16 16,-3 0-3-16,1 1-118 0,-5 0 126 0,-1 0-37 15,-1 0 49-15</inkml:trace>
  <inkml:trace contextRef="#ctx0" brushRef="#br1" timeOffset="86134.741">8756 14914 296 0,'0'-6'149'0,"2"1"-24"16,3 0 0-16,0-1-22 0,4 0-20 0,2 0 4 15,3-1-33-15,3 3 1 0,-1-3-2 0,1 1 1 16,2 1 0-16,-1 0-13 0,3 2-3 0,-1-2 1 16,1 0-14-16,-1 4-8 0,1-3-4 0,0 1-2 15,0 2-7-15,0 1-2 0,-4 0-14 0,3 3-12 16,-3-2-9-16,0 0-126 0,-3 3 140 0,-3-4-44 15,1 0 64-15</inkml:trace>
  <inkml:trace contextRef="#ctx0" brushRef="#br1" timeOffset="86458.313">9032 14639 197 0,'-16'-6'139'0,"2"3"-30"0,-1 1 0 0,0 2-28 16,0-1-30-16,3-2 3 0,-2 3-38 0,3 3 21 15,0-2 2-15,0 1-3 0,1 3 23 0,-1 2 2 16,1-1-1-16,3 0 5 0,-2 3-3 0,2-2-15 16,-3-1-4-16,4 3-1 0,-2-2-19 0,2 2-6 15,1 1-4-15,-2 1 1 0,0-1-9 0,0 1 0 16,2 1-2-16,-2 0 0 0,-1 1-1 0,1 0 9 16,-2 1-8-16,-2-1 1 0,1 1 3 15,0 0 0-15,1-1 7 0,0 3 3 0,2-3-2 16,0-1 5-16,2 0 4 0,2-1 0 15,1 0 5-15,2-1-6 0,0 1-3 0,2-3 0 16,0 0-9-16,1 0-1 0,-2-2-3 0,6 0 0 16,-1 0-3-16,3-1-2 0,1 0-2 0,0 1-10 15,2-1-4-15,2 1-84 0,2 1-46 0,-1-1 61 16,2 0 84-16,0-1-83 0</inkml:trace>
  <inkml:trace contextRef="#ctx0" brushRef="#br1" timeOffset="87045.52">7515 13553 111 0,'6'0'53'16,"3"0"-8"-16,-4 0-2 0,2 2 6 0,-2-2 0 16,-4 3-5-16,-1-1 9 0,-2 2 4 0,-3 1 1 15,-4 2 5-15,-3-1 4 0,-3 2-3 16,-1 0-3-16,-1 0-1 0,-1 1-4 0,1 2-3 16,0-1-2-16,1-4 0 0,0 4-5 0,2 1-7 15,2-1-3-15,2 2-1 0,0-2-8 0,3 1-8 16,2 2-1-16,1 0 0 0,3-3-8 0,1 1-2 15,2-1-1-15,3 0-1 0,4-3-1 0,3 1-1 16,2-2-10-16,6 0-17 0,-1-1-6 0,6-1 2 16,2 1-22-16</inkml:trace>
  <inkml:trace contextRef="#ctx0" brushRef="#br1" timeOffset="90160.968">8866 13664 301 0,'7'2'71'16,"2"0"-11"-16,2-2-3 0,1 0 4 0,3-2-25 16,1-2 4-16,1-1-4 0,3-4 11 15,-1-2 0-15,0-4 0 0,1-1 11 0,0-3-11 16,-3-5-3-16,0-2 3 0,1-3-16 0,-2-1-5 15,-3-3-2-15,-2 1-1 0,0-2-5 0,-2 2 3 16,-3 4 1-16,-3-2 2 0,-2 3 3 0,-2 4 4 16,0 2 1-16,-4 2 0 0,0 2 4 0,-3 2-2 15,1 4-2-15,-1 4 0 0,-1 2-3 0,0 2-10 16,-1 3-1-16,1 4-1 0,-2 2-10 0,3 6-1 16,0 3-2-16,2 5-1 0,0-1-1 0,5 6-1 15,-3 3 0-15,4 0 4 0,2 4-1 16,3 1-4-16,4-2 3 0,0 1 0 15,1-1 1-15,3 0 3 0,2-4 2 0,-1-3-14 16,0-2 7-16,2-2-135 0,3-7 128 0,1-3-28 16,2-3 33-16</inkml:trace>
  <inkml:trace contextRef="#ctx0" brushRef="#br1" timeOffset="90354.58">9415 13303 1329 0,'-3'5'33'0,"0"-1"-6"16,0-1 1-16,-2 3 16 0,2 2-19 0,-1-1-3 16,-1 3 13-16,1 1-10 0,0 0-7 15,2 3 8-15,1-1-17 0,1 2 1 0,0-1-4 16,2 1-12-16,2-2-1 0,0 2-214 0,-1-4 208 16,4 0-48-16,-1-6 63 0</inkml:trace>
  <inkml:trace contextRef="#ctx0" brushRef="#br1" timeOffset="90530.073">9321 13197 1091 0,'-7'-14'128'0,"0"4"-126"0,5 2 46 16,-2-1 20-16,2 2 10 0,1 2-44 0,1 1-11 15,1 2-9-15,-1 2-2 0,0 0-12 16,0 0 0-16,0 0-1 0,15 7-3 15,-10-1 2-15,2 3-114 0,0 2 109 0,6 4-22 16,-1 0 29-16</inkml:trace>
  <inkml:trace contextRef="#ctx0" brushRef="#br1" timeOffset="90928.786">9580 13284 617 0,'0'0'29'15,"0"0"-7"-15,0 0 0 0,11 9 23 0,-7 0-12 16,1 1-8-16,-1-1 26 0,-1 4 2 16,2-1 4-16,-1 2 5 0,0 2-1 0,-2-3-15 15,3 2-1-15,-3-1 0 0,2-1-17 0,0 0-4 16,-2-2-5-16,1-3-1 0,-1 1-5 0,-2-3 2 15,0-2 1-15,0-4 0 0,0 0 3 0,0 0-3 16,0 0 0-16,-3-14 1 0,1 4-3 0,2-1-3 16,2-1-3-16,-1-2 0 0,-1-2-5 0,2 0 0 15,0 3 2-15,0-3 2 0,-1 2 0 16,3 2 9-16,-2-1-2 0,1 4-2 0,3 0 10 16,-2 3-8-16,-1-2 1 0,1 5-2 0,1 1-8 15,-1 2-5-15,-1 0 0 0,2 2 1 16,0 0-4-16,-1 3 1 0,0 2 0 0,1 1-1 15,0 2 3-15,-3-3 3 0,1 3-1 0,1 1 1 16,-1 0 1-16,2 0-36 0,-1 2-31 0,-1-3-8 16,2-1-54-16,3 0 3 0,0-3-53 0</inkml:trace>
  <inkml:trace contextRef="#ctx0" brushRef="#br1" timeOffset="91740.649">9852 13314 440 0,'-3'0'62'16,"-1"1"-19"-16,2 2-1 0,1-2-5 0,-2-1-5 16,3 2-13-16,0 1 2 0,0-1 21 0,3 2 3 15,0-4-1-15,1 1 23 0,1 1-11 16,1-2-1-16,2 0 2 0,-1-3-14 0,2 2-9 16,-2-4-3-16,0 0 1 0,1-1-10 0,-1 1 10 15,-2-4-4-15,0 1-2 0,-1 0 8 0,-2 0-11 16,1-1 0-16,-2 0 1 0,-1-1-14 0,0 4-2 15,-1-2-3-15,0 3 0 0,-3-2-3 0,-1 1-2 16,0 3 0-16,0 1 0 0,0 0-3 0,-2 1-2 16,1 1 0-16,-1 3 0 0,1 4-3 0,1 0 0 15,0 0 0-15,2 2 1 0,0 2-1 0,2 0 2 16,1 2 0-16,0-4 2 0,1 4 1 16,2-3 3-16,2 1 0 0,-1-3 0 0,3 2 2 15,0-1 0-15,2-1 2 0,-1-3 0 16,3 2-1-16,1-5 2 0,0 1-1 0,0-3 1 15,1 0 0-15,-2-4 1 0,1-1-1 0,-1-3 1 16,0 1 0-16,-1-3-1 0,-1 0 0 0,-1 2 0 16,0-3 0-16,-3 0-1 0,-2-1 0 0,1 1 0 15,-3 0 0-15,1 0 0 0,-2 1 1 0,-2 0 1 16,0 2 2-16,-2 0 5 0,2 1-2 0,-3 1-1 16,1 2 5-16,-1 0-8 0,0 3 1 0,0 1 0 15,2 0-8-15,-2 0-3 0,1 3 0 16,0 3 0-16,2-1-2 0,-1 3 1 0,2-2 0 15,1 3 0-15,0 1 1 0,1-3 2 0,2 1 1 16,-1-1-1-16,3 1 1 0,0-2 2 16,0 1-1-16,0-2 1 0,1-1 1 0,0 0 1 15,2-2-1-15,-3-2 0 0,1 0 1 0,-1 0 1 16,0-2-1-16,-2-3 0 0,1 1 1 0,0 0-2 16,-2-3 1-16,1 1 0 0,-1-1-2 0,-1 0-1 15,3 2 1-15,-1-1 0 0,-1 0-2 0,0 1 0 16,0 0 0-16,1 2 0 0,0-3-1 0,1 4-1 15,-2-1 0-15,1 3 1 0,1 0-1 0,0 2 1 16,0-1 0-16,-2 2-1 0,2 2 2 0,3-2 0 16,-2 3 0-16,-1-1 0 0,1-3 1 0,2 3 0 15,-2-1 2-15,3-1-1 0,-5 1 1 16,1 0 1-16,2-4 1 0,0 0 1 0,-1 0 1 16,-1-4-1-16,4 0 2 0,-5 0-1 15,3-5 0-15,-3 2-2 0,2 1 1 0,0-4-2 16,-3 1-1-16,1-1 1 0,0 2 17 0,0-1-3 15,-2-1 9-15,2 0-3 0,0 3 2 0,-3 1 4 16,5 0 2-16,-4 2 6 0,2 1-15 0,-1 2-5 16,-2 1 6-16,0 0-7 0,0 0 0 0,0 0 0 15,0 0-9-15,2 1-2 0,12 17-1 0,-10-12 1 16,2 1-2-16,2 2-1 0,-2-2 1 16,0 1 0-16,3 0 1 0,-1 0 2 0,1-2 1 15,0 0-19-15,-1 3 1 0,5 1 1 0,-2-2-14 16</inkml:trace>
  <inkml:trace contextRef="#ctx0" brushRef="#br1" timeOffset="94843.035">4709 15136 310 0,'-8'0'74'0,"4"0"-18"16,4 0-3-16,0 0 17 0,0 0-25 0,12 4-6 15,1-3 10-15,5-1 7 0,6 1 3 16,5-1 5-16,4 0 1 0,11 0-8 0,1-2-2 15,11 1 0-15,2-4-13 0,7 5-13 0,4-4-2 16,4 3 0-16,1 0-16 0,1 1-2 16,4 1-3-16,0 0 0 0,0 4-3 0,0 1 0 15,-2 2 1-15,0-1 0 0,0 2 1 0,2-3 3 16,-3 1 0-16,0 1-8 0,-1-3 1 0,1-1-176 16,-2-2 168-16,7-2-37 0,-2-4 45 0</inkml:trace>
  <inkml:trace contextRef="#ctx0" brushRef="#br1" timeOffset="119717.451">19331 3931 218 0,'0'0'24'0,"0"0"20"0,0 0 2 0,0 0-15 16,0 0 58-16,0 0-4 0,0 0-1 0,0 0 3 16,0 0-4-16,0 0 0 0,0 0-1 0,0 0-7 15,0 0-3-15,0 0 1 0,0 0-11 16,0 0-5-16,0 0-1 0,0 0 1 0,0 0-5 15,13-8-1-15,-3 5-4 0,-1-1-1 0,3 1-2 16,0-1-6-16,2-1 0 0,-1 0 0 0,1-1-8 16,3 0-1-16,-2 1-2 0,5-1 2 0,0 1-4 15,1-4-3-15,1 4-3 0,2-3 1 16,4 0-5-16,-1 2-3 0,1-3-1 0,2 0-1 16,-1-1-2-16,1 1 0 0,2 2 1 0,-4-4-1 15,2 1 2-15,0 2 1 0,-2-3 0 0,-2 5-1 16,-4-4 2-16,0 1-1 0,-2 1 0 0,-3 2 0 15,-1 0-1-15,-2-1 0 0,-1 0 0 0,-1 3-1 16,-1-2 0-16,0 2-1 0,-4 2 0 16,3-4-1-16,-5 2-2 0,-1 0 0 0,-1 2 1 15,1-1-1-15,-4 3-1 0,0 0-43 0,0 0-18 16,0 0-3-16,0 0-53 0,-1 0-119 0,0 0 178 16,-1 0-89-16,1 0 143 0</inkml:trace>
  <inkml:trace contextRef="#ctx0" brushRef="#br1" timeOffset="120456.276">19487 3728 155 0,'0'0'61'0,"0"0"-60"0,0 0 60 16,0 0 17-16,0 0 2 0,0 0-4 0,0 0 8 16,0 0-4-16,0 0-6 0,0 0 8 0,0 0-14 15,0 0 0-15,0 0 5 0,0 0-18 0,0 1-1 16,0 0-9-16,0 2-1 0,0-2-5 0,0-1-7 16,-1 1-4-16,0 0 1 0,0 1-11 0,-28 23-6 15,22-20 0-15,1 2-1 0,-2-1-6 16,-2-1-1-16,0 2 0 0,-1 2 2 0,1-2-2 15,-1 1 20-15,0 1-4 0,0 1 0 16,-1 0 15-16,1-2-1 0,0 0 6 0,-1 2 4 16,3 0-4-16,-1 0 4 0,1-4 5 0,0 3 0 15,3-1 5-15,1-2-1 0,2 1-1 0,0-2 3 16,2-1-3-16,2 1-1 0,2-1-4 0,0 1 0 16,4 0-4-16,0 0-5 0,0 0 2 0,3 2-1 15,0-1-5-15,2 1 4 0,1 1-1 0,-2-2-1 16,2 2 3-16,0 2-1 0,-1-4-1 0,0 2 2 15,1 1-4-15,-5 1-5 0,4-3-4 0,-3 2 2 16,-2 0-9-16,-1-2-5 0,-1 2 1 16,0-3-2-16,-4 1-5 0,1-2-2 0,-2 1-18 15,-1-1-6-15,1-2-15 0,0-3-109 0,0 0-57 16,0 0-41-16,0 0-149 0,0 0 10 0,6-8-119 16</inkml:trace>
  <inkml:trace contextRef="#ctx0" brushRef="#br1" timeOffset="127627.377">20281 3404 458 0,'0'0'31'0,"0"0"62"0,0 0-49 16,0 0 104-16,0 0-48 0,1 0-18 16,0 0 2-16,0 0 4 0,0 0-23 0,1 0-4 15,-1 0-8-15,27-9-1 0,-24 0-6 0,1-1-11 16,1 0-2-16,-2 0 2 0,0-1-13 0,-1-4 5 16,0 2-2-16,-1 2 0 0,-2-2 4 0,0 4-2 15,-2-1 0-15,-1 0 0 0,0 1-3 0,-1 3-6 16,-1 1-3-16,0-1 0 0,1 3-8 0,-1 2-2 15,0 0-1-15,0 2 0 0,0 0-4 0,1 1 0 16,0 1-1-16,-1 2 0 0,1 4-3 16,1-3 0-16,-1 4 1 0,3 2-1 0,-2 2 0 0,2 3 1 15,1 0-2-15,0 4 1 0,2-1 1 16,2 1 0-16,1 3-4 0,2-1 4 0,2-1-1 16,0 0 3-16,2 1 0 0,0-6-1 15,2 1 3-15,1-2-1 0,1-2 5 0,-2-3-4 16,1-1 1-16,1-4 2 0,0-1 1 0,-3-4 0 15,0-1 3-15,-2-2 5 0,0-3 1 0,0-4-1 16,-2-1 7-16,-1-1 1 0,-2-2 2 0,-2-1 1 16,1-3 1-16,-2 1 1 0,-2 0 2 0,0-1-1 15,-3-2 1-15,-1 2-5 0,0-2-1 0,1 3 0 16,-4-4-5-16,1 3-5 0,-2 1-1 0,2 1-1 16,-1 1-4-16,0 1-2 0,-2 0 0 0,2 0 0 15,2 6-1-15,-2 0-1 0,3-1-1 16,-2 3 1-16,2 0-2 0,4 5 0 0,0 0-1 15,0 0-1-15,0 0-3 0,0 0 0 0,0 0 0 16,0 0 0-16,0 0 0 0,0 0 2 0,1 0-2 16,0 0 2-16,1 0 1 0,-1 0 1 15,1 0 0-15,37-6 0 0,-39 6 1 0,1 0-1 16,0 0 1-16,24-10 0 0,-17 5 1 0,1 0 0 16,0 2 0-16,-1-2 0 0,1 1 1 0,-2-1-1 15,0 3-1-15,-3 0 1 0,3 2-1 0,-6 0 0 16,3 2 1-16,-4-1-1 0,3 4 0 0,0 0 0 15,-2 2 0-15,-1-1 0 0,1 2 0 0,-1-1 0 16,0 5 0-16,-1 1 0 0,0-1 0 0,-2 2 0 16,3 0 0-16,0 1 1 0,-1 1-1 15,5 2 1-15,-3-4-1 0,3 2 0 0,-2-1 0 16,3-1 0-16,0-1-1 0,2-2 1 16,1 1 0-16,0-3 1 0,2 1 1 0,0-5 0 0,0 1 1 15,1-2 2-15,0-1 1 0,-1-3 0 16,0 0 2-16,-1-3 1 0,1-1 1 0,-2-4 1 15,1-1 1-15,-1-1-1 0,0-2 0 0,-2-2 1 16,0 0-2-16,-1-2 0 0,-1-2 1 0,-3 1-1 16,-1-2 0-16,-1 1 0 0,-2 3 0 0,-2-2 0 15,-1 1 0-15,0 0 0 0,-1 3 0 0,1 2-1 16,-3 0 1-16,3 0-2 0,-3 0 0 0,3 2 0 16,0 1-3-16,1 0-1 0,0 2-2 0,2 0 1 15,3 6-2-15,0 0-3 0,0 0 0 0,0-1-1 16,0 0-1-16,0-1-1 0,0 1 1 0,0 1-2 15,0-1 2-15,2-2 0 0,17-9 1 16,-10 12-1-16,1 0 2 0,0 0-1 0,1 0 0 16,0 3 1-16,0-2-1 0,0 1 1 15,0 2-2-15,0 2 2 0,-2-2-1 0,1 3 1 0,-3 1 0 16,1 1 1-16,-2 1 0 0,0 0 0 16,-2 0-1-16,-1 1 2 0,1 3 0 0,-1-1 0 15,-1 0 0-15,-1-1 0 0,1 2 1 0,0-1-1 16,0-2 1-16,2 2-1 0,-1-4 0 0,2-1 0 15,-2-1 1-15,3-2-1 0,1 1 1 0,0-3 1 16,-1-2 1-16,2-1-1 0,-2-2 2 0,2-3 0 16,1-4 1-16,0-2 0 0,2 1-1 0,-5-5 3 15,0 0-3-15,1-1 3 0,0 2-1 0,-2-1 3 16,-2 0 3-16,-3-1-1 0,0 1 3 0,0 2-1 16,2-1 0-16,-2 2 2 0,-4-1-2 0,1 3-1 15,1 1-2-15,-1 4-1 0,2 0-1 16,1 5-3-16,0 0-2 0,0 0 0 0,-1 0-3 15,0 0-2-15,1 1-1 0,-10 16 0 16,9-7-2-16,1 1 0 0,1 0 2 0,0 3 0 16,0-2 1-16,2 1-1 0,2-2 2 0,-2-1-2 15,1 1 2-15,1-3 0 0,1 0 0 0,-1-2 0 16,3 0 1-16,0 0 0 0,-2-1 1 0,2-1 0 16,2-3 0-16,0-1 2 0,-1 0-1 0,1-1-1 15,-1-4 2-15,1 1 2 0,0-2-2 0,1 0 1 16,-3-2 1-16,0-1 0 0,0 1 1 15,1-2-1-15,-3-1 1 0,-1 0 2 0,0 0-1 16,-4-1 2-16,1-1 1 0,-2 1 1 0,0-4-1 16,-4 0 1-16,0 4-1 0,-3-6-2 0,1 2 1 15,-3 3-1-15,-1-5-1 0,0 5-3 0,-3-1 0 16,0 2 1-16,1-2-3 0,0 4 0 16,-2-1-2-16,2 3 1 0,1 0-1 0,-2 3-1 15,5 0-1-15,-1 3 0 0,-1 1 0 0,0 1-2 16,3 1-1-16,1 1 2 0,0 3-2 0,2 0-1 15,-1 2 0-15,2-1 0 0,1 0 0 0,3 4 1 16,0-4 0-16,2 4-1 0,1-2 2 0,-1 2 0 16,2 0 0-16,3-2 1 0,-1 1 0 0,2 0 1 15,-1 0 1-15,1-4-2 0,2 2 2 16,0-5 1-16,0 2-1 0,3 1 1 0,-2-5 0 16,-1 0 0-16,2 0 1 0,-1-1 0 0,-1-2 1 15,1-2 1-15,-2 3 1 0,-1-4-2 0,0 1 2 16,-2-2 0-16,-1-1 0 0,0 1 0 0,-1-3 0 15,-1 0 0-15,-2 0-1 0,1-1 1 16,-2-1 0-16,-1 1-1 0,0-2 0 0,0 2 0 16,-1-1-1-16,0 1 0 0,-2 0 0 0,2 1 0 15,-2 1-1-15,1 2 0 0,-1-2 0 0,1 2 1 16,1 0-2-16,-2 3 1 0,1-1-1 0,2 5 0 16,0 0 0-16,0 0-1 0,0 0-2 0,0 0 1 15,0 0-1-15,0 0-1 0,0 0 1 0,0 0-1 16,0 0 1-16,0 0 0 0,0 0 2 0,1 0-2 15,0 0 2-15,1 0 0 0,-1 0 1 0,31-9-1 16,-23 6 1-16,-1 1 0 0,2-2 0 16,0-2 0-16,0 1 0 0,1 0 0 0,-1 0 0 15,0-1 1-15,-1 1 0 0,0-1 0 0,0 1 0 16,-1 0 0-16,-1 1 1 0,0 0 0 16,-2-1 0-16,0 2-2 0,-3 2 1 0,-2 1 0 0,0 0 0 15,0 0-1-15,0 0 0 0,0 0 0 0,2 0 0 16,-2 0-1-16,0 0 0 0,0 0 1 15,1 0 0-15,-1 0-1 0,0 1 1 0,0 0-1 16,8 25 1-16,-6-17 0 0,-1 0-1 0,0 2 0 16,0-4-1-16,2 5 1 0,-1 0 0 0,1 1-1 15,0 1 2-15,0-1-2 0,1 2 1 0,1 1 0 16,-2 0 3-16,1 1-2 0,1-3 2 0,-1 1-1 16,2 0 4-16,-1-2 0 0,1-1 0 0,0 0 8 15,0-5-2-15,3 0 3 0,1 1 6 0,1-3 4 16,-1-3-1-16,2-1 2 0,0-1 2 15,-1-1 0-15,2-3-1 0,-2 1 2 0,0-5-3 16,-2 1-4-16,0 1-2 0,-2-4 2 0,-1 3-8 16,2 0-3-16,-1-1-1 0,1 2-1 15,-3 1-5-15,1-2 0 0,-1 4 1 0,0-1-2 16,0 0-1-16,-5 4-39 0,0 0-24 0,0 0-7 16,0 0-52-16,0 0-268 0,-5 7 324 0,2-3-123 15,-4 1 189-15</inkml:trace>
  <inkml:trace contextRef="#ctx0" brushRef="#br1" timeOffset="128215.678">21838 2698 848 0,'-4'-4'58'0,"-1"4"54"0,1 0-74 0,0 4 223 16,1-4-177-16,-1 4-28 0,0 4-2 0,2 2 11 15,1-2-36-15,-2 2 1 0,3 5-7 0,0-3-5 16,0 2 2-16,3 1 0 0,-1-2 4 0,3 2 2 15,1-3 1-15,2 0 6 0,2-1 2 16,1-4-1-16,1-1 8 0,2-2-2 0,0-2 1 16,0-2 0-16,1-1-2 0,0-4-1 0,-1-1 0 15,2-1 0-15,-5-4-2 0,1-1 2 0,-3 0-2 16,-1-5 0-16,0 3 0 0,-4 1-6 16,0-2-1-16,-4 1 1 0,1 2-8 0,-2-2-2 15,0 2-3-15,-2 1 1 0,-4-1-3 0,-3-1-4 16,1 2-1-16,-3-1-1 0,0 2-5 0,-2 3-2 15,0 2-1-15,-2 0-1 0,3 3-1 0,-2 4-3 16,1 3 0-16,0-2 0 0,1 6-2 0,1 2-2 16,2 0-1-16,1 2 1 0,2-1-2 0,3 3-23 15,1-3-16-15,1 4-2 0,2-2-30 0,4-2-75 16,1 0-47-16,2 2-27 0,3-2-95 16,1-1 3-16,1 0-72 0</inkml:trace>
  <inkml:trace contextRef="#ctx0" brushRef="#br1" timeOffset="128587.357">22045 2628 769 0,'0'0'52'0,"0"0"79"0,0 0-84 0,1 0 201 16,0 0-139-16,0 0-35 0,1 0 3 0,16 14 14 15,-13-4-47-15,0-3-3 0,0 4-8 0,0-1-4 16,1 0-4-16,0 2-8 0,2 2-1 0,-5-4-1 15,2-3-10-15,0 3 2 0,-1-4-2 16,1 1 1-16,-1-1 0 0,-3-6 7 0,1 1 1 16,2-1 0-16,0-1 7 0,-2-5 11 0,-1-1 2 15,1 0 1-15,-1-8 11 0,1 3 0 0,1-2 1 16,-1-1 3-16,0 1-3 0,0-5 2 0,-1 1-2 16,3 0-2-16,-2-1-1 0,2-1-10 15,-1 0 1-15,0 0 2 0,3 3-12 0,-1 1-1 16,3 4-1-16,0 1-1 0,1 0-1 0,1 4-2 15,1 4-1-15,-1 3 0 0,0 0-3 0,-2 2-3 16,2 6-3-16,-1 1 1 0,-2 2-6 0,1 2 1 16,-2 0-1-16,0 3-1 0,-1 0 0 0,-1-2-2 15,-2 1-25-15,1 1-8 0,-1-3-17 0,-1 2-154 16,1-1-148-16,-1-2 155 0,0-2 200 0,1-3-205 16</inkml:trace>
  <inkml:trace contextRef="#ctx0" brushRef="#br1" timeOffset="129630.022">22527 1942 1590 0,'4'18'105'0,"1"4"-33"15,0 1 8-15,0 5 11 0,1 0-41 0,3-1-10 16,-2 3-11-16,4-3 0 0,-1 2-13 0,2-4-3 16,-1 1-2-16,2-3-1 0,-2 0-3 0,2-2-4 15,-2-3-16-15,3-3-8 0,-3 0-14 0,-1-4-104 16,1-1-56-16,-4-3 74 0,1-2 123 0,-3 0-128 15</inkml:trace>
  <inkml:trace contextRef="#ctx0" brushRef="#br1" timeOffset="129798.225">22410 2239 1300 0,'2'-4'145'0,"2"1"-9"16,2 2 1-16,3 0-41 0,0-5-10 0,3 1 11 15,2-1-54-15,0-2-11 0,2 1-11 0,4-2-4 16,1 1-13-16,1-2-6 0,3-1-44 0,-2 2-11 16,2-1-30-16,2 1 2 0,0 0-43 0</inkml:trace>
  <inkml:trace contextRef="#ctx0" brushRef="#br1" timeOffset="130294.472">22836 2216 969 0,'3'-7'171'0,"4"2"-168"0,-1-2 121 15,0-3 41-15,1 4-34 0,1-2-3 0,-1-2-28 16,0-1-7-16,0 1-7 0,-2-1-32 0,-3 3-9 16,0-2-3-16,-2-1 3 0,0 0-12 0,-2 3-4 15,-2-2-3-15,-1 4-1 0,-1 0-6 0,1 5-5 16,-2-3-3-16,1 4 1 0,0 1-8 0,-1 4-4 15,1 4 0-15,3 2-2 0,-2 1-4 16,3-1 1-16,1 3 0 0,1-1-1 0,1 1 3 16,6 0 1-16,-1-3 0 0,2-1 1 0,2-2 1 15,1 0 1-15,0-1 1 0,3-2 0 16,0 0 1-16,-1-4 1 0,1-1 0 0,-2 0 1 16,-2-2 0-16,2-2 0 0,-3-3 0 0,-1 2-1 15,0-4 1-15,-1 2 1 0,-1-1-1 0,1-2 0 16,-2-1 0-16,0 4-1 0,-1-2-1 0,1 1 1 15,0-2-2-15,-2-1 1 0,2 2 8 0,0 2-6 16,1-1 6-16,-1 1 2 0,1 3 0 16,0-1 2-16,-1 3 1 0,0 2 2 0,2 0-6 15,0 1 4-15,-1 5-1 0,0-2-2 0,0 4-2 16,-1 2 2-16,0 1-4 0,-1 2-2 0,-4-2 0 16,0 2-1-16,-3 0-2 0,-2 1 1 0,2 3 0 15,-6-4-1-15,0 2 0 0,1 1-3 16,0-4-5-16,-2-1-4 0,4 3-8 0,-2-4-45 15,-2-5-11-15,3 1 1 0,1-6-54 0,-2-1-69 16,3-5-44-16,1-3-19 0,2-3-84 0,2-2 5 16,-2-1-67-16</inkml:trace>
  <inkml:trace contextRef="#ctx0" brushRef="#br1" timeOffset="130506.49">23056 1680 1814 0,'4'7'100'0,"0"4"14"0,1 3-53 16,-1 4-6-16,0 4-10 0,1 2-2 15,2 1-10-15,-3 0-4 0,4 4-4 0,-1-1 2 16,3 2-9-16,1-4-2 0,2 0-4 0,0-3 1 16,1-2-5-16,2-1-3 0,-1-2-2 0,-3-5-9 15,0-2-4-15,-3-3-74 0,0 0-24 0,-3-1-7 16,-4-3-89-16,-1-2 5 0,-1 0-58 0</inkml:trace>
  <inkml:trace contextRef="#ctx0" brushRef="#br1" timeOffset="130670.815">22970 2029 1514 0,'14'-6'193'0,"2"-2"-189"0,-1 0 83 16,-3-2 32-16,6-1-12 0,0-2-37 0,3 0-21 15,0-1-14-15,0 2-7 0,2-3-24 0,0 3-2 16,5 1-27-16,-4 1-10 0,0 2-19 0,-5 0-172 16,4 2 198-16,-5 3-66 0,-1 1 95 0</inkml:trace>
  <inkml:trace contextRef="#ctx0" brushRef="#br1" timeOffset="131498.002">23671 1676 1670 0,'-3'-4'111'0,"-3"-2"-24"0,-2 5-31 0,-2 1-9 16,-1 1-6-16,-2 5-35 0,2 2 5 0,-4-1-3 16,3 3 0-16,1 2 4 0,2 2 1 0,4-1 5 15,2 2-2-15,3-2 0 0,1-2 7 0,4 0 1 16,3-4 1-16,5 1 4 0,0-3-1 0,2-1-5 16,5-2 9-16,1 0-8 0,2-2-2 0,2 1-3 15,1-1 0-15,-1 0-4 0,-2 3 2 0,0-1-1 16,-2 0-3-16,-2 2 2 0,-4 3-4 0,-3-2 0 15,-4 2 1-15,-2 3-5 0,-3-1 2 0,-3 2-2 16,-6 0 1-16,-1 2 1 0,-3 0-3 0,-4-1 1 16,0 2 0-16,-4-2-3 0,2-1 0 0,-1 0-1 15,0-2 0-15,2 1-2 0,1-5 2 0,3-2 0 0,1 1-1 16,4-4 2-16,0-1-3 0,2-4 1 16,6 0 1-16,1-4-3 0,3-1 0 0,3-2-1 15,3-3 0-15,1-1-1 0,3-1 2 0,2-2-1 0,1 0 0 16,-1-1 1-16,1-1 0 0,-2 0 1 15,0 1 1-15,1 2-1 0,-4-3 0 0,0 2 0 16,-3 3 1-16,-1-1 1 0,-3 3 0 0,0 1-1 0,-4 0 0 16,1 4 0-16,-4 0 0 0,-3 4-1 0,0 0-1 15,-3 3 0-15,-2 0-2 0,1 2 0 0,-3 5 0 16,-1 0-2-16,1 5-1 0,-1-3 1 0,0 5 0 16,2 0 0-16,0 1 0 0,5 1 0 0,1 0 0 15,2-1 1-15,2 0 1 0,4-1 0 0,4-1 0 16,1-1 2-16,2-2 0 0,3 1 1 0,-2-5 0 15,5 0 1-15,-2-1 0 0,1-3 1 0,-1-3 0 16,1-2 0-16,0-3 0 0,-2 1 1 0,-1-4 1 16,-2-4 0-16,-2 0-1 0,0 0 1 0,-4-4 1 15,-1 2-1-15,-1-2 0 0,1 0 2 0,-4 1-2 16,-1-3 1-16,0 1-2 0,-3-2 2 0,1 1-1 16,-1-3-1-16,-4-2 2 0,0 2-4 0,-2-3 2 15,3 2 0-15,-2 0 0 0,1 4 6 0,2 2-2 16,-2 3 3-16,4 3 0 0,-2 3 1 0,3 5-1 15,2 5 2-15,0 0-2 0,0 0-4 0,0 0 1 16,1 3-4-16,0 6 1 0,2 3 0 0,2 3 0 16,1 4 0-16,1 2-1 0,-2 0 0 0,5 5-1 15,0-1 0-15,2 1-1 0,1-3-1 0,-1 2 1 0,2-3-1 16,-1-2 0-16,1-2 0 0,0-3 0 16,4 4 1-16,-2-7-11 0,-1 0-14 0,1 0-3 0,-3-5-17 15,0-1-71-15,-1 1-24 0,-5-2-18 0,-2-1-82 16,-1 0 4-16,-4-4-52 0</inkml:trace>
  <inkml:trace contextRef="#ctx0" brushRef="#br1" timeOffset="131683.406">23939 1522 2309 0,'26'-11'87'0,"1"0"-21"15,-1-4-22-15,2 0-9 0,2-1-6 0,-2 0-24 0,2 1-1 16,-1-2-2-16,0 2-3 0,-4 1-4 0,3 3-73 16,-4 3-32-16,-3 1-19 0,0 4-89 15,-6 3 5-15,-3 3-78 0</inkml:trace>
  <inkml:trace contextRef="#ctx0" brushRef="#br1" timeOffset="134047.881">10497 5343 373 0,'6'-20'165'0,"-1"1"-14"0,0 8-3 0,0-1 19 15,-3 2-54-15,-1 4-18 0,-1 6 9 16,2 6-34-16,-4 5 3 0,-1 5 3 0,-1 8-41 15,-1 8 4-15,-1 9-6 0,-1 7 0 0,-1 7 2 16,1 9-10-16,-1 9-1 0,0 9-1 0,-2 6-11 16,2 10-3-16,1 9-1 0,-2 4-1 0,2 6-4 15,1 8 1-15,1 2 5 0,0 4 3 16,1 5 3-16,2-1 19 0,2 0 4 0,0-1-1 16,2 2 23-16,3-8-3 0,3-2-1 0,3-2 1 15,0-6-4-15,4-6-3 0,2-3-4 0,1-13-5 16,3-8-5-16,3-6-12 0,1-4-1 0,-1-10 3 15,2-9-16-15,-1-6-2 0,-2-7-2 0,-1-2-1 16,2-6-2-16,-4-7-61 0,-1-5-59 0,0-6-43 16,-1-5-94-16,-2-5 8 0,0-2-118 0</inkml:trace>
  <inkml:trace contextRef="#ctx0" brushRef="#br1" timeOffset="138723.85">16932 8586 190 0,'5'-6'-6'0,"0"1"28"0,0 1 5 0,0-2-18 15,0 1 78-15,-2 0-7 0,-1 0 3 0,1 3 0 16,-1-3-1-16,-2 3-1 0,-2 2-3 0,0 0-14 16,-2 0-2-16,-1 3 4 0,0 3-18 0,-1 4-3 15,-1 1-5-15,-4 2-1 0,0 0-5 0,-4 7 0 16,-4 2 0-16,-2 2 0 0,-1 4-1 0,-5 3 2 15,-1 2 0-15,-4 2 1 0,-4 2 1 0,-3 2 3 16,0 0-2-16,-3 3 1 0,0-3 0 0,0 3-10 16,-2 2-2-16,-1 1 3 0,1-3-13 0,-1 2 1 15,2-1 0-15,1 0-1 0,2-4 2 0,-1-2 5 16,4 0-1-16,1-8 0 0,3 0 5 0,3-2-6 16,3-4-1-16,2-3 0 0,2 0-6 0,4-7-3 15,1 0 0-15,7-3-1 0,-1-3-1 0,-1-2 2 16,5-4-2-16,1-1 0 0,5-1 1 15,-2 0-3-15,4-7-2 0,-1-2 2 0,3 1-5 16,3-4-2-16,-1-2 0 0,3 1 0 0,-2-4-1 16,2 2 0-16,1-1 1 0,0 2-1 0,-1 0 0 15,-1 1 0-15,3 1 0 0,-4 2 1 0,1 5-1 16,-1-3-1-16,-3 6-1 0,-2 3 2 16,0 0-1-16,0 0 0 0,0 11 0 0,-3 0-1 15,-5 1 1-15,1 3 1 0,-3 5-1 0,-1-2 0 16,-3 6 1-16,3 0 0 0,0 1 8 0,-1-2 1 15,1 5 4-15,2-1 15 0,0-1 0 0,4 1 0 16,2-2 16-16,0 0-6 0,2-2-4 0,5-5 3 16,1 1-8-16,2-5-5 0,0-1-2 0,3-6-2 15,3 2-5-15,0-8-1 0,2-1-1 0,1-1-1 16,4-7-2-16,-2 3-2 0,3-4-18 0,2-2-14 16,-1-1-14-16,-1 4-236 0,1-1 248 0,-4 4-70 15,-2 4 97-15</inkml:trace>
  <inkml:trace contextRef="#ctx0" brushRef="#br1" timeOffset="140741.53">13516 10157 464 0,'7'-14'214'0,"-1"2"-46"0,-1 3-9 15,1 1 26-15,-1 3-148 0,-1 1 1 0,-1 4-10 16,-2 5 4-16,0 5 1 0,-3 6-5 0,-2 2 5 15,-2 7 5-15,-2 7 3 0,-2 3 2 0,-1 9 2 16,-1-1-7-16,-2 5-2 0,3 5 0 0,-2 0-10 16,0 2-5-16,1 0-1 0,1-4 0 15,1-2-6-15,6 1-2 0,1-5-1 0,0-7 1 16,3-1-4-16,4-6 0 0,1-2 0 0,2-10 0 16,3 0 0-16,-1-8 1 0,1-2-10 0,2-8-9 15,0-2-7-15,2-7-158 0,1-3 162 0,0-5-44 16,-2-6 58-16</inkml:trace>
  <inkml:trace contextRef="#ctx0" brushRef="#br1" timeOffset="140918.407">13325 10579 1260 0,'-3'-3'67'16,"11"7"-2"-16,-1-3-1 0,0 0-10 0,3 1-20 15,4-2 8-15,-1 0-17 0,2-4-6 0,2-1-17 16,2 0-12-16,1 1-14 0,-1-3-132 0,4 1 140 16,-2-2-41-16,1 5 58 0</inkml:trace>
  <inkml:trace contextRef="#ctx0" brushRef="#br1" timeOffset="142709.533">13622 11009 1132 0,'6'-1'135'0,"-2"-9"-132"0,1-1 67 15,1-1 32-15,-1-2-16 0,2-3-23 0,-1-3-17 16,2-2 2-16,-3 2 3 0,1-2-19 0,-1-1 3 16,-1-1-7-16,0 2 1 0,-2 0 0 0,-1 0-9 15,-1 2-1-15,-1 4-1 0,-1-1-10 0,0 7-3 16,-2 2-2-16,-2 0-1 0,1 5-2 0,-1 1-5 15,0 2 1-15,1 2-2 0,-1 1-2 0,1-1 0 16,1 4 0-16,2-2 1 0,0 0 1 16,2 2 1-16,2-4 1 0,0 1-1 0,2-2 3 0,3 0 0 15,1-1 2-15,-1-1-2 0,4-1 1 16,0-2 1-16,2 0-1 0,-1-1 1 0,1 0 0 16,-1 0 0-16,0 0 0 0,-1 2 0 15,-1 0 0-15,-3 2-1 0,-1 0 0 0,2 1 0 0,-4 1-1 16,-1 1-1-16,0 3 2 0,-2 0-1 15,0 1 1-15,-1 2 0 0,0 3-1 0,-1 0 1 16,0 4 0-16,-2-2 0 0,1 3 0 0,-2 3 0 16,4 0 0-16,-1 0 0 0,0 1 0 0,1-3 1 15,0 2 1-15,0-2 0 0,3-3 0 0,1-3 0 16,-1 0 1-16,3-5 0 0,1 0-1 0,-1-2 1 16,4-3-1-16,-1-1 2 0,3-4-10 0,0 1 0 15,2-5-6-15,0 2-6 0,-1-1 1 0,1-4 2 16,1 0-11-16,-2-2 10 0,-2-2 6 0,0 1-1 15,0-1 11-15,-1-1 0 0,-1-2 1 0,-2 1 2 16,-1 0 0-16,-1 0 2 0,-2 1 0 0,-2 1 0 16,0-1 1-16,-2 1 1 0,-3 1-2 0,1 3 2 15,-2 0-1-15,0 4-1 0,-1 2-1 0,-2 0 0 16,2 2-1-16,0 3-2 0,-1 2 0 0,-2 4 0 16,2-1 0-16,-1 6 0 0,-1 1-1 15,3 2-1-15,-4 2 0 0,4 2 1 0,-1 2 0 16,4 1 0-16,1 0 0 0,2 0 0 0,-1-3 0 15,1 0 1-15,3-2 0 0,2-3 0 0,0 1 0 16,1-7 0-16,2 1 1 0,-2-3 0 0,3-2 1 16,-1-3-1-16,1-2 1 0,0-3 2 0,-2 0-2 15,0-5 2-15,-2-1 0 0,1-1-1 0,1-4 2 16,-4 1 0-16,0 0-2 0,-2-2 1 0,0 1 0 16,-1 1 1-16,0 0 0 0,-1 3 0 0,0-2-1 15,-2 3 0-15,1 1 0 0,-2 3-2 16,2 1 0-16,-2 1 0 0,2 0-1 0,2 5-1 15,0 0 0-15,0 0 0 0,0 0-1 0,0 1 0 16,-9 15-1-16,9-5 0 0,0 3-1 0,0-2 1 16,0 3 0-16,2 1 0 0,1 0 1 0,1 1 0 15,-1-1 1-15,2-1 0 0,1 0 0 0,-1 0 0 16,1-3 1-16,1-2 0 0,-2-1 1 0,1-3 0 16,-1-1 2-16,0-2-1 0,-2-1 1 0,2-2 1 15,0-7-1-15,0 1 1 0,-1-2 0 0,1-3-1 16,0-2-1-16,1-3 4 0,-1 0-1 0,1 0-5 15,-1-4 1-15,0 2 1 0,1 1-2 0,-1 3 1 16,0-2 0-16,0 4-5 0,0 1 3 0,0-1 1 16,0 6-1-16,-2 0-1 0,1 2-1 0,0 1-2 15,-1 3 0-15,1 0 0 0,0 3-1 0,-2 4 1 16,3 0 0-16,-1 3 0 0,0 1 2 0,-1 1 1 16,1 2 1-16,-2-1 0 0,0 5 0 0,-1-2 0 15,0 1 0-15,0-1 1 0,-1 3-1 16,0-5 1-16,0 2-1 0,0-1 1 0,-1-4 1 15,0 0 0-15,0-2 0 0,-1-2 1 0,1 1 0 16,0-6 3-16,1-2-1 0,0 0 0 0,0 0 3 16,0 0-5-16,-7-10 2 0,5 1 0 0,2-1-4 15,0-3 0-15,0 0-1 0,2-2 0 16,0-2 1-16,1 2-1 0,0 0 0 0,1-2 0 16,0 1 0-16,1 1 0 0,-1 3 0 0,1-2-2 15,0 4 1-15,2 3-1 0,0-2 0 0,0 3 0 16,-2 1-1-16,3 4-1 0,-2 0 0 0,0 1 1 15,-1 1-2-15,0 4 2 0,-3 1 0 0,1 1 0 16,-1 3 1-16,-2 0 1 0,0 1-1 0,0 3 2 16,2-2 0-16,-2 2 0 0,0-1 0 0,0 0 0 15,0-1 0-15,0-1 1 0,0 0 1 0,1-1-1 16,-1-4 0-16,0 0 1 0,1-2 1 0,-1-4-1 16,0 0 1-16,0 0 2 0,0 0 1 0,1 0-2 15,10-10 3-15,-7 0-3 0,0-1 0 0,-1-1 1 16,1-2-3-16,1-1-1 0,-2 2 1 0,1-4-1 15,1 3 0-15,2 0 2 0,-2 2 0 16,1 0 0-16,-3-2 1 0,1 6 2 0,1-1-1 16,0 3-1-16,-4-2 1 0,2 5-2 0,2 1 0 15,-2 2 0-15,0 2-3 0,0 3-1 0,-1 1 1 16,0 1 0-16,3 4 0 0,-2 0 0 0,-3 2 2 16,0-1-1-16,2 3 2 0,-1-2 1 0,0 0 0 15,1-1 0-15,-1 0 0 0,1 0 1 0,2-3 0 16,1-1 1-16,-1-2 0 0,-1-1 5 0,2 0 1 15,2-5 0-15,-1 0 4 0,1-1 3 0,1-4 1 16,-1-1-1-16,0-3 3 0,2-1-4 0,-2-1 0 16,1-3 1-16,-1 2-4 0,1 0 1 0,-2-1 0 15,0-1-1-15,-1 1 3 0,-1 1-3 0,1 1 0 16,-3 0-1-16,-1 1-2 0,0 1-1 16,1-1-1-16,-1 2-2 0,-1 0-1 0,0 2-2 15,0 0 1-15,0 0 0 0,0 2-2 0,0-1-1 16,0 3-1-16,0-2 1 0,0 0-1 0,0 4 3 15,0 0-3-15,0 0 1 0,0-1 1 0,0 1-1 16,0-1 0-16,0 0 2 0,0 1-3 0,0-2 2 16,0 0 0-16,0 2-1 0,0 0 2 0,0 0-4 15,0 0 1-15,0 0 0 0,0 0-2 0,-1 0-1 16,-1 0-5-16,1 0 2 0,0 0-3 0,-15 11-1 16,13-4-1-16,2 3 0 0,0 1-1 0,1 3 2 15,-1 1 2-15,1 2-1 0,0 4 3 0,0 0 2 16,1 2 0-16,1 2-1 0,2 3 0 0,-1 3 1 15,0 3 0-15,0-1 1 0,-1 3-2 0,0-3 2 16,-2 0 1-16,0-2 0 0,-3-1 1 0,-1-2 1 16,-1-3 0-16,-2-1 1 0,0-3 0 0,-2 0 2 15,0-1-2-15,-1-3 1 0,1-2 1 16,-1-2 2-16,0-4 2 0,-1-2-2 16,1-2 4-16,-2-5-1 0,0 0 1 0,3-3 0 0,-1-1 0 15,-1-3-2-15,1-3-3 0,2-1 3 0,0-1-5 16,5-1 12-16,-3 0-5 0,4-1-2 15,-1-1 7-15,2 1-9 0,1 1 2 0,2 2 3 0,1-2-12 16,-1 1-2-16,3 0-2 0,1 1-1 16,2 0-2-16,0 2-62 0,0-3-22 0,0 1-5 15,4 0-73-15,-1 0 5 0,1-1-59 0</inkml:trace>
  <inkml:trace contextRef="#ctx0" brushRef="#br1" timeOffset="142900.302">14048 10364 2136 0,'0'0'189'0,"0"0"-184"0,0 0 37 0,0 0 28 15,0 0-20-15,0 0-22 0,0 0-11 0,0 0 0 16,0 0-2-16,0 0-13 0,0 0-7 0,0 0-41 15,0 0-27-15,1 0-32 0,0 0 4 0,0 0-57 16</inkml:trace>
  <inkml:trace contextRef="#ctx0" brushRef="#br1" timeOffset="144637.974">14783 10956 1290 0,'4'-1'173'0,"2"-1"-171"0,-1-5 69 0,2 1 167 16,-1-5-184-16,4 0-43 0,-1-3-2 15,-1-3 4-15,2 0 1 0,-2-3-1 0,0 0 27 16,-3 3-6-16,-2-4-4 0,-3 3 22 0,2 0-15 16,-1-1 4-16,-2 4 8 0,0-1-23 0,-4 2-3 15,3 3-1-15,0 3-2 0,1 1-3 0,-3 4-10 16,-1 0-4-16,2 3 2 0,-2 5-11 0,0 0-3 16,0 4 0-16,-1 2-4 0,2 2 0 0,2 2 3 15,0 4 2-15,0 2-1 0,2 1 4 0,1 0 2 16,-1-2-2-16,4 1 2 0,0 0 0 0,0 0 1 15,-2-2 1-15,6-4 0 0,0-1 0 0,-2-2 0 16,5-1 1-16,0-3 1 0,-3-2 1 0,4-2 8 16,-1-4 3-16,-1 0-1 0,-2-4 11 0,5-2-2 15,-2-3 1-15,-2-3 3 0,2-2-2 16,-3-3 0-16,2 0-3 0,0-4-1 0,-3 0 0 0,0-2-1 16,0 2 0-16,-3-1 1 0,-1 0-3 15,0 2 0-15,-2-2-2 0,-1 2 1 0,-1 3-2 16,-3 1-4-16,0 1 0 0,0 4 0 0,0-1-5 15,-2 3 0-15,1 2-1 0,0 3-1 0,0-2-2 16,1 5-2-16,0-2-3 0,4 3 1 16,0 0-5-16,0 0-2 0,0 0 1 0,0 0-1 15,0 0 0-15,0 1 3 0,2 1 1 0,19 12 0 16,-13-12 5-16,2-2-1 0,3 0 2 0,-1 1 0 16,1 1 1-16,0 1 0 0,-1-2-1 0,0 2 1 15,1-1 0-15,-2 3-1 0,-1-3 0 0,-2 5 1 16,0 0-2-16,-3-1 1 0,0 3-1 0,-3 2 1 15,-1 1 0-15,-1 2 1 0,0 3-2 0,-2-1 1 16,1 3 0-16,-3 2 0 0,1-3 0 0,2 2 0 16,0 1 0-16,0-4 0 0,1 0 0 0,1-1 0 15,1 0 0-15,3-3 2 0,0-2 0 0,3-4 0 16,-1 1 2-16,1-6 0 0,3 3 2 0,0-5 2 16,0-4-1-16,-1-2 1 0,0-4 1 0,1 1 0 15,-1-5 1-15,-1 2-1 0,0-7 1 0,-3 3-1 16,0-2 1-16,-1 2-1 0,-2-4-1 0,-2 3 1 15,-2-2-2-15,-2 2-1 0,-2-1 0 16,0 1 0-16,-2 1-2 0,1 0-2 0,1 1-1 16,0 2 1-16,1 0-1 0,2 2 0 0,-2 1-1 15,3 5-2-15,0-4 0 0,1 2-3 0,1 5 1 16,1 0-1-16,1 0-2 0,1-1 0 16,2 1-1-16,-1 2 1 0,2 0 0 0,0 5 2 15,0-3 0-15,1 2-1 0,-2 3 2 0,2-1 2 0,1 4 1 16,-3-2-1-16,0 2 1 0,0 1 0 15,-1 0 2-15,-1 3-1 0,1 0 0 0,-4 0 0 16,3 1 0-16,-2 1 1 0,-1 1 0 0,2-2 0 16,-1 5 0-16,2-4-1 0,-3 1 1 0,3-1 0 15,-1 0 0-15,1-1 0 0,2-2 0 0,-3 0 0 16,3-3 0-16,0 0 0 0,2-3 1 0,-1 2 0 16,-1-5 1-16,2-1 1 0,1 1 0 0,1-4 0 15,-2-1 2-15,-1-3 0 0,2-2 0 0,-1-3 1 16,1 2-1-16,0-4 0 0,-2-4 0 0,2 1 0 15,-1 0 0-15,0 0 0 0,0-3 0 0,-1-1 0 16,-1 2 0-16,-3 0 1 0,1-1 0 0,-1 2 0 16,-3-1 1-16,0 1-1 0,0 1 0 0,-2 1 0 15,0 2 0-15,-1 1-2 0,1 2 0 0,-1 0-2 16,1 3-1-16,0 2 0 0,2 3-2 0,0 0-6 16,0 0 1-16,0 0 1 0,0 0-4 15,-4 9 3-15,5 0-1 0,0-1 0 0,2 1 3 16,-1 3 1-16,2 1 1 0,0 2 0 0,-1-3 0 15,1 3 1-15,2 0 0 0,-1 1 0 0,1-1 1 0,0 1-1 16,1-1 1-16,0-2-1 0,0-1 1 16,1 0 0-16,2-3 0 0,-2 0 0 15,2-5 1-15,0-2 3 0,-1-1 1 0,1-1-2 0,1-2 4 16,-1-3 0-16,-2-5 8 0,1 0-1 0,-1-2 5 16,-1 1 1-16,0-5-2 0,-2 0 1 15,0 1 3-15,-1-2-2 0,-2 1-6 0,-3 0-1 16,0 0-3-16,-3 1-1 0,-2-2-1 0,-3 0 1 15,-1 3-3-15,-3-2-3 0,-1 1 0 0,1 2 1 16,-2 2-3-16,-1 2-1 0,1 1-3 0,0 4 1 16,2 3-3-16,-1 1-1 0,2 1-1 0,0 3 0 15,3 2-2-15,1 0-1 0,3 4 2 0,2-1-1 16,0 2 0-16,3 1 2 0,3 3-1 0,3-1 1 16,0 1 2-16,3-3 2 0,0 0-1 0,3 1 1 15,1-4 0-15,1 3 2 0,0-6 0 0,4 0 0 16,-2-1 1-16,1-4 0 0,2 2 2 0,-2-3 0 15,0-5 1-15,-1 0 1 0,0-3 0 16,-1 1 1-16,-1-2 0 0,-2-2 0 0,-1 0 0 0,-2-1 1 16,-1-2-2-16,1 1 0 0,-3 0-1 15,-1 0 2-15,0 0-2 0,-1 2-1 0,-1 0-1 16,0 0 0-16,1 1 0 0,2 1-1 0,-4 2 0 16,3-2-2-16,-1 3 0 0,2 3-3 0,0-1 1 15,2 4 0-15,-1 0-2 0,-1 1 0 0,3 3 1 16,-2 2-1-16,1 0 2 0,-4 2 0 0,3 3 1 15,-2 1 0-15,0 2 1 0,-4 2 0 0,1 0 1 16,1 3 0-16,-2 0 0 0,1 2 0 0,0 0 1 16,-1 0-1-16,0 0 0 0,2 2 1 15,2-2 3-15,-1-1-1 0,3 0 2 0,0-2 11 16,2-1 0-16,1-4 0 0,1-2 11 0,2-4 0 16,0-2-1-16,1-5 4 0,1 0-4 0,2-5-6 15,-1-2-2-15,0-3 1 0,1 1-9 0,-3-2-13 16,0-1-21-16,-3-2-9 0,-2 3-24 0,-3 3-208 15,-4-2 232-15,-2 4-75 0,-3 1 110 0</inkml:trace>
  <inkml:trace contextRef="#ctx0" brushRef="#br1" timeOffset="154278.484">19333 10188 198 0,'6'0'-35'0,"0"0"17"0,-1-3 3 0,0 3-11 16,3-1 52-16,-1 1 1 0,0-2 2 16,2 2 6-16,0 0 2 0,1 0 0 0,-1 0 7 15,3-2-4-15,-3 2-3 0,0 2 1 0,3-1-6 16,-1 0-8-16,2 0-3 0,0 3 2 15,2-3-9-15,0 3 3 0,-1-2-2 0,3 3 0 16,-1 0 3-16,1 1-7 0,-1 3 2 0,1-4 0 16,-1 2-6-16,3 2-2 0,-2 1-1 0,2 1 0 15,-1 0-2-15,1 0 0 0,-1 1-1 0,1 1 0 16,1 0-1-16,-2-3 1 0,1 5 0 0,0-4-1 16,-1 0 0-16,0 0 0 0,1 2 0 0,-2-1 0 15,0-1 0-15,-1 0 0 0,1 0-3 0,-1-1-2 16,-1-2-1-16,0 1-46 0,-4-1-15 0,0-2 27 15,-2 1 40-15,-2 1-39 0</inkml:trace>
  <inkml:trace contextRef="#ctx0" brushRef="#br1" timeOffset="154514.401">19981 10381 305 0,'5'2'53'15,"-2"-1"-6"-15,0 3-1 0,-2 0-1 0,4 0-6 16,0 4-1-16,-3-3-2 0,3 3 8 0,1 2 0 16,2 1-1-16,-1 0 7 0,1 2-8 15,0-1-2-15,0-1 2 0,-1 4-12 0,-1 2-6 16,0-3-3-16,-2-1-1 0,0 2-8 0,-2 1-3 16,-2-2 0-16,0 2-1 0,-1-5-3 0,-1 1-5 15,-2-1-15-15,1 2-3 0,-4-5-14 0,2 1-86 16,1-1 102-16,-3-1-36 0,2-1 52 0</inkml:trace>
  <inkml:trace contextRef="#ctx0" brushRef="#br1" timeOffset="155664.226">20392 10523 565 0,'-8'0'90'0,"2"5"-5"16,0 0 0-16,-3 0 4 0,2 4-12 0,-3-1-2 15,0 3 4-15,1 5 3 0,0 1-2 0,0 1 2 16,0-1-1-16,3 3-7 0,2-1 3 0,2 0-22 15,2 1-1-15,2-5-5 0,5-2-2 16,2 0-3-16,1-2-6 0,4-3-1 0,1 0 2 16,1-4 2-16,1-2-1 0,-1-2 2 0,-1 0 2 15,0-4 1-15,-1 1 4 0,-2-6 1 0,-1 0-1 16,-1-1 0-16,-4-2 1 0,4 0-5 0,-4-2-2 16,-4-2 0-16,-1 0-7 0,1 1-5 15,-6-4-4-15,0 4 1 0,-1 2-8 0,-3-4-7 0,-5 4-3 16,0 0-2-16,-2 2-9 0,-4 3-58 15,3 3-33-15,-7-3-12 0,1 5-75 0,-3 0 6 16,3 7-68-16</inkml:trace>
  <inkml:trace contextRef="#ctx0" brushRef="#br1" timeOffset="166196.233">15857 6630 251 0,'-3'0'40'0,"0"0"15"16,3 0 0-16,0 0-11 0,0 0 21 0,-1 0-3 16,0 0-6-16,-20 3 0 0,15 0-6 0,-3-2-4 15,-2-1-3-15,-4 2-12 0,2 1 0 0,-5-1 4 16,0 2-15-16,-3 0-6 0,-1-1-2 0,-3 2 1 15,0 0-5-15,-1 1 5 0,0 1-1 16,-3-1 0-16,0 2 6 0,1-3 4 0,0 4 0 16,-2 1-2-16,3-4 4 0,-1 3-6 0,-2-1 0 15,-1 0 0-15,-1 0-7 0,-1 1-3 0,-1-3 0 16,0 2 1-16,-3-1-3 0,1-1 20 0,0 2-1 16,4-1-3-16,-2-3 18 0,2 3-6 0,1-2 6 15,1 0 2-15,1 0-10 0,1 1-6 0,0-2-3 16,1-1 1-16,2 4-8 0,-1-6 1 15,2 1-7-15,0 1 3 0,1 2-1 0,1-4-2 16,3 0-1-16,1 2 0 0,-1-3-2 0,4 1-1 16,0 1-1-16,3 0 0 0,1 0-2 0,1-1 0 15,1-1 0-15,2 0-1 0,1 3-1 0,1-3-1 16,0 1-1-16,5-1 0 0,0 0-2 0,0 0-2 16,0 0 0-16,0 0 0 0,0 0-2 0,0 0 3 15,0 0 1-15,0 1-1 0,0 0 4 0,5 19 0 16,-1-11 2-16,-2-1 1 0,2 0 1 0,-2 2 1 15,1 1-1-15,-1 1 0 0,-1 0 0 0,1 5-1 16,-1-4 1-16,0 4-1 0,-1 1-1 0,0 1-1 16,0-1 0-16,0 0 1 0,0 1-1 0,-1-2-1 15,-2 0 1-15,3 0 0 0,-1 1 0 0,0-1 0 16,-1-1 0-16,2 0 0 0,-3 0 1 0,2-2-1 16,0 1 0-16,-1-3 0 0,1 0 0 0,1-1-1 15,-1-1 0-15,1 1 0 0,0-3 0 16,0 0 0-16,0 1 0 0,0 1 0 0,0-2 0 15,1 1 1-15,-1 2-1 0,1-2 0 0,1-1 0 16,-1 4 0-16,0-5 0 0,0 0 0 0,2 1 0 16,0-2-1-16,1 0 0 0,1-1 0 0,1 1-1 15,2-3 1-15,0 0-1 0,2-1 0 0,1-2 1 16,2 0-1-16,0-2 1 0,3 0 0 16,2 2 1-16,2-1 0 0,1-2 1 0,4 2-1 15,1-1 3-15,2 0-1 0,1 0 1 0,-1-1-1 16,3 2 1-16,-1-6 1 0,0 4 0 0,3 1 3 15,-1-4 1-15,1 2-3 0,0-1 4 0,3 3 0 16,0-1 0-16,2 2 6 0,-1-2-1 0,0 1-5 16,-1-1 9-16,-2 2-5 0,2-1 1 0,-1-1 1 15,-1 1-5-15,-2-2 4 0,3 3-1 0,-3-2-2 16,4 3 5-16,-3 0 2 0,-1-3 1 0,-1 3 1 16,-1-2 1-16,-1 2-3 0,-2 0 0 0,-2-1 2 15,0 1-5-15,-4 1 1 0,-3-1-2 0,-2 0-1 16,-2 2 0-16,-2-2 0 0,-2 0 0 0,1 0 0 15,-5-2-1-15,-1 0 0 0,1 1 0 0,-1 0 0 16,1-1 0-16,-6 2 2 0,0 0 0 0,0 0 0 16,0-1 1-16,0-1-1 0,0 0-1 15,-8-22 2-15,4 15-5 0,0 0 8 0,-2-4 0 16,1-1-2-16,-1-3 7 0,4-4-6 0,-3-1 1 16,0-3 4-16,1-4-7 0,-5-1 0 0,5-3-2 15,-3-6 0-15,0 2-1 0,1 0-1 0,1 3 0 16,-3-4 1-16,1 1-3 0,2-1-2 0,-1 3-1 15,1 0-1-15,1 2-3 0,1 0 0 16,-2 0-2-16,3 4-1 0,1 2-1 0,-1 5-3 16,2 1-17-16,1 4-7 0,-1 5-13 0,2 4-145 15,0 3-145-15,-2 6 153 0,0 4 182 0,-8 5-183 16</inkml:trace>
  <inkml:trace contextRef="#ctx0" brushRef="#br1" timeOffset="203097.439">26348 12067 68 0,'-31'1'5'0,"0"0"-1"0,2 0 6 16,2 1-45-16,1-1 58 0,1 3 4 0,3-3 6 0,2-1 0 15,3 1 5-15,2 0 10 0,4 2-2 16,2-3 1-16,4 0 7 0,5 0-6 0,4 1 3 15,7 0 1-15,3 3-9 0,4-4-3 0,6 0 0 16,4 2 2-16,5 1-5 0,4-1-7 0,2 0-2 16,4-2 1-16,5-2-7 0,5 2 12 15,4 0-4-15,2-2-3 0,5 2 10 0,3 0-9 16,2-1 6-16,6 1 3 0,2 0-11 0,7-2 0 16,-1 1-4-16,6 0 1 0,3 0-1 0,6-2-8 15,5 3-1-15,3-2 0 0,2 0-9 0,2 2 0 16,4 3-1-16,2-2 0 0,0 2-1 0,-2-2-1 15,1 0 2-15,-1-1-1 0,-2 1 0 0,-4-1 0 16,-3 0 1-16,-2-1-1 0,-6 0 2 0,-2 0 16 16,-4-2-3-16,-7 3-3 0,-3 0 15 0,-5-1-14 15,-3 0 4-15,-8 1 8 0,-1 0-19 0,-7 0 2 16,-6 0-10-16,-6 1-15 0,-4 3-4 0,-9-3-225 16,-8 4 227-16,-8 2-58 0,-9-4 76 0</inkml:trace>
  <inkml:trace contextRef="#ctx0" brushRef="#br1" timeOffset="203855.457">23330 11511 148 0,'-13'-1'10'15,"0"1"24"-15,5 0-21 0,-2-1 38 0,4 1-19 0,6 0-3 16,0 0 4-16,0 0 1 0,7 0-2 0,3 1 15 15,4 0-3-15,3-1-2 0,3 4 15 16,4 0-19-16,2-3-1 0,3 0 1 0,1 1-23 16,3 1-1-16,2 2-4 0,2-1-1 0,3 0-3 15,-2-1 1-15,3-1 0 0,1 0 1 16,0 1 0-16,2-1-4 0,0-2-29 0,3 0-19 0,1 0-23 16,6 0 2-16,1-1-39 0</inkml:trace>
  <inkml:trace contextRef="#ctx0" brushRef="#br1" timeOffset="204518.231">31040 11566 753 0,'29'-4'83'16,"4"2"-9"-16,4-1 5 0,6 1-35 0,1-2 0 16,6 0-8-16,2 1-4 0,1-1 2 0,0 0-12 15,1-1-5-15,-1 2-5 0,-2-1 3 16,2 0-8-16,-5 4 1 0,1-1-6 0,-3-2-18 15,1 3-4-15,-4 3 1 0,-2-2-17 0</inkml:trace>
  <inkml:trace contextRef="#ctx0" brushRef="#br1" timeOffset="206052.006">21953 5639 352 0,'0'7'106'0,"0"-1"-18"15,-1 4-2-15,0 1 12 0,0 8-57 0,-3 2-3 16,0 4 4-16,-2 3 17 0,-1 6 2 16,-1 7-7-16,0 5 20 0,0 6-13 0,-1 4 4 15,1 11 4-15,1 3-15 0,2 8-8 0,-1 6-5 16,1 5-3-16,0 6-9 0,1 7-5 0,0 2-1 16,1 7 1-16,0 2-5 0,1 3 1 15,0 4 1-15,1 5-1 0,1 0 1 0,0-1 0 16,3-1-2-16,0 1 2 0,4-4-4 0,1-1-4 15,3-6-3-15,0-4 2 0,3-2-6 0,2-4 0 16,3-5-2-16,-2-8-1 0,3-4-1 0,-2-7-63 16,1-5-42-16,-1-7-17 0,3-4-86 0,0-6 7 15,-1-5-85-15</inkml:trace>
  <inkml:trace contextRef="#ctx0" brushRef="#br1" timeOffset="-210343.823">24763 10531 197 0,'2'-3'-8'0,"3"-2"17"0,3 4 2 0,0 0-18 15,5-2 52-15,1 2 7 0,4-3-11 0,1 4 15 16,4-1-2-16,1-1 1 0,3-1 14 0,3 2 2 16,2-3-1-16,1 3 1 0,4 0-2 0,3-3-8 15,1 4-2-15,2-5 1 0,0 3-12 0,3 0-9 16,-1 0-3-16,1 1 0 0,0 1-11 0,-1 0-7 16,0 0-3-16,-3 0-1 0,1 0-7 0,-4 1 0 15,-1 1-2-15,-1 1 0 0,-4-2 0 0,-3 4-1 16,-1-2 1-16,-3 0-1 0,-3 1 0 0,-3-2-3 15,-3 1-30-15,-5 1-13 0,1 1-21 0,-3-3 3 16,-4 2-36-16</inkml:trace>
  <inkml:trace contextRef="#ctx0" brushRef="#br1" timeOffset="-209942.683">25075 10656 467 0,'1'-2'72'15,"2"0"-71"-15,0 2 36 0,0-3 43 0,4 3-36 16,2-2-23-16,4 2 13 0,1-2 9 0,4 1-4 16,0-3 18-16,4 2 17 0,4-2 3 0,1 1 2 15,3-2 16-15,0 0-14 0,3 1-7 0,1-1 4 16,4 4-22-16,2-2-14 0,-2 0-5 16,2 0 0-16,-1 2-17 0,0-1-4 0,2 0-1 15,-1 0-2-15,-5-1-3 0,-1 0-3 0,-1 3 0 16,-3 0 0-16,-3 0-2 0,-5 1 0 15,-3 1-2-15,-5 3-2 0,-1-1-1 0,-6 5-146 16,-1 0 138-16,-6 3-29 0,0 1 37 0</inkml:trace>
  <inkml:trace contextRef="#ctx0" brushRef="#br1" timeOffset="-208147.069">27853 8553 339 0,'0'0'104'0,"0"0"-14"0,0 0-4 16,0 0 8-16,0 0-54 0,15-1-1 0,-6-1-6 16,2 2-12-16,1-1 1 0,2 0-8 15,1-3-10-15,1 6-1 0,0-4 1 0,-2 0-2 16,4-1 2-16,0 3 2 0,0-1 3 0,0 1-3 15,1 0 5-15,2-1-3 0,-3 1 0 0,3-3 1 16,0 3-4-16,0-1 0 0,0 1-2 0,0-2 0 16,1 2-1-16,-1 0 0 0,1-3 0 0,-1 3-1 15,0-1 0-15,-2 0 0 0,0 1-1 0,1 0-4 16,-3 0-2-16,-2-1-69 0,0 1-28 0,-1-3 46 16,-2 3 58-16,-1 3-58 0</inkml:trace>
  <inkml:trace contextRef="#ctx0" brushRef="#br1" timeOffset="-207783.765">27972 8636 181 0,'0'0'36'0,"0"0"-35"0,0 0 33 16,0 0 10-16,0 0-1 0,1 0-6 0,0 0-9 15,20-3 5-15,-12 3 4 0,-1 0-9 0,4 0 16 16,1 0-2-16,2-1-1 0,-1-2 17 0,3 2-7 15,1-1 3-15,2-1 1 0,1 1-9 0,-1-2-10 16,2 3-4-16,-2-4 1 0,3 1-12 0,1 3-5 16,-3-4-4-16,-2 4 0 0,2-2-7 0,0 3-1 15,-2 0-1-15,-1 0-1 0,-3 2-1 0,-3-2-33 16,1 3-43-16,-3 2-18 0,-4 0-57 0,-3 3 5 16,0 0-69-16</inkml:trace>
  <inkml:trace contextRef="#ctx0" brushRef="#br1" timeOffset="-202644.408">27074 5429 177 0,'11'-17'42'16,"-1"3"-41"-16,-2 3 44 0,1-2-21 0,-3 0 50 16,0 2-15-16,0 4-12 0,-2-3-2 0,-1 0 1 15,0 3-15-15,1-3-1 0,0 4-2 0,-1 1-1 16,1 0-1-16,-2-2 1 0,0 6 1 0,1-4 2 15,-3 5 1-15,0 0 13 0,0 0 0 0,0 0-1 16,2 0 11-16,9 15-11 0,-11-9 3 0,0 5 4 16,-3 0-15-16,2 8-5 0,0 2-2 15,-3 0-1-15,-2 5-5 0,2 3 1 0,3 6 2 16,1 3-1-16,-1 1 3 0,-2 2 0 0,3 1 0 16,0 4 1-16,3-2-1 0,-3 6-6 0,0-2 0 15,-3 3 0-15,3 2-6 0,-1 2-2 0,-1 3-1 16,0 3-1-16,1 0 0 0,-1 2-2 0,0 3 0 15,0-1 0-15,0 3 0 0,-1 1 7 0,2-3-1 16,0 0-1-16,-1 2 8 0,0 0-2 16,1-3 3-16,-2 0 1 0,3 0-2 0,1-1 5 15,-1 0-1-15,0-4-1 0,2-2 4 0,-1 1-5 16,4-2 1-16,0-2 3 0,-4-2-7 0,1-5 0 16,0-1-1-16,1-1-1 0,4 1 0 0,-1 3-4 15,-3-5-1-15,4 1 1 0,1 0-6 0,0 1-1 16,0-3 0-16,-2-2 0 0,-1 1-1 0,0 1-2 15,3 0 0-15,-2 0 1 0,-1 2-3 0,0-2 2 16,1 3-2-16,1-3 0 0,-1-2 1 0,-1 4 0 16,-1-2 0-16,0 1-1 0,0-2 1 0,-1 3-2 15,-3-3 1-15,0 1 0 0,1 2-1 16,3 0 2-16,-3-1-2 0,1 0 1 0,-1-2 0 16,0 0 0-16,0-1-1 0,2-1 1 15,-3-1-1-15,0 1-1 0,0-5 1 0,2 1 0 16,0-1-1-16,0 1 1 0,0 0-1 0,2-2 0 15,1-1 1-15,-1 0-1 0,1 1 0 0,-2-2 0 16,2 1 0-16,-1 1 0 0,0-3 0 0,-1-1 0 16,-1 1 0-16,0 0 1 0,-2 0 0 0,3-1 0 15,-3 0 0-15,1 1-1 0,0-1 1 0,0 0 0 16,1 0-1-16,0 2 0 0,0-1 0 0,0 1 0 16,-1-4 1-16,0 3-1 0,-1-1 0 0,1 1 0 15,1-1 0-15,-2-2 0 0,1 2 0 16,-1-5-1-16,0 2 1 0,1 1 0 0,0-3 0 0,1-2-1 15,-1 2 0-15,1 0 0 0,2 0 0 16,-2 2 1-16,2-3 0 0,-1 4 0 0,-1-2 0 16,-1-3 0-16,1 2 1 0,-1-2 0 0,-1 0 0 15,1-1 0-15,-1-1-1 0,0 0 0 0,0-1 0 16,1 0 0-16,0 0-1 0,1 2 2 0,-2 0-2 16,1-2 0-16,0-2 1 0,-1 3 0 0,1-1 1 15,1-1-1-15,-2 1 1 0,1 3-1 0,0-7 1 16,-1 4 0-16,1-1-1 0,-1 1 15 0,0-2-4 15,0 1-2-15,0 1 10 0,-1 0-8 0,0 0 2 16,0-5 5-16,-2 3-14 0,2-1-1 16,0-1-1-16,-2 3 0 0,2-6-2 0,1 2-1 15,-1-4 1-15,1 3-4 0,-1-7-1 0,1 4-15 16,0-5-11-16,-2 0-7 0,2-3-22 0,-2 1-148 16,1-1 172-16,1 1-55 0,-2 1 90 0</inkml:trace>
  <inkml:trace contextRef="#ctx0" brushRef="#br1" timeOffset="-199475.001">28360 7235 742 0,'-6'-2'151'0,"1"3"-150"0,0 2 96 16,-3 0 84-16,-1 3-84 0,-1 3-39 0,2 5-15 15,-2 3 4-15,-1-1 0 0,0 2-17 0,-2 3-2 16,6-1-2-16,2 1 1 0,-1-2-2 0,2 0 2 16,3-4 2-16,1 0 0 0,5 1 3 0,5-2 8 15,-1-7 3-15,4-1 0 0,2-1 8 0,3-1-1 16,2-4 1-16,1-5 2 0,-1-1-4 0,2-4-4 15,0-3-1-15,-1 1 0 0,-1-5-6 0,-3 0 1 16,-1 1 0-16,-4-2-2 0,-2-1 0 0,-4 0 1 16,-2 1-3-16,-4-2 1 0,-4 1-3 15,-1 2-10-15,-4 0-2 0,-5 3 2 0,-1 1-13 16,-2 3-4-16,-3 4-3 0,-1 1-1 0,0 3-4 16,1 4-3-16,1 4-2 0,3 0 0 0,0 4-3 15,6 3-51-15,4 3-32 0,2 0-10 0,4 3-67 16,6 3 4-16,4-5-65 0</inkml:trace>
  <inkml:trace contextRef="#ctx0" brushRef="#br1" timeOffset="-198789.548">28575 7212 898 0,'1'5'66'0,"-1"2"1"0,2 1 0 0,0 0-1 16,0 2-16-16,2 2 3 0,1 2-3 0,1 1-2 16,-1-2-2-16,1 2-2 0,2-2 0 0,-1 0 2 15,1 2 0-15,0-4 1 0,0-2 3 16,0-1 2-16,1 0-1 0,2-1 0 0,-4-3 1 16,2-1-5-16,1-3 1 0,0-1 1 0,-2-1-6 15,2-3-2-15,1-1-2 0,-2-2-1 16,0 0-3-16,1-3-3 0,-2-2-1 0,-2 1 0 15,2 0-5-15,-3-5-3 0,-3 3-4 0,3 0 1 16,-4-2-5-16,1 2-6 0,-2 1-2 0,0 1-1 16,0 2-6-16,1 1-29 0,-1 3-22 0,0 1-2 15,0 5-38-15,0 0-111 0,0 0-74 0,7 6 83 16,-2 2 196-16,3-2-176 0</inkml:trace>
  <inkml:trace contextRef="#ctx0" brushRef="#br1" timeOffset="-198238.446">28885 7413 644 0,'0'0'131'0,"0"0"-130"0,1 0 110 0,0 0 93 16,0 0-88-16,1 0-26 0,24-9-19 0,-18 7 7 15,1-1 15-15,1-3-31 0,-2 1-1 16,3-2-5-16,-1-1-3 0,0 1-4 0,0-2-4 16,-3 0-3-16,0-1 2 0,-1-1-9 0,-1 2-1 15,-4-1-3-15,0-1-1 0,-2-1-4 0,-1 1-6 16,-2 1-3-16,-1 2 2 0,-1 2-10 0,-3 0-3 16,2 2-2-16,-3 4 0 0,1 0-4 0,1 4-4 15,-1 2 0-15,0-1 0 0,2 4-4 0,1 1 2 16,1 2-1-16,1 0-1 0,2 1 2 0,-1 0 1 15,3 1 1-15,0 3 0 0,3-2 1 0,-1-2 1 16,3 2 0-16,0-3 0 0,0 0 1 0,1-4 1 16,1 0 0-16,2-1 1 0,-2-3 0 0,2 3 2 15,0-7 0-15,1 0 0 0,-2 0 1 0,2-4 0 16,0 1 0-16,0-5 1 0,0 1-1 0,-2-5 0 16,2 0 0-16,-1 1 0 0,1-1-2 15,-3-5 2-15,2 2-2 0,-1 1 1 0,0-2-1 0,-2 2-1 16,3 1 0-16,1 2 1 0,-2 1-2 0,0 2 0 15,0 1 0-15,0 1 0 0,-2 3 0 16,2 1 1-16,1 2-1 0,-7 0 1 0,5 5 1 16,-1 3 0-16,0-1 3 0,1 4-1 15,-2 3 3-15,2-2-1 0,-3 0 1 0,1 3-1 16,2 0 0-16,-4-1 0 0,1-1-2 0,0-2 0 16,1 2-2-16,0-1-16 0,-2-1-24 0,2-1-11 15,-1 1-30-15,1-4-275 0,2 3 310 0,1-2-102 16,-1-3 148-16</inkml:trace>
  <inkml:trace contextRef="#ctx0" brushRef="#br1" timeOffset="-197763.562">29409 7251 529 0,'0'0'235'16,"0"0"-51"-16,1 0 0 0,20-8 26 0,-11 4-116 15,1-5-19-15,2 2 22 0,-1 0-27 0,2-5 0 16,-1-2-1-16,-1 0-31 0,1-1-4 15,-2-1-5-15,0 0-2 0,-2 0-6 0,-2-2-1 16,-2 0 0-16,-1 1 1 0,-3 2-1 0,-1-1 0 16,-3 1-1-16,-2 2 0 0,-1 2 1 0,-1 3-7 15,-2 1-3-15,-3 3-1 0,0 1-7 0,-1 3-2 16,-2 0-2-16,2 4-1 0,-1 3-2 0,2 4-2 16,1 0 0-16,1 2 1 0,1 3-2 0,2 3 2 15,2 2 1-15,3 2 2 0,0 3 2 0,2 3 1 16,2-1 4-16,1 3-1 0,1 2 5 0,2-2 2 15,2 1 0-15,-2-2-1 0,1 1 2 0,-1-5 2 16,-1-1 0-16,-1 1 0 0,0 0 1 16,-4-2-2-16,0-2 1 0,-4 1 1 0,-2 0-2 0,-4-5-1 15,-2 2-2-15,-3-2 1 0,-3-3-2 0,-1 0-15 16,-2 1-13-16,0-5-4 0,0 0-22 16,0-3-59-16,1-2-23 0,0-4-11 0,6-2-72 15,2-2 3-15,4-6-40 0</inkml:trace>
  <inkml:trace contextRef="#ctx0" brushRef="#br1" timeOffset="-197555.489">29697 7349 1187 0,'3'15'167'0,"-2"-3"-20"16,-1 0 1-16,2 2-15 0,-2-1-39 0,-3 5-9 15,2-4-19-15,-4 0-18 0,3 1-7 0,-3 0-4 16,1-3-22-16,0 2-4 0,-1-2-3 0,3-1-1 16,-1-2-7-16,2-3-51 0,0-1-31 0,1-5-10 15,0 0-67-15,0 0 4 0,0 0-62 16</inkml:trace>
  <inkml:trace contextRef="#ctx0" brushRef="#br1" timeOffset="-197387.304">29715 7121 1312 0,'-7'-7'91'0,"2"1"27"0,-1 3-75 16,1-2 150-16,0 2-86 0,5 3-32 15,0 0-7-15,0 0 1 0,0 0-41 0,0 0-8 0,0 1-6 16,0 1 0-16,0 0-11 0,-6 25-15 0,8-19-37 16,3-2-10-16,1 1-36 0,-1-1-227 15,4-1 274-15,-3-1-101 0,2-3 151 0</inkml:trace>
  <inkml:trace contextRef="#ctx0" brushRef="#br1" timeOffset="-197181.58">29894 6947 1137 0,'0'0'155'0,"0"0"-7"0,0 0-1 0,0 1-15 15,5 21-30-15,-4-11-2 0,2 4-18 0,-2 3-16 16,-1 3-13-16,1 4-3 0,0 3-18 0,-1 2-10 15,0 2-2-15,3 3-2 0,-2 0-9 0,3 2-1 16,1-2-2-16,-2-2-2 0,1-3 0 0,1 0-28 16,0-5-25-16,-1 0-4 0,-1-3-43 15,0-1-201-15,-1-2 247 0,1-1-96 0,-1 2 147 0</inkml:trace>
  <inkml:trace contextRef="#ctx0" brushRef="#br1" timeOffset="-196875.548">30030 6944 1300 0,'2'5'123'0,"1"2"-1"16,-2 3-1-16,0 3-16 0,0 0-25 0,-1 8 4 16,0 1-20-16,0 6-15 0,-2 1-11 0,-1 6-7 15,1-2-14-15,-1 4-4 0,1-1-3 0,1 0-1 16,0-3-4-16,-1-2-2 0,2-3-3 0,0-1-8 16,-1-5-4-16,0-2-94 0,0-1-45 15,-3-4-12-15,1-1-120 0,-2-1 7 0,-1-1-90 16</inkml:trace>
  <inkml:trace contextRef="#ctx0" brushRef="#br1" timeOffset="-196705.844">29767 7244 842 0,'4'-4'143'0,"2"-2"-141"0,2 2 74 15,3 2 124-15,3-3-114 0,-2 1-66 0,4 2-8 16,2-2-3-16,3 3-6 0,-3-2-10 0,2 3-113 15,-2 0 112-15,1 2-29 0,-1-1 38 0</inkml:trace>
  <inkml:trace contextRef="#ctx0" brushRef="#br1" timeOffset="-196456.37">30147 7404 1164 0,'5'-8'180'0,"0"0"-177"0,1 3 123 16,0-1 63-16,1 1-51 0,2 0-15 16,1 3-34-16,-1 2 1 0,1 0 1 0,-2-1-39 15,3-2 4-15,-2 6-7 0,2-3-2 0,-4 1 0 16,2 3-8-16,2-3-1 0,1 2 3 16,3 1-13-16,0 0-4 0,4-2-3 0,-2 3 1 15,5-1-6-15,3-3-4 0,-3 2-2 0,1 0 1 16,0-3-6-16,-1 0 0 0,1 0-5 0,-1-5-7 15,1 1-3-15,-2-1-71 0,0-3-21 0,0 2-1 16,-3 0-83-16,2-2 4 0,-7-1-51 0</inkml:trace>
  <inkml:trace contextRef="#ctx0" brushRef="#br1" timeOffset="-196302.394">30321 7042 1770 0,'-4'3'25'16,"4"-1"4"-16,-2 1-21 0,2 1-55 0,0 1-52 15,2 0-10-15,6 2-78 0,0 2 4 0,3-2-74 16</inkml:trace>
  <inkml:trace contextRef="#ctx0" brushRef="#br1" timeOffset="-195748.149">30786 7212 1714 0,'10'-14'130'0,"1"2"-43"0,-1 0-21 16,-2 0-8-16,-1 3-5 0,-4 0-24 0,0 3-9 15,-3 1-2-15,-3 2-3 0,1 2-10 0,-2 2-3 16,-3 2-2-16,1 2-1 0,-1 2-4 0,-1 2-1 15,4 2 1-15,-1 0 0 0,-1 1 0 0,5 1 0 16,-2 2 2-16,3-3-1 0,2-1 2 0,1-2 0 16,1 0 0-16,-2-1 0 0,3-2 1 0,-2-2 0 15,3 1 1-15,-4-3 0 0,-2-2 0 16,0 0 2-16,0 0 0 0,0 0 2 0,0 0 1 16,0 0 1-16,0 0 0 0,0 0 0 15,0-1 0-15,0 0 0 0,0-1-1 0,0 1-1 0,0 0-2 16,0 0-2-16,0 0 0 0,0 1 1 15,0 0-3-15,-9 0 5 0,11 7 1 0,-1 2-2 16,2 3 8-16,2 4 1 0,-4-1-1 0,4 2 2 16,0 2 0-16,2 0-4 0,-1 5-2 15,-2-1 4-15,1 2-6 0,-1 2 0 0,-1 0-1 0,-3 5 0 16,-2-2 0-16,-2 3 0 0,-1 0 2 0,-2 1-1 16,-4-2 0-16,0 0 2 0,-4-5 0 0,3-1 0 15,-2 0 2-15,-2-8 1 0,-1 0 2 0,-1-7-1 16,1 1 3-16,0-7 2 0,1 0 3 0,0-4 5 15,1-1 3-15,0-8 10 0,3 0-2 0,1-3-2 16,3-1 11-16,2-3-8 0,1-4 2 16,3-3-5-16,0 0-9 0,4-3-5 0,1-1-3 15,2 0 1-15,2 3-8 0,1-3-4 0,1 3-1 16,2 0-2-16,1 5-3 0,2-2-5 0,-2 4-15 16,4 1-3-16,0 4-14 0,1 3-71 0,0-1-38 15,-3 3-24-15,6 6-95 0,-3 0 5 16,2 5-73-16</inkml:trace>
  <inkml:trace contextRef="#ctx0" brushRef="#br1" timeOffset="-193829.526">24422 7159 375 0,'-3'6'164'0,"-1"0"-18"0,3-1-4 0,-2 1 8 0,1-2-68 15,2 1-1-15,0-1-8 0,0-4 9 16,0 0-3-16,0 0-3 0,0 0 7 0,0 0-7 16,1 0-1-16,11-15 4 0,-7 6-12 0,0-1-16 15,0-2-5-15,0-3-1 0,-1 2-18 0,2-2 5 16,-2 1-4-16,0-1-2 0,0 1 3 0,-1 1-3 15,0 1-5-15,0 0 1 0,-1 2-8 0,0 1-8 16,1 3-2-16,-2 0-1 0,2 3-8 0,-3 3-8 16,0 0 4-16,0 0 0 0,0 0-5 0,10 15 5 15,-10-5 0-15,2 5 0 0,0 0 6 0,0 2 1 16,-1 1 1-16,3 3-1 0,0-3 2 0,-1 0 0 16,2 2 0-16,3-4 0 0,-3 0 0 0,2-1 0 15,-1-3 0-15,0-1 1 0,0 0 0 0,3-6 0 16,-3 1 1-16,-2-3 0 0,2 0 0 15,-1-3 2-15,1 0-1 0,-1-1 1 0,-1-1 1 16,-2-2 0-16,1-3-2 0,1-2 2 0,-3 0-1 16,0 1-1-16,0-3-1 0,2 0 1 0,-2-2-2 15,3 2 1-15,-2 0-1 0,-2 1 0 16,1 2 1-16,2 0-2 0,-2 2 0 0,0 3 0 0,-1 3-2 16,0 0-2-16,0 0 1 0,0 0-1 0,0 0-2 15,0 0 2-15,9 12 0 0,-8-5 0 16,3 3 1-16,-2 2 2 0,2 1-1 0,0-1 1 15,-1 3 1-15,1-4 0 0,0 2 0 0,1 0 0 16,-3-2 0-16,1-1 0 0,0 0 1 0,2-3 0 16,0 0 1-16,-1-2 0 0,-2-1 1 0,2-3 0 15,1-1 1-15,1 0 2 0,-3-1 0 0,-1-5-1 16,-1 1 2-16,4-4-1 0,-2 2-2 0,-1-4 1 16,1 2-2-16,-1-4-1 0,1 0 0 0,0 1-1 15,0 1 0-15,-1-2-1 0,1 4 0 0,-2 0 0 16,1 0 0-16,0 4 0 0,0 0-5 0,-2 5 2 15,0 0-2-15,0 0 1 0,0 0 0 0,0 0-1 16,6 15 2-16,-3-6 3 0,-2 2-2 0,3-1 1 16,-1 1 1-16,2 0 0 0,2 0 0 0,-1-1 1 15,2-1-1-15,0-2 0 0,0 0 0 0,1-2 2 16,0 2-1-16,-1-5 4 0,2 2-3 0,-1-3-1 16,-2-1 4-16,2-1-2 0,-2-2 2 15,-1 0 0-15,1-2-1 0,-1-2 1 0,-1 0 2 16,0-2 2-16,0 2 0 0,-2-3 4 0,1-1-3 15,-2 1 1-15,2 0 2 0,-1 0-2 0,-2 1 0 16,1 1 0-16,0 1-3 0,1 3-2 0,-2-1 0 16,1 1 0-16,-2 4-3 0,0 0-2 0,0 0 1 15,1 0-1-15,0 0-1 0,0 0 0 0,20 14 0 16,-16-7-1-16,3 3 1 0,-1-2 0 16,1 2 0-16,0-2 0 0,1 2 0 0,-1 0 0 0,2-1 1 15,-1-1-1-15,3 0 2 0,-3-2 0 16,1 0 0-16,0-2 1 0,-2 1-1 0,3-5 2 15,-3 0 0-15,2 0 0 0,-5-5 1 0,2 0 2 16,3-2 1-16,-4 1-1 0,0-4 2 0,-3-1 2 16,2 0 1-16,-2-1 0 0,1 0 2 0,-3-3 6 15,-1 1-1-15,-3-1-1 0,-2 2 5 0,1-3-6 16,-1 2 0-16,-4 1 3 0,1 0-10 0,-2 3-5 16,-2 1 1-16,2 4-1 0,-3-2-5 0,-1 4 0 15,-1 3-3-15,1 0 0 0,1 3-2 0,-2 4 0 16,2 0-2-16,4 4 1 0,0 0-1 0,3 2-1 15,1 1-11-15,2 0-7 0,2 0-7 0,2-1-66 16,3 2-22-16,1-5-11 0,2 0-81 0,3-2 3 16,3 0-47-16</inkml:trace>
  <inkml:trace contextRef="#ctx0" brushRef="#br1" timeOffset="-193116.265">25116 6866 1184 0,'-2'-8'83'0,"2"2"5"0,0-1-55 0,0 4 91 15,2-3-44-15,-2 6-34 0,0 0 3 0,0 0 7 16,0 0-42-16,1 0 11 0,12 17-7 0,-10-11-2 16,-1 4 10-16,3 1-7 0,-1 3 4 0,-3 0 1 15,4 2-7-15,-1 0-2 0,-2 2 0 0,5 1-1 16,-1 0-1-16,1 1-5 0,-1-1 0 0,4 4 1 15,-4-5-5-15,2 2 0 0,0 0-1 0,0-2-1 16,0 1 1-16,0-1 1 0,0-4-2 0,0 1 2 16,0 1 0-16,0-7 1 0,0 1-1 0,-1-1 1 15,-1-2 0-15,-1-2 1 0,1 0 1 0,-2-4 0 16,2-1 0-16,-3 0 2 0,2 0 0 16,0-5 0-16,-1 2 1 0,0-1-2 0,-1-5 0 15,2 2 1-15,-1-2-3 0,1 1-1 0,-1-3 0 16,1 0 0-16,-2-1-1 0,2 0 0 0,0-3 0 15,-1 3-1-15,0-2 0 0,1 1 0 0,-3 1 0 16,1-1-1-16,-2 2 1 0,-1-1-1 0,0 2 1 16,-1 0 0-16,-1 1 0 0,0 1-1 0,-2 0 0 15,-1 2 0-15,0 0-1 0,0 1 0 16,-1 3-1-16,0-1-1 0,1 2-2 0,-1 2-2 16,0 2 1-16,1 0-1 0,0 5-2 0,1-1 0 15,2 2 2-15,-1 2-1 0,1 0 2 0,2 0 0 16,0 1 1-16,1 3 0 0,1-4 1 0,3 3 0 15,0-1 1-15,1 1-1 0,2 1 1 0,-1-3 0 16,2 0 1-16,1 0 0 0,-2-1 0 0,1-4 1 16,0 0 1-16,-2-2 0 0,0 0 0 0,0-3 1 15,-1-1 0-15,-2-1 1 0,0-1 0 0,0-3 2 16,-1-2-2-16,-1 0 1 0,-1-3 0 0,2-1-1 16,-3-1 0-16,0-1 0 0,0-1-1 0,0 0-1 15,0-2 0-15,0 3 1 0,0-2-2 0,1 0 0 16,0 5 0-16,2-3-1 0,-1 4 0 0,1 2 2 15,0-3 3-15,1 5-2 0,0-1 4 0,1 3-5 16,0 1 1-16,1 1 1 0,-1 2-4 0,1 6 2 16,-1-4-3-16,2 5-1 0,-1 2 0 15,-1 0 1-15,2 3 0 0,-3-1 1 0,3 3 0 0,-1-2 0 16,-3 1-8-16,2 1-8 0,0-3-5 0,-1 0-93 16,1-1-54-16,0-1-27 0,0-1-126 15,0-2 7-15,1-5-104 0</inkml:trace>
  <inkml:trace contextRef="#ctx0" brushRef="#br1" timeOffset="-192713.89">25623 7056 1041 0,'0'0'124'0,"0"0"-121"0,1 0 59 0,0 0 24 0,21-9-27 15,-14 4-2-15,2 2-17 0,-3-1 6 0,2-1-3 16,-2 1-15-16,0-3 16 0,0 0-2 0,-4-3 0 16,5 1 15-16,-5 0-8 0,1-3 0 0,0 3 0 15,-3 0-12-15,-1-5-9 0,-1 6-2 0,-3-5 0 16,-2 0-11-16,0 4-5 0,-2-1-2 16,-1-1 0-16,0 1-5 0,0 4-3 0,1 1 0 15,-1 3 0-15,3 1-3 0,-2-2-1 0,3 3 0 16,1 4-1-16,-1-3 0 0,3 4 0 0,-1 0 1 15,3 4 1-15,-2-1 1 0,2 5 1 0,-1-1 0 16,5 4 1-16,1 1 1 0,-1 2 5 0,2 2 0 16,0 0-3-16,1 0 6 0,4 3-6 15,-2 0 5-15,1-1-1 0,0 3-4 0,1 1 1 16,2 3-1-16,0-1 0 0,-5-1 0 0,1 1 2 16,0-3-2-16,-6 0 1 0,-1-3 1 0,-2 1 1 15,-4-7-1-15,-1 2 0 0,-1-3 1 0,-5-1 1 16,0-2-4-16,-2-2-3 0,1-1-1 0,-2-3-41 15,3 1-15-15,0-4 0 0,1-4-49 0,2 0-98 16,-1-5 151-16,4 0-73 0,1-4 126 0</inkml:trace>
  <inkml:trace contextRef="#ctx0" brushRef="#br1" timeOffset="-192497.127">25844 7035 943 0,'2'10'162'0,"3"-1"-16"0,-1 2 0 16,1 0-12-16,-2 1-57 0,2 3 1 0,-1-2-17 15,0 1-15-15,-1 1-11 0,0 0-8 16,-2-1-15-16,0-2-3 0,0 0-1 0,1 1-2 16,-1-2-2-16,1-1-86 0,-2-2-50 0,2-3-17 15,-2 0-110-15,0-5 7 0,0 0-103 0</inkml:trace>
  <inkml:trace contextRef="#ctx0" brushRef="#br1" timeOffset="-192359.844">25892 6906 1292 0,'0'0'142'0,"0"-1"-16"16,0-1-1-16,0 1-43 0,0 0-13 0,0 0 5 15,0-1-54-15,0 2-6 0,0 0-9 0,0 0-7 16,0 0-9-16,0 0-133 0,0 0-84 15,0 0 111-15,0 0 119 0,0 0-117 0</inkml:trace>
  <inkml:trace contextRef="#ctx0" brushRef="#br1" timeOffset="-192132.684">26020 6749 960 0,'0'0'181'0,"0"0"-178"0,0 0 133 15,0 0 133-15,0 0-136 0,1 1-33 0,9 14-28 16,-7-5 2-16,-2 2 4 0,-1 2-36 0,1 3-12 16,-1 1-4-16,0 1 0 0,0 5-14 0,2 0-3 15,-2 1-2-15,3 2-1 0,-1 0-3 0,0 3-1 16,1-4 1-16,1 3-4 0,-1-4-2 0,-1 0-49 16,0-2-19-16,1-1-4 0,-1-2-60 0,1-4-191 15,-3-1 257-15,0-5-109 0,0-3 178 0</inkml:trace>
  <inkml:trace contextRef="#ctx0" brushRef="#br1" timeOffset="-191902.218">26079 6668 1519 0,'4'-4'109'0,"1"3"-8"0,-1 1 1 16,-2 1-32-16,0 3-16 0,2 4 3 15,1 2-34-15,-4 5-3 0,1 2-12 0,0 6-5 16,-1 0-3-16,2 4 1 0,-2 3-1 0,0-2 0 16,0 3 0-16,-1 1 0 0,0 0 1 0,0 1-1 15,2 1 2-15,0-3-1 0,2-1-1 0,-3 1-10 16,3 0-1-16,1-4-89 0,-4-1-39 0,0-4-12 16,0-1-110-16,-1-3 5 0,-5-4-84 0</inkml:trace>
  <inkml:trace contextRef="#ctx0" brushRef="#br1" timeOffset="-191726.559">25936 7034 1252 0,'6'-6'88'0,"2"1"18"0,0 0-69 16,1-1 153-16,0 1-102 0,0 1-38 0,1 2 3 15,0-3 6-15,0 1-46 0,0 3-3 0,0 1-6 16,0-1-8-16,0 1-4 0,-1 0-122 15,1 0-67-15,0 3 94 0,0 4 105 0,0-4-105 16</inkml:trace>
  <inkml:trace contextRef="#ctx0" brushRef="#br1" timeOffset="-191434.218">26224 7211 678 0,'3'-4'191'0,"1"-2"-17"0,-2 0 0 16,3-3-9-16,-2 0-54 0,4 2 2 0,-1-2-17 0,1 1-15 16,0-1-6-16,-1 3-6 0,0 0-16 0,0 1-5 15,3 1-6-15,-4 2 2 0,1-1-8 16,0 3-2-16,2 0-6 0,-1 0-1 0,2 1-5 16,-1 3-9-16,1 0 2 0,1-1 1 0,0 5-10 0,0-4-2 15,1 3 1-15,0-1-2 0,0 0 0 16,0 0-1-16,0 1 1 0,2-2-2 0,-2-1 1 15,0-1-9-15,1-2-24 0,-1-1-8 0,0 0-22 16,-1-4-208-16,3 1 235 0,-6-2-77 0,-2-3 112 16</inkml:trace>
  <inkml:trace contextRef="#ctx0" brushRef="#br1" timeOffset="-191284.915">26354 6863 1380 0,'-2'-6'170'16,"2"2"-167"-16,0 3 76 0,0-2 104 0,1-1-118 16,2 4-24-16,-1 0-22 0,0 0 3 0,1 2-4 15,1 0-25-15,-1 2-88 0,2 0-36 0,0 3-11 16,0-2-103-16,1 3 6 0,2 5-85 0</inkml:trace>
  <inkml:trace contextRef="#ctx0" brushRef="#br1" timeOffset="-190657.992">26585 7171 818 0,'6'-10'288'0,"-1"-2"-57"0,1 2-1 0,-1-2-2 15,-1-1-123-15,-2-1-9 0,2 0-16 0,-4-1-17 16,1 3-7-16,-1 0-4 0,-3 0-20 0,-2 1-6 15,0 1-3-15,-1 2 1 0,-1 3-8 0,0 1-2 16,-3-1-3-16,3 4-2 0,1 1-3 0,-1 4-5 16,1 2-1-16,3 4 2 0,0-3-6 0,2 4 0 15,1 5-1-15,1-3-1 0,2-1 3 0,1 3 1 16,1-2 0-16,0 3-1 0,3-3 3 0,-1-2 0 16,1 1 3-16,-4-2-3 0,4 0 1 0,-3-4 4 15,3 1-4-15,0-2 2 0,-4-2-1 0,2 1 4 16,-4-4-3-16,3 0 3 0,-1-4 0 0,-2 0-1 15,-2-1 1-15,0-2 3 0,0-1-3 0,-1 1-2 16,0-3 1-16,1 2-2 0,-1-1 0 0,-1 3-1 16,1-4 1-16,0 4-1 0,0-2 0 0,1 3 0 15,2 0 0-15,-6 3 0 0,4 2-1 0,0 0-5 16,0 0-1-16,0 0 1 0,0 0-6 0,7 5 4 16,-6 2-2-16,5 4-1 0,-2 2 4 15,-2 3 1-15,4 2 2 0,-1 4-1 0,0 2 2 0,-1-1-1 16,0 4 1-16,-2 2-1 15,-1-3 1-15,-1 1 1 0,0 3-1 0,-1-3 1 16,-3 2 1-16,-2 2 1 0,0-1-1 0,0-1 1 0,-3 3 0 16,2-2 1-16,-4 0 0 0,0 2-1 15,0-5 1-15,-2-1-2 0,0 0 3 0,0-4-1 16,0-4 1-16,-2-2 1 0,0-1 1 0,2-2 1 16,-2-6 2-16,1-1 2 0,1-1 13 0,-1-5-2 15,2 0 10-15,1-4 2 0,-2 1-2 0,3-6 3 16,2 2 6-16,0-4-6 0,1-3-8 0,3-1-1 15,1 0-7-15,3-3-5 0,0 1 0 0,2-3-2 16,4 0-4-16,2 2-5 0,1-2 0 0,3 1-1 16,1 2-2-16,2-3-4 0,1 2-1 0,1 1-2 15,2-1-2-15,-1 3-72 0,2 1-34 0,-2-1-19 16,2 5-86-16,-1 0 5 0,3 1-83 0</inkml:trace>
  <inkml:trace contextRef="#ctx0" brushRef="#br1" timeOffset="-186473.097">24902 7618 468 0,'-4'-1'32'0,"4"1"48"0,0 0-37 15,0 0 59-15,0 0-3 0,0 0-9 0,13-5 3 16,-2 3 5-16,2 1-13 0,4-1-4 0,4-1-3 16,3 2 0-16,1-4-6 0,2 1-11 0,1-1-3 15,4 0 0-15,4 2-14 0,1-3-8 0,1 1-4 16,3 0 0-16,2 0-11 0,3 2-5 0,1-2-3 16,0 4-1-16,-3-3-6 0,-1 4-2 15,-1-3 0-15,-1 3-1 0,-1-3-1 0,-2 3 1 16,-1 0-1-16,-4 0 0 0,-2 0 0 0,-1 1-37 15,-6 4-38-15,-4-2-22 0,-3 4-58 0,-6 2 5 16,-4 1-69-16</inkml:trace>
  <inkml:trace contextRef="#ctx0" brushRef="#br1" timeOffset="-185288.918">23622 5375 468 0,'4'-10'239'0,"5"-1"-46"16,3 1-9-16,6-2 25 0,3 0-140 0,8 0-2 16,6 0-6-16,8-2 4 0,8-1-5 0,4-2-4 15,4-1 3-15,8-1-16 0,5-3 1 0,4 0 3 16,4 1-18-16,4 2-9 0,0 1-3 0,6-1-3 15,1 6-8-15,2 3-1 0,-2 2-3 16,-1 6 1-16,0 2-1 0,0 6-2 0,-1 5 1 16,-5 5-1-16,-5 5 0 0,-6 5-72 0,-6 4-35 15,-8 3-8-15,-6 4-86 0,-8 6 4 0,-4 3-78 16</inkml:trace>
  <inkml:trace contextRef="#ctx0" brushRef="#br1" timeOffset="-180739.38">24372 6303 364 0,'38'-4'132'0,"4"1"-18"15,1 2-4-15,1-3 8 0,5 1-72 0,2-1 0 16,4 0-10-16,3 3-12 0,-2-4-5 0,1 3-3 16,1-2-13-16,-2 2-32 0,-1 0-45 0,1 0-22 15,-3-1-58-15,-1-3 6 0,-3 1-74 0</inkml:trace>
  <inkml:trace contextRef="#ctx0" brushRef="#br1" timeOffset="-178485.819">29595 6853 200 0,'90'10'15'0,"2"0"-14"15,-5 4-70-15</inkml:trace>
  <inkml:trace contextRef="#ctx0" brushRef="#br1" timeOffset="-177455.624">29635 5249 829 0,'22'-6'30'0,"3"1"15"16,1 2 0-16,2-3 17 0,0 2 4 0,4 4 4 15,2-1 18-15,4 1-3 0,2 0-5 0,3 1 0 16,2 1-5-16,5 4-24 0,2-2-5 0,3-3 2 16,4 3-27-16,4 0-6 0,3-1-5 15,1-1-2-15,5 5-7 0,-2-5 1 0,2 2-1 16,-1 2 1-16,0-4 0 0,-5 2 0 0,0 2 1 15,-6-1 0-15,-2-2 1 0,-1 3-1 0,-4 1-14 16,-9-2-11-16,2 3-10 0,-3 3-183 0,-3-8 195 16,-2 6-57-16,-5 1 78 0</inkml:trace>
  <inkml:trace contextRef="#ctx0" brushRef="#br1" timeOffset="-170478.474">29700 6385 541 0,'21'-3'79'0,"1"1"-78"0,3 1 62 0,2-1 42 16,2 0-43-16,1 1 2 0,6-3-8 15,3 1 7-15,0-1 3 0,7 4-13 0,1-4-6 0,3 2 0 16,3-3 0-16,5 5-6 0,5-5-10 16,1 3-4-16,7-1 2 0,-1-2-11 0,3 1-5 15,3 1-3-15,2-5-1 0,0 3-5 0,-2-3 1 16,2 0-1-16,-4 1-1 0,1-2 0 0,-2-1-1 16,-4 3-3-16,-4 0-5 0,-3-3-5 0,-4 4-58 15,-4-1-59-15,-7 1 62 0,-5 1 66 0,-6-3-67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46:27.5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438 3186 647 0,'-1'0'104'0,"0"0"-9"0,-1 0 2 0,1 0 7 16,0 0-19-16,0 0-12 0,-1 0-1 0,1 0 0 15,0 0-14-15,1 0 7 0,0 0-3 0,0 0 1 16,2 1 4-16,9-1-6 0,-7 0-1 0,2 3 3 16,0-3-11-16,2 1-6 0,2 0-3 0,0 4-1 15,0-2-7-15,3 2-7 0,1 0-2 0,5-1-1 16,4 4-7-16,-1-2-4 0,0 0 0 0,5 0-1 0,0 2-3 16,-2-2-3-16,2-1 1 0,-2 0-1 15,2-1-2-15,1-2 0 0,-2 2-1 0,1-3 1 16,-2 1-1-16,-3-2 1 0,-1 2-2 0,3-2 1 15,-5 0 0-15,-5 2 0 0,0-1 0 0,0 2-1 0,0-2 0 16,-2 1 0-16,2 0 2 0,-7-2-2 16,1 1 1-16,3 0-7 0,-4-1-14 0,-6 0-2 15,-1 0-15-15,0 0-56 0,0 0-9 0,0 0-2 0,0 0-62 16,0 0-52-16,0 0-27 0,0 0 41 0,0-1 202 16,0 0-145-16</inkml:trace>
  <inkml:trace contextRef="#ctx0" brushRef="#br0" timeOffset="447.62">925 3052 971 0,'0'0'80'0,"0"0"3"15,0 0 1-15,2 0 6 0,-1 0-7 0,0 0 0 0,26-8-13 16,-21 9 2-16,2 3 6 0,-1-1-18 0,2 2-1 16,-1-1-4-16,4 1-2 0,1 3-3 0,-3-1-5 15,2 1-3-15,3-1 2 0,-3 4-10 0,2-2-5 16,-2 1-1-16,1 1 0 0,-3 0-8 0,1-1 2 16,0 2-1-16,-4-3 0 0,3 3 0 0,-3-1 5 15,1-1-4-15,-4 0 2 0,-2 0 1 0,0-2-3 16,-2 0 2-16,0 0 1 0,-1 0-6 0,-2-1 4 15,-1 1-1-15,-5-2 0 0,2-1 2 0,-1 2 3 16,0 1-2-16,-2 0 2 0,-2-4 0 0,0 3-1 16,-1-1-1-16,2 3 1 0,-4 0-3 0,0-3-1 15,0 1-4-15,2 3 2 0,2 0-4 0,-2 1-3 16,3-1-1-16,-1-3-1 0,0 5-3 0,4-4-3 16,-2 1 0-16,3 2-1 0,0-4-4 0,1 1 1 15,-1 0-1-15,3-2-1 0,2 2-1 0,-3-1-4 16,4-3 1-16,-3 1-9 0,1-1-4 0,0-1-83 15,2-3-40-15,0 0-21 0,0 0-105 0,0 0 6 16,6-8-90-16</inkml:trace>
  <inkml:trace contextRef="#ctx0" brushRef="#br0" timeOffset="4963.411">350 6173 1229 0,'0'0'105'0,"2"0"15"15,11-4-17-15,-5-1-8 0,0 2-5 0,2 0-20 16,0-3-7-16,-4 2-4 0,3-1 0 0,2 2-11 16,-1-1-8-16,3-1-3 0,1 1 3 0,-1 3-13 15,1 0-5-15,5 1-3 0,3 0 0 16,-3 0-8-16,5 1 0 0,-1 4-4 0,2 0 1 16,1 1-3-16,2 0 0 0,-1 3-1 0,-1-4 0 15,-1 2-2-15,-1-1-1 0,0 1 1 0,1-2 0 16,-5 1-2-16,-2-4-20 0,-1 2-12 0,2 1-1 15,-3-4-25-15,-3 2-44 0,0-2-21 0,-2 0-12 16,1-1-50-16,-3 0 1 0,0-2-28 0</inkml:trace>
  <inkml:trace contextRef="#ctx0" brushRef="#br0" timeOffset="5351.337">872 5945 894 0,'-1'1'119'0,"0"0"-6"0,0 0-11 0,1 1-7 16,-4 25-7-16,8-21-13 0,4 0-9 16,-2 3-1-16,-1-3 1 0,6 3-14 0,-2 1-2 15,-2-3 1-15,3 2 2 0,0 0-4 0,0 3 0 16,5-3-2-16,-5 2 2 0,0 1-1 0,1 0-4 15,-4 0-3-15,2 1 0 0,-2-2-5 0,-3 2-4 16,1 0 0-16,0 1-1 0,-3-1-5 0,-2 2 2 16,4 1 1-16,-5-2-1 0,-3 2 2 0,-1 3 3 15,0-4-2-15,-5 2 1 0,2-2 2 0,-4 0-2 16,1 1-6-16,0-4 1 0,1 2-6 0,-1-3-3 16,-4 1 0-16,6 0 0 0,-2-2-6 0,3 0-2 15,-4-2 1-15,2-1 0 0,0 0-3 0,3-1-3 16,0-1-2-16,1-2 0 0,3-3-4 0,3 0-3 15,0 0-1-15,0 0-1 0,0 0-2 0,0 0-16 16,0 0-22-16,0-1-9 0,0-1-26 0,1 2-221 16,16-23 259-16,-11 16-91 0,-2 3 135 0</inkml:trace>
  <inkml:trace contextRef="#ctx0" brushRef="#br0" timeOffset="12373.149">10887 3013 302 0,'0'0'86'0,"0"0"8"0,0 0-1 0,-2 0 11 16,1 0 11-16,0 0-19 0,0 0 22 0,0 0-8 15,-1 0-4-15,1 0 2 0,0 0-15 0,0 0-9 16,1 0-4-16,0 0 1 0,-4 15-14 0,9-5-4 16,1 1-2-16,0 3-1 0,2-1-6 0,-1 7-5 15,0-3 0-15,2 7-1 0,0-1-7 0,-1 4-5 16,1 2-2-16,0 3 1 0,-1 2-7 0,1 5-4 16,-1 1-1-16,1 3 0 0,0 4-3 0,-1 3-1 15,1 2-1-15,0 2 0 0,-1-4-1 16,0 3-1-16,0 2 0 0,0-1 0 0,0 0-3 0,-1 1 0 15,-1-4 0-15,0 2 0 0,-1-2-2 16,-3-2 2-16,1-2-1 0,-3-2-1 0,-2-3 1 16,0 0 2-16,-3 1 0 0,-4 0 0 0,1-1 1 15,-3 1 2-15,-2-2 2 0,-1-3 0 0,-2-1 2 16,-2-2-2-16,-1-5-1 0,-1 0 3 0,-2-7-5 16,-1 2-1-16,0-1-2 0,-2-1 1 15,2 3-4-15,-3 0 0 0,1-1-2 0,1 0 0 16,-1 3-1-16,0-1-2 0,-2-4 0 0,0-2-1 15,0-2-1-15,1-1-1 0,-3-2 0 0,1-5-1 16,1 2 0-16,1-2-2 0,1-1-1 0,1-3 0 16,0 2-2-16,1-3-21 0,1 1-11 0,-1-3-1 15,2 1-26-15,3-3-71 0,1 0-50 0,2-2-33 16,1-3-94-16,4-2 6 0,-2-2-88 0</inkml:trace>
  <inkml:trace contextRef="#ctx0" brushRef="#br0" timeOffset="19680.018">6685 4069 235 0,'3'-4'17'0,"0"2"27"0,2-3 5 0,0 2-13 16,1 0 50-16,-3-1-13 0,4 2 12 0,-1 0-3 15,1-1-9-15,-3 3-3 0,0-4-5 0,2 4 2 16,-3-1 1-16,-3 1 1 0,0 0-1 15,0 0-1-15,0 0-3 0,0 0 1 0,0 0-5 16,0 1-17-16,-5 18-3 0,-1-9 0 0,-1 0-20 16,-3 2-7-16,0 2-1 0,-1 2-3 0,-1 1-5 15,-1 1 1-15,-1-2-2 0,1 3 0 0,-2-4 0 16,2 1 10-16,-3 0 1 0,2-4 1 16,1-1 11-16,3 0 4 0,0 0 2 0,-1-4 2 15,6-1 4-15,1-1-5 0,1 0 0 0,3-5-1 16,0 0-6-16,0 0-4 0,0 0-1 0,0 0 2 15,12 11-5-15,-6-10 3 0,3 1-2 0,2 3 0 16,0 0 3-16,0 4-7 0,4-3 1 0,-2 2 0 16,1-2-8-16,2 2 0 0,0 1-2 0,1 1-1 15,1-4-1-15,-1-1-1 0,-1 0 0 0,0 1 0 16,0-2-1-16,-2-1 1 0,2 2 0 0,-3-3-3 16,-1-1 0-16,1 0-34 0,-3 0-13 0,0 1 1 15,-3-2-41-15,-1-2-64 0,-2 0-30 0,-2-1-16 16,-2-3-71-16,0 3 3 0,-2 0-48 15</inkml:trace>
  <inkml:trace contextRef="#ctx0" brushRef="#br0" timeOffset="19941.105">6612 4257 691 0,'-4'0'118'0,"4"0"-116"0,0 0 79 16,0 0 21-16,0 0 4 0,0 0-16 0,0 0 3 15,0 0-3-15,0 1-8 0,14 10 3 0,-5-6-11 16,3-2-2-16,0-1 3 0,3-1-15 0,4-1-14 16,1 0-6-16,2 0-1 0,4-1-16 0,0-5-5 15,4 1-2-15,3-2-2 0,2-1-4 0,0 0-4 16,2-2 1-16,2-1-1 0,-1-2-2 0,-4 1-1 16,4-3 0-16,-3 2 1 0,0-2 0 0,-3 2 1 15,-1 2 0-15,-4-1 0 0,-1 0 2 0,-2 3-14 16,-3 2-18-16,-2 2-5 0,-2 1-24 0,-3 4-111 15,-2 0-71-15,-2 4 85 0,-1-1 153 0,-2 1-148 16</inkml:trace>
  <inkml:trace contextRef="#ctx0" brushRef="#br0" timeOffset="89784.229">3550 5624 1497 0,'19'-1'72'15,"11"-3"-11"-15,1 0 11 0,9 2-9 16,6-3-7-16,7 1-3 0,6 1-10 0,4-1-9 16,5-1-2-16,6 1 0 0,4-2-10 0,7 1-7 15,1-4-2-15,7 1-1 0,3 2-8 0,5-3 0 16,3 3 0-16,0-2 0 0,-2 0-1 0,2 0 3 16,-1 2-2-16,-4-1-4 0,-2-1 0 0,-2 0-56 15,-2-2-39-15,-4-2-4 0,-2-6-80 16,-4 4 5-16,-2-4-63 0</inkml:trace>
  <inkml:trace contextRef="#ctx0" brushRef="#br0" timeOffset="109439.329">11948 4060 1330 0,'17'-5'91'16,"3"2"23"-16,1-1-83 0,1 0 287 0,3 1-254 16,2-2-22-16,2 1-4 0,1 1 11 0,2-5-28 15,-5 1-6-15,3 0-38 0,-1-3-21 16,0 0-23-16,0 1 1 0,0 3-38 0</inkml:trace>
  <inkml:trace contextRef="#ctx0" brushRef="#br0" timeOffset="117175.626">12924 3745 1107 0,'-7'6'74'0,"1"4"7"0,1 2 0 0,-1 1-22 16,2 5-2-16,1 3 11 0,0 3-26 0,2 2 8 16,1 3-10-16,1 0-8 0,4-1 8 0,5-1-10 15,1 0 3-15,4-6 4 0,2-2-12 0,4-6 1 16,3-3-2-16,3-5 2 0,1-2 1 15,2-10 7-15,-2-1 1 0,1-6 1 0,-4-2 7 16,0-6 7-16,-1-2-2 0,-7-3 1 16,-2 0 4-16,-5 1 1 0,-7-2-4 0,-3 2-1 15,-2 1-3-15,-9 3-14 0,-3 1-1 0,-2 3 1 16,-5 2-18-16,-2 6-5 0,0 1-4 0,-2 5 0 16,-3 4-7-16,1 9-4 0,-1 2-3 0,0 5-1 15,-1 5-4-15,3 4-37 0,2 3-15 0,3 1-2 16,3 3-43-16,5-4-108 0,3 0-93 0,7-2 95 15,6-4 219-15,6-3-184 0</inkml:trace>
  <inkml:trace contextRef="#ctx0" brushRef="#br0" timeOffset="117577.091">13232 3403 1515 0,'1'-11'107'0,"2"4"-1"15,-3 3-71-15,0 4 107 0,0 0-51 0,0 4-34 16,0 7 5-16,2 7 1 0,-2 2-43 0,4 10 0 16,-4 3-1-16,2 9 0 0,1-1 0 0,-3 2-6 15,1 2-2-15,2 2 0 0,0 0-7 0,0-2 0 16,2-2-1-16,1-5 0 0,-1 0 0 0,3-6-2 16,0-1-6-16,2-7-3 0,0-3-7 0,-2-7-28 15,3-2-5-15,-1-7 3 0,4-5-34 0,-3-4 3 16,-1-5 5-16,0-7-4 0,1-1 11 15,1-5 25-15,-2-2 6 0,2-4 0 0,-2-1 30 16,0 0 12-16,-3 0 14 0,1 0 1 0,-2 2 17 16,-1 1 19-16,-1 1 2 0,-1 8 2 15,0-3 19-15,-2 9-16 0,1 1-2 0,-2 10 7 16,0 0-19-16,3 5 1 0,-3 7-6 0,0 1-4 16,-1 8 1-16,-1 3-11 0,1 1-2 0,0 6 0 15,0-1-14-15,-2 0-5 0,2 2-4 0,1-2 0 16,0-2-6-16,1-3-8 0,3 0-22 0,0-5-7 15,1-4-21-15,1-5-109 0,1-4-59 0,2-6-32 16,1-2-148-16,0-8 7 0,-1-3-106 0</inkml:trace>
  <inkml:trace contextRef="#ctx0" brushRef="#br0" timeOffset="117709.33">13611 3582 951 0,'-11'-31'64'0,"-2"0"120"15,2 6-114-15,-1-1 248 0,0 6-150 0,-1 3 1 16,0 4-89-16,0 5 32 0,1 3-49 0,-2 5-24 15,3 0-7-15,-1 6 19 0,1 1-52 0,2 3-42 16,2 2-40-16,3 3-18 0,2 1-64 0,4 2 5 16,6 0-69-16</inkml:trace>
  <inkml:trace contextRef="#ctx0" brushRef="#br0" timeOffset="118265.521">13732 3763 1663 0,'0'5'56'0,"0"2"7"15,0 2 0-15,1 3-25 0,-1 1 0 0,4 6 17 16,-2 2-34-16,1 2-1 0,-2 2-12 0,1-1-3 15,3 4-2-15,0-7 1 0,-1 1-2 0,-2-5 1 16,-2-1 0-16,5-5 0 0,0-1 1 0,-2-5 1 16,-3-5 1-16,0 0 0 0,2-7 2 15,1-5 0-15,0 0 0 0,0-5 1 0,-2-2-1 16,5-4 2-16,-1-3-1 0,0 0 10 0,-1 0-2 16,3 1-1-16,-1 3 10 0,2 3-7 15,-1-1 1-15,-2 5 3 0,5 4-9 0,-3 2-4 16,3 4-3-16,-2 4 1 0,-1 1-5 0,0 3 0 15,1 5-2-15,-1 1 0 0,-2 4-1 0,0 1 2 16,0 3-1-16,-1 1 0 0,-1 2 0 0,1-1 0 16,0 1 0-16,-2-1 1 0,1-1-1 0,0-1 0 15,-1-2 1-15,0-3 0 0,-1-1 1 0,-1-3 3 16,2-2 1-16,-2-6-2 0,0 0 4 0,0 0-3 16,0 0 0-16,1-16 2 0,-1 5-4 15,0-4-1-15,2-2-1 0,1-3 0 0,1 0 0 0,0 0-2 16,0-2 2-16,4 2-2 0,-2 2 0 15,2-2 10-15,0 3-2 0,2 3-1 0,-3 1 8 16,0 2-1-16,2 3 2 0,0 5 3 0,-1 1-3 16,0 2-1-16,0 4 1 0,-1 3 0 15,0 2 0-15,0 5-5 0,0 0 1 0,-4 4 0 16,1 0-5-16,0 3-1 0,-3 0-2 0,0 3-6 16,-1 2-2-16,-1-4-151 0,0 1 145 0,-2-3-32 15,2 0 43-15</inkml:trace>
  <inkml:trace contextRef="#ctx0" brushRef="#br0" timeOffset="119817.744">14268 3802 674 0,'4'12'46'0,"-1"0"58"15,-2 1-63-15,1 0 114 0,2-3-58 0,1 0-35 16,-1 0 15-16,-1-4 10 0,5-1-42 0,0-2 7 15,1-3-4-15,1-2 0 0,2 0 6 0,-1-8-9 16,2 0 0-16,1-2 2 0,-1-2-10 0,-1-4 4 16,-2-1-3-16,-3 1-1 0,0-3 4 15,-4 1 1-15,0 3-1 0,-4-3-1 16,-2 3 0-16,1 2-11 0,-7 0 0 0,3 3 1 16,-3 1-12-16,2 3-6 0,-3 4-2 0,-2 1-1 15,2 3-7-15,0 3-1 0,1 4-2 0,1 4-1 16,-1 2-3-16,1 5-1 0,2 1 1 0,6 4-1 15,-3 0 0-15,3 0 0 0,1 1 0 0,1-1 0 16,3 0 1-16,5-1 0 0,-1-1 2 0,2-5-1 16,1 0 1-16,-1-3 2 0,0-4 1 0,5-2-1 15,-2 0 1-15,0-7 3 0,0 0-1 16,-1-7 0-16,0 2 1 0,2-4 2 0,-1-3-1 16,-3-1-1-16,0-3 2 0,-1 0-1 0,0-1 0 15,-2 1 1-15,0-1-1 0,-1 3-1 16,0 0 2-16,0 3 1 0,-1 2 1 0,-1 4-1 0,0-1-2 15,0 1 2-15,0 4-2 0,-1 1-1 16,0 3 1-16,0 5-3 0,0-2-1 0,-1 5 0 16,1 2 0-16,0 4 1 0,-2-3 0 0,2 2 0 15,-2 0 0-15,2-1-1 0,-2-2 1 0,1 2 1 16,1-3-1-16,-2-1 0 0,1-3 0 0,-1-1 0 16,1-2 2-16,-1-1-1 0,0-4 0 0,2-1 1 15,-1-3 1-15,2-2 0 0,-2-5 1 0,2-1-1 16,1-1-1-16,-1-6 2 0,0 2-2 0,1-1 1 15,2 0-1-15,-3 1 0 0,0 0 1 0,0 1 6 16,0 3-2-16,-1 1-2 0,0 3 6 16,0 6-8-16,0-3 2 0,-1 4 2 0,3 2-8 0,-1 8 0 15,-1-5-1-15,1 9 0 0,1-3 0 16,0 1 1-16,1 1-1 0,-1 2 0 0,0-2 0 16,0-4 0-16,3 2 1 0,-2-2-1 15,4-1 1-15,-2-1 0 0,-1-5 1 0,4 0 1 16,-4-5 1-16,2-1 0 0,0-2 2 0,-1-5-1 15,-2 0 1-15,0-3 1 0,2 0 0 0,-3-4 7 16,-1 3 1-16,1-2 8 0,-1 1-1 0,0 0-2 16,1 1 13-16,-2 1-10 0,2 2 2 0,0 3-6 15,3 0-6-15,-2 4-6 0,2 2-2 0,2 5 0 16,0 0-4-16,0 5 0 0,2 1-1 16,-1 6 0-16,-1 2 1 0,-1 4 1 0,0 1 1 15,-3 1 0-15,-1-1 1 0,-2 5 1 0,-1-2 0 16,-5 2 0-16,0-3 0 0,-4-2 1 0,0 2 1 15,-4-1-2-15,-1 2 2 0,-3-6 0 16,0 1-1-16,0-2 2 0,-2-2-1 0,-2-4 1 16,4-1-1-16,0-3 0 0,0-3 0 0,1-2-2 15,0-1-1-15,2-3-1 0,2-2-2 0,1 0-3 16,2-1-1-16,1-2-1 0,3 2-3 0,2-1-13 16,2-2-3-16,3 0 3 0,4 3-14 0,0-4-3 15,3-1-1-15,1-1-2 0,2-3 2 0,0 1 14 16,2 2 1-16,0-4-2 0,2 1 18 0,-1-1 1 15,2 3 3-15,-1-1 2 0,-1 3 1 0,1-3 0 16,-2 4 1-16,0 0 0 0,0 3 1 0,-2-1 1 16,0 3 1-16,-4 1 0 0,3 3 0 15,-4 2 10-15,1 0 3 0,-4 4-1 0,0-1 10 16,0 3 6-16,-1 3 2 0,1 2 0 0,-3 0 5 16,1 2-8-16,0-1-3 0,1 4 2 0,-4-4-11 15,6 4-5-15,-5 0-3 0,0-2 0 16,1-2-6-16,-3 2-6 0,-1-3-28 0,0-5-11 15,0 3-23-15,-1-4-191 0,1-5 221 0,0 0-75 16,0 0 111-16</inkml:trace>
  <inkml:trace contextRef="#ctx0" brushRef="#br0" timeOffset="119951.06">15239 3406 1946 0,'0'0'143'16,"-1"0"-11"-16,0 0 0 0,0 1-52 0,-1 0-3 15,-16 20 14-15,15-12-66 0,0 2-6 0,-1 0-16 16,0 1-29-16,-1-1-11 0,-1 2 2 16,-1-3-24-16</inkml:trace>
  <inkml:trace contextRef="#ctx0" brushRef="#br0" timeOffset="120734.466">11537 3354 611 0,'1'6'364'0,"2"5"-77"16,-2 4-15-16,1 2 40 0,3 3-255 0,-1 6 5 15,1 0-19-15,2 5 6 0,1-3-16 0,2 2-8 16,-1-4 5-16,4-3-5 0,-2-3 2 0,4-5 4 15,-1-3-8-15,1-6 3 0,1-4 1 0,0-4 1 16,0-7 4-16,-2-5-1 0,1-5-1 0,-4-6-1 16,1 1 0-16,-3-8-5 0,-3 1-1 0,-1 1 0 15,-3-3-6-15,0 2 1 0,-5 0-2 16,-4 3 0-16,-2 1 0 0,-1 3-6 0,-5 0 1 16,-4 3 0-16,0 2-6 0,-2 8-3 0,0 0-2 15,-1 6 0-15,-1 4-2 0,0 1-5 16,2 6 0-16,3 6 0 0,-1 3-4 0,3 2 4 15,3 2-2-15,3 3 1 0,1-3 2 0,4-2-2 16,2 0 2-16,3-1-1 0,3-5 0 0,4-2 2 16,1-3 1-16,4-6 0 0,2 0 3 0,3-6 1 15,1-4 0-15,3-4 0 0,1 1 1 0,2-6 0 16,1-2 1-16,0 3 0 0,-2-4 0 0,-2-1 6 16,4 5-1-16,-3 1 1 0,0-3 5 0,1 5-2 15,0 2 1-15,2 4 4 0,1 0-4 0,-1 6 2 16,0-1 3-16,0 4-1 0,-1 5 4 0,-1 2 6 15,-2 6 1-15,-2 1-1 0,-1 0 7 16,-2 1-8-16,-1 2-2 0,-2 1 2 0,-2 0-9 16,-1 1-6-16,0-4-3 0,-1 3-9 15,-1-2-6-15,5 0-226 0,-1 1 220 0,-1-6-52 16,5 0 67-16</inkml:trace>
  <inkml:trace contextRef="#ctx0" brushRef="#br0" timeOffset="121874.767">15496 3660 596 0,'-2'6'128'0,"-1"1"-125"0,3 7 46 0,-1-5 100 16,-2 3-54-16,2 4 0 0,1 0-30 0,0 0 13 15,-1-4-1-15,2 2-33 0,3-4 8 0,-2 0 1 16,3-5 0-16,1 1 10 0,2-6 4 0,0 0 1 16,2-4-1-16,1-2 4 0,2-3-4 15,0-1-3-15,0-2 1 0,0-3-7 0,-2-2-12 16,2 0-2-16,-5-4 3 0,0 2-14 0,-3-2 6 15,-3 2-4-15,-2-1-3 0,-4 4 5 0,-1-1-13 16,-3 4-1-16,-2 3 1 0,0 2-15 0,-1 3-7 16,0 4-2-16,-1 1-2 0,0 4-6 0,3 4-47 15,0 2-17-15,3 3-2 0,0 3-52 0,2 0-132 16,3 2 196-16,1-2-95 0,3-2 157 0</inkml:trace>
  <inkml:trace contextRef="#ctx0" brushRef="#br0" timeOffset="122831.346">15788 3581 840 0,'9'1'115'0,"2"-1"-5"15,-3 5-1-15,1 1-11 0,0 3-25 0,-3 3 7 16,-1 5-16-16,1 1 9 0,-2 1-11 0,-2 4-8 16,1-1 7-16,-3-1-17 0,0 1 3 0,0-3 1 15,0-1-21-15,-1-3-4 0,-2-3-3 0,2-1 1 16,1-1-6-16,0-4 2 0,0-6-2 0,0 0 0 15,0 0 1-15,-1-9-5 0,1-1 0 0,1-4 1 16,0 1-6-16,0-8-1 0,2 2-2 16,1-2 1-16,-2-1-2 0,4 2-1 0,-1-1-1 15,4 0 1-15,-2 1-1 0,2 6-1 0,-2 0-1 16,3 3 0-16,0 4 0 0,-1 3-1 16,1 4 2-16,-2 5-1 0,2 3-1 0,-1 6 2 15,2 3 1-15,-5 1-2 0,3 1 2 0,-3 3 0 16,1-1 0-16,-3 2 1 0,1-5 0 0,-1 1 0 15,-1-2-1-15,2-2 0 0,1-3 0 0,0-1 1 16,2-3 0-16,1-2-1 0,0-3 2 0,3-3 0 16,-1-3 1-16,1-3 2 0,0-2 1 0,2-4 9 15,1 0 0-15,-2-6 0 0,0 2 10 0,-2-5-2 16,-1 3 3-16,-2-4 2 0,-3 1-2 0,-1-2 3 16,-4 4 0-16,0-4-1 0,-3 5 2 0,-3 2-5 15,0 1-3-15,-1 6 2 0,-3 1-9 16,0 5-7-16,-1 3-2 0,0 4-1 0,0 5-6 15,-1 4-3-15,3 2 1 0,0 5-3 16,2 1 0-16,2 0 0 0,0-3 0 0,3 1 1 0,2 0 0 16,3-3-2-16,1-1 2 0,1-5 0 15,2-1 0-15,2-1 3 0,-1-1 0 0,3-2 0 16,0-5 2-16,1-2 1 0,-3 2 0 0,1-5 1 16,1 2 0-16,-2-5 0 0,1 3 1 15,-1-1-1-15,-2 0 2 0,-1-1-2 0,0 2 0 16,0-3 0-16,1 5-1 0,-1 0-2 0,-3 1 0 0,1 2 0 15,1 5-2-15,-2-2 1 0,0 2 0 16,1 4-1-16,-2-3 2 0,1 1 0 0,1 2 0 16,1-2 1-16,-2-3 0 0,2-1 0 0,3 2 0 15,0-7 1-15,1-4 1 0,-1-4 1 0,2-1-3 16,0-6 2-16,4-4 0 0,-2-1 1 0,-2-7-1 16,-1 0-1-16,1-1 1 0,1 2 2 0,-3-6 1 15,0 4-2-15,-3-1 3 0,-3-1-1 16,3 1 0-16,-5 2 1 0,0 0-1 0,-4 2-2 15,1 2 1-15,-2 4 0 0,0 3-3 0,2 6 0 16,-4 3-2-16,3 7-1 0,-3 2-2 0,1 10-1 16,-1 5-1-16,-1 7 0 0,0 5-3 0,1 4 3 15,1 7-1-15,0 3 1 0,4 4 0 0,1-1 2 16,0 0 0-16,3-4 0 0,3-1 1 0,3-7-1 16,0-2 2-16,5-4 0 0,0-5 0 0,3-4 1 15,3-4 0-15,-1-6 0 0,2-3 1 16,0-2 1-16,-2-2 3 0,1-6-2 0,-2-1 3 15,-1-3 1-15,-2-3 0 0,-1 0 0 0,-2-3 1 16,-1 0 0-16,-1-2-2 0,-2 4 2 0,-1-1-1 16,-1 2 10-16,0 0-1 0,-1 7-3 15,0 1 9-15,-4 5-4 0,0 0 6 0,7 10 3 16,-4-2-5-16,-1 6 0 0,1 2-2 0,-1-1 1 16,0 4 0-16,1 0-5 0,-1-3-3 0,2 0 0 15,-1-4-6-15,0 4 0 0,0-3-2 0,-1-5-3 16,1-3-1-16,-3 0-84 0,1 0-60 0,-1-5-30 15,0 0-115-15,1-15 8 0,-2 2-120 0</inkml:trace>
  <inkml:trace contextRef="#ctx0" brushRef="#br0" timeOffset="122954.967">16661 3301 1882 0,'-16'1'146'0,"0"4"-7"0,0 1-1 0,1 0-31 16,1 3-34-16,2 0 12 0,0 0-44 0,3 3-11 15,0-1-16-15,4-3-5 0,0 2-12 0,4-2-46 16,1 0-45-16,4-3-16 0,2 1-68 0,5-4 3 16,1 0-75-16</inkml:trace>
  <inkml:trace contextRef="#ctx0" brushRef="#br0" timeOffset="123153.032">16940 2952 1282 0,'-4'3'218'0,"-1"1"-21"16,0 5-1-16,2 4-43 0,0 1-11 0,0 8 7 16,0 2-59-16,0 5-14 0,-1 8-11 0,4-1 1 15,0 5-20-15,0-1-16 0,-1 5-3 0,0-1-1 16,2 2-17-16,3-2-2 0,-2 2-2 0,2-4-4 16,1 1-2-16,1-2-65 0,-1-4-44 15,1-1-10-15,-2-4-89 0,2-2 7 0,-1-2-82 0</inkml:trace>
  <inkml:trace contextRef="#ctx0" brushRef="#br0" timeOffset="123314.494">16701 3586 1959 0,'10'-9'78'0,"3"3"-5"0,0-1-1 0,3-2-38 16,3-1 7-16,-1 1 15 0,3-2-51 0,3 3-47 15,-2-3-43-15,1 2-17 0,4 2-68 0,-1 0 6 16,1 2-73-16</inkml:trace>
  <inkml:trace contextRef="#ctx0" brushRef="#br0" timeOffset="123809.135">17164 3665 1203 0,'0'0'224'0,"0"0"-220"15,0-3 165-15,0 2 83 0,0 0-55 16,0-29-40-16,1 20-33 0,2 1-8 0,-2-1-1 16,1 0-44-16,1-1-13 0,-2 2-4 0,2 2 0 15,-1 0-17-15,-1 4-13 0,-1 3-6 0,0 0 0 16,0 0-15-16,0 0 0 0,13 6-3 0,-8 3-4 16,0 0-1-16,1 5 2 0,1 1 0 0,0-2 1 15,2 1 1-15,1-2 1 0,2 2 0 0,-1-3 0 16,2-2 0-16,-1-2 2 0,2-2 0 15,-2-3 1-15,2 0 0 0,-2-2 2 0,0-5 0 16,-2-3 1-16,-1-2 1 0,-2-2 0 0,1 0 0 16,-2-3 1-16,-3-2 0 0,0-1 1 0,-1-1-1 15,1 1 0-15,-3 0 0 0,1-1-2 16,-1 2 1-16,-1 0-2 0,1 1 0 0,-1 2-3 16,1 3-1-16,-2 2-1 0,1 5-1 0,1 4-7 15,0 0 1-15,0 0 2 0,0 6-6 0,3 5 4 16,0 4 0-16,1 4-1 0,1 5 6 0,0 5-1 15,1 3 2-15,0 3-1 0,-2 0 0 0,1 5 2 16,-3 2 0-16,-2 1 0 0,0 3 0 0,-2 1 2 16,-7 0 1-16,1 2 0 0,1 1 1 0,-5-4 1 15,-3 0 1-15,-1-2-1 0,-2-7 2 0,-4-2 2 16,1-4-1-16,-2-5 0 0,-3-5 1 0,4-5-2 16,-1-4 0-16,1-4-1 0,2-1-3 0,0-6-17 15,3-6-16-15,1-6-2 0,1 0-27 16,5-5-86-16,1-6-60 0,7-8-56 15,2-4-118-15,5-3 7 0,4-2-114 0</inkml:trace>
  <inkml:trace contextRef="#ctx0" brushRef="#br0" timeOffset="124849.128">17855 3815 1118 0,'0'0'111'15,"0"0"10"-15,0 0 0 0,1 0 29 0,0 0-59 16,23-8-1-16,-17-1 26 0,2-2-22 0,1-1-11 15,-2-4-6-15,2 1-28 0,0-5-9 0,0 0 2 16,-4-1 2-16,0 0-10 0,1 2 2 16,-6-4-6-16,-1 2-2 0,1 0 0 0,-3 3-7 15,-3 2-1-15,-3 1 0 0,2 3-9 0,0 1-4 16,2 2-1-16,-2 3 1 0,-1 0-5 0,3 4-2 16,4 2-3-16,0 0-2 0,0 0-3 0,0 0-4 15,0 0 0-15,0 0 1 0,0 0-4 0,1 0 5 16,0 0 0-16,1 0 1 0,27 4 6 0,-19-1 1 15,0-2-1-15,2 3 0 0,1-2 1 0,-1 2 1 16,2 2 0-16,-2 1-2 0,-2 1 1 0,0 3 1 16,-2 0 1-16,0 2 0 0,-1 3 0 0,-2 1 1 15,0 1-1-15,-1 1 4 0,-2-1-2 16,-1 3 2-16,1-2 1 0,-2-1 2 0,0 1 0 16,0-3-1-16,0-2 0 0,0 2 0 15,0-3-1-15,0-3-1 0,1 0 0 0,2-3-2 16,0 2 0-16,1-5 0 0,1 0 0 0,-2-3 0 15,3 1-1-15,1-1-2 0,-1-1-7 0,0-4 1 16,1-2-8-16,2 0-21 0,-2-2-2 0,2 1 1 16,0-2-22-16,-1-2 9 0,1 1 2 0,0 2-4 15,-1-3 14-15,1-2 9 0,-2 0 5 0,2-2 3 16,0 0 10-16,-2-1 4 0,0-1 1 0,-1 0 0 16,-1-3 6-16,-1 4 0 0,-1-3 1 15,-2 2 1-15,-1 1 2 0,-1 4 1 0,-1 1 1 16,-1 1 0-16,-2 2 2 0,1 5 0 0,-2 0 2 15,1 3 1-15,-1 3 0 0,0 4 6 0,-2-1-1 16,2 4 0-16,0 2 4 0,0 6-1 16,0-2 4-16,1 3 1 0,0 2-1 0,2 3 1 0,1-2-1 15,0 0-1-15,2 0 2 0,3 1-4 16,2-5-4-16,1-1-1 0,3-1-6 0,1-2-1 16,1-2-1-16,2 2 0 0,1-5-3 0,2 2-1 15,1-3-1-15,2 0 1 0,-1-3-2 0,-2 0-6 16,1-5-3-16,1 1-1 0,0-1-9 0,-4-6-9 15,1 1-8-15,-6-1-1 0,3-1-14 0,-3-1-16 16,1 0-20-16,-2-2-6 0,-5 3-27 0,2 0-159 16,-1 1 218-16,1-1-82 0,0 4 143 0</inkml:trace>
  <inkml:trace contextRef="#ctx0" brushRef="#br0" timeOffset="125354.901">18577 3612 901 0,'-4'-5'61'0,"2"-1"115"16,0 3-106-16,-1 1 202 0,-1-3-105 0,0 5-62 15,0 1 7-15,1 4 10 0,-2 2-75 0,0 6-1 16,1 1-12-16,1 5-4 0,0 1-1 0,-1 1-4 15,2 2-4-15,2-1-1 0,0-2-7 0,4 0-1 16,1-4 2-16,3-1 0 0,4-3-2 16,2-2 3-16,1-3 10 0,3-5-2 0,2 0 9 0,0-3 1 15,1-5 0-15,-3-3 2 0,1-2 3 16,-2 0 3-16,0-4-8 0,-2 0 0 16,-2-1 1-16,-4-2-4 0,-2-1 1 0,-4 2-2 15,-1-3-4-15,-4 0-3 0,-4 2-3 0,-4-2 0 16,-2 3-5-16,-2 1-6 0,-2 2-6 0,-2 4 5 15,-2 5-9-15,-2 2-1 0,0 4-3 0,-2 5 0 16,2 4 0-16,0 4-7 0,1 0-12 0,1 4-10 16,2 1-12-16,4-1-81 0,0 1-38 0,5-1-16 15,1-4-105-15,8 0 5 0,0-4-69 0</inkml:trace>
  <inkml:trace contextRef="#ctx0" brushRef="#br0" timeOffset="125587.36">18785 3245 1447 0,'-1'-1'101'0,"-1"1"5"15,-2 4-70-15,0 2 147 0,2 1-97 0,-2 9-35 16,0 0 3-16,1 9 9 0,0 3-46 0,-1 2 0 16,2 3-6-16,1 6-2 0,-1-1 0 0,2 0-3 15,2 2 1-15,0-3-2 0,2-2-2 0,1-3-1 16,2-1-5-16,2-6-9 0,2 0-5 0,2-6-81 15,2-3-20-15,3-3 5 0,0-1-92 0,1-6-13 16,-1-3-9-16,1-4-15 0,-1-3-3 0,-2-7-2 16,-4-4 22-16</inkml:trace>
  <inkml:trace contextRef="#ctx0" brushRef="#br0" timeOffset="125887.101">19027 3546 52 0,'-2'-14'169'0,"-1"1"10"15,1 3-1-15,-1 2-2 0,-1 2-11 0,4 6 4 16,0 0-18-16,0 0-26 0,-9 11-7 0,6 1-1 15,1 4-38-15,-1 4-17 0,2 1-3 0,0 2 5 16,-1-1-23-16,2 1-11 0,2-1-5 0,1-4-2 16,4 0-13-16,-1-6 0 0,1-1-2 0,4-1 0 15,3-6-1-15,-1-1 1 0,1 1 0 0,2-9 1 16,-4 0 0-16,3-4 1 0,-1 1 1 16,-1-6 0-16,-2 1 1 0,1-5 4 0,-3 0 5 0,-1 1 1 15,-1-1 8-15,-2 1 14 0,-1 0 0 16,-3 1 0-16,2 1 15 0,-3 3-10 0,0 1 0 15,-2 3 1-15,1 2-12 0,1 6-11 16,0 0-5-16,0 0 0 0,0 0-13 0,-9 11-3 16,6 1-4-16,0 4-1 0,0 3-2 0,0 2-2 15,1 4 1-15,-1-2 0 0,1 0 1 0,0 0-22 16,2-1-26-16,2-1-4 0,0 0-34 0,3-5-112 16,0-1-66-16,4 0 77 0,1-2 190 0,1-2-177 15</inkml:trace>
  <inkml:trace contextRef="#ctx0" brushRef="#br0" timeOffset="126314.807">19493 3495 1262 0,'-6'-2'180'16,"-1"4"-176"-16,2-1 97 0,-1 1 43 0,-2 6-26 15,3-1-29-15,-1 5-24 0,0 3-8 0,1 2-5 16,-2 3-27-16,-3 1-1 0,2 3-4 0,2 2 1 15,-2-3-3-15,4-1-5 0,-1-1-2 0,4-1 1 16,2-2-6-16,6-2-3 0,1-4 0 0,2-1 0 16,0-6-2-16,4 0-1 0,2-4 2 0,3-2 2 15,-1-7 1-15,1-2-5 0,3-2 0 0,-1-4 0 16,4-4-1-16,-6-3 1 0,4-4 0 16,-5-1-7-16,-1-1 7 0,-2-2 1 0,-1-1 1 15,-4-1 1-15,-2-2 2 0,-1 0 1 0,-4 0-1 16,-2-1 1-16,1-1 0 0,-4-3-1 0,0 1 1 15,-2-2 0-15,1 2-1 0,-2 2 2 16,-2 1 1-16,4 5 2 0,-2 3 2 0,1 7 26 16,-1 3-3-16,3 7-5 0,-2 5 22 0,2 6-24 15,0 3 8-15,1 8 9 0,0 4-30 0,1 6-1 16,0 3-7-16,0 10 1 0,1 0-1 0,2 4-3 16,0 4 0-16,1 4-2 0,1-2-2 0,1 3 0 15,0 1 1-15,3-4 0 0,0 2 1 0,0-4-4 16,0-2-23-16,1-7-7 0,-1-2-18 0,-3-4-100 15,0-5-56-15,-2-4-28 0,-2-1-138 16,-2-6 4-16,-1-1-91 0</inkml:trace>
  <inkml:trace contextRef="#ctx0" brushRef="#br0" timeOffset="126488.749">19340 3386 1807 0,'14'-1'96'0,"1"-2"-3"16,0 2 0-16,-1-4-40 0,5 1-1 0,2 1 18 16,0-3-54-16,4 1-13 0,2-2-42 0,2 1-16 15,5-1-33-15,0 4 4 0,3-3-42 0</inkml:trace>
  <inkml:trace contextRef="#ctx0" brushRef="#br0" timeOffset="126669.295">20007 3398 1246 0,'0'29'207'0,"-2"-5"-10"0,0 3 1 0,-3 2-35 15,4 3-24-15,0-2 19 0,-3 0-55 0,-1 2-17 16,0-4-18-16,4 0-2 0,-1-3-25 0,0-4-15 16,0-4-5-16,-1-2-5 0,2-2-17 0,1-5-98 15,0-1-45-15,1-2-15 0,0-2-118 0,4-3 9 16,-1-5-101-16</inkml:trace>
  <inkml:trace contextRef="#ctx0" brushRef="#br0" timeOffset="126815.124">19991 3406 452 0,'-3'-24'284'0,"1"3"-19"16,-3 3-1-16,0 1-37 0,2 4-36 0,0 1 5 16,0 3-55-16,-2 3-43 0,-1 0-18 0,1 3 0 15,4 3-52-15,0 2-17 0,1-2-11 0,0 0-16 16,0 0-22-16,0 0-176 0,-2 23 189 0,6-9-54 15,0 2 80-15</inkml:trace>
  <inkml:trace contextRef="#ctx0" brushRef="#br0" timeOffset="127086.318">20198 3784 1419 0,'13'2'154'0,"1"-2"-22"0,0-2 0 0,0 1-42 16,0-2 6-16,1-6-2 0,1 3-46 0,-1-3 2 15,1-2-4-15,-5-6 0 0,1-1 3 0,-3-3-6 16,-2-1-2-16,-3 0-1 0,-3-4-7 0,-2-1-7 16,-4 1-3-16,-3 4 3 0,-1 0-9 0,-4 4 1 15,0 4-3-15,-3 4-2 0,-2 5 0 0,1 5-10 16,-1 3 1-16,-2 7 1 0,0 3-11 15,3 4-11-15,0 0-35 0,3 3-4 0,4 1-18 16,4 0-209-16,4 2 85 0,4-5 203 16,3-2 0-16</inkml:trace>
  <inkml:trace contextRef="#ctx0" brushRef="#br0" timeOffset="127450.743">20422 3536 1518 0,'8'7'123'0,"-4"3"-12"0,0 1 1 0,-2 0-34 0,1 2-20 15,-3 6 15-15,0-2-48 0,-2 3-2 0,-1 2-12 16,-1-1-2-16,-1-1-5 0,1-2-1 16,-2-2 2-16,0-1-2 0,2-4 0 0,0-2-1 15,2-3 2-15,2-6 1 0,0 0 1 0,0 0 2 16,0 0 1-16,11-10 2 0,-4 0 4 0,2-5 20 15,3 1 0-15,0-5-1 0,1 1 20 0,-1-6 0 16,0 2 2-16,3 0 3 0,-1 1-3 0,-1 0-10 16,2 2-2-16,0 3 0 0,1 1-11 0,1 4-2 15,-1 4 0-15,-1 1-2 0,1 3-1 0,-1 3-3 16,-4 3-2-16,0 3 0 0,-1 1-4 0,-1 4-4 16,-1 3-3-16,-1 0 1 0,0-1-6 15,-1 2-2-15,0 1-1 0,2-1 2 0,-3-2-4 0,0 1-2 16,0-2 1-16,-1-1-8 0,0-1-2 15,2-2-67-15,-2-1-38 0,0-6-21 0,1 4-89 16,0-6 6-16,-2-3-80 0</inkml:trace>
  <inkml:trace contextRef="#ctx0" brushRef="#br0" timeOffset="129221.641">21986 3223 1061 0,'-5'-1'177'0,"0"0"-175"0,-3 2 125 0,-2-1 120 16,-1 4-148-16,-1 3 16 0,-2 0-33 15,0 8 4-15,-2 1 1 0,0 4-37 0,-2 5 3 16,3 5-11-16,2 5-3 0,1 3-1 0,2 3-15 15,0 3 0-15,4 0 0 0,2-1-18 0,4-3-2 16,0 1-6-16,6-5-13 0,3-4-5 0,3-5-98 16,4-5-46-16,5-6-14 0,3-1-128 0,4-7 7 15,5-3-91-15</inkml:trace>
  <inkml:trace contextRef="#ctx0" brushRef="#br0" timeOffset="129412.659">22361 3171 1091 0,'0'0'170'0,"-3"9"-9"15,3 1-1-15,-2 3-13 0,-1 2-45 0,1 6-7 16,-2 4-16-16,0 4-25 0,-1 4-13 0,0 2-5 16,-1 4-28-16,1 0-1 0,-1 2-4 0,1-1 0 15,-1 2-3-15,0-7-137 0,1 1-139 0,1-3 147 16,-1 0 132-16,0-7-130 0</inkml:trace>
  <inkml:trace contextRef="#ctx0" brushRef="#br0" timeOffset="129695.187">22210 3305 1343 0,'5'-25'80'0,"-1"0"23"0,4 2 2 0,1-2-4 16,1 4-6-16,3-1-13 0,2 1 1 0,3 5-15 15,0 1-6-15,3 3-6 0,0 2-18 0,1 5-4 16,3 0-1-16,-3 5 4 0,3 1-8 0,-2 4 3 16,-1 4-2-16,-2 2-2 0,-3-1 1 0,-1 5-2 15,-2-1 2-15,-7 5 4 0,-2-3-3 0,-3 4 0 16,-2 1-2-16,-4-3 0 0,-3 3 0 0,-7 0-7 16,-2 3-2-16,-3-3 0 0,-2 1-8 15,-4-1-4-15,-1-3-1 0,-2 1-1 0,3 0-4 16,0-6-34-16,0-1-19 0,4-2-3 0,1-3-43 15,6-2-119-15,1-1-117 0,6-2 113 16,1 0 224-16,6-2-195 0</inkml:trace>
  <inkml:trace contextRef="#ctx0" brushRef="#br0" timeOffset="129983.803">22926 3244 1506 0,'0'-20'105'0,"-2"2"20"0,1 2-81 15,-2-1 175-15,-4 0-119 0,0 5-46 16,-4 2 12-16,-1 5 22 0,-3 2-61 0,-4 4 10 16,1 4-9-16,-3 6-4 0,0 5 11 0,-1 4-6 15,-1 3 5-15,2 7 1 0,3-1-7 0,2 5-2 16,1 3-4-16,5 1 2 0,3-2-6 0,7 1-5 15,1-2-4-15,5-2 0 0,4-4-8 0,5-3 0 16,3-4-1-16,5-2-1 0,-1-3-2 0,2-7-57 16,2-1-29-16,0-5-2 0,-1-3-72 15,-2-4-198-15,1 0 281 0,-4-7-130 0,1 0 211 0</inkml:trace>
  <inkml:trace contextRef="#ctx0" brushRef="#br0" timeOffset="130178.278">23148 3340 538 0,'10'-19'37'0,"0"1"115"0,-3 6-75 0,0 1 107 16,-1 0 3-16,-2 5-26 0,0 1 3 0,-4 5 6 16,0 0-36-16,0 0-12 0,-5 14-10 0,0-4-2 15,-1 4-18-15,-2 3-21 0,1 4-8 0,0 3-1 16,-3 0-28-16,1 1-9 0,2 2-6 0,-2 3-1 16,3-3-11-16,0 0-4 0,2-5-13 15,3 0-11-15,1-4-11 0,0-2-96 0,4-4-20 0,-1-3-2 16,3-3-111-16,-1-2-75 0,2-3 213 0,-4-4-130 15,0-2 253-15</inkml:trace>
  <inkml:trace contextRef="#ctx0" brushRef="#br0" timeOffset="130432.05">23132 3493 262 0,'1'-21'160'0,"-1"-2"-7"0,-2-4 0 0,-1 2-10 16,3-1-8-16,-1 1 3 0,-2-2-17 0,1 1 1 16,2 1-3-16,1 4 0 0,2 1-3 0,-1 3-6 15,1 0-2-15,0 4 1 0,3 1-12 0,3 5-12 16,-3 0-3-16,2 2 1 0,4 4-16 0,-1 1-6 15,3 4-5-15,-1-1 1 0,2 3-9 0,-1 2-9 16,2 4-3-16,-3 0 1 0,1 5-11 0,-1 1-5 16,0 2-3-16,-1 4-1 0,-2 4-6 15,0-1-2-15,0 2-1 0,-2 1-1 0,1 0-3 0,-2-3-1 16,1 1 0-16,-2-3-2 0,-1-3-1 16,0-4-56-16,-3 1-19 0,-1-4-2 0,-1-4-63 15,-1-2-125-15,-3-1-93 0,0-2 94 0,-3-1 267 16,-1-3-220-16</inkml:trace>
  <inkml:trace contextRef="#ctx0" brushRef="#br0" timeOffset="130567.052">23049 3491 1191 0,'0'0'257'0,"0"0"-28"16,0 0 0-16,17 4-28 0,-7-4-77 0,5-2-4 15,0 0-37-15,5-1-24 0,1 1-19 16,1-1-7-16,2 0-27 0,0-1-6 0,2 2-32 15,-4-1-16-15,-1-1-24 0,-3 3 2 0,0 1-39 16</inkml:trace>
  <inkml:trace contextRef="#ctx0" brushRef="#br0" timeOffset="133887.169">23708 3567 932 0,'0'0'151'15,"0"0"-149"-15,0 0 122 0,-12 13 97 0,4-5-99 16,1 5-7-16,-2 5-36 0,-2 1 1 0,-4 3 14 16,-1 3-51-16,1 4-13 0,-3 3-8 0,-2 3-3 15,-2-1-15-15,0 2-49 0,-1-1-70 0,4-3-52 16,-2 0-88-16,2-8 9 0,1-3-119 16</inkml:trace>
  <inkml:trace contextRef="#ctx0" brushRef="#br0" timeOffset="134976.321">24226 3179 1444 0,'-1'-9'77'15,"-2"3"12"-15,3 2-1 0,0 4 1 0,0 0-15 16,0 8-1-16,0 1-1 0,0 11-24 0,0-1-6 15,2 9-6-15,-2 2-26 0,-2 5-2 0,1 2-4 16,-1 2 0-16,0 1-3 0,2-4-54 16,3 1-47-16,-1-5-24 0,2-2-78 0,3-4 6 15,0-4-87-15</inkml:trace>
  <inkml:trace contextRef="#ctx0" brushRef="#br0" timeOffset="135176.52">24013 3238 1230 0,'14'-9'187'0,"2"-2"-33"0,1 0-1 16,1-3 9-16,4 1-95 0,2 1-13 16,3-3 5-16,0-2-21 0,4 3-6 0,0-1-6 15,4 4-22-15,-1-1-2 0,-2 2-2 0,0 0-14 16,-1 5-2-16,-3 1-168 0,-4 4-86 0,-3 2 123 15,-5 2 150-15,-5 1-151 0</inkml:trace>
  <inkml:trace contextRef="#ctx0" brushRef="#br0" timeOffset="135352.403">24199 3387 1779 0,'0'0'180'0,"0"0"-176"0,0 0 72 15,0 0 43-15,1 0-52 0,18-13-6 0,-9 9-31 0,1-2 6 16,2 2 3-16,2 2-38 0,2-2-1 16,-1 0-28-16,2 4-12 0,0-1-18 0,-1 2-183 15,2 2 211-15,-2 2-70 0,2-2 101 0</inkml:trace>
  <inkml:trace contextRef="#ctx0" brushRef="#br0" timeOffset="135527.01">24896 3191 1376 0,'-1'9'96'16,"-3"3"33"-16,3 3-77 0,-4 1 129 0,0 2-55 15,-2 7-47-15,-1 2 5 0,-2 3 1 0,-1 1-55 16,-1 2-9-16,0 0-10 0,-1-1 1 16,2 2-12-16,0-8-96 0,1-2-86 0,3-4-35 15,2 0-139-15,4-12 11 0,1 0-153 0</inkml:trace>
  <inkml:trace contextRef="#ctx0" brushRef="#br0" timeOffset="135768.672">24738 3284 778 0,'3'-28'52'0,"1"5"124"0,1 0-101 16,2 0 204-16,-1 2-101 0,1 2-33 0,3 3 3 15,-1 1 6-15,-1 1-46 0,1 7-8 0,1-1-7 16,0 6 0-16,0 1-15 0,-1 2-10 0,1 4-5 15,1 5 2-15,-1 2-15 0,3 5-7 0,-2 2-4 16,1 3-1-16,2 1-10 0,-1 6-8 16,2 3-1-16,1-1-1 0,-1 3-9 0,1 1-2 15,2-2-2-15,-3 1-1 0,4 0-2 0,-6-6-2 16,1 0-17-16,-1-7-4 0,0-2-12 0,-3-3-93 16,-4-2-55-16,0-5-25 0,-2-2-128 0,-4-7 8 15,0 0-98-15</inkml:trace>
  <inkml:trace contextRef="#ctx0" brushRef="#br0" timeOffset="135947.073">24711 3411 1905 0,'12'-2'110'0,"4"0"-2"15,0 1 0-15,0-2-45 0,4 2 1 0,1-4 24 16,3 1-63-16,0-1-7 0,3 2-11 0,2-1-13 15,-1 0-8-15,1 2-150 0,0-2-118 0,1 4 137 16,3 0 148-16,-2 3-146 0</inkml:trace>
  <inkml:trace contextRef="#ctx0" brushRef="#br0" timeOffset="136428.013">25464 3511 1905 0,'-2'13'133'0,"1"4"-46"0,-1 1-50 16,-2 1 95-16,0 2-52 0,-1 4-41 0,-1 1 8 15,0 0 14-15,-1-3-53 0,-2 3-88 16,1-2-79-16,0-1-59 0,0-1-124 0,1 1 10 15,1-4-151-15</inkml:trace>
  <inkml:trace contextRef="#ctx0" brushRef="#br0" timeOffset="137283.391">26057 3111 1137 0,'-1'-11'165'0,"0"1"-162"0,1 4 115 15,-2-3 37-15,1 4-31 0,1 5 7 0,0 0-39 16,0 0-2-16,-5 8 2 0,3 3-46 0,-2 6-7 16,-2 4-10-16,0 6-2 0,-1 6-10 0,0 2-5 15,0 2-2-15,0 5-1 0,3-3-6 0,2 2-1 16,1-4-1-16,2-1 0 0,3-4-1 16,2-5-3-16,3-5-15 0,-1-3-7 0,1-6-12 15,2-3-120-15,-1-2-67 0,0-7 89 0,-1-1 137 16,-3-6-138-16</inkml:trace>
  <inkml:trace contextRef="#ctx0" brushRef="#br0" timeOffset="137435.917">25866 3414 1210 0,'-5'-3'142'0,"5"3"-10"16,0 0 0-16,0 0-32 0,0 0-15 0,0 0 8 15,15-8-42-15,-4 5-16 0,2 0-10 16,2-1-2-16,2 2-17 0,3-4-6 0,2 2-27 15,2-3-23-15,0 3-20 0,4-1 2 0,-1 1-37 16</inkml:trace>
  <inkml:trace contextRef="#ctx0" brushRef="#br0" timeOffset="137608.614">26401 3438 1155 0,'0'0'181'0,"0"0"-178"0,0 0 113 16,1 0 144-16,1 0-171 0,-1 0-22 0,0-1-41 16,25-17-7-16,-19 15-12 0,2-1-57 0,0-2-234 15,-1 2 252-15,2-1-76 0,-1 0 110 0</inkml:trace>
  <inkml:trace contextRef="#ctx0" brushRef="#br0" timeOffset="137908.02">26916 3020 1472 0,'6'-10'150'0,"-4"3"4"16,-5 1 1-16,-2 3-41 0,-3 1-14 0,-7 4 21 15,-2 0-55-15,-6 7-12 0,-4 3-16 0,1 4-7 16,-4 1-12-16,3 7-2 0,0-2 0 16,2 1-1-16,3 0 0 0,3 0 0 0,7-1-1 15,1-4 0-15,7 1 0 0,2-4-1 0,3 1 0 16,9-2 1-16,1-2-1 0,6-1-1 15,2-1 2-15,4 1 2 0,4-1 0 0,2-3 7 0,-1 2-1 16,-1 0-2-16,2 1 8 0,-5-2-4 16,-1 2 0-16,-6 0 2 0,-5-1-5 0,-3 3 0 15,-4-1-4-15,-5 0 1 0,-6 0-3 0,-7 3-11 16,-4-2-11-16,-7 0-4 0,0 3-19 0,-5-2-50 16,2-1-13-16,-4 0-4 0,2-1-59 0,2-2-81 15,1-4-54-15,7-1 68 0,3-3 225 0,4-6-176 16</inkml:trace>
  <inkml:trace contextRef="#ctx0" brushRef="#br0" timeOffset="138367.346">27101 3213 1568 0,'3'15'142'0,"0"2"-14"16,-2 1-1-16,-1 1-12 0,0 2-52 0,-1 2-2 15,-3-1-16-15,1 0-14 0,-4 0-15 0,1-5-12 16,1 2-14-16,-1-4-44 0,0-3-16 0,0-3 6 16,-2-1-53-16,3-6 20 0,-1-2 0 15,3-2-7-15,-4-6 27 0,4-2 32 0,0-3 18 16,2-1 10-16,0-6 38 0,1-1 12 0,1-1 4 16,1-2 0-16,5 1 13 0,0-2-3 0,0 1 1 15,2 0-2-15,2 2-3 0,0 2-5 16,2 4 0-16,-2 0 1 0,-1 4-5 0,-1 6 4 15,0-1-4-15,1 7 0 0,-4 4 1 0,0 6-13 16,-1 2 1-16,-1 6 2 0,0 0-15 0,-2 3-2 16,1 1-1-16,0 3-2 0,0-3-1 0,-1 2 0 15,1-3 3-15,2-2 7 0,2 1 1 0,3-3 17 16,-2-3 1-16,0-4-1 0,4 1 22 0,-2-6 1 16,1-2 4-16,0-3-6 0,-1-3 5 0,0-6-8 15,1-2-2-15,0-1 0 0,-1-6-10 0,0 0-7 16,0-4-3-16,-2 0-1 0,-3-1-8 0,0 1-5 15,-1-1-2-15,-4-1-1 0,-1 2-6 16,-3 2-5-16,-2 1-7 0,-1 2-5 0,-1 3-11 16,0 4-52-16,-1 2-23 0,1 7-7 0,1 1-68 15,3 3-217-15,3 4 302 0,1 0-123 16,5 2 211-16</inkml:trace>
  <inkml:trace contextRef="#ctx0" brushRef="#br0" timeOffset="138541.056">27687 3131 1973 0,'-1'13'134'15,"-1"2"-11"-15,1 1 0 0,-1 0-48 0,-2 3-2 16,-1 0 11-16,1 6-60 0,-2-7-6 0,0 6-16 16,-4-3-11-16,1 0-11 0,1-1-104 0,-1-4-50 15,2-2-22-15,-2-2-134 0,-2-3 8 16,2-1-107-16</inkml:trace>
  <inkml:trace contextRef="#ctx0" brushRef="#br0" timeOffset="138694.325">27531 3133 1077 0,'5'-14'267'0,"3"1"-48"0,0 2 7 0,2-4-43 16,1 4-34-16,2 1 57 0,0 1-125 0,2 0-31 15,-1 1 7-15,2 3-5 0,-4-2-32 0,3 3-5 16,-3 0-6-16,-1 2-2 0,-1 2-7 15,-3 1-48-15,0 4-31 0,-4 2-8 0,0 3-62 0,-6 6 3 16,0 0-58-16</inkml:trace>
  <inkml:trace contextRef="#ctx0" brushRef="#br0" timeOffset="138983.393">27493 3356 1783 0,'15'-11'170'0,"1"-4"-16"16,1 3 0-16,0-1-54 0,3 0 0 0,-1 2 5 15,-1 0-66-15,-1 1-11 0,0 0-10 0,-3 4-2 16,-1 0-14-16,-3 5-19 0,-6-2-18 16,0 3-1-16,0 4-28 0,-4 3-68 0,-5 3-28 15,-1 4-7-15,-3 3-80 0,-3 2 9 16,-2 0 30-16,-1 2-13 0,-2-2 32 0,0-1 119 16,2 3 39-16,1-7 15 0,1 1 139 0,4-3 24 15,2-1 7-15,3-1 12 0,0-3 22 0,4 1-11 16,2-3-12-16,1-2-6 0,4-1-19 0,0-1-31 15,0-1-8-15,3-1 4 0,1-3-41 0,0 0-21 16,3-2-9-16,1 1-2 0,-2-5-24 0,0 3-5 16,2-2-13-16,-1 1-17 0,1-2-11 0,2 1-183 15,1 0 198-15,3 3-59 0,1 0 83 0</inkml:trace>
  <inkml:trace contextRef="#ctx0" brushRef="#br0" timeOffset="139307.819">28146 3302 1544 0,'0'16'147'0,"0"1"-6"0,0 1-1 0,-2 1-8 16,0 4-34-16,-2 1 8 0,-1 1-24 0,-1 0-34 15,0 1-5-15,-3-1-2 0,1-1-38 0,-1-2-59 16,2-1-67-16,-1-1-39 0,1-5-93 0,-2-6 7 15,2-2-113-15</inkml:trace>
  <inkml:trace contextRef="#ctx0" brushRef="#br0" timeOffset="139491.915">28454 3417 1460 0,'24'-6'197'0,"-1"-1"-193"16,3 3 92-16,0-3 33 0,0 1-21 0,1 0-25 15,0 0-26-15,1 1-16 0,-2-2-9 16,0 2-27-16,-2-3-2 0,2 6-3 0,-2-1-7 16,0 0-3-16,0 1-71 0,-3 1-16 0,0 1-1 15,2 0-81-15,-1 1 5 0,-4-1-49 0</inkml:trace>
  <inkml:trace contextRef="#ctx0" brushRef="#br0" timeOffset="139646.862">29447 3277 751 0,'15'-2'137'0,"0"-1"-39"0,-3 3-1 0,2-1-13 16,-1 1-52-16,0-1-10 0,-1 0-18 0,-1 1-76 16,0 0-33-16,-1 0 3 0,3 0-91 0,-1 0 6 15,0-1-69-15</inkml:trace>
  <inkml:trace contextRef="#ctx0" brushRef="#br0" timeOffset="139964.528">29885 2689 2439 0,'15'9'109'0,"2"3"3"16,2 3 1-16,-1 3-35 0,3 1 5 0,0 7 5 15,0-1-39-15,-1 8-9 0,-1 1-10 16,-6 4-4-16,-2 3-11 0,-5 3-1 0,-2 2-1 15,-6 1 0-15,-6 0-1 0,-3 7-5 0,-6 0-23 16,-5 7 4-16,-7-3-18 0,-5 4-102 16,-7-1-136-16,-6 3 127 0,-6-1 144 0,-4 0-147 15</inkml:trace>
  <inkml:trace contextRef="#ctx0" brushRef="#br0" timeOffset="147087.12">22454 3978 1546 0,'15'6'199'0,"-2"1"-196"15,-2-3 104-15,3 4 208 0,1-3-271 0,1 0 9 16,5-3-27-16,1 2 7 0,8-4 12 0,7 0-38 15,0 0 1-15,4-5-5 0,4-2-1 16,2-2-1-16,-1-3-54 0,1-1-78 0,0-3-47 16,2 0-98-16,-2 1 11 0,-4-2-130 0</inkml:trace>
  <inkml:trace contextRef="#ctx0" brushRef="#br0" timeOffset="186420.167">6195 7599 207 0,'2'-3'-4'0,"2"-1"14"0,0 0 4 0,1-1-18 15,2 4 40-15,2-3 4 0,-1 2-13 0,6 1-9 16,-1 1-4-16,2-2 1 0,4 2-12 0,3 2 0 16,1-2 0-16,3 0 0 0,4 0 1 0,6-2 10 15,2 1-1-15,1 0-2 0,2 0 11 0,5-4-7 16,1 1 1-16,2 2 2 0,0-3-8 0,1 0-3 16,0 2-1-16,6-3-1 0,-1 2-4 0,3 1-1 15,0-2 2-15,0 1 0 0,0 0-1 0,3 1 22 16,-2-1-1-16,1 0-4 0,1 0 22 0,-3 2-3 15,2 1 5-15,3-3 6 0,0 2-7 16,1-1-8-16,2 2-3 0,-1-2 1 0,0 0-10 16,2 0-7-16,1 2-3 0,-2 0-1 15,0 0-7-15,-2-3-1 0,-1 4 1 0,-1 0-1 16,1 0 0-16,-3-1 0 0,-2-2 0 0,-2 1 0 16,-1 2 1-16,-1-2-1 0,-2 1 1 0,-4 0 0 15,-1-1 1-15,-1 0-36 0,-3 0-69 0,-2 2 61 16,-2 0 40-16,-2 2-40 0</inkml:trace>
  <inkml:trace contextRef="#ctx0" brushRef="#br0" timeOffset="196772.177">13666 7698 189 0,'8'-6'-58'0,"-2"5"17"0,3-2 3 0,-3 2-12 16,-3 0 49-16,4 1 1 0,-2 1 0 0,-1 4 0 15,1 0 6-15,-2 1 1 0,-1 1 4 0,2 2 18 16,-2 1 1-16,-2-2-1 0,0 2 21 0,0 0 3 15,-1 1-1-15,1 0 2 0,0 0 0 0,-1 2-9 16,0 0-2-16,1 0 1 0,0 2-12 0,0-4-8 16,1 0-2-16,0 1 0 0,5 2-9 0,1-4-3 15,1-1-2-15,1 1 1 0,2-2-4 0,5 0 1 16,1 1 2-16,3-7 0 0,1 1 3 16,4-2 1-16,2-1 0 0,6-1 0 0,2-3 1 15,2-1-5-15,5-1 1 0,3 0-1 16,3-2-5-16,2-1-1 0,4 0 1 0,0-1-2 15,2-2 1-15,2-1 0 0,0 1 1 0,2 0-2 16,2-1 2-16,1 1-1 0,-1 1 1 0,2-1 0 16,0 1 0-16,3-1-1 0,-1 1-1 0,2 0 2 15,-1 0-2-15,-3 1 0 0,0 2 0 0,0 3 0 16,-2-1 1-16,-4 4-2 0,-3 2 1 0,-5 2 0 16,-2 4 0-16,-3 0 4 0,-3 2-5 15,-5 2 0-15,-2 1 1 0,-2 1-1 0,-4-1 1 0,-7 0 1 16,1 0-2-16,-2-1-1 0,-2-2 1 15,-3 2 1-15,1 0 1 0,-3-1-1 0,-1-1-1 0,4-3 2 16,-2-2-2-16,1 2 2 0,0-4-1 16,2 0 0-16,0-1 1 0,2-2-1 15,2-3 0-15,1 0 0 0,3-1 0 0,0 0-1 16,1-3 1-16,6-1-1 0,-3 0 0 0,4 4 0 16,-3-5 0-16,4 1 0 0,0 0 0 0,2 0 1 15,0-1 0-15,0 0 2 0,2 0 0 0,1 0 14 16,2 0-1-16,0 1 0 0,1 2 13 0,0 0 4 15,-2 0-1-15,3 2 1 0,-2 0-1 0,0 0-11 16,1 1 1-16,-1 0 1 0,0 3-14 0,1-2 1 16,2 0-4-16,-4 3 0 0,2 0 0 0,-3 1-1 15,1 0 0-15,-4-2 1 0,-2 2-1 16,-3 0-1-16,-1 0 1 0,-2 0 1 0,0 0 0 16,-1 2-3-16,-3-1-28 0,-1 1-32 0,0 2-20 15,-3 0 3-15,-3 1-47 0</inkml:trace>
  <inkml:trace contextRef="#ctx0" brushRef="#br0" timeOffset="198443.01">23593 7113 341 0,'-7'0'180'0,"-1"3"-9"0,1 2-5 16,-3 2-4-16,-3 3-36 0,-5 5 0 15,1 2-19-15,-3 1-13 0,-3 5-12 0,-6 1 4 16,1 3-22-16,-2-1-10 0,0 0-6 0,-1 3 0 16,1-3-16-16,2 3-10 0,-1-3-3 0,2 0 1 15,3 0-14-15,0 0 4 0,3-3-8 0,1-1 1 16,3 1-1-16,4-4-14 0,0-1-23 0,3-5-5 15,4-2-31-15,2-3-155 0,4-3 192 0,7-5-71 16,3-2 106-16</inkml:trace>
  <inkml:trace contextRef="#ctx0" brushRef="#br0" timeOffset="198689.618">23760 7183 878 0,'-16'17'122'0,"0"1"-9"0,-3 1 1 0,1-1-16 16,-3 5-7-16,-3 2-1 0,-2 0-19 0,-6 2 2 15,-2 3-4-15,-5 0 0 0,0 0-2 0,-4 1-7 16,0 0-2-16,-4 0 4 0,5 1-12 0,1-4-8 16,5 2-5-16,7-2-1 0,2-1-11 0,2-3-9 15,6-1-2-15,9-4 0 0,1-2-10 0,2-5-30 16,2-2-55-16,5 0-26 0,0-4-61 15,9-5 5-15,-1-1-81 0</inkml:trace>
  <inkml:trace contextRef="#ctx0" brushRef="#br0" timeOffset="-178808.525">26474 6848 840 0,'7'-21'143'0,"0"1"-141"0,-4 8 111 0,1-5 86 16,-4 4-79-16,-1 3-9 0,-3 5-27 15,-3 0 2-15,-2 5 9 0,-3 4-34 0,-2 2-2 0,-2 5-5 16,-4 7-4-16,-1 1 0 0,-1 9-4 16,-3 4-3-16,0 3 0 0,-1 7-6 0,1 7-14 15,0 0-2-15,6 5 0 0,-1-1-15 0,6-1-4 16,2 2-18-16,6-8-13 0,4 1-14 0,4-8-199 15,5 0 216-15,9-9-65 0,6 0 93 0</inkml:trace>
  <inkml:trace contextRef="#ctx0" brushRef="#br0" timeOffset="-178575.645">26844 6852 1387 0,'-4'2'155'15,"3"7"-152"-15,1-2 75 0,-1 2 82 0,1 7-81 16,0 1-22-16,0 4-24 0,-1 5 5 0,-1 5 12 16,-1-2-34-16,-2 5-2 0,0 4-6 0,-1-2 0 15,-2 2-5-15,0-2-38 0,0 0-36 0,1-2-12 16,-1-2-58-16,1-3 4 0,2-1-61 15</inkml:trace>
  <inkml:trace contextRef="#ctx0" brushRef="#br0" timeOffset="-178292.344">26744 7088 781 0,'6'-28'167'0,"2"-2"-7"0,0 1 0 0,3 2-14 16,1 1-18-16,0 2-10 0,4 3-12 0,0 0-10 15,3 4-9-15,-1 6-4 0,2 0-15 0,0 2-9 16,-2 4-3-16,2-1 2 0,-2 4-13 0,0 2-3 16,-2 0-2-16,-2 2 0 0,1 4-5 0,-1 2-1 15,-4 0-1-15,-3 4 2 0,-1 1-3 16,-6 3-2-16,-1 0-3 0,-6 4 1 0,-5 2-5 16,-2 0-3-16,-5 2-4 0,-6-1 1 15,0 1-5-15,-5 0-5 0,-1 0-1 0,0-1-1 16,-1-2-4-16,-1-1-24 0,3-5-15 0,6-2-2 15,0-2-31-15,9-3-80 0,5-3-58 0,10-5-38 16,-1 1-111-16,16-8 8 0,2-1-95 0</inkml:trace>
  <inkml:trace contextRef="#ctx0" brushRef="#br0" timeOffset="-177993.097">27143 6717 1647 0,'0'0'37'0,"0"0"0"0,0 0 1 0,10 11-2 16,-3-8-14-16,2 0 2 0,3 2-2 0,3-1 13 16,-2 2 0-16,3-2-8 0,0 1 16 0,2 0-5 15,1 1 1-15,2 0 6 0,-1 3-8 0,1-4 2 16,0 2-5-16,-1-3-3 0,0 2 1 0,-3-1-8 15,-2 1 0-15,-2-2 2 0,-2 2-9 0,-5 0 4 16,-2 3-2-16,-4 2-2 0,-4 0 3 0,-4 0-6 16,-5 1 1-16,-4 4 2 0,-4 2-8 0,-2 0-3 15,-6-1-3-15,0 2 2 0,-1-1-5 16,3 2-41-16,-1-1-22 0,4-4-10 16,6-2-51-16,4-2 5 0,4 0-52 0</inkml:trace>
  <inkml:trace contextRef="#ctx0" brushRef="#br0" timeOffset="-177457.323">27826 6700 1423 0,'0'0'100'0,"0"0"-7"16,5 17-58-16,-4-7 133 0,1 2-91 0,-2 2-33 15,-3 2 6-15,-2 2 14 0,0 3-44 0,-3 3-3 16,-1 1-5-16,-2-2-3 0,0 0-3 0,1 2-2 16,-1-1-1-16,1-2 1 0,1-3-4 15,2 0 1-15,1-4-1 0,0-3 0 16,4 0-2-16,0-5-1 0,4-1 1 0,2-5-1 16,0-1-1-16,1-5 0 0,2-2 0 0,4-4-1 15,-1-3 0-15,4-2 2 0,-1-1 1 0,4-1-1 16,1 0 3-16,0-2 0 0,1 2 0 0,-1-2 1 15,0 3 1-15,0-2 0 0,1 1 0 0,-2 3 0 16,0 0 0-16,0 5 4 0,-1-1 2 0,-2 4 3 16,0 3 4-16,-2 4 15 0,-1 0-1 0,-1 4 0 15,-3 3 13-15,-2-1-11 0,-1 5-1 16,-2 3 2-16,0-3-14 0,-1 4-7 0,-4 1-2 16,0 1-1-16,-1-1-7 0,-1 3-18 0,0-3-27 15,1 1-6-15,-1-1-34 0,2-1-174 0,1-3 216 16,0-1-83-16,2-1 125 0</inkml:trace>
  <inkml:trace contextRef="#ctx0" brushRef="#br0" timeOffset="-177230.926">28269 6523 1408 0,'9'0'204'0,"4"2"-32"0,2 1 0 0,-1 4-11 15,2-1-73-15,0 2-5 0,0 3-16 0,-1 4-6 16,-1 2-7-16,-2 3-4 0,-3 0-6 0,-1 6-7 16,-3 0-1-16,-4 5 2 0,0-2-8 15,-5 1-8-15,-3 3-3 0,-5 0-4 0,-1 3-8 16,-5 1-2-16,1 4-3 0,-7-4-10 16,0 2-5-16,-4 5-192 0,1-4 191 0,-6-1-48 15,-2-6 63-15</inkml:trace>
  <inkml:trace contextRef="#ctx0" brushRef="#br0" timeOffset="-176265.857">26868 6006 757 0,'0'0'122'15,"0"0"-120"-15,0 0 83 0,0 0 76 0,0 0-66 16,0 0-18-16,0 0-22 0,-5 7 0 0,2 3 5 15,-1 3-28-15,0 7-8 0,-3 2-8 0,1 1-2 16,-1 5-10-16,-1 2-2 0,1 3-2 0,0-3 0 16,0 2-2-16,1-2-68 0,0-4-47 0,1 1-14 15,1 0-91-15,2-3 6 0,1-3-90 0</inkml:trace>
  <inkml:trace contextRef="#ctx0" brushRef="#br0" timeOffset="-176036.83">26657 6379 706 0,'0'0'112'0,"0"0"-109"0,0 0 85 15,0 0 30-15,1 0-15 0,0 0-4 0,0 0-13 16,23 7 4-16,-18-3 0 0,4 6-17 0,-2-1-7 16,2-2-3-16,1 3 4 0,2 0-11 0,-2-2 6 15,4 1-4-15,-2-3-2 0,1 0 4 0,2-3-10 16,0-2-2-16,0-1 2 0,-1-1-13 0,1-2-11 15,0-4-6-15,-1 0 1 0,-1-1-14 0,0-2-75 16,-2-2-64-16,2 0-40 0,-2 1-107 0,-4-7 8 16,-1 5-123-16</inkml:trace>
  <inkml:trace contextRef="#ctx0" brushRef="#br0" timeOffset="-174947.946">27919 5932 472 0,'0'0'223'0,"0"-1"-39"0,0 1-7 0,0 0 39 15,0 0-132-15,0 0-18 0,1 8 16 16,0 5-26-16,-1 0-1 0,0 4-3 0,1 3-28 16,-1 3-6-16,2 2-2 0,-2 1-1 15,2 1-6-15,-1 1-3 0,2-1-2 0,-1-2-2 16,1 1-4-16,0-3-113 0,0 1-60 0,-1-5 85 15,1 1 91-15,-1-6-91 0</inkml:trace>
  <inkml:trace contextRef="#ctx0" brushRef="#br0" timeOffset="-174693.37">27831 6295 457 0,'1'10'167'15,"3"1"-11"-15,1-2 0 0,-1 1-4 16,2 1-42-16,0-1-3 0,3 1-5 0,-1-3-1 16,1 2-7-16,1-4-4 0,0 1-1 0,1-1-5 15,-1-1-1-15,2-2 0 0,0-1-7 0,2-2-13 16,-1 0-7-16,1-3-2 0,1 1-17 0,-2-5-12 16,2 3-4-16,-1-8 0 0,-1 1-15 0,1-1-21 15,-2-3-27-15,-1 0-9 0,-1 1-35 0,0-2-195 16,-1 0 237-16,-4 1-89 0,-3-3 134 0</inkml:trace>
  <inkml:trace contextRef="#ctx0" brushRef="#br0" timeOffset="-62870.951">3901 10615 332 0,'46'0'113'0,"4"0"-16"0,6 0-4 0,1 0-1 16,3 1-56-16,4 0 6 0,3 1-20 16,6 1-6-16,1-1-4 0,3 1-4 15,2 2-6-15,3-1 8 0,0-1 7 0,5 1 0 16,0-3 13-16,5 0 15 0,-3-1 1 0,2 0 1 15,0 0 16-15,4-1-4 0,-1-4-3 0,0 3-1 16,-1-1-8-16,2 2-9 0,0 0-2 0,3 1 0 16,-1-4-12-16,2 3-6 0,0 0-3 0,-3-1 1 15,1 1-9-15,1-1 0 0,-2 2-2 0,0-2 0 16,-2 0-2-16,4 2 0 0,-5-4 0 0,1 2 0 16,0 1 0-16,0-3-2 0,-4 0 2 0,-1 1-2 15,2-2 0-15,-5 0 1 0,1 2 0 16,-2-1-2-16,-1 0 2 0,2 1-1 0,-2-2 0 15,-3 1 0-15,1 1 0 0,-1-1-1 0,1-2 2 16,-2 1-1-16,2 0 0 0,0 0 0 0,-2-1 0 16,0 0 0-16,2 2 1 0,-3-3 0 0,1 0 0 15,-2 0-1-15,-1 2 2 0,-1-2-1 16,-1 2 1-16,0 1-2 0,-3-2 1 0,-2 0 0 16,0 1-1-16,-2-1 1 0,-1-1 0 0,1 4-1 15,-5-3 0-15,-3 1 1 0,2-2 0 0,-2 4-1 16,-2-5 0-16,1 2 1 0,-1 1-1 0,0-2 1 15,-2 1-1-15,1 0 0 0,-3-1 0 0,-1 1 2 16,-2 1-1-16,-7-2 0 0,-1-1 1 0,-2 1 1 16,0 0 0-16,-7-1 1 0,2 2 0 0,-6 0 1 15,-2 0-9-15,0 1-13 0,-2 1-7 0,-2 2-224 16,-6 0 228-16,-6 2-59 0,-2-3 79 16</inkml:trace>
  <inkml:trace contextRef="#ctx0" brushRef="#br0" timeOffset="-59841.153">23436 5661 423 0,'2'-4'205'0,"0"-2"-38"0,-2 4-8 16,0 2 15-16,0 0-117 0,0 0 5 15,0 0-19-15,0 0 4 0,0 0-6 0,1 0-2 16,-1 0 3-16,0 0-2 0,9 11-2 0,-11 0 2 16,-3 1-4-16,-2 8-11 0,0-2-1 0,-2 6 0 15,0 3-12-15,-4 3-1 0,0 3-3 0,-2 5-1 16,-1 0-2-16,-1 4-1 0,-1 3-1 0,0-3 1 16,0 3-3-16,1 0 1 0,1-2 0 0,1-2 1 15,1-3-1-15,1-3 0 0,1-3 1 0,1-4 0 16,-2 0-1-16,5-5-1 0,-3-5 1 15,3 1 0-15,0-3 0 0,0-5 0 0,1-1 0 16,1-3 0-16,1-1 2 0,-1-3 0 0,3-2 1 16,-1-1-1-16,1-4 1 0,1-2-1 15,1 0 0-15,1-3 0 0,-1-2-2 0,2-2 1 16,-1-4-1-16,3 1 0 0,0-3 1 0,2-1-2 16,-1-2 1-16,0-2 0 0,2 2-1 0,-2-1 1 15,2-1 0-15,-4 1 0 0,-2 1 1 0,0 2 4 16,3 3-1-16,-3 1 1 0,1 1 3 0,-1 5 0 15,0 0 0-15,1 3 0 0,2 2-1 0,-3 5-3 16,0 0-1-16,0 0 1 0,0 0-4 0,0 0-1 16,2 11 0-16,-4 1-1 0,-1 4 0 0,1 1 0 15,-2 3 0-15,4 4 0 0,-2-1 0 16,0 3 0-16,2 1 0 0,0-5 2 0,0 2-1 16,2-2 4-16,1 0 3 0,-3-5-1 0,5 2 6 15,1-2 5-15,-1-1 4 0,3-2-1 16,2-1 8-16,1 0 2 0,1-3 0 0,2-2 0 15,0-2 0-15,4-2-4 0,-1-3-2 0,1-1 1 16,2-1-8-16,1-6-3 0,0-1-4 0,1 1 2 16,-1-4-7-16,0 0 1 0,0-2-3 0,-1 1 1 15,-3-4-1-15,-1 2-4 0,-1 1-7 0,-3-1-2 16,2 3-10-16,-7-1-38 0,2 2-14 0,-4 0-4 16,-3 4-48-16,1 3-164 0,-6 2 223 15,-6 2-86-15,-5 6 150 0</inkml:trace>
  <inkml:trace contextRef="#ctx0" brushRef="#br0" timeOffset="-56995.139">18500 10582 287 0,'11'-7'61'0,"4"-2"-1"15,2 6-1-15,4-3 9 0,3 3 4 0,5 2-9 16,7 1 13-16,6 1 5 0,5 0 1 0,7 2 3 16,6-1 2-16,7 1-9 0,6-1-4 0,6 1 0 15,6 0-14-15,7 1-18 0,3-1-5 0,4 1 0 16,4 1-21-16,4 2-2 0,4-2-1 0,5-3-1 16,3 0 0-16,2 1 5 0,4-1 4 15,5-2 1-15,2 0 9 0,2-2 5 0,3-2-1 16,0 1 2-16,3-2 5 0,0 0 2 0,0-3-7 15,-3 2 0-15,-1-4-4 0,-1 4-6 0,-4 0 1 16,-1-4 1-16,-6 1-9 0,-4-1-5 16,-3 1 2-16,-5 1 0 0,-2 0-5 0,-6-1-3 15,-4 0 0-15,-7 2-2 0,-2-1-3 0,-6 5-8 16,-8 0-36-16,-8 3-16 0,-4-2-30 0,-10 4 3 16,-9 0-44-16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53:06.9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8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3:58:11.621"/>
    </inkml:context>
  </inkml:definitions>
  <inkml:trace contextRef="#ctx0" brushRef="#br0">11937 1328 808 0,'-7'14'72'0,"0"0"-11"0,-2 6 7 0,0 0-10 15,-1 2-3-15,-5 2-1 0,4 3-13 0,0-1-3 16,-2-2-4-16,2 1 0 0,1-2-5 0,-1 0-10 15,4-2-2-15,3 0 0 0,2-3-12 0,0-1 1 16,2-1-2-16,4-3 0 0,5-1 1 0,6-2 0 16,4-4-1-16,4-5 1 0,5-1 0 0,8-5 4 15,8 0-1-15,8-6 0 0,3-2 3 16,7-4-3-16,4-3-1 0,3-2 2 0,2 1-4 16,-1-2-2-16,3 1 0 0,-4 2-2 0,0 1 0 15,-3 1-1-15,-1 4 1 0,-1 5 0 16,-3-1 0-16,-3 8 0 0,-4 0 0 0,-3 4 0 15,-3 4 0-15,-7 4 1 0,-4 2 1 0,-7 5-2 16,-4 3 2-16,-7 1 0 0,-6 1 1 0,-4 2-1 16,-5 0 2-16,-1 2-1 0,-1 1 0 0,-6-3 0 15,1-1 0-15,0-1-2 0,2 2 0 0,2-7 1 16,1 2-1-16,2-6 0 0,3 0 0 0,6-5 0 16,4-2 2-16,8-3-1 0,3-3 1 0,7-3 0 15,4-4-1-15,10 0 13 0,6-3-2 0,4-3-2 16,4 1 11-16,5 0-6 0,1-3 4 15,4 4 2-15,-2-2-8 0,6 2-1 0,-5 0-1 16,6 1-1-16,-3 2-1 0,2 0 0 0,-1 2-2 16,0 2 0-16,-1-2-1 0,-1 3-1 15,-1 1-2-15,1 0 2 0,-4 2-3 0,-1 0 1 16,-5 0-4-16,-2 4-10 0,-3 1-4 0,-2 3-176 16,-4 2 177-16,-5 5-45 0,-1 2 58 0</inkml:trace>
  <inkml:trace contextRef="#ctx0" brushRef="#br0" timeOffset="14038.179">2976 4109 978 0,'15'20'83'0,"3"2"-3"15,3 1-5-15,3 6 2 0,1 2-10 0,4-1-5 16,-1 5 0-16,7 3-10 0,2 0-2 0,2 8 2 16,3 0-15-16,4 2-6 0,2 5-5 0,1 1 1 15,2 3-9-15,2 1-4 16,0 1-3-16,3 0 0 0,-1 3-6 0,2-3 0 0,2 2-2 15,0 2 1-15,3-3-3 0,1 1 2 0,1-1 0 16,0-2 1-16,2 2 1 0,0 0 2 16,1 1 1-16,-1-1 0 0,2 0 2 0,0 3 1 15,1-3 2-15,0 1-2 0,2-1 1 0,-2-2 13 16,0-1-2-16,2 2-2 0,0 1 10 0,1-1-11 16,3 1 2-16,0-2 6 0,-1 1-15 0,0 1 1 15,2-1-2-15,-2 1-1 0,2-2 2 0,0 3 0 16,-1-2 1-16,1 3 2 0,-1-3 1 0,3 1-2 15,-4 2 1-15,1-3-1 0,-1 3 0 0,0 0-2 16,-1-3-1-16,-2 1-1 0,0-1-1 0,0-1-3 16,-1-1 0-16,0 0 0 0,0 0-3 0,0-1 0 15,-4 0 0-15,4 1-1 0,-1 0 0 0,0-1-2 16,0 0 1-16,2-1 0 0,-2 1-1 16,0-2 0-16,0-1-1 0,-1 1 1 0,0 2 0 15,1-2 1-15,0 3-1 0,0-3 0 16,1 1 2-16,-3-1-2 0,2 0 1 0,-1 3 0 15,0-4 0-15,-1 6-1 0,0-2 1 0,0 0 1 16,-3-2 1-16,1-1 3 0,-1 1 0 0,-2-2 1 16,1-4 3-16,-1-1-4 0,-2 3 1 0,1-4 1 15,-2 3-3-15,-1 2 0 0,-3-4-1 0,2 2-2 16,-3-5 1-16,-1 0 0 0,-3-5 0 0,-2-1-1 16,-3-5 0-16,0-1-1 0,-1 0 2 15,-3-3-2-15,0-1 0 0,-2 0-1 0,-3-3-8 16,-4-2-9-16,-2-1-7 0,-3-3-115 0,-2 0-77 15,-1-6 95-15,0 0 122 0,-1-3-124 0</inkml:trace>
  <inkml:trace contextRef="#ctx0" brushRef="#br0" timeOffset="17764.843">14110 5819 559 0,'20'-3'283'0,"5"-1"-59"0,2 0-12 0,0 0 52 16,2-2-204-16,4 2-15 0,3-4 13 0,-1 0-18 15,5 2-6-15,-2 0-5 0,2 0-21 0,0-2 0 16,4 5-1-16,-4-2 1 0,3 3-1 0,-2 2-1 16,-1-1 0-16,-3 0-6 0,-2 0 0 0,-1 0-104 15,-1-6-51-15,-1 2-11 0,-2-1-127 0,-1-4 8 16,0-1-105-16</inkml:trace>
  <inkml:trace contextRef="#ctx0" brushRef="#br0" timeOffset="18045.066">14185 6095 1498 0,'18'0'81'0,"4"0"7"16,2-1-1-16,-2-1-13 0,6-1-5 0,1-4 12 15,1 1-18-15,5-2 7 0,-2-2-11 16,4 0-7-16,3 1 6 0,1 0-18 0,0 0-1 16,3-2 3-16,0 1-23 0,-2-1-3 0,-1 1-4 15,-4 0 0-15,0 2-5 0,-4 0 0 16,-1 1-18-16,-3 2-13 0,-5-1-12 0,-3 3-225 15,0 3 237-15,-4 9-67 0,-2-3 93 0</inkml:trace>
  <inkml:trace contextRef="#ctx0" brushRef="#br0" timeOffset="47841.975">18699 3013 928 0,'-4'3'322'0,"0"1"-28"0,1 4-145 15,-2 3 194-15,0 4-270 0,0 6-35 0,0 4-17 16,0 2 9-16,0 1-6 0,1 4-16 0,2-6-1 16,1 5-1-16,1-6 2 0,1-2-2 0,1-2-1 15,3-4-2-15,2-1 1 0,1-2-2 16,2-3 3-16,0-5 0 0,1-2-1 0,0-4 4 16,3-7 0-16,-1-3 1 0,2-3 1 15,-1-1 0-15,0-5-3 0,0 2 2 0,1-3 0 16,0 2-1-16,-3 2 11 0,-2 1 0 0,-2 0-5 15,0 4 14-15,-2 3-8 0,0 2 2 0,-2 4 3 16,-2 1-10-16,0 3-3 0,-2 4-2 0,0 3-1 16,0 3-5-16,-2 3-1 0,0 1 0 0,2 3-1 15,0-3-1-15,2 3 3 0,3 2 3 16,-1-5 0-16,2 2 6 0,3-6 12 0,1-1 1 0,-2-4 0 16,1 0 12-16,3-6-1 0,-4-1 2 15,3-4 0-15,-1-5-3 0,-2 1-6 0,0-4-1 16,-1-2 0-16,-2-3-8 0,0-1-3 0,-3 0-4 15,1-1 1-15,-4 0-6 0,-2-1-5 0,0 0-3 16,-1 3-5-16,0 2-8 0,0-1-42 16,1 5-16-16,-1 5-2 0,3-4-52 0,-2 10-116 15,0 0-100-15,3 4 109 0,-3 5 234 0,2 0-199 16</inkml:trace>
  <inkml:trace contextRef="#ctx0" brushRef="#br0" timeOffset="48104.93">19228 3596 1194 0,'8'12'193'0,"1"-1"-190"16,1-5 141-16,0 2 75 0,1-2-75 0,0-2-14 16,0-3-43-16,1-2 12 0,-4-6-1 15,1 1-49-15,-4-5-3 0,0 0-7 0,-4-6 1 16,0 1-6-16,-2-3-3 0,-3 3 1 0,-1-2-3 15,-2 2-1-15,-2-3 1 0,-1 4 0 0,-1 4 0 16,-2 0 2-16,-1 4-10 0,-1 2-4 0,1 1-1 16,0 3-10-16,0 5-8 0,1-1-3 0,2 6-7 15,0-3-9-15,3 4-87 0,1 2-47 0,3-2-25 16,3 1-111-16,2-2 7 0,4-2-104 0</inkml:trace>
  <inkml:trace contextRef="#ctx0" brushRef="#br0" timeOffset="48279.869">19405 3388 1356 0,'9'-6'188'0,"1"0"-8"0,0 0 1 0,2 0-19 16,1 0-65-16,0-2 5 0,3 3-25 0,2-1-21 15,-2 1-20-15,2-1-10 0,2 2-23 0,-1-1-29 16,-2 3-43-16,0 1-13 0,-2-2-53 0,-2 3 5 15,1 0-61-15</inkml:trace>
  <inkml:trace contextRef="#ctx0" brushRef="#br0" timeOffset="48468.546">19541 3106 1573 0,'5'12'186'15,"2"3"-181"-15,-4 0 79 0,1 1 23 0,0 2-34 16,1 2 10-16,-2 1-27 0,2 1-12 0,-1 1-10 16,-2-3-28-16,2 0-14 0,1 4-41 0,0-5-17 15,-1 0-37-15,2-2 3 0,1-1-53 0</inkml:trace>
  <inkml:trace contextRef="#ctx0" brushRef="#br0" timeOffset="48927.745">19767 3078 1400 0,'-1'19'106'0,"0"3"-1"0,1-1-1 0,0-1-41 16,1 1 0-16,2-1 26 0,1 0-60 0,1-4 14 15,3 1-17-15,2-3-4 0,1-5 9 0,4-1-7 16,-2-2 6-16,1-2 2 0,2-3-10 0,0-5-1 15,0-2 1-15,1-1 2 0,-3-6 0 0,-1-3 10 16,0 1-2-16,-1 1-2 0,-3-6 8 16,-2 0-2-16,-2 4 0 0,0-5 3 0,-3 4-6 15,-2 0-7-15,0 2-1 0,-1 0 2 0,-1 4-8 16,-1 3 6-16,-1 1-5 0,1 3-1 16,-2 4 3-16,1 5-10 0,2 4 2 0,0 2 2 15,0 4-12-15,2 2 4 0,-1 0 0 0,1 2-1 16,1-1 5-16,1-2 5 0,2 0 2 0,5 1 1 15,-1-5 5-15,3-1 0 0,2-7 1 0,-1 2 1 16,5-2 0-16,1-4 1 0,-1-2 0 0,-2-3-1 16,1-1 2-16,-1-2-1 0,-1-1 0 0,-1-3 0 15,-5-3-2-15,-1-2-5 0,-1 0-1 16,-4-1 2-16,-1-1-8 0,-2-2-3 0,-3 2-3 16,0 1 1-16,-3 0-5 0,-1 3-4 0,-2 4-8 15,-2 2-2-15,-2 4-8 0,-1 2-30 0,3 3-8 16,-2 6-1-16,4 1-35 0,2 3-50 15,2 5-26-15,6 0-8 0,1 1-58 0,7 4 2 16,4-2-41-16</inkml:trace>
  <inkml:trace contextRef="#ctx0" brushRef="#br0" timeOffset="49105.59">20305 3214 1660 0,'0'7'116'0,"3"-6"48"15,-2 3-104-15,1 2 186 0,1-1-98 0,-2 3-61 16,2 2 7-16,-2 3 5 0,-1 0-73 16,0 6-7-16,0-2-8 0,0 3-2 0,-1 1-8 15,-1-3-64-15,2 1-40 0,0-2-8 0,2-2-83 16,1-3 5-16,2-2-75 0</inkml:trace>
  <inkml:trace contextRef="#ctx0" brushRef="#br0" timeOffset="49346.753">20467 3085 1456 0,'6'-5'209'0,"3"1"-10"16,2 2-1-16,-3 1-38 0,6 1-48 16,0 0 19-16,-1 2-56 0,-1 7-8 0,-3-2-23 15,0 4-7-15,-2 5-12 0,-2-1-7 16,-4 5-1-16,-1 0-3 0,-2-1-9 0,-3 1-2 15,-3 1-16-15,0 0-4 0,0-1-14 0,0-3-42 16,-2-1-8-16,0-4 6 0,4 1-54 0,2-2-7 16,3-4-8-16,1-7-12 0,0 0-9 0,5-1-87 15,4-8 175-15,3-2-74 0,1-2 151 0</inkml:trace>
  <inkml:trace contextRef="#ctx0" brushRef="#br0" timeOffset="49554.459">20709 3012 1017 0,'-16'9'204'0,"0"2"-200"0,1 1 161 16,-1 3 57-16,1 2-44 0,0 3-8 16,2 2-30-16,1-2-11 0,3 2-7 0,2-2-38 15,6-2-6-15,1 1 3 0,6-3 0 16,3-1-6-16,6-3-7 0,3-1-3 0,3-2 1 16,3 1-8-16,3-4-14 0,-2-1-7 0,0-4 0 15,-1-1-17-15,-3-1-4 0,0 0-4 0,-5-4 0 16,-1 0-6-16,-4 0-19 0,-3 0-21 0,-3 2-6 15,-2-2-31-15,-3 5-191 0,0 0 224 0,0 0-80 16,-15 7 119-16</inkml:trace>
  <inkml:trace contextRef="#ctx0" brushRef="#br1" timeOffset="54125.627">21111 3313 576 0,'6'-1'338'0,"0"-3"-57"0,2 3-13 16,0-3 41-16,2 2-211 0,2 1-12 0,2-4-1 15,1 1-28-15,0 3-12 0,2-4-5 0,-1 2-32 16,2 2-3-16,-2-1-11 0,-1-3-12 16,0 5-8-16,-3 0-170 0,0 0 178 0,-6 5-50 15,-3 2 69-15</inkml:trace>
  <inkml:trace contextRef="#ctx0" brushRef="#br1" timeOffset="54314.882">21206 3158 921 0,'0'0'232'0,"0"0"-51"15,0 0-1-15,0 0 12 0,0 0-105 0,0 13-19 16,4-3 2-16,-1 2-28 0,1 7-1 0,1 2-1 15,0 2-33-15,0 1-3 0,-3 1-20 0,2 4-17 16,0-2-14-16,-2 4-249 0,1-4 267 16,-1-3-78-16,0-1 109 0</inkml:trace>
  <inkml:trace contextRef="#ctx0" brushRef="#br1" timeOffset="54774.238">21498 3096 423 0,'-5'12'191'0,"-1"4"-51"0,4 2-1 0,-2-2 8 16,4 2-92-16,0 3-17 0,1-4 2 0,4 2-12 16,0-7 8-16,4 3-4 0,-2-4-9 0,4 0 2 15,0-2-1-15,3-4 3 0,2 0 4 0,-1-5 1 16,2 0-3-16,0-6-1 0,3 1 0 0,-4-8 10 15,3 4 2-15,-3-8 0 0,0 3 9 0,0-2-2 16,-4-3 4-16,-1 1 3 0,0-1-2 0,-2-1 0 16,-1 2-1-16,0-1-3 0,-3 2 0 0,0 4-9 15,-2-1-1-15,1 4 1 0,-1 3-10 0,-2 3-8 16,-1 4-3-16,0 0 0 0,5 7-9 0,-4 1-1 16,0 3-3-16,2 5 0 0,-1-1-3 15,2 0 0-15,1 1-1 0,1 0 2 0,1-3-1 16,2-3 14-16,1 0 1 0,1-3-1 0,0-4 15 15,3-2-1-15,1-1 2 0,-2-4 5 0,3-3-4 0,-1-4-2 16,0-2-1-16,0-3-2 0,-6-3-3 16,0-2-2-16,1-1-2 0,-4-1 0 0,-2 0-4 15,-3-1-4-15,-1 2-2 0,-2 2-1 16,-2 2-5-16,-2 3-25 0,-4 3-12 0,-1 6-3 0,-2-2-30 16,-1 7-63-16,-1 2-28 0,0 7-22 15,3 2-74-15,-1 2 4 0,1 1-51 0</inkml:trace>
  <inkml:trace contextRef="#ctx0" brushRef="#br1" timeOffset="55046.336">22063 3258 1262 0,'6'-9'88'0,"3"3"33"0,1 0-72 0,0 1 115 15,0-1-48-15,1 2-48 0,0-2 9 0,0 3 11 16,-1 1-59-16,-1 2 5 0,-1 1-9 16,-2 4-2-16,2 0 4 0,-3 1-2 0,-4 3 1 15,1 2-1-15,-2 0-3 0,-1 1 2 0,0 5 1 16,-3-3 2-16,1 2 2 0,0 3 0 0,2 0-2 16,-3-3 1-16,3 3-1 0,1-4-9 0,0-2-1 15,0 1 1-15,0-3-11 0,4-1-3 0,-2-3-2 16,3-1-2-16,0-1-5 0,1-2-71 0,1-3-39 15,2-1-24-15,0-2-90 0,1-4 7 0,1 1-90 16</inkml:trace>
  <inkml:trace contextRef="#ctx0" brushRef="#br1" timeOffset="55288.638">22342 3085 1268 0,'4'-6'164'0,"2"2"-161"0,1 3 95 16,0-4 24-16,2 4-32 0,0 1 10 0,2 0-31 16,2 5 3-16,-1 0-9 0,1 3-34 0,-1 2-6 15,-3 1-3-15,0 4 3 0,-2 0-9 0,0 2-3 16,-6 0-4-16,0 2 0 0,-1 1-5 0,-4-2-7 16,1 2-10-16,-3-2-2 0,-2 0-13 0,1-1-36 15,-1-5-12-15,1 2-5 0,-2-6-41 0,4 0-50 16,2-3-5-16,3-5-8 0,0 0-48 15,5-6 2-15,2-2-20 0</inkml:trace>
  <inkml:trace contextRef="#ctx0" brushRef="#br1" timeOffset="55446.209">22577 3090 289 0,'3'-17'197'0,"-3"-1"-7"16,0 5-3-16,1 2-22 0,-1 0-9 0,-1 3 1 16,1 8-36-16,0 0-22 0,0 0-7 0,-12 5 1 15,6 5-31-15,0 2-4 0,-1 6-7 0,-1 1 3 16,0 3-11-16,1 2-8 0,0-2-4 0,-1 0-1 15,2-1-11-15,1 2-7 0,4-7-4 0,1 2 0 16,4-6-9-16,2 2-34 0,1-3-31 0,3-1-6 16,1 0-49-16,4-5 3 0,2 1-50 0</inkml:trace>
  <inkml:trace contextRef="#ctx0" brushRef="#br1" timeOffset="55796.154">22562 2690 1089 0,'15'-9'166'0,"1"0"-164"0,-2 1 116 0,2-2 83 15,0 3-103-15,3 2-2 0,-3-1-46 16,-1 1 12-16,-4 4-1 0,1 1-50 0,-3 1 1 16,-4 4-5-16,-4 3-1 0,-1 4 1 0,-5-3 1 15,-2 5 4-15,-2 5 4 0,-1-5 2 0,-1 2 26 16,0 0 0-16,1-2-2 0,0-3 27 0,3 0-15 16,2-1 0-16,2 0 3 0,2-5-19 0,2 2-11 15,3-3-5-15,4 0-3 0,0-1-11 0,3-1-9 16,3-1-25-16,-1-1-10 0,3-1-22 0,2-1-192 15,2 1 218-15,-3 1-72 0,0 1 105 0</inkml:trace>
  <inkml:trace contextRef="#ctx0" brushRef="#br1" timeOffset="56179.738">22885 3332 1548 0,'12'-2'109'0,"4"0"-63"15,-1-2-23-15,-1 3 45 0,2-5-22 0,1 2-21 16,2 0 1-16,-3 0 5 0,-2-1-28 0,0-2-80 15,1 5-59-15,-2-4-27 0,1 2-107 0,-3 2 6 16,-5-7-100-16</inkml:trace>
  <inkml:trace contextRef="#ctx0" brushRef="#br1" timeOffset="56346.892">23048 3087 1021 0,'0'0'159'16,"0"0"-156"-16,0 2 110 0,-10 20 41 0,6-12-34 0,3 2-9 15,-1 3-33-15,0 2 0 0,0 2-2 16,1 0-37-16,1 4-7 0,0-1-6 0,0 1 0 16,0 1-9-16,3 0-7 0,1 0-8 0,1-2-12 15,-3 0-13-15,3-3-166 0,0 0 173 0,1-5-48 16,3 0 65-16</inkml:trace>
  <inkml:trace contextRef="#ctx0" brushRef="#br1" timeOffset="56796.445">23288 3050 1257 0,'-3'23'117'0,"-1"0"-114"0,2-1 29 0,0-2 17 15,2 2-19-15,0-1-4 0,4-4-10 0,2-1 0 16,2-1-2-16,1-1-11 0,3-6 3 0,1 1 0 15,2-5 1-15,2 0 2 0,2-4 1 16,-1 0 2-16,1-7 2 0,2 1 1 0,-3-6 15 16,2 2 3-16,-3-2-2 0,-1-4 15 0,-2 0 0 15,-2 2 3-15,-3-3 3 0,-3 1-2 0,-1 0-4 16,-3 0-2-16,1 2-1 0,-2 3-5 0,-1 0-3 16,-1 3-1-16,0 3 0 0,1 5-4 0,0 0-8 15,0 0 0-15,0 8 2 0,0 2-9 0,0 1-1 16,1 1 2-16,0 2-2 0,0-3 0 0,1 4 6 15,0-3 4-15,3-1-2 0,0-1 8 0,1-3 2 16,1-2 2-16,6-1 0 0,-2 0 3 0,0-4-2 16,4 0-1-16,1-4 0 0,-1-3-3 15,2-4-2-15,-1-1-4 0,0-1 1 0,-1-3-4 0,-2-4-4 16,-2-1-3-16,-2 0 2 0,-3 1-6 0,-1-2-4 16,-4 1-2-16,-1 3 0 0,-2-1-5 0,-3 3-31 15,-1 3-11-15,0 3 0 0,-2 1-33 0,0 4-61 16,0 3-25-16,1 3-21 0,-1 3-66 0,2 3 3 15,4 3-47-15</inkml:trace>
  <inkml:trace contextRef="#ctx0" brushRef="#br1" timeOffset="57145.956">23892 3165 1497 0,'12'-7'105'0,"2"2"25"0,-1-4-75 0,1 3 117 16,-1 0-40-16,1 3-50 0,-2-3 7 0,-2 2 6 16,0 4-60-16,-3 0-2 0,0 0-10 0,-4 5-3 15,0 2-4-15,-3 0-5 0,-1 3-1 0,-3 2 1 16,-5 1-7-16,1 1 0 0,-2 2 0 0,-4-1-1 16,2 1-1-16,1 0-1 0,0 0-1 15,2-3 2-15,2 0-3 0,3 1-1 0,4-2 0 16,1 0 1-16,3 0-1 0,1-5 0 0,3 2 0 0,3-1 0 15,-1-2 1-15,4 2 1 0,-3-3 0 16,3 1 0-16,-2-1 0 0,3 2 3 0,-5-1 6 16,2 2-1-16,-3 2 5 0,-2-3 6 0,-1 3 0 15,-2 1 1-15,-2 0 6 0,-2 1-7 0,-2 1-1 16,-6 2 0-16,3-2-9 0,-4 0-4 0,-3-1-13 16,-2 0-5-16,-2-1-13 0,-2-1-77 15,2-1-30-15,-2-5-14 0,-2-1-95 0,4 0 3 0,0-6-64 16</inkml:trace>
  <inkml:trace contextRef="#ctx0" brushRef="#br1" timeOffset="57820.853">24145 2963 1243 0,'3'-4'158'0,"1"-2"-5"15,0 1-1-15,3 1-35 0,1-1-5 0,4 3 12 16,-2-2-47-16,2 3-5 0,0 0-11 0,2 2-5 16,2 3-7-16,-4 1-13 0,2 3-4 0,-4 3 1 15,0 3-15-15,-2 4-3 0,-1 0-4 0,-4 4-2 16,-2 0-4-16,-1 2-2 0,-4 0-3 16,-1 0-2-16,-3-3-6 0,0 0-31 0,-1-2-3 15,0-4 1-15,-1-3-33 0,3-2-22 0,1-1-17 16,2-5-1-16,4-4-24 0,0 0-9 0,3-3-7 15,5-5-6-15,2-1-5 0,4-6 18 0,-1 0 24 16,3-6-5-16,2 0 34 0,-1 0 45 0,0-1 21 16,-1-2 5-16,-1 0 57 0,-1 2 39 0,-3 0 3 15,0 1-1-15,-4 2 39 0,-1-1-8 16,-2 6 4-16,-2-2 5 0,0 3-12 0,-4 7-8 16,0-1-7-16,-4 4 3 0,-2 3-12 0,-1 0-1 15,-3 5-5-15,-1 5-2 0,1 2-6 0,-3 3-7 16,1 1 1-16,1 5-1 0,1 1-10 0,4 2-17 15,-1-2-3-15,6-1 2 0,0 1-20 0,4-2-4 16,2 0-4-16,5-4-10 0,1-4-6 0,5-1-92 16,0-3-73-16,5-5 86 0,-2-1 94 0,-1-9-93 15</inkml:trace>
  <inkml:trace contextRef="#ctx0" brushRef="#br1" timeOffset="58301.961">24414 2420 1063 0,'3'-6'207'16,"5"1"-204"-16,-1-1 153 0,3-1 148 0,0 1-154 16,2 0-30-16,1 1-42 0,0 0 6 0,2 0 2 15,0 0-48-15,-2 3-4 0,1-2-7 0,-3 3-1 16,-1 1-6-16,-3 0-6 0,1 2-1 0,-5 2 1 16,2 2-7-16,-3 4-1 0,-2 0-1 0,-2 2 0 15,-3 3-1-15,0 1 0 0,-3 2 1 0,-1 1-1 16,-2-3 0-16,2 2-1 0,1-4 0 0,-1 0 0 15,3-2-2-15,2-3-1 0,1 0 0 0,3-4 0 16,1 2-1-16,1-6 1 0,4 2-1 16,1-2 1-16,0 0 0 0,4 3 5 0,1-3 5 0,-3-1-3 15,2 1 6-15,0 3 10 0,-1 2 5 0,2-2 0 16,-4 3 11-16,-4-1 4 0,1 3-3 0,-3 0 5 16,2 2 1-16,-4 0-11 0,-4 0-3 15,-6 0 1-15,-1 0-13 0,0-2-6 0,-6-1-9 16,-6 0-6-16,-2 2-13 0,-4-4-94 0,0 0-57 15,-1 1-51-15,-1 1-128 0,1-1 8 0,3-3-126 16</inkml:trace>
  <inkml:trace contextRef="#ctx0" brushRef="#br1" timeOffset="68524.299">21788 1825 435 0,'0'-3'80'0,"0"-5"-7"15,0 4-1-15,0 0-3 0,0 0-9 0,0 0-11 16,0-1 0-16,0 5 6 0,0 0-14 0,0 0 7 16,0 0-4-16,0 0-4 0,0 0 6 0,0 0-3 15,0 0-1-15,0 0 2 0,0 0-6 0,-2 11-6 16,0-2-3-16,0 3 2 0,-2 1-9 0,2 1-5 15,-1 4-1-15,1 1-2 0,-2 4-6 0,0 0-1 16,2 1-1-16,0 1-1 0,-1 6-1 0,1-2-2 16,0-1 0-16,0 2 1 0,-1 0-1 0,1 1 0 15,0 3 0-15,-1-1-1 0,-1-3 1 0,-1 2 3 16,2 0-3-16,-1 0-1 0,0-1 2 0,1-2-1 16,-1-2-1-16,1-1 1 0,1-2-3 0,1-2-21 15,-2-5-17-15,2 0-5 0,-1-3-32 0,-1-2-113 16,1-2 153-16,0 0-66 0,1-6 102 15</inkml:trace>
  <inkml:trace contextRef="#ctx0" brushRef="#br1" timeOffset="68766.941">21566 2389 614 0,'0'0'83'0,"0"0"8"15,0 0-1-15,0 1-8 0,6 19-8 0,-5-9 9 16,4 3-11-16,2 2-1 0,-1 4-13 0,0 2-3 16,3 1-2-16,-2-1-2 0,2 4 0 0,-1 0 0 15,0-2-3-15,2-2-5 0,-1 0-2 0,2-5 1 16,1-1-7-16,1-2-11 0,1-4-4 0,2-4-1 16,1-1-13-16,2-6-5 0,2-7-17 15,1-3-8-15,2-6-16 0,4-7-172 0,0-4 188 16,5-8-56-16,7-1 81 0</inkml:trace>
  <inkml:trace contextRef="#ctx0" brushRef="#br1" timeOffset="69521.097">23398 1877 792 0,'-7'-5'93'15,"-1"4"4"-15,3 0-26 0,1 1 8 0,0 2 4 16,0 3-31-16,2-1 1 0,0 4-5 0,2 0-1 15,0 3 0-15,2 1-8 0,1 3-3 0,1 4 1 16,1 0-11-16,1 4-4 0,0 1-3 0,1 3 0 16,1-1-7-16,1 6-3 0,-1-2-1 0,2 3 1 15,-2-1-5-15,0 0 1 0,0 2-2 16,0-1 0-16,0-2-1 0,0-2-1 0,0 2 0 16,-2-5 0-16,3 1-1 0,-4-1-26 0,1-2-15 15,-1-5-3-15,0 2-32 0,-2-3-79 0,-3-2-41 16,0-3 48-16,0 1 150 0,2-4-131 0</inkml:trace>
  <inkml:trace contextRef="#ctx0" brushRef="#br1" timeOffset="69826.867">23375 2489 350 0,'-5'-2'24'0,"1"-2"58"15,2 3-48-15,2 1 84 0,0 0-35 0,0 0-15 16,0 0 7-16,0 0 4 0,0 0-19 0,0 1-1 15,-6 19-5-15,8-13 3 0,0 3-5 0,2 2-8 16,1 1-1-16,0 0-2 0,1 2-9 16,0-4 9-16,2 3 1 0,0-1 0 0,4 1 9 15,-3-6 2-15,2 1 2 0,3-3 3 0,0 0 0 16,0-2 3-16,1-4-2 0,0-1-1 16,-3-3 1-16,2-1-10 0,0-1-2 0,-2-3-1 15,0-2-13-15,-2-1-8 0,1-3-4 0,-1-1 0 16,1 0-11-16,-1-2-2 0,0 0-4 0,-1-4 1 15,-1 1-5-15,3 1-32 0,-2 2-20 0,0-2 0 16,-3 3-43-16,0 3-108 0,-1 2-77 0,1 1 82 16,0 3 201-16,-1 5-175 0</inkml:trace>
  <inkml:trace contextRef="#ctx0" brushRef="#br1" timeOffset="86936.024">3545 3928 484 0,'0'0'55'0,"1"0"10"0,0 0-8 16,0 0 2-16,1 0 0 0,-1 0-9 0,0 1 9 15,19 21-3-15,-18-11-2 0,1 0 8 0,0 4-5 16,2 0 0-16,-3 5 0 0,-1-1-7 0,2 5-9 15,0 2-3-15,3 3 0 0,-2 5-11 0,-2 0-5 16,0 1-1-16,1 0 1 0,2 4-6 0,-1 0 1 16,0 2-1-16,-2 1 2 0,4 0 0 0,-1-1 5 15,3 3-1-15,0 0 0 0,1 0 4 0,2 0-3 16,-2 0 1-16,2 2 1 0,-1 0-4 0,-1 1-2 16,0 1-1-16,2 0 0 0,-1 2-4 0,0 0-3 15,1-1 0-15,0 0-2 0,0-3-4 16,-1 0 0-16,1 1-1 0,-1-1 1 15,-1 1-1-15,-1 5 1 0,1-4 1 0,-2 3 2 16,1 1 1-16,-1-2 8 0,-1 2 0 0,0-3-1 0,-1 0 7 16,2-1-2-16,-2-3 0 0,-1 2 2 15,3 1-4-15,-1 3-1 0,0-2-1 0,0 2 0 16,3 1-1-16,-2-3-5 0,1 0 0 0,-1 1 1 16,2-5-5-16,0 2-2 0,0 0 0 0,1-1 0 15,0-2-1-15,-2 2-1 0,5-1 1 0,-2-1-1 16,-1-6 0-16,0 3 0 0,1-6-1 0,0 4 2 15,-1 1-2-15,1 0 0 0,-1 1 1 16,3-1 1-16,0 5-2 0,-1-5 1 0,4 4 0 16,0-6 0-16,1-1 1 0,2 1-1 0,-1-3 1 15,2-2-2-15,0-5 1 0,1 4-1 0,-1 0 0 16,0-1 0-16,1 1-1 0,0 2 0 0,0-1 0 16,2-2 1-16,-1 3-1 0,1 0 1 0,-1-2-2 15,1-6 2-15,-2 0-1 0,1 0 1 16,0-3 0-16,-2-3 0 0,1-2 0 0,-1 1 1 15,-1-3 1-15,2 0-2 0,0 0 1 0,-1-3 0 16,0 1 0-16,1-3 1 0,0 1-2 0,1 0 2 16,-1-4 0-16,1-2-1 0,0 1 0 0,2-4 0 15,-2 2 0-15,3-5 0 0,-1 0-2 0,2-5 0 16,-4 3 1-16,1-3 0 0,0-5-1 0,-3 0 2 16,4-2-1-16,-3 1 0 0,2-2 1 0,-2-3 0 15,1 3 0-15,0-2-1 0,0-1 0 16,2-1 0-16,-3-1 0 0,1-4 0 0,-1 2-1 15,1-3 1-15,-1-3-1 0,2 1 0 0,0-2 0 16,-1 0 1-16,1-1-1 0,-1 2 1 0,2-1-1 16,-3 1 0-16,1 1 0 0,-1 0 0 15,-1 2-1-15,1-2 1 0,-3 1-1 0,3 3 0 16,-1 0 0-16,2 0 0 0,-1-2 0 0,3 5 0 16,-1 2 0-16,1-1 0 0,0 4 0 0,1 1 0 15,-2 1 0-15,0 2 1 0,0 2-1 0,0 1 1 16,1 1 0-16,1 0 0 0,-2 1-1 15,-2 2 1-15,1-2-1 0,0 4 1 0,1 0 0 16,-4 0 0-16,-3 2 0 0,3 1 0 0,-1 2 0 16,1 1 0-16,-1 0 1 0,2 3 0 0,-1 1 0 15,2 2-1-15,0 0 1 0,0 2 0 0,0 1 0 16,-1-2 0-16,1 4 0 0,-1 0-1 0,2-1 1 16,-1 1 0-16,0-2-1 0,2 1 1 15,-1-2-1-15,1 3 0 0,1-4 0 0,-2 4 0 16,-2-2 1-16,-1 2-1 0,1-1-1 0,0 3 2 15,-3 3 0-15,-1-3-1 0,-1 2 2 0,1 1-1 16,1 0-1-16,2 3 2 0,-1-2-1 0,0 2 0 16,1 2 2-16,0-4-2 0,1 3 1 0,0-1 1 15,0 3 0-15,0-4 0 0,0-1 2 0,-1 2-1 16,1 0 1-16,-1 2-1 0,0-3 1 0,2 4-2 16,-1-2 3-16,0 2-2 0,0 3 0 0,-3-3 1 15,0 3 1-15,0 1-1 0,1-4 1 0,-3 3 2 16,1-2-1-16,1 0 0 0,1-2 1 0,2 1-1 15,0-4-1-15,1 0 0 0,-1-2-1 16,2-2-3-16,-1-2 1 0,1-1-1 0,1-1-2 16,3 0 2-16,1-1-2 0,3-1 0 15,0-1 0-15,0 0 1 0,1-2-1 0,-1 0 0 16,-2-4 1-16,3 2 0 0,-1-3 0 0,-2-1 1 16,2-1 0-16,-1 1 0 0,0-3 1 0,3-2-1 15,0 1 1-15,0-1 1 0,0-1 0 0,1-3 0 16,2 0 2-16,-2-3 0 0,2 1 2 0,1 0-2 15,-3-1 3-15,-1-3-3 0,0 0 1 0,0 1 0 16,0-1-3-16,0 3 2 0,-1-4 0 0,-1 0 1 16,3 2 1-16,-1-1 3 0,0 2 1 15,1 0 0-15,1 0 3 0,-1-1-3 0,-1 3-1 16,1-3 0-16,0 2-3 0,-4 2-1 0,2-1-2 16,-1 1 0-16,-1 1-3 0,1 4 0 0,1 0-1 15,0 4 1-15,2-1-1 0,3 5-1 0,-3-1 1 16,3 4 0-16,0 0 0 0,-2 4 0 15,1 0 1-15,-3 4-1 0,-1 0 1 0,1 5 0 16,-4 3 0-16,-1 2 0 0,-1 5 1 0,0 0 1 16,0 6 0-16,-1 1 0 0,-1 2 1 15,-3 1 0-15,1 3-1 0,2 5 1 0,-2 1-1 0,0 4-1 16,-2-2 2-16,2 2-2 0,0 1 0 0,2 2 2 16,-1-2-2-16,2-7 2 0,0 2 0 0,-1-2-3 15,1-1-1-15,1 2 2 0,1-1-4 0,3-2 0 16,2 3 0-16,1-3-3 0,4 2 2 15,4-3-1-15,1-5-10 0,1 0-13 0,0-1-5 16,1 3-250-16,2-2 255 0,2-4-66 0,-2 2 93 16</inkml:trace>
  <inkml:trace contextRef="#ctx0" brushRef="#br2" timeOffset="123249.302">3604 4197 1 0,'0'0'0'0,"0"0"0"0,0 0 0 16,0 0 0-16,-1 0 0 0,-1 0 0 0,1 0 0 15,0 0 0-15,0 0 0 0,1 0 0 0,-2 0 0 16,1 0 0-16,1 0 1 0,0 0 0 0,0 0 21 16,-1 0-3-16,1 0-4 0,0 0 18 15,0 0-17-15,0 0 5 0,0 0 6 0,0 0-22 16,0 0-1-16,0 0-3 0,0 0-1 15,0-2-2-15,0 1-3 0,0 1 0 0,0-1 2 16,0 0-4-16,0-1 5 0,0 1-2 0,0 1 0 16,0-1 4-16,1-2 0 0,0 2 1 0,1 1 1 15,-1 0-1-15,0 0 1 0,0 0-1 0,1-1 1 16,-1 0-1-16,0-1-2 0,0 1-15 0,1 0 3 16,-1 1-11-16,0-1 8 0,0-2 7 0,0 2-12 15,1 0 21-15</inkml:trace>
  <inkml:trace contextRef="#ctx0" brushRef="#br2" timeOffset="128494.128">3608 4047 168 0,'0'-1'51'0,"0"0"18"0,0 0-5 15,0-1-2-15,0 1 2 0,0 1-8 0,0-1-7 16,0-2-1-16,0 2 0 0,0 0-8 0,0 0 2 15,0-1 1-15,-2 1 0 0,2 0 2 0,0 1 2 16,0-1-1-16,0-2 0 0,0 2 0 0,-1 0-10 16,0 0-3-16,0-1 3 0,-1 1-15 0,1 0 2 15,0 1-3-15,0 0 0 0,-1 0 0 16,2 0 1-16,0 1 1 0,0 0 2 0,0 1 0 16,0-1 4-16,0 1-2 0,0 2-1 15,-1 34 2-15,1-29-4 0,-1 1-1 0,2 0 0 0,2-2-6 16,-3 2-3-16,3 1-2 0,1 0 0 15,0 3-3-15,1 1-2 0,0-3-1 0,-2 3 1 16,1 0-4-16,1 1 1 0,-3-3-1 0,1 3 4 16,-1 0-2-16,1-3-2 0,1 0 3 0,-1 0 1 15,0-1 1-15,-1 0 8 0,2 3 0 0,0-4-5 16,-2-1 12-16,0-1-5 0,1 3 1 0,1-1 1 16,-1 0-5-16,1 0-3 0,0-1-3 0,-2 1 1 15,3 0-4-15,0 0-1 0,-1 1 0 16,1-3-1-16,-2 3 0 0,1-1-2 0,1 0 2 15,-1 0 0-15,1 1-2 0,0 1 1 0,-2-2 0 16,2 2 0-16,-1 0 1 0,1-1 1 0,-1 0-1 16,1 1 1-16,-1 0 0 0,0-1 3 0,0 1-1 15,1-2 0-15,-1 1 1 0,-1 2-1 16,1-4 0-16,0 2 1 0,-1-1-1 0,1-1-2 16,0 0 0-16,-1 2-1 0,1-2 0 0,0-1-1 15,0 2 0-15,-1-3 0 0,1 2-2 0,0 1 2 16,-1-2-1-16,1 1 0 0,0-1 1 0,1 0-1 15,-2 0 0-15,1 1 0 0,1-1 0 0,-1-3-1 16,1 4 0-16,0-2 0 0,0 0 0 0,-1 0 1 16,1 1 0-16,0 1-1 0,2 0 1 0,-3 2 0 15,1-5 0-15,0 3 0 0,0 0-1 0,1 0 1 16,-1-1-1-16,0 2 1 0,1 0-1 16,-1-1 0-16,2-2 0 0,-1 2 0 0,-1 1 0 15,1-1 1-15,2 0-1 0,-1 0 0 0,-2 1 0 16,2-1 0-16,0-1 0 0,0 0 0 0,-1 1 0 15,-3 0 0-15,2 0 0 0,-2 0 1 16,2 1-1-16,-2-1 1 0,0-1 0 0,1 0 0 16,1 3 0-16,-2 0 1 0,0-2-1 0,0 1 0 15,1 0 0-15,-1-1 0 0,0 0 0 0,-1 0-1 16,0 1 1-16,0-4 0 0,1 0-1 0,-3 2 1 16,1-1-1-16,-1-2 0 0,0 2 1 0,1-2 0 15,1 1-1-15,-2-1 4 0,1 1-4 0,3 2 1 16,-3-3 0-16,3 3-1 0,-4-2 0 0,1-1 0 15,-1 0-1-15,2 2-1 0,-2-1 2 0,0 1 0 16,0-2 0-16,3 1 0 0,-2 3 0 16,1-4 0-16,2 2 0 0,-3 0 0 0,2 0 1 15,0-1-1-15,0 2 0 0,-3-2 0 0,2 2 0 16,-2-2 0-16,2 3 0 0,-1-4 0 0,1 3 0 16,0-1 0-16,1 2 0 0,2-1 0 15,-4-2 0-15,4 3 0 0,-1 0 1 0,-1-4-1 16,0 3 1-16,-2 0-1 0,2-2 1 0,-2 0-1 15,3 2 0-15,-2 0 1 0,1-3-1 0,2 2 0 16,-3 1 0-16,3 0 1 0,-1 1-1 0,0-2 0 16,-1 1 0-16,3 1 0 0,-2-2 0 0,0 2 0 15,2 0 0-15,-2 0 0 0,1 1 0 0,-2-1 0 16,1 0-1-16,0 1 1 0,1 0 0 0,-2-4 0 16,1 2 0-16,1-2 0 0,-1 3 0 0,-1-1 0 15,2-2 1-15,-2 1 0 0,2-2-1 0,-2 3 1 16,1-1-1-16,1 3-1 0,0-3-1 0,-1-1 2 15,-1 2 0-15,2 2 0 0,0-5 0 16,-1 3 1-16,1-2-1 0,-1 0 2 0,1 1-2 16,-2 1 1-16,2-2-1 0,-1 2 0 15,1-2 0-15,-1 3 0 0,0 0 0 0,0-2 0 16,1 1 1-16,-1 0-1 0,1 0 0 0,-2-1 0 16,2 1 1-16,-1-1-1 0,0 1 1 0,1-2 0 15,-2 1-1-15,1 1 1 0,0 1 1 0,0-2-2 16,-2 0 1-16,2 2 0 0,-2-1-1 0,3 2 1 15,-2 0-1-15,0-2 2 0,0 1-2 0,0 1 0 16,1 1 1-16,-1-1 0 0,0 4 0 0,0-4 0 16,0 1 0-16,0 1 0 0,1-2-1 0,-1 0 1 15,1 0 0-15,0 1 1 0,-1-4 1 16,2 5 0-16,-1-5 1 0,1 0 4 0,0 3 0 16,0-2-1-16,-1 2 3 0,1-3-2 0,-2 1 0 15,0-1 1-15,2 3-3 0,0-1-1 0,-2-3 0 16,1 1 0-16,2 0-1 0,-2 2 0 15,1-4-1-15,0 2 1 0,0 0-1 0,-3-3 0 16,3 5 0-16,0-1 1 0,-1-3-1 0,1 3 0 16,-2-1 1-16,2 0-1 0,0 0 1 0,0 1-1 15,-4 1 1-15,4-3-1 0,0 2 1 0,0-2-2 16,-2 3 1-16,2-4-1 0,0 2 0 0,2 0 0 16,-1-2 0-16,0 2 0 0,2 1 1 0,-3-3-1 15,2 1 1-15,-1 3-1 0,-2-4 1 0,1 3-1 16,0 1 1-16,0 0-2 0,-2 1 1 0,1-4 1 15,1 3-2-15,0 0 1 0,1 0 0 16,0-2 0-16,-1 0 0 0,1 2 0 0,-1-2-1 16,1 2 0-16,-1 0 0 0,2-3 0 15,-4-1 0-15,1 3 0 0,0-3 0 0,-1 0 0 16,2 1 1-16,-2-1 0 0,1-2 0 0,-1 2 0 16,2-3 0-16,-1 6 4 0,0-4 1 0,-1 0-1 15,1-3 2-15,1 2-1 0,-1 2 0 0,1-2 3 16,1 0-3-16,-1-1-2 0,0-1 1 0,1 2-2 15,0-1 0-15,0 1-3 0,-1-2 1 0,1-1-2 16,0 2 0-16,1 1 0 0,-1-2-1 0,1-1 1 16,-1 2 0-16,0 2 0 0,2-4 0 15,-2 1 1-15,0 2 0 0,2-3-1 0,-1 2 0 0,-1-2 1 16,0-1-1-16,0 2 1 0,2 1-1 16,-2-2 0-16,1 2 2 0,-2-1-2 15,3 1 1-15,-2 0 0 0,1 3 0 0,-2-4-1 16,1 1 0-16,1 2 0 0,-2-3 1 0,3 0-1 15,-3 2 1-15,1 1-1 0,2-5 1 0,0 3 0 16,-3 0 0-16,0 0-1 0,-1 0 1 0,1-1 0 16,0 2-1-16,-2 0 1 0,0 0 0 0,-1-2-1 15,3 3 0-15,0-4 1 0,0 2-1 0,-5-3 1 16,0 0-1-16,0 0 0 0,0 0 1 0,1 1-1 16,1 0 1-16,-1 0 0 0,0 1-1 0,0 0 1 15,1-1-1-15,-1-1 1 0,0 2-1 0,0-1 0 16,1 0 0-16,0 0 0 0,0 0 0 0,1 1 0 15,-1 1 0-15,1-1 0 0,-1 0 1 16,37 29-1-16,-39-31 1 0,0 0-1 0,1 0 0 16,0 1 0-16,0 0 0 0,1 1 0 0,-1-1 0 15,0 0 0-15,0 0 0 0,2 2 0 0,-1-2 1 16,1-1 0-16,-1 1 0 0,38 18-1 16,-40-19 1-16,0 0 0 0,1 0 0 0,0 2-1 15,0-1 1-15,1-1 0 0,-1 2 0 0,1-1 0 16,1 0 1-16,-1 2-1 0,1 0 0 0,36 32 0 15,-39-35 0-15,0 0-1 0,1 1 0 0,1-1 0 16,-1 1 0-16,0 1 2 0,0-1-2 0,2 0 0 16,-1 0 1-16,1 1 0 0,-1 0 0 0,36 28 0 15,-38-30 0-15,2 0-1 0,-1 1 2 0,0 0-1 16,0 2 0-16,1-3 0 0,0 1 0 16,0 0-1-16,1 1 1 0,-1 1-1 0,38 29 1 15,-40-32-1-15,1 0 0 0,0 1 0 0,1 0 0 16,-1 2 0-16,1-2 0 0,1-1 0 15,35 17 0-15,-38-17 0 0,1 0 0 0,0 0 0 0,1 0 1 16,-1 0-1-16,1 0 0 0,1 0-1 16,38 7 1-16,-35-7 0 0,2 0 1 0,1 0-1 15,-2 0 0-15,2 1 0 0,-3-1 1 0,2 0 0 16,-2 0 0-16,2 1-1 0,0 0 0 0,-4-1 0 16,3 2 0-16,-2-2 0 0,2 1 1 0,-1-1-1 15,-1 0 0-15,0 0 0 0,0-1 0 0,3 1 0 16,-5 0 1-16,4 0-1 0,-3 0 0 0,1 0 0 15,2 0 0-15,-2 0 1 0,1 0-1 0,-1 0 0 16,3 0 0-16,-3 0 0 0,0 0 0 0,1 0 1 16,0 0-1-16,2 0 0 15,-2 0 1-15,1 0-1 0,-3 1 1 0,2-1-1 0,-1 1 1 16,1-1-1-16,-1 0 1 0,0 0-1 0,0 2 1 16,1 0 0-16,1-2-1 0,-2 1 1 15,-1 0 0-15,3 2 0 0,-4-2-1 0,1 3 1 16,1-3 0-16,-1-1-1 0,1 1 0 0,0-1 0 15,-1 1 0-15,-1-1 0 0,3 2 0 0,-1-2 0 16,0 0 0-16,-1 0 0 0,1 1 0 0,0 1 0 16,-1-2-1-16,1 0 1 0,0 0 0 0,0 0 0 15,0 1 0-15,0-1 0 0,1 0 0 0,-1 0 0 16,0 0 0-16,1 0 0 0,1 3 0 0,-1-3 0 16,0 1 0-16,0-1 0 0,0 0 0 15,0 0 0-15,1 0 1 0,-1-4-1 0,-1 4 0 16,1-1 0-16,-1 0 1 0,0 1-1 0,0 0 0 15,1 2 0-15,-3 1 0 0,2-3 0 0,0 0 0 16,0 1 0-16,1 0 1 0,-2 1 0 16,2-2 0-16,-1 0-1 0,0 1 1 0,1 3-1 15,-1-2 0-15,0-1 0 0,1-1 0 0,-1 4-1 16,0-3 1-16,1 2-1 0,-1 0 1 0,0-3 0 16,3 3 0-16,-3-3 0 0,-2 1 0 0,4 0 0 15,-3 1 0-15,1-2 0 0,-2 0 0 0,3 1 0 16,-2 2 1-16,-1-3-1 0,5 2 0 0,-6-1 1 15,3-1-1-15,-1 1 1 0,0 0-1 0,-2-1-1 16,2 0 0-16,0 3 1 0,-2-1 0 0,0-2 0 16,2 0 0-16,1 2 1 0,0-2 0 15,0 2-1-15,-1-1 0 0,2 2 0 0,-2-2 0 0,3 4 0 16,-3-4 0-16,2 0 0 0,-4 2 0 16,3-1 1-16,0 2-1 0,1-4 0 15,0 4 1-15,-3-4-1 0,2 2 0 0,1 2 0 16,-1-3 0-16,0-1 0 0,0 1 0 0,-3-1 0 15,3 0 0-15,1 2 0 0,-2-1 0 0,0-1 0 16,2 2 0-16,-1-2 0 0,1 4 1 0,-1-2-1 16,-1 0 0-16,1-1 0 0,0 1 0 0,0 1 1 15,-1 1-1-15,1-3 0 0,0 1 0 0,0 0 0 16,0 2 0-16,0-2 0 0,0-1 0 0,0 0 0 16,0 2 0-16,0-2 0 0,0 0 0 0,-1 3 0 15,0-4 0-15,1 1 0 0,0 1 0 16,-1 0 0-16,1-1 1 0,0 4-1 0,-1-3 0 15,1 1 0-15,-2-2 0 0,1 2 0 0,1-1 3 16,-1 2-3-16,-1-2 1 0,1 1-1 0,0-1 1 16,-2-1 0-16,2 1-2 0,0 1 1 0,-2 0-2 15,2 0 2-15,-1-3 1 0,1 4-1 0,-1 0 0 16,0 0 1-16,1-2-1 0,-2 0 0 16,2 3 1-16,-1-2-1 0,0 1 0 0,-1-2 0 15,1 3 1-15,0-3-1 0,-1 1 0 0,1 3 0 16,-1-3 0-16,2 0 0 0,-2 2 1 0,3-2-1 15,-1 0 0-15,-2 2 0 0,1-1 0 0,2 0 0 16,-1 1 0-16,-1-2 0 0,1 1 0 0,0 1 0 16,-1-3 0-16,1 2 0 0,0 0 0 0,-1 1 1 15,2 0 0-15,-2-3-1 0,1 2 1 0,-2 2 2 16,2-3-3-16,2 1 1 0,-5 1 0 16,2-1-1-16,0 3 0 0,3-3 1 0,-2 2-3 15,1-2 1-15,-2 1 0 0,-2 1 1 0,5-1-1 16,-4 1 1-16,3 0 0 0,-2-1 0 15,-1 0 0-15,2 0 0 0,0 0 0 0,1 1 0 16,-2-2 0-16,0 1 0 0,0-1 0 0,0 1 0 16,1 1 0-16,-2-4 0 0,1 3 0 0,-2-1 0 15,0 0 0-15,4 2 0 0,-4-4 0 0,2 2 0 16,-3 1 0-16,2-1-1 0,1 0 0 0,2 1 1 16,-2-2 0-16,-3 1 0 0,3-1 0 0,0 0 0 15,1 0 1-15,-3-1-1 0,3 1 1 0,-1 0 0 16,-1-1-1-16,4 2 0 0,-1 0 1 15,-1-1-1-15,1 1 0 0,0 1 0 0,0-1 0 16,-2-1-1-16,1 1 0 0,1 0 0 0,-1-2 0 16,-2 2 1-16,3-1 0 0,-1-2 0 15,-1 1 0-15,2 1 0 0,0 0 2 0,-1-1-2 16,0 0 0-16,1 2 2 0,-2-1-2 0,1 0 0 16,1-1 0-16,-3 1 0 0,2 2 0 0,0-4 0 15,0 3 0-15,-1-2 0 0,1 2 0 0,1 1 0 16,-3-3 0-16,3 2 0 0,-1-3 0 0,0 3 1 15,1 1-1-15,-2-1 0 0,2-2 0 0,-2 2 0 16,2-1 0-16,-2-1 0 0,1 0 0 16,0 1 0-16,-1-2 0 0,1 1 1 0,0 0-1 0,1-2 0 15,-1 1 0-15,-1 1 0 0,1 2 0 0,1 0 0 16,-1-3 0-16,1 0 0 0,-1 3-1 0,0 0 1 16,1-3 0-16,0 1 0 0,-1-1 0 15,1 3 0-15,-2 0 0 0,2-4 0 0,-1 2 0 16,0 0 0-16,-1 0 0 0,2 3 0 15,-1-4 0-15,1 2 0 0,-1-1 0 0,1 3 0 16,-2-4 0-16,2 3 0 0,0-3-1 0,0 2 1 16,-1-1 0-16,1-1 0 0,0 1 1 0,0-1-1 15,0 1 0-15,-1 0 0 0,1 1 1 0,2-3-1 16,-1 2 0-16,0 0 0 0,-1-1 0 0,1 3 0 16,-1-3 0-16,1 3 0 0,-1-3 0 0,-1 0 0 15,-1 3 0-15,1 0 0 0,1-3 0 0,1 0 0 16,-1 2 0-16,0-2 0 0,-1 1 0 15,2 1 0-15,1-2 0 0,-2-1 0 0,-2 0 0 16,1 1 0-16,-1 1 0 0,3-1 0 0,-3-1 0 16,2 1 0-16,0 0 0 0,-4-1 0 0,4 4 0 15,0-3 0-15,0 0 0 0,-3 1 0 16,4 0 0-16,-3-2 0 0,-2 1 0 0,5 4 0 16,-1-3 0-16,-2-2 0 0,2 1 0 0,-2 0 0 15,1 0 0-15,0 0 0 0,-1 1 0 0,2-1 0 16,-1 1 0-16,2 0 0 0,-3-2 0 0,3 2 0 15,-2-1 0-15,2 2 0 0,1 1 0 0,-2-3 0 16,-1 0 0-16,3 1 0 0,-1 0 0 0,-1 0 1 16,1 1-1-16,-1-2 0 0,2 0 0 0,-3 0 0 15,3 2 0-15,-4-3 0 0,2 2-1 0,0 1 1 16,0-2 0-16,1-1 0 0,-1 2 0 0,0 0 0 16,0-1-1-16,1 1 1 0,-1 2 0 15,0-3 1-15,0 1-1 0,0 0 0 0,0 0 0 16,1 0 0-16,-1 1 0 0,0-3 0 15,0 2 0-15,1 0 0 0,-1-1 0 0,1 1 0 16,0-1-1-16,1 1 1 0,-1-1 0 0,1-1 0 16,-1 0 0-16,0 0 0 0,2 2 0 0,-2-2 1 15,0 1-1-15,-1-1 0 0,0 1 0 0,1-1 0 16,0 1 0-16,1 1 0 0,-2-1 0 0,1 1 0 16,0 0 0-16,0-2 0 0,0 1 0 0,-1 0 0 15,1 2 0-15,2-2 0 0,-1 1 0 0,-1 2 0 16,4-3 0-16,-2 2 0 0,1-2 0 0,0 1 0 15,-3 2 1-15,0-3-1 0,-1 2 0 16,3-2 0-16,-3 1 0 0,2 2 0 0,-2-3 0 16,2 2 0-16,0-1 0 0,-4 2 0 0,2-3 0 15,1 2 0-15,-3-1 0 0,1 1 0 0,-1-1 0 16,1-1 0-16,3 2 0 0,1-2 0 0,-3 2 0 16,0-2 0-16,3 2 0 0,0-1 0 15,-2-1 0-15,2 0 0 0,-1 2 1 0,0-1 0 16,2 2 0-16,-1-3 0 0,1 3 0 0,0 1 0 15,-1-3 0-15,0 1-1 0,1 3 1 0,0-5 0 16,0 3-1-16,-2-1 1 0,2 1 0 0,-2-1 0 16,2-1-1-16,1 2 1 0,-3-1 0 0,2-1 0 15,-1 0-1-15,1 1 1 0,0 0 0 0,-1 0-1 16,1-1 1-16,0 1-1 0,0 2 0 0,1-4 1 16,0 3-1-16,0-1 1 0,0 0 0 0,1-1 0 15,-1 3 0-15,1-1 1 0,-2-3 1 0,0 2-3 16,1-1 1-16,0 0-1 0,1 2 0 0,0-3 1 15,-1 2 0-15,0-1-3 0,1 2 2 16,-1-3 0-16,1 2 0 0,-1-1 0 0,-1 1 0 16,-2 0 1-16,3-1 0 0,-1-1 0 15,2 1 0-15,-3 1-1 0,1 0 0 0,-3-1 1 16,4-1-1-16,-1 0 0 0,-2 2 0 0,2-1 0 16,-2 2 0-16,1-3 1 0,-2 0-1 0,2-1 0 15,1 3 1-15,0 2 0 0,-1-4-1 0,1 0 1 16,-2 0 0-16,3 3-1 0,0 0 2 0,-1-2-2 15,-1-2 1-15,1 4 0 0,0 2 0 0,-1-3-1 16,2 0 0-16,-1 0 0 0,-1 0 1 0,1 0 0 16,0 2-1-16,1-1 0 0,-3-3 0 15,2 1 0-15,-1 1 0 0,1 2 1 0,1-4 0 16,-3 1-1-16,2 1 0 0,-1 2 1 0,1-3 0 16,0 3-1-16,-1 0 0 0,1-4 1 0,1 6-1 15,-2-3 0-15,1 1 0 0,0 0 1 0,1-2-1 16,-2 1 0-16,1 0 0 0,-2 0 1 15,2-1 0-15,-2 2-1 0,2-3 1 0,0 0 0 16,-2 5-1-16,0-4 1 0,1 2-1 0,0-1 0 16,-1 0 0-16,-1-1 1 0,0 1-1 0,-1 0 0 15,2-2 0-15,-2 3 1 0,3-2-1 0,-2 0 0 16,2 2 0-16,-1-2 0 0,0 2 0 0,5 0 0 16,-4-2 0-16,-1 1 0 0,-1 0 0 0,0-1 0 15,2 1 1-15,-1 1-1 0,1-1 0 0,-3-1 1 16,2 1-1-16,2 1 0 0,-3 0 0 0,2-1 0 15,0-1 0-15,0 2 1 0,1 0 0 16,-1 0-1-16,-1-1 0 0,0 1 0 0,1 0 0 16,-1 0 1-16,1 1-1 0,-1-1 0 15,0 1 0-15,0-2 0 0,0 2 1 0,2-1 0 16,-2 1-1-16,0-1 1 0,2 2 0 0,-2-2 0 16,3 3 0-16,-1-2-1 0,-2 0 1 0,2 3-1 15,0-4 0-15,-1 3 1 0,1-2 0 0,-2 1-1 16,2-1 1-16,-2 1 0 0,2 1-1 0,-3-2 2 15,1 0-2-15,1 1 1 0,-1-1-1 0,1 3 1 16,0-2 0-16,0 1 0 0,-1-1 1 0,4 4 0 16,-3-6 0-16,0 4 1 0,2 0 0 0,1-2 0 15,-2-1 0-15,0 4 0 0,2-3 0 0,-6-2-1 16,2 3 0-16,-1-2 0 0,2-1 0 16,-4 0-1-16,4 1 0 0,-1-2 0 0,1-1 0 15,0 2 1-15,2 0-2 0,0 0 0 0,-3 0 0 16,2-1 1-16,0 3 0 0,1-3-1 15,-2 0 0-15,1 1 1 0,-2-2-1 0,3 1 1 0,0 1 0 16,0 0-1-16,0 0 1 0,-2-2 0 16,2 1 0-16,1 1 0 0,-1 0-1 0,0 0 0 15,1 1 1-15,0 0-1 0,0 1 0 0,-1-3 0 16,1 3 0-16,0-1 0 0,1-1 0 0,-1 1 0 16,0-1 0-16,1 0 0 0,0 1 0 0,1 0 1 15,-1-1-1-15,2 1 0 0,-1-1 0 0,1 1 0 16,-3-1 0-16,3 1 0 0,-2-1 0 0,0 2 0 15,-1-3 0-15,2 4 0 0,-2-3 0 0,0 1 0 16,1 0 0-16,-2 0 1 0,2 3 0 0,0-4-1 16,-1 3 0-16,1-3 0 15,2 4 0-15,-2-2 0 0,1-2 0 0,2 3 0 0,0-3 0 16,0 2 0-16,1-1 0 0,1 0 0 16,-1-1 0-16,0 3 0 0,2 0 0 0,-2-3 0 15,1 3 0-15,0-1 0 0,-1-1 0 0,1 3 2 16,1-4-2-16,-1 1-1 0,0 0 1 0,-1-1 0 15,2-1-1-15,-1 1 1 0,1 0 0 0,0-2-1 16,0 2 1-16,-2-2-1 0,0 2 1 0,3 0 0 16,-1-2 0-16,1 0 0 0,-3 1-1 0,2-2 1 15,1 2 0-15,0-1 0 0,2 1 0 0,-1-1 0 16,0-2 0-16,1 3 0 0,1-1 0 16,2-1 0-16,-1 1-1 0,0 2 1 0,2-2 0 15,1-1 0-15,0 1-1 0,2 0 0 0,-1-1 0 16,1-2 0-16,-1 0 0 0,1 1 0 0,1-2 0 15,-1 1-2-15,3 0 2 0,0 0 0 0,2 0-1 16,3-2 0-16,2 0 0 0,3-1-2 16,4 1 1-16,1-4 1 0,-2 0-1 0,3-7 2 15,4 1 0-15,-1-5 0 0,2-1 1 0,1-4 0 16,-1-4-6-16,5-3-22 0,1-3-5 0,1-3-213 16,1-2 225-16,3-4-63 0,0-6 85 0</inkml:trace>
  <inkml:trace contextRef="#ctx0" brushRef="#br2" timeOffset="141871.203">17918 3615 197 0,'0'2'44'0,"4"1"-43"0,-1-3 50 0,0 2-14 15,0-1 32-15,1 0 9 0,-1 0 11 16,3 4-5-16,-6-5-3 0,0 0 5 0,0 0-18 15,0 0 4-15,0 0 6 0,-1 1-25 0,-17 14-2 16,10-12-6-16,-1 2 0 0,0 0-4 0,-2 1-6 16,-2-1-3-16,-3 1 0 0,1-2-8 0,-2-1-3 15,-2 3 0-15,1-2-1 0,-1 1-3 0,-1-1 0 16,1 0 1-16,-1 2 0 0,1-3 1 0,0 1 2 16,-1 2 0-16,0-1 0 0,2 0 2 0,-3-2 2 15,1 0 0-15,1 1 0 0,0 1 2 16,0 1-1-16,2-5 2 0,-2 2 0 0,2-1-1 0,-1-1-4 15,3 3 0-15,-3-3 0 0,4 2-4 0,-1-3-1 16,-1 0-1-16,1 1 0 0,0 2-1 0,3-2 1 16,-2 1 0-16,1-2 0 0,-1 0 1 0,3 2-1 15,0-2-1-15,1 0 0 0,0 1-1 0,2 1-1 16,0-2 1-16,1 3-1 0,-1-2 1 0,2 1 0 16,0 1 0-16,0-2 1 0,0 2 0 15,1-1-2-15,0 2 0 0,0-3 0 0,0 4-1 16,0 1-2-16,0-5 0 0,1 5 0 0,-1 2-1 15,2-1-1-15,-1 1-1 0,2 0 1 0,-2 1-2 16,1 2 2-16,1 0-2 0,0-1 0 16,-1 2 1-16,2 1 2 0,-2-1 0 0,2 3 0 15,0 1 1-15,0-1-1 0,-1 3 2 0,2 1-1 16,0-1 0-16,-1 4-2 0,1 1 0 0,0 3-1 16,0-1-1-16,0 3 0 0,0-3-1 0,0 3 0 15,0 0 0-15,1 0-2 0,-1 0 1 0,2 0 0 16,-2 2-2-16,0 2-1 0,1-3 1 0,-1 5 0 15,1 0-1-15,0 1 0 0,1 0 0 0,-1 0 0 16,1 2-1-16,2-1 1 0,-2-2 1 0,2-4 0 16,0-1 0-16,0 2 2 0,-1-1 0 0,1 2 0 15,0-2 2-15,-2-1-1 0,1 3 1 0,-1 3-1 16,-1 1 0-16,2 1-1 0,-2-3 0 0,-1 1 1 16,1-1-1-16,-1 2 0 0,0-3 1 0,0 1 0 15,-1-5 1-15,0 3 0 0,-2 2-1 16,1-2 1-16,-1 1-1 0,1 0 1 0,-2 2-1 15,2 1-1-15,-1 0 0 0,1 1-1 0,-1-2 1 16,2-1-1-16,-1 3-1 0,0-2 1 0,1-3-1 16,-1-2 0-16,0 1 1 0,0 1-1 0,1-4 0 15,-2 1 0-15,1-2 0 0,-1 1 0 0,1-1-1 16,-2 4 1-16,2-2-1 0,-1 3 1 0,1-3-1 16,1 1 0-16,-2 1-1 0,2 0 0 0,0-4 0 15,-1-1 1-15,0 2-1 0,1-3-1 0,-2-3 2 16,1 0-1-16,-1 0-1 0,2-1 1 15,-1-2 0-15,0 1 0 0,0-1-1 0,-1-3 1 16,2 4 2-16,1-3-1 0,-1 1 0 0,0-4-2 16,-1 4 1-16,2-5 0 0,-1 1-1 0,1-1 0 15,0-1-2-15,0-3 2 0,0 3 0 0,1-3 0 16,2 1 0-16,-1 0 0 0,1-2 0 0,1-1-1 16,-1 2 0-16,2-3 0 0,0 0-1 0,1 0 1 15,0 0 0-15,2-2 1 0,1 1 2 0,0-1 0 16,2-1 0-16,1 1 1 0,1-3 0 0,2 2-1 15,1-2 0-15,2 0 1 0,1-1-2 0,2 0 1 16,0 0 0-16,1 0-1 0,0-1 2 0,2 0-1 16,-3-2 0-16,2 2 0 0,1-3-1 0,0 2 1 15,1-2-1-15,1 3 2 0,1-5-1 0,3 2 4 16,3 2-1-16,-1-5 0 0,1 4 3 16,2-1 0-16,-1-1 2 0,1 1 0 0,0-1 0 15,-6 2 1-15,1-2-1 0,-2 1 2 0,-2 0-1 16,-1 3 3-16,-2 0 0 0,-1-3 1 0,49 4 38 15,-50 0-35-15,-2 0-7 16,0 0 0-16,-1 0-2 0,2 0-1 0,-5 0-3 16,0 0-1-16,-4 0-1 0,0 0-1 0,-2 0 0 15,-2-1-1-15,-2 1 0 0,-1-1-1 0,-4 1-23 16,0 0-15-16,0 0-3 0,0 0-30 16,-13-8-139-16,5 7-187 0,-2 0 174 15,-3 1 227-15,1 0-207 0</inkml:trace>
  <inkml:trace contextRef="#ctx0" brushRef="#br2" timeOffset="149447.707">23768 4998 470 0,'0'0'277'0,"0"0"-41"0,0 0-9 0,0 0 28 16,0 0-152-16,0 0 2 0,13 10-11 0,-3-10 3 15,2 0-11-15,1 0 1 0,5 0-8 0,1 0-7 16,1-1-1-16,5-1 2 0,1-1-14 0,2 1-14 16,-1-1-5-16,3 0 1 0,0-1-18 0,2 0-8 15,0 3-1-15,0-2-3 0,1 2-7 0,-1 1 1 16,0 0-2-16,-1 0-1 0,0 4 1 0,-4-2-1 15,-1 1-1-15,-5 1-6 0,-1-1-3 0,-5 0-69 16,-2 0-23-16,-3 2-6 0,-1-2-83 0,-6 1 5 16,0 2-58-16</inkml:trace>
  <inkml:trace contextRef="#ctx0" brushRef="#br2" timeOffset="149752.35">24105 4832 1157 0,'0'6'184'0,"0"1"-30"16,0 2-1-16,0 1 33 0,1 2-102 0,1 3-11 15,-1 2 31-15,-1 4-9 0,1 2-3 0,0 0-6 16,-1 4-11-16,4 3-10 0,-3 3 0 0,1-2 2 15,-1 2-13-15,1 1-6 0,1 0-1 0,-2-2-3 16,0 0-6-16,-2-3-5 0,1-1-3 0,-1-5 0 16,1 2-6-16,0-4-7 0,0-1-3 0,2-5 0 15,-1-1-8-15,1-4-1 0,0 0-3 0,2-2 1 16,-1-3-3-16,-3-5-25 0,0 0-17 0,0 0-2 16,0 0-34-16,0 0-133 0,0 0-143 0,0-2 137 15,2 1 221-15,-1 0-198 0</inkml:trace>
  <inkml:trace contextRef="#ctx0" brushRef="#br2" timeOffset="159937.536">24114 5000 126 0,'0'0'22'16,"0"0"-21"-16,0 0 19 0,-1 0-23 0,-1 0 45 15,1 0-10-15,0 0-1 0,0 0-3 0,-1 0 1 0,1 0-3 16,0 0 15-16,0 0-7 0,-1 0 2 15,1 0 8-15,0 0 4 0,0 0 0 0,0 0 3 0,-1-2-2 16,1 1 1-16,0 1 3 0,0-1 0 0,-1-1-2 16,1 0 1-16,1 1 1 0,0 0 2 0,0 0-3 15,0-1 0-15,0 1 0 0,0 1-1 16,0-1-2-16,0-2-8 0,0 2 1 0,0 0 1 0,0 0-8 16,0 0-2-16,0-2-1 0,0 2-1 0,0-3-1 15,-12-34-1-15,12 38-1 0,0-1-1 0,0-1-2 16,0 2 1-16,0-1 1 0,0-3-1 0,0 2 1 15,-3-40 1-15,5 35 2 0,0-3 0 0,-1 2 1 16,-1 1-1-16,1-3 1 0,1 1-1 0,-2 0-2 16,1 1-4-16,3 0-1 0,-4-1 0 0,0 0-4 15,1 1 3-15,0-1-4 0,-1-1 2 0,0 1 2 16,1 1-2-16,-2 0 0 0,1 0 2 0,1 0-2 16,-1 2-2-16,-1-1 0 0,1 3-1 0,1-3-1 15,1 3-3-15,-1-1 1 0,-2 3-2 0,1 2-3 16,0 0-2-16,0 0-1 0,0 0 0 0,0 0-3 0,0 0-1 15,0 0 0-15,0 0 1 0,0 0-2 16,0 0 0-16,0 0 1 0,0 17 0 0,0-11 0 16,0 4 0-16,0 1-1 0,2 0 1 0,-2 3-1 15,1 3 0-15,2-3 0 0,-1 5-1 0,1-1 1 0,-3 1 0 16,0 2 0-16,1-2 0 0,1 2-1 0,-3-1 1 16,0 0-1-16,0 1 0 0,-2-1 1 0,2 0 0 15,-3 0 0-15,2-2-1 0,-1-1 1 0,2 0-1 16,1-1 1-16,0-3-1 0,0-1-1 0,-2-2-27 15,2 0-11-15,1-4-3 0,-1 1-31 0,1-3-114 16,-1-4-94-16,0 0 101 0,0 0 182 0,15-1-160 16</inkml:trace>
  <inkml:trace contextRef="#ctx0" brushRef="#br2" timeOffset="168340.062">25233 4235 401 0,'-3'-15'184'0,"2"3"-28"16,1 1-5-16,-2-1 22 0,2 4-82 0,-3-1-10 15,3 3 3-15,-1 2-24 0,1 4 1 0,0 0 2 16,0 0-28-16,0 0 12 0,0 0-4 0,9 11-5 15,-4-1 13-15,1 3-5 0,0 0 2 0,3 4 2 16,-1-1-8-16,1 5-7 0,1 2-1 0,-2 3 0 16,2-1-8-16,1 6-2 0,-1 4-2 0,1 2-1 15,0 2-3-15,-1 2-4 0,1 0 0 16,0 1 0-16,1 0-5 0,-3-3 1 0,1 1-2 16,-1-2 1-16,1-2-1 0,-2-3-1 15,1 2-1-15,-2-2 0 0,1 0-1 0,0-2 1 16,0 0-1-16,-1 0 0 0,1-5 0 0,-2-2 1 0,0-2 1 15,0-2 0-15,-2-4 1 0,1-5 4 16,-3-2 3-16,2-2 1 0,-4-7 5 0,0 0 2 16,0 0-2-16,0 0 3 0,-1-14 0 0,-2 1-6 15,0 0-1-15,-2-3-2 0,0-5-6 0,-3 0-1 16,1-2 0-16,-2 0-2 0,-1 0 0 0,-1-1-3 16,-1 1 0-16,-2 2 1 0,1 0-2 0,-1 4 0 15,-1-1-1-15,1 3-1 0,-1 3 1 0,0 2 0 16,0 2 1-16,0 3 0 0,-1 0 0 0,0 1-1 15,2 2 0-15,0 2 1 0,-1 1 0 16,2 1 0-16,-2 2-1 0,1 1 1 0,4 5 1 16,0-2 2-16,-2 2 2 0,2 3 0 0,3 3 3 15,1-3 4-15,0 6 2 0,2-1 1 0,-5-1 4 16,5 6 3-16,2 0-1 0,-2-1 2 16,-2-2 1-16,1 2 3 0,-1-2-1 0,2 0 1 15,3 1-1-15,-4-6-4 0,4-1 3 0,-3-3 0 16,4 1-5-16,0-5-2 0,3 2-3 0,-5-7 0 15,2-2-2-15,0 0-1 0,0 0-2 0,0 0-1 16,0 0-1-16,0 0-6 0,0 0-7 0,-1 0-7 16,0 0-11-16,0 0-81 0,0 0-67 0,-1 0-47 15,-33-11-120-15,21 10 8 0,-1 1-120 16</inkml:trace>
  <inkml:trace contextRef="#ctx0" brushRef="#br2" timeOffset="171368.396">26543 4189 91 0,'9'-6'4'16,"2"3"-4"-16,-3 1 0 0,5-3-19 0,-2 0 44 15,1-1-4-15,1 1 39 0,1-1 1 0,1 0-2 16,1-2 40-16,3 3-2 0,-2-2 3 0,0-2 4 16,3 3-8-16,0-1-4 0,-1 2-4 0,1-3 0 15,-1 5-9-15,-4-1-2 0,1 3-2 0,-2 0 1 16,-4 1-6-16,-1 2-12 0,-3 2 0 15,-5 2 3-15,-1 0-15 0,-7 5-9 0,-5 0-5 16,-6 4 1-16,-4 2-12 0,-6 2-6 0,-4 1-3 16,-7-1-3-16,0 4-6 0,-3-4 1 0,-1 2 0 15,1-3 2-15,0-1 1 0,2-1 3 16,3-4-2-16,4 2 1 0,0-2 3 0,6-3-4 16,-1 1 0-16,7-3 0 0,2 2-4 0,1-2-1 15,4-2 1-15,4 1-1 0,4-1 0 0,2-1 1 16,4-1-1-16,5-3 1 0,4 0 1 0,4 0 1 15,4 0-1-15,4 0 1 0,4-1 1 0,1-2-2 16,4 3 2-16,3 0-2 0,-1 0 1 0,0 3 2 16,-1 0 2-16,1 3 0 0,-4-1 4 0,2 5 0 15,-2 0 0-15,-2-1 0 0,0 5 0 0,0 0-4 16,-1 2-1-16,-3 2 0 0,0 3-4 0,-7-1 0 16,0 5 1-16,-9-2-1 0,-2-1 1 15,-8-1 0-15,-4 4-1 0,-4-3 1 0,-3-1-1 16,-2-1-2-16,-3-2 0 0,-1 3 0 15,0-4-2-15,-2 2 2 0,2-2-1 0,-1-1-1 16,1 2 1-16,0-1 0 0,1-4 1 0,0 2 0 16,3 2-1-16,2-4 0 0,-1-2-1 0,3 0 2 15,2-1-1-15,3-1 0 0,2-2 5 0,5 0 4 16,1-2 4-16,5-1 10 0,3 0 1 0,5-2-2 16,3-1 14-16,3-1 1 0,2 0 3 0,3-1-6 15,3 0 4-15,3-2-4 0,2-1 1 0,3 0 1 16,4 1-5-16,3-3-2 0,2 2-1 15,4 3-1-15,0-2-4 0,4 0-2 0,-3 1 0 16,0-1 0-16,-1 2-3 0,2-3-3 0,2 2-1 16,-1-1-1-16,-2 1-3 0,-3-3-3 0,-2 2 1 15,-2 1 0-15,-5 1-2 0,-7-1-1 16,-8-1-17-16,-6 2-11 0,-6 1-12 0,-10 0-248 16,1 7 257-16,-13 3-70 0,-6-3 95 0</inkml:trace>
  <inkml:trace contextRef="#ctx0" brushRef="#br2" timeOffset="174795.823">28010 4475 541 0,'0'-17'326'0,"-1"4"-60"0,1 0-13 0,-1 2 38 16,-1 0-187-16,1 6-8 0,1-2-7 0,-1 3-28 15,1 4-6-15,0 0 1 0,0 0-32 0,-6 14 3 16,3-3-8-16,2 6-2 0,0 3 1 0,1 3-5 16,0 1 0-16,0 4 0 0,2-1-6 0,3 3-1 15,1-3 0-15,3-1 0 0,1-3-1 0,2-2 1 16,0-4 2-16,5-1-1 0,0-3 1 0,1-5 2 16,2 0-1-16,0-7 1 0,1 0 1 15,0-4 2-15,-2-5-2 0,1-3 2 0,0-3 0 16,-4-3 10-16,1 0 1 0,-2-5-1 15,-1 1 9-15,-3-1-4 0,0-2 1 0,-4 2 4 0,-2 0-7 16,-1 1-2-16,-3 0-2 0,0 5-1 16,-1 1-2-16,-5 3-4 0,2 2-2 0,0 2 0 15,0 5-5-15,-2 3-6 0,2 2 0 0,-2 5-1 16,5 2-5-16,-1 3 3 0,0 3-3 0,1 1 0 16,3 4 4-16,2 1-2 0,4-1 2 0,3 1 0 15,1 0 0-15,3-2 0 0,2 1 0 0,1-5 1 16,-1 1 0-16,2-5 4 0,0 0-1 0,-1-3 2 15,1-1 3-15,0-7 12 0,0 1 0 16,-3-6 1-16,1-1 11 0,-3-4 0 0,-1-2 3 16,-6-4 2-16,2-1-2 0,-2-4-5 0,-6-4-1 15,1 0 0-15,-3-3-8 0,-2 1-4 0,0-3-3 16,0 3 1-16,-5-1-7 0,0 2-3 16,1 4-3-16,-2 2 2 0,2 3-5 0,-2 4-2 15,0 2-1-15,0 1-4 0,1 8-2 0,2 2-49 16,1 0-17-16,0 7-3 0,1 2-57 0,3 8-196 15,-1 0 262-15,1 6-112 0,1 1 182 0</inkml:trace>
  <inkml:trace contextRef="#ctx0" brushRef="#br2" timeOffset="175423.102">28921 4970 1069 0,'0'0'131'16,"0"0"-7"-16,0 0 0 0,0-1 3 0,1 0-32 16,0-1-8-16,19-21 6 0,-15 16-3 0,1-3-7 15,0 1-2-15,0-2-5 0,0-1-2 0,1-3-5 16,-3 0 1-16,3 1-6 0,-2-2-9 16,-1 3-1-16,0-1-2 0,-1 1-12 0,-1 2-6 15,1 1-2-15,-2 1-1 0,0 3-7 0,-1-2-9 16,0 5-3-16,0 3-1 0,0 0-10 0,0 0-5 15,0 0-1-15,0 0 0 0,5 2-5 0,-1 7 3 16,-1 2 0-16,1 1 1 0,2 4 3 0,0 4 1 16,2 0 1-16,-1 3-1 0,1 1 2 0,0 0 0 15,1 4 0-15,-2 1 0 0,1 2-1 16,-1-1 1-16,-1 0 0 0,-1 3 0 0,0 0 0 16,-4-5 0-16,-1 2 1 0,-1-3 0 0,-3-2 1 15,0-4 0-15,-4 0 1 0,1-2 0 0,-4-4 2 16,1-4 0-16,-1-1 0 0,1-4 0 0,-1 0 2 15,0-2 1-15,-1-3 1 0,1-3-1 16,1-3 1-16,2 0 0 0,-1-1-1 0,2-5 2 16,1-2-3-16,1 1 7 0,2-5 0 0,2 1-1 15,1 0 6-15,2 0-2 0,2-3 0 0,1 3 3 16,1-1-5-16,2 0-3 0,0 3-2 0,2-2 1 16,0 2-5-16,1 3-1 0,2 0-3 0,-2 1 1 15,2 2-2-15,0 0 0 0,-1 1-1 0,0 2-1 16,1-2-1-16,-2 2-32 0,-1-2-25 0,-2 4-14 15,0-5-44-15,-2 5-339 0,-1-3 391 0,-4 2-135 16,0 1 202-16</inkml:trace>
  <inkml:trace contextRef="#ctx0" brushRef="#br2" timeOffset="175612.799">28959 4503 2526 0,'7'-5'226'0,"2"3"-220"0,-1 2 64 16,0 0 55-16,-1 0-60 0,-1 0 9 0,-1 2-26 15,-5-2 3-15,0 0 3 0,0 0-30 0,0 0-39 16,0 0-51-16,0 0-45 0,0 0-66 0,-1 0 7 16,-20 11-85-16</inkml:trace>
  <inkml:trace contextRef="#ctx0" brushRef="#br2" timeOffset="176923.031">28935 3620 592 0,'7'-1'324'0,"4"-1"-74"0,1 0-14 0,2 2 64 16,2-2-225-16,2 1-18 0,3 0 15 0,5-1-24 16,1 1 0-16,3 0 3 0,-1-4-31 0,5 1 18 15,1-1-6-15,5 0-3 0,2 2 15 0,2-5-14 16,1 4 4-16,-1-2 5 0,2 3-17 15,-3 1 0-15,-2-1-3 0,-6 0-1 0,-1 2 0 16,-7 1-1-16,-2 0-1 0,-5 0 1 0,0 1-2 16,-6 2-2-16,-1 2 0 0,-5-2-1 0,0 5-2 15,-3-1-2-15,-2 2-1 0,-3 1 1 16,-1 1-4-16,-1 4 0 0,0 1-1 0,-1 0 0 16,1 2-1-16,-2 3 0 0,3-2 0 0,-1 2 0 15,2 2 0-15,-3 0 0 0,2 2-1 0,1 2 1 16,2 2 0-16,-2 3 1 0,3 2 0 0,2 2-1 15,-2 4 1-15,4-1 0 0,0 3 1 0,0-3-1 16,1 5-1-16,2-1 0 0,-2 0-2 0,2-1 2 16,-2 1-1-16,1 2 3 0,-1 0-3 0,0 7 0 15,2-5 2-15,-1 3-1 0,0 1 2 16,0-3-2-16,1 2 0 0,-1-4 1 0,2 1 0 16,-2-1 0-16,-2 0 0 0,2 2 1 0,-1 0 1 15,2 1 0-15,-1-2 0 0,1-1 2 0,0-3 2 16,0-1 0-16,1 1 2 0,-1-5-1 0,1 1 2 15,0-5 0-15,-1 3-1 0,1-2-1 16,0 2-1-16,-1-4 0 0,0-1-1 0,-2 1 1 16,2-6-2-16,-1-1 1 0,-2-1 0 0,0 1 3 15,1-6 0-15,-2-2 0 0,0 1 2 0,-1-6 0 16,-1 0 2-16,-3-1-1 0,3 0-1 0,-4-3-1 16,1 1 1-16,-3 0 0 0,-2-3-1 0,-1-2-1 15,-4 5 0-15,1-1 1 0,-5-2-1 0,1 0 1 16,-3 1 1-16,0-2 0 0,-2 0 1 0,-1 3 1 15,-1-3 0-15,-2-2 1 0,-1 1 1 0,-3-1 1 16,1 3-1-16,-6-4 0 0,0 0 1 0,1 0-1 16,-2 2 0-16,2-2 1 15,1 1-1-15,1 1-1 0,1-4-1 0,5 2 1 16,-1 1-1-16,2 0-3 0,2-3-2 0,-1 0 1 16,2 1-3-16,1-1-1 0,2-1 1 0,2 0-3 15,2 1 0-15,3-1-1 0,0 0-1 0,3 0 1 16,4 0-3-16,0 0-2 0,0 0-9 0,0 0-9 15,0 0-9-15,0 0-133 0,0 0-175 0,0 0 169 16,0 0 170-16,0 1-168 0</inkml:trace>
  <inkml:trace contextRef="#ctx0" brushRef="#br2" timeOffset="181187.587">26351 5624 396 0,'-3'5'186'0,"3"0"-15"0,-1-4-5 0,0 3 19 16,-1 0-63-16,1-1-14 0,1-3 11 0,0 0-6 16,0 0-8-16,0 0-3 0,0 0-11 0,1 0-17 15,15-6-2-15,-9 1 3 0,0-2-22 0,2-3 2 16,1-1-5-16,-2-3-2 0,2 1-2 0,-3-1-8 16,1-2-1-16,-2 1 3 0,-1 0-13 0,-1-2-1 15,-2 4-2-15,-1-1-1 0,-1 2-4 0,0-1-3 16,0 3-3-16,-1 3 0 0,-1 0-5 15,2 7-7-15,0 0-2 0,0 0-1 0,0 0-7 16,0 0 1-16,-2 0-1 0,-9 13 0 0,11-7 0 16,-1 4 1-16,1 1 2 0,1 3-1 15,2-1 2-15,2 3 0 0,0 2 0 0,1 0 0 16,1 2 0-16,2 2 1 0,1-2 0 0,0 6 0 16,-1-3 1-16,0 1 2 0,0 0 0 0,-2 1 0 15,1 0 1-15,-2-2 0 0,-1 1 1 0,-3-1 0 16,1-1 1-16,-3-1 0 0,0 0 1 0,-2-1-1 15,0 1 1-15,-2-4 1 0,-2 3 0 0,-3-4 0 16,0 0 1-16,-3-1 0 0,0-3 0 0,-3-1 1 16,-1-1-1-16,0-2 5 0,-1-5-3 15,2 0 0-15,-1-3 2 0,1-1 3 0,0-3 9 0,3-4 0 16,1-1 6-16,2-3 3 0,2 0 1 16,2-1 0-16,1-1 5 0,4 2-10 15,2-4-5-15,0 1 0 0,4-2-11 0,2 2-4 0,-1 0-1 16,3 3-1-16,1-4-3 0,-1 2-1 15,1 2-6-15,1 1-7 0,-2 2-6 0,1 1-94 16,-1-3-62-16,0 0-53 0,-1 1-132 0,-3-2 10 16,-1-2-136-16</inkml:trace>
  <inkml:trace contextRef="#ctx0" brushRef="#br2" timeOffset="181399.179">26383 5311 1898 0,'3'-5'178'16,"2"3"-173"-16,-2-2 61 0,-1 0 7 0,1 1-4 16,-3 3-2-16,0 0-33 0,0 0-2 0,0 0-8 15,0 0-38-15,-2 0-106 0,1 0-93 0,-17 4 99 16,14 3 116-16,2 5-114 0</inkml:trace>
  <inkml:trace contextRef="#ctx0" brushRef="#br2" timeOffset="181742.716">26608 5630 1550 0,'3'-2'182'0,"4"-1"-178"16,0 2 95-16,-4-3 24 0,5 1-17 16,-1-1 0-16,-1 1-35 0,3-2-3 0,-3 3-1 15,0 0-40-15,2-2-7 0,-1 0-7 0,3 2 0 16,1 0-8-16,0 2-14 0,1-1-42 0,1-1-16 16,0 2-37-16,2 0 2 0,1 2-51 0</inkml:trace>
  <inkml:trace contextRef="#ctx0" brushRef="#br2" timeOffset="181953.051">26654 5752 1574 0,'9'-8'108'0,"2"3"22"16,0 0-90-16,3-1 242 0,0 1-190 0,4-1-36 15,-1 2 2-15,0-1 9 0,-1 1-47 0,-2 2-4 16,-1-2-6-16,-3 2-10 0,0-1-4 0,-1 3-122 16,-2 0-76-16,-2-1 100 0,2 1 103 0,-2 0-104 15</inkml:trace>
  <inkml:trace contextRef="#ctx0" brushRef="#br2" timeOffset="182224.46">27009 5423 1918 0,'5'10'135'0,"0"1"-34"0,-2 0-56 16,0 1 92-16,1 4-33 0,-1 3-37 0,-2 1 2 16,-1 2 2-16,1 0-44 0,-2 4-6 0,0-1-10 15,-3-1 1-15,3 1-10 0,-1-3-104 0,2-2-157 16,0-2 148-16,0-3 113 0,-1-5-112 0</inkml:trace>
  <inkml:trace contextRef="#ctx0" brushRef="#br2" timeOffset="184554.249">26420 3702 343 0,'0'-14'203'0,"0"2"-6"15,0 1-4-15,0 1-10 0,0-2-32 0,0 3 1 16,1 0-24-16,0 6-23 0,0-2-11 0,2 2 1 16,-3 3-29-16,0 0-5 0,0 0-7 0,0 0-3 15,1 0-8-15,10 17-4 0,-8-5-1 0,-2 0 1 16,0 4-7-16,0 1-7 0,1 1-1 0,-2 2 1 16,0 3-8-16,0 0-4 0,0-1-3 0,0 2 0 15,0-2-5-15,0 1 1 0,0 2-2 16,0-4 0-16,0 0 0 0,2-1-29 0,-1-4-26 15,3 1-6-15,-2-3-42 0,2-2-209 0,-1-1 255 16,-1-2-99-16,1-4 153 0</inkml:trace>
  <inkml:trace contextRef="#ctx0" brushRef="#br2" timeOffset="184871.687">26278 3643 1294 0,'10'-12'162'0,"2"1"-14"0,3 0 0 0,0 3-20 16,1-3-26-16,2 3-4 0,1 1-24 15,0 1-4-15,1 2-9 0,0 3-3 0,0-1-8 16,-1 0-9-16,1 6 0 0,-3-1 3 16,1 5-12-16,-2-3-6 0,-1 3-3 0,-2 2-1 0,-1 1-5 15,-3 0 0-15,-2 0-1 0,-2 2 1 16,0-2 0-16,-5 0 3 0,-1 0-1 0,-5-1 1 15,-1-1 3-15,-2-1-3 0,-2 1 1 0,-2-3 0 16,-1 0-3-16,0-1-6 0,2 1 4 0,-1-2-3 16,0 0-3-16,2-2-3 0,1-1-1 0,0 1-1 15,3-2-1-15,-1 0-1 0,3 0-2 0,-1-2-1 16,2 2-2-16,4 0-49 0,0 0-48 0,0 0-20 16,0 0-75-16,-7 14 6 0,7-5-83 15</inkml:trace>
  <inkml:trace contextRef="#ctx0" brushRef="#br2" timeOffset="188163.548">19698 2778 1259 0,'13'-15'199'15,"4"1"-196"-15,3 2 116 0,2-2 152 0,6 3-180 16,3-1-11-16,4 3-33 0,2-1-2 0,2 4 0 16,3-1-36-16,4 8-2 0,-1-1-6 15,1 5-1-15,0 0-2 0,-1 12-198 0,0 1 189 16,-2 6-41-16,-2 5 53 0</inkml:trace>
  <inkml:trace contextRef="#ctx0" brushRef="#br2" timeOffset="188909.028">21591 3544 937 0,'0'0'150'0,"0"0"-147"0,0 0 103 16,0 0 105-16,0 0-82 0,7 10-39 0,4 0-23 15,3-3-4-15,2 7 16 0,2-2-34 16,3 0 3-16,3 2-5 0,0-2-3 0,5 1 4 16,-1-1-4-16,3-4 0 0,1 1 1 0,3-6-4 15,-1-2-11-15,3-1-3 0,2-3-2 16,0-3-12-16,2-4-108 0,1-2-98 0,-2-4 107 15,0 1 92-15,-3-6-93 0</inkml:trace>
  <inkml:trace contextRef="#ctx0" brushRef="#br2" timeOffset="189495.773">23302 3668 391 0,'4'13'209'0,"3"-3"-16"0,-1-2-5 0,4 1 9 15,1 1-66-15,5 0-6 0,2 1-8 0,4-4-10 16,1 3-10-16,4-4-1 0,2 2-18 0,2-3-10 16,3-2-2-16,4-3 1 0,1-2-16 0,1 1-15 15,2-7-2-15,-1 0 0 0,2-2-18 0,-3-1-25 16,-3-3-51-16,-7-2-30 0,1-1-52 16,-11-4 4-16,-5-1-73 0</inkml:trace>
  <inkml:trace contextRef="#ctx0" brushRef="#br2" timeOffset="209561.466">28901 3979 428 0,'3'4'244'0,"1"-1"-36"15,-1-1-8-15,-2 2 9 0,1-1-113 0,-2 1 6 16,0 0-25-16,-2 0-17 0,-3 0-9 0,-2 3 1 16,-1-4-21-16,-2 1-2 0,-2 1-5 0,-2-4-2 15,2 2-3-15,-2-3-1 0,1 0 0 0,1-2 1 16,2 0-2-16,1-4-3 0,5 1-2 15,1-3 1-15,1 0-5 0,5 0-3 0,1-3-1 16,3 0-1-16,3 0-3 0,2 0 4 0,1 0 1 16,3 1 1-16,0 3 4 0,1 0 4 0,1 3 1 15,2 2 1-15,-3 2 3 0,2 3 1 16,-2 2 1-16,-2 5-1 0,-1 1 1 0,-3 3-5 16,-1 3 0-16,-7 1 1 0,1 4-4 0,-5 2-3 15,-4 2-1-15,-3 0 0 0,-2-2-3 0,-3 2 0 16,-2-1 0-16,-1-2 0 0,0 1-1 0,-1-7 1 15,-1-1 1-15,1-4 2 0,1-1 0 0,-2-4 4 16,4-1 1-16,2-3 0 0,-1-3 5 0,5-3 0 16,0-1 1-16,5 0 0 0,-1-2 2 0,4 0 1 15,1-3 0-15,3 2-1 0,2 1 1 0,3 2 1 16,1-1 0-16,-1 3 1 0,6 0-2 16,0 0 1-16,0 2-1 0,0 2 1 0,1 0-1 15,0-1-2-15,1 1-1 0,-1 2-1 16,0 0-2-16,1-1-5 0,-1 0 0 0,-1 2 1 15,0-4-4-15,-3 2-11 0,1-1-29 0,-3 3-10 16,-4-5-26-16,-1 0-288 0,-5 0 314 0,0 0-98 16,0 0 141-16</inkml:trace>
  <inkml:trace contextRef="#ctx0" brushRef="#br2" timeOffset="-199557.693">24845 5805 627 0,'0'0'105'16,"0"0"-104"-16,0 0 74 0,0 0 75 16,0 0-60-16,2 0-38 0,-1 0-7 0,24 0 6 15,-16 5 6-15,1 0-12 0,1 0 5 0,3 4-1 16,2-4 3-16,0 2 3 0,3 2-4 0,2-4 1 16,0 2 4-16,1-2-6 0,2 2 1 0,1-2-3 15,0 0-2-15,1-3 0 0,2 0-11 0,-2-2-4 16,1 0 2-16,1 0-14 0,0-2-3 15,-2-2-3-15,-1 1-2 0,0-2-3 0,-1-1-78 16,-2 3-54-16,0-1-28 0,-1-5-106 0,-3-1 7 16,-2-3-111-16</inkml:trace>
  <inkml:trace contextRef="#ctx0" brushRef="#br2" timeOffset="-198916.817">24803 6079 1048 0,'-2'0'73'0,"0"1"-24"15,0 2-31-15,2 1 83 0,0-1-57 0,4 4 2 16,1 1 1-16,4 1 3 0,-1 1 1 16,5 1 1-16,1-3 0 0,5 4 2 0,1-1 0 15,3-4 1-15,3 2-4 0,2-4 0 16,-1 1-2-16,2-5-13 0,0-1-2 0,-1 0 2 15,-2-2-17-15,-2-6-2 0,-2 2-4 0,-2-3-1 16,1-1-4-16,0 1-12 0,-2-3-19 0,-2-1-6 16,0 1-23-16,-1 0-114 0,-2 1-78 0,-2 1 90 15,-2 2 156-15,-3 3-151 0</inkml:trace>
  <inkml:trace contextRef="#ctx0" brushRef="#br2" timeOffset="-194221.77">26829 6151 827 0,'-2'0'56'0,"2"0"5"0,0 0-48 0,0 0 156 16,0 0-140-16,0 0 5 0,0 0 2 0,11 7 3 15,-2-4 1-15,4 0 4 0,3 2 0 0,5-2 3 16,3 2 1-16,5-2-6 0,3 0-2 0,4-1 1 16,4 1-9-16,3-3 2 0,1 0-4 15,4-3 1-15,3 1-2 0,2-3-5 0,1 0 0 16,4-1 1-16,0-2-7 0,1 0 3 0,3-1 3 15,0-1-1-15,-1 2 4 0,2-3-1 16,-1-1-2-16,0-2 6 0,-2 1-4 0,1 0 5 16,-2-1-5-16,-2-1-2 0,-2-2 3 0,-1 1-6 15,-2-1 1-15,-2 0 0 0,-4-3-7 0,0 3-3 16,-3-1-2-16,-3 1 2 0,-2 0-5 0,-2-2-2 16,-7 2-2-16,-1-2-2 0,-1 3-3 0,-5-1-51 15,-2 1-19-15,-3 0-4 0,-1 4-59 0,-2-1-184 16,-3 5 250-16,-1 0-109 0,-2 1 178 0</inkml:trace>
  <inkml:trace contextRef="#ctx0" brushRef="#br2" timeOffset="-181634.14">23985 7866 935 0,'0'0'155'15,"0"0"-153"-15,0 0 107 0,0 0 99 0,13-5-91 16,-3 4-28-16,1-3-28 0,2-1 5 0,3-2 2 16,0-2-34-16,8 1-10 0,-2 0-8 0,3-3-1 15,1 0-12-15,1 1-18 0,2 1-34 16,2 3-8-16,1 1-36 0,-3 1-190 0,0 3 236 16,-3-1-91-16,-1 0 139 0</inkml:trace>
  <inkml:trace contextRef="#ctx0" brushRef="#br2" timeOffset="-181374.19">24194 7559 1761 0,'-6'14'39'0,"1"2"0"0,0 4 1 0,-1 4-9 16,1 4-8-16,1 2 7 0,2 5-14 16,0 7-3-16,1 3-4 0,1 3-2 0,-1 2-4 15,1 0-1-15,0-1-1 0,-2 0 2 0,-1-2-3 16,3-2-19-16,0-6-21 0,1-3-11 16,2-3-31-16,0-4-210 0,2-5 249 0,5-3-91 15,1-6 135-15</inkml:trace>
  <inkml:trace contextRef="#ctx0" brushRef="#br2" timeOffset="-180739.204">25106 7081 1509 0,'0'0'126'16,"0"0"-123"-16,0 0 24 0,10 14 21 0,-5 0-26 16,59 244 43-1,-63-258-64-15,1 21 0 0,2 3 0 16,1 3-1-16,4 25 3 0,-2 1-1 0,2-1 0 15,1-2 1-15,-1 1 1 0,1-6 2 0,-2-5 2 16,-1-2 2-16,-1-3 6 0,0-7-2 0,-3-6 1 16,-2-1 6-16,-1-6-2 0,-4 0 2 0,-2-7-1 15,-1-3-2-15,-4-5-4 0,0 0 0 16,-3-5 1-16,-2-2-5 0,-2-4-1 0,-2-4-3 16,-1-3 0-16,0-3-3 0,-1 0 1 0,-3-4 0 15,2 0-1-15,-1 2 1 0,2-1 10 0,1 1 4 16,0 2 2-16,0 3 11 0,2 4 11 15,2 3-2-15,1 3 3 0,0 4 7 0,3 4-13 16,0 2 1-16,2 7 1 0,1 3-15 0,2 6-3 16,-1 1-2-16,3 6-1 0,0 3-2 0,-1 4-7 15,1 1-1-15,0 2 0 0,0-1-6 0,1 1 0 16,-1 1-2-16,0-3-6 0,-2 0-1 0,3 1-88 16,0-3-49-16,3-1-25 0,1 0-116 0,3-7 8 15,3 0-105-15</inkml:trace>
  <inkml:trace contextRef="#ctx0" brushRef="#br2" timeOffset="-179909.534">26813 7028 1111 0,'14'-5'158'15,"-3"3"-155"-15,-5 0 92 0,2 0 25 0,-6 3-13 16,-1 4-9-16,-3 1-22 0,-7 5-14 0,-6 5-3 16,-2 2-29-16,-6 3-4 0,-3 5-3 0,-6 2 0 15,0-1-5-15,-3 3 22 0,-2-3 0 0,2 1-4 16,0-3 22-16,4-3-15 0,-1-2 3 0,3-3 7 15,3-5-21-15,7 0-7 0,0-4-6 0,4-3 0 16,4 1-10-16,4-4-3 0,1 0-3 16,6-2 0-16,0 0-3 0,0 0-2 0,0 0 0 15,13-2-1-15,-3 0-1 0,4 1 0 0,3-1 1 16,2 2-1-16,0 3 1 0,3-1 2 16,2 4 0-16,1 0 0 0,-1 2 1 0,-2 5 1 15,-1 0 1-15,-2 3 1 0,1 4 0 0,-8 2 1 16,-1 2 0-16,-3 5 0 0,-4 2 0 0,-2 5 2 15,-2-1-2-15,-5 0 1 0,-3 2 0 0,-2 0 1 16,-2 2-1-16,-4-4 2 0,-2-1-1 0,-5-6 0 16,1 0 1-16,-1-3-1 0,-2 0 2 0,2-3-1 15,0-1 3-15,4-4 3 0,1-1 3 0,5-3 5 16,2-3-3-16,5-4 1 0,2 0 7 0,4-6-3 16,0 0 2-16,11-1-4 0,1-6-1 0,4 3-2 15,5-5-1-15,4-1 1 0,3 0-4 16,2-1-2-16,5 1-2 0,-1-1-2 15,2 2-4-15,2 0-1 0,0-1-1 0,1 5 1 16,-1 1-2-16,0 4-1 0,-1 0-1 0,-1 1-6 16,-2 2-2-16,0 3-96 0,-5 1-28 0,-2 1-16 15,-2 0-111-15,-4 2 7 0,-7 3-88 0</inkml:trace>
  <inkml:trace contextRef="#ctx0" brushRef="#br2" timeOffset="-179427.78">25951 8834 1732 0,'-4'15'51'0,"2"0"-16"0,3-5 0 0,0 1 6 16,3-4-31-16,3-3-5 0,3-4 5 0,2-3 7 15,2-4 1-15,0-8 0 0,3 2 6 0,-1-6-4 16,0-2 2-16,0-2 3 0,0-2-6 0,-4 2 9 16,1-1 1-16,-1 2-4 0,-3 1 10 0,-1 5-3 15,-1 4 0-15,-1 1 4 0,-4 1-7 16,3 7-4-16,-2 3 0 0,0 4 0 0,-2 5-7 16,1 3 0-16,-1 4-2 0,0 5 2 0,2 5-2 15,-2 3-5-15,0 3-1 0,0 4-1 16,1 1-5-16,-2-1 0 0,0 2 0 0,-2-2 0 15,0 4 1-15,-1-1-1 0,0-3 1 0,-3 0-1 16,-1-2 1-16,0 2 2 0,2-3-1 0,-2-2 1 16,-2-3 1-16,-1-4 1 0,0-3 1 0,0-4 1 15,1-2 0-15,-4-5 2 0,0-3 0 0,0-6 1 16,2-1 1-16,-1-7-2 0,-2-3-1 16,1-6 1-16,0-1-3 0,3-4-3 0,1 0-2 15,0-6 0-15,0 1-4 0,6 1-1 0,1-2-2 16,2 2 0-16,0 4-2 0,5 2-2 15,0-2-2-15,1 3-4 0,2 1-2 0,0 5-84 16,0-1-51-16,2 2-19 0,1-2-110 0,-5-2 6 16,0 1-102-16</inkml:trace>
  <inkml:trace contextRef="#ctx0" brushRef="#br2" timeOffset="-179264.145">26050 8476 2144 0,'1'-3'186'0,"1"-1"-180"0,2-2 23 16,0 1 19-16,1 0-17 0,0 0-11 0,1 3-22 15,-1-5-44-15,2 4-13 0,0 3-43 16,1-4-233-16,3 4 283 0,-2 2-104 0,5 1 158 16</inkml:trace>
  <inkml:trace contextRef="#ctx0" brushRef="#br2" timeOffset="-179039.44">26336 8842 2073 0,'-4'2'147'0,"4"-2"-82"0,0 0-46 16,0 0 95-16,0 0-66 0,0 0-21 0,0 0 3 15,12-7-3-15,-4 4-24 0,2-3 0 0,1 2-3 16,1 2-3-16,0-3-1 0,3 1-74 16,-2 2-41-16,0-2-6 0,1 3-95 0,-1 1 7 15,-2 0-84-15</inkml:trace>
  <inkml:trace contextRef="#ctx0" brushRef="#br2" timeOffset="-178867.288">26414 8976 1721 0,'0'0'202'0,"0"0"-198"16,0 0 83-16,0 0 66 0,0 0-57 15,0 0-44-15,0 0-22 0,0 0-2 0,13 5-2 16,-4-9-27-16,1 1-29 0,2-2-33 0,2-3-7 16,0 0-47-16,2-1-204 0,0-6 263 0,2-1-106 15,-1-2 165-15</inkml:trace>
  <inkml:trace contextRef="#ctx0" brushRef="#br2" timeOffset="-178708.252">26737 8515 1589 0,'-4'12'156'0,"3"3"-9"16,1 3 1-16,-1 5-38 0,1 0-10 16,-4 3 9-16,4 4-52 0,1 0-18 0,-1 2-9 15,0 1-3-15,1-1-22 0,4-3-42 16,1 0-58-16,3-5-27 0,-1-2-75 0,1-3 6 15,2-7-91-15</inkml:trace>
  <inkml:trace contextRef="#ctx0" brushRef="#br2" timeOffset="-177975.25">26380 6721 1275 0,'4'18'168'15,"0"1"-164"-15,-3 4 83 0,1 2 39 0,0 3-28 16,0 2-23-16,-1 4-25 0,-1 1-10 0,0 0-3 16,0 0-29-16,-1 0-4 0,-1-2-25 0,-1-1-7 15,-1-2-18-15,2-3-109 0,-1-5-41 0,-1-4 64 16,-1-2 134-16,1-4-138 0</inkml:trace>
  <inkml:trace contextRef="#ctx0" brushRef="#br2" timeOffset="-177749.539">26227 7096 336 0,'-11'-31'23'0,"0"1"114"0,4 2-63 16,2 2 89-16,-3-3 15 0,6 0-20 16,1 4-5-16,4-2 5 0,6 5-31 0,0-1-10 15,2 0-11-15,3 0 0 0,5 5-21 0,2-2-10 16,2 1-1-16,3 3 2 0,0 3-15 0,1 3-6 15,0 2-5-15,2 6 1 0,-3 2-9 0,-3 2-12 16,1 6-2-16,-7 2 0 0,-1 2-13 0,-6 2-1 16,0 4-2-16,-7 1-1 0,-1-1-2 0,-4 3-12 15,-6 0-22-15,-5 0-9 0,-3 1-25 16,-1 2-177-16,-8 2 204 0,0-2-71 0,-4 5 104 16</inkml:trace>
  <inkml:trace contextRef="#ctx0" brushRef="#br2" timeOffset="-176810.352">22372 7953 1116 0,'-9'5'113'15,"-1"4"-2"-15,2 1-1 0,-4 5-15 0,4-1-19 16,-2 6 11-16,3 2-28 0,-1 7-18 16,2-1-5-16,2 2-3 0,3-1-19 0,2 0-1 0,3-1-2 15,5-2 0-15,1 1-2 0,3-7-3 16,2-2 0-16,5-2 2 0,1-3-4 0,1-6-1 16,2 1 0-16,0-7 0 0,-1-2 1 0,1-6 2 15,-1-3 0-15,-3-4-2 0,0-5 3 0,-2-1 1 16,-2-5 0-16,0-5 0 0,0 0-2 0,-2 1 1 15,-3-5-1-15,-2 0 2 0,-3 1-2 0,-2-1 1 16,-4 2-1-16,-5 0 0 0,-3 1 2 0,-2 2-2 16,-4 1-1-16,-4 4 1 0,1 0-2 0,-3 6-1 15,-1-1 0-15,2 9 0 0,-2 2-2 16,1 5-1-16,0 3 0 0,0 8 0 0,2 2-1 16,-1 1 1-16,2 5-1 0,2 6-1 15,2-1 2-15,0 5 0 0,3-1 3 0,3 2-2 16,2-1 3-16,3 0 0 0,2-3-1 0,0-2 1 15,5-1 0-15,2-4-2 0,2-3 0 0,3-3 0 16,2-2-1-16,3-7 1 0,1-1 0 0,3-8 0 16,2 0 1-16,-3-10 0 0,4 2 0 0,-1-5 0 15,0-1-1-15,0-2 0 0,0-1 0 0,0-3 1 16,0 0-2-16,3 5 15 0,-1-3 3 16,-1 4-2-16,1 2 15 0,1 2 6 0,-1 3 2 15,1 5 5-15,-3 3 3 0,-1 5-10 0,0 2-2 16,-2 8 2-16,-1 3-13 0,-3 4-7 15,0 4-1-15,-4 5-2 0,-1 0-7 0,-1 4-16 16,-1-1-39-16,-1 0-14 0,1-1-40 0,6 1 4 16,-2-5-52-16</inkml:trace>
  <inkml:trace contextRef="#ctx0" brushRef="#br2" timeOffset="-175871.75">27498 7145 528 0,'1'-7'313'0,"2"-1"-53"0,-2 5-12 16,1 1 35-16,0 0-171 0,0 6-7 15,1 3-5-15,2 9-12 0,-3 5-8 0,0 5 2 16,1 7-17-16,1 7 5 0,-3 5-4 0,1 9-2 16,-2 1 5-16,2 7-8 0,-2 1-4 0,0 2 1 15,0-4-12-15,0 1-14 0,3-1-4 16,0-8 1-16,0-2-19 0,4-7-3 0,0-5-14 0,0-4-12 16,3-3-11-16,-1-7-187 0,2-3 197 15,-6-5-56-15,0-4 77 0</inkml:trace>
  <inkml:trace contextRef="#ctx0" brushRef="#br2" timeOffset="-174576.999">27952 7430 1114 0,'-6'-5'124'0,"1"2"-5"0,0 3 0 0,-1 3-16 16,2 5-20-16,-1-1-2 0,0 9-19 0,2 6-14 15,-2 2-10-15,1 5-4 0,1 6-16 0,3 3-6 16,-1 0-1-16,2 4-1 0,3-5-5 0,2-1 0 16,0-3 0-16,6-3-1 0,-1-4 0 15,2-5 2-15,2-4 0 0,2-4 1 0,1-5 2 16,-1-5 8-16,3-3 2 0,-1-4-1 15,1-1 9-15,-3-12 3 0,-1 1 2 0,-1-5 0 16,0 0 2-16,-4-5-1 0,-2-2-1 0,-3-1 0 16,-2 0-3-16,1 1-2 0,-2 1-1 0,1 4 0 15,-3 3-4-15,3 3-4 0,-3 4-3 0,0 6 1 16,-1 7-7-16,0 0-3 0,0 0 1 0,7 5-2 16,-7 6-2-16,3 3-1 0,2 3 1 0,-1 3-1 15,2 1-1-15,1 0 2 0,2 0-1 0,1-2 1 16,2-1 1-16,2-4 4 0,1-1 1 0,1-6 0 15,0-2 5-15,1-2 4 0,0-6 3 16,-1-3 0-16,0-5 4 0,-1-4 2 0,-1-5-1 16,-3-2 0-16,-3-3 1 0,0-3-6 15,-4-4-1-15,-3 1 0 0,-1-2-7 0,-3-1-2 0,-2 1-2 16,-2 2 0-16,-3 2-3 0,-1-1-2 16,0 4-2-16,-3 5-1 0,2 1-1 0,-2 8-5 15,0 2-3-15,1 4 1 0,2 6-6 0,1 4-27 16,2 4-14-16,3 6-1 0,0 4-33 0,4 3-66 15,1 5-35-15,3 5-20 0,5 0-80 0,2 4 4 16,1 0-57-16</inkml:trace>
  <inkml:trace contextRef="#ctx0" brushRef="#br2" timeOffset="-174035.372">28622 7999 1286 0,'-1'-4'89'0,"-3"1"40"0,4 3-76 0,0 0 150 16,0 0-79-16,0 0-36 0,0 0 2 0,0-2 9 15,1 0-47-15,18-15 9 0,-14 10-6 0,3 0-3 16,1-4 7-16,2 0-7 0,-1-3 0 0,1-1 5 16,-2-1-13-16,2-2-4 0,-1 1-3 15,0-1-1-15,1 1-7 0,-4-3-6 0,2 2-3 16,-1-2 0-16,0-1-8 0,-1 1-3 0,3 1-1 15,-3 0 0-15,-3 1-3 0,2 3-1 0,-1 2 0 16,-2 4 1-16,-1 0-1 0,-2 9-3 16,0 0-1-16,0 0 1 0,0 0-2 0,-4 15 1 15,1-3-5-15,0 7-1 0,2 2 1 0,0 3 0 16,1 3-1-16,2 4 1 0,1 0 0 0,3 4 0 16,0-2 0-16,0 3 0 0,2 0 1 0,-1 1 2 15,0 2 1-15,-2-1 0 0,0 3 1 0,-1 0 0 16,-2-1 1-16,0 2 0 0,-2-3 1 0,-2-2 1 15,-2-3-1-15,-1-4 1 0,-2-3 1 0,0-5 1 16,-2-1 2-16,0-5-1 0,-4-5 2 16,1-2 0-16,1-3 0 0,-2-5 0 0,0-2-1 15,2-4 0-15,-2-5-2 0,0-2 0 0,2-3-2 16,1-3 0-16,0-2-1 0,3-6 1 16,0 0-1-16,0-1-1 0,2 0 3 0,3 0 0 15,0 1 2-15,2 0 1 0,2 2-1 0,-1 2-2 16,1 2 4-16,3 2-5 0,-2 3 0 0,2-1-2 15,0 2-3-15,1 3-2 0,0 3-3 0,1 0-2 16,2 1-3-16,0 2-61 0,-1-1-24 0,2 2-5 16,0 0-72-16,-3 1-210 0,4 1 296 15,1 2-133-15,-1-2 222 0</inkml:trace>
  <inkml:trace contextRef="#ctx0" brushRef="#br2" timeOffset="-173862.142">28695 7348 1949 0,'-6'-2'137'0,"3"0"-40"15,3 2-66-15,0 0 124 0,0 0-75 0,-1 0-39 16,0 0 5-16,-1 0 0 0,1 0-44 0,0 0-7 16,0 0-35-16,-1 0-13 0,2 0-26 0,0 0-251 15,2 15 286-15,1-9-92 0,10 2 138 0</inkml:trace>
  <inkml:trace contextRef="#ctx0" brushRef="#br2" timeOffset="-173519.901">29096 7179 1766 0,'-3'-5'210'16,"0"2"-205"-16,3 3 93 0,0 0 28 16,0 0-12-16,-7 8-12 0,7 3-15 0,0 5-10 15,-1 3-6-15,1 7-17 0,0 3 0 0,0 4 0 16,0 6-2-16,-1 1 0 0,1 3-11 15,1 3-2-15,0 2 0 0,2 1-14 0,1 1-8 16,0-3-1-16,5-2-3 0,-3-2-8 0,3-4-1 16,0-4 0-16,-1-4 0 0,0-4-2 0,-2-3-28 15,-1-3-16-15,-5-4-2 0,3-3-36 0,-1-3-108 16,-2-3-112-16,-3-4 106 0,3-4 196 0,0 0-172 16</inkml:trace>
  <inkml:trace contextRef="#ctx0" brushRef="#br2" timeOffset="-170412.324">22156 10528 771 0,'-20'5'481'0,"2"9"-135"16,0 5-26-16,2 5 88 0,0 3-386 0,3 8 2 15,-1 5-8-15,7 6-6 0,1 3 1 16,4 2-2-16,-1-2-6 0,5 1-1 0,2-4-1 16,6 0-1-16,2-5 0 0,4 0-1 0,3-7-1 15,-1-4 1-15,7-1-1 0,-1-5 1 0,4-3 0 16,-1-6 0-16,2-6 1 0,-2-5 0 15,2-4 0-15,-1-6 0 0,2-6 0 0,-2-6 1 16,1-5 1-16,-2-3 0 0,-1-6 1 0,-3-4 3 16,-2-3 2-16,-4-3 0 0,-3-2 4 0,-4-2 12 15,-2 0-1-15,-5-1-1 0,-3 1 11 0,-4 0-12 16,0 0 1-16,-7 1 5 0,-1 1-16 0,-7 2-2 16,-2 4-1-16,-3 3-1 0,-2 1-3 0,-1 7 2 15,-3 3 0-15,-1 7 1 0,0 2 1 16,3 10 2-16,-2 3-1 0,3 4-1 0,0 6 1 0,3 4-5 15,0 4 1-15,4 7 0 16,2 3-5-16,4 4 0 0,2 3 0 0,2 3 0 16,4 5 0-16,3-2 0 0,1 2 0 0,4 0 1 15,5-2 0-15,5-2-1 0,1-2 1 0,5-3-1 16,-1-4 0-16,8-4 0 0,1-3 1 0,0-5 0 16,1-3 1-16,1-7 1 0,2-2 0 0,-1-9 1 15,2-2 0-15,-1-4 0 0,-1-8 0 0,-3-3 1 16,-1-3 0-16,-3-1 1 0,-3-1-1 15,-3 0-1-15,-3 1 1 0,-3 0-1 0,-1 3 1 16,-4 1-1-16,-2 2-1 0,1 3 1 0,-3 2-2 16,-1 2 1-16,3 5 0 0,-2 4-2 0,-1 4 0 15,0 0 1-15,0 0-2 0,0 0 1 16,0 0-1-16,0 0-1 0,0 0 0 0,1 0 1 16,9 7 0-16,-7 1-1 0,2 2 1 0,-1 1-1 15,-1-1 1-15,-1-2 0 0,2 3-1 0,0-3-1 16,-1 0 0-16,1-1 0 0,-1-1-1 0,-2-1 1 15,4 0 1-15,-4-3-2 0,0 1 3 0,1 2 0 16,-1-3-1-16,0 0 1 0,1 2 1 0,0 1 0 16,-1-1 0-16,4 2 0 0,0-2-1 0,0 3 1 15,0-2 0-15,2 2 0 0,-2 1 0 16,1 0 0-16,0 1 1 0,1 2-1 0,-3 0 0 16,1 3-1-16,0 1 1 0,0 1-1 0,3-1 1 15,-2 3 0-15,1-1-1 0,2 2 2 0,0 2 0 16,0-3 4-16,1 1 1 0,1 1-1 15,0-6 5-15,1 0-2 0,-3 1 0 0,1 0 1 16,-1-3-3-16,0-2-3 0,-3 3-2 0,0 0-1 16,-2-2-5-16,-1 4-64 0,-1-3-50 0,-2 0-23 15,-2 2-90-15,0-2 5 0,-3 0-93 0</inkml:trace>
  <inkml:trace contextRef="#ctx0" brushRef="#br2" timeOffset="-170148.734">23562 11206 2982 0,'-6'1'84'0,"-1"0"-25"0,3 0 0 0,-1 2-10 16,-1-2-27-16,3 3-17 0,-1 2-6 15,0-3-34-15,1 2-35 0,2-1-14 16,1 2-52-16,0 0 3 0,4-2-54 0</inkml:trace>
  <inkml:trace contextRef="#ctx0" brushRef="#br2" timeOffset="-169983.188">24157 11215 2499 0,'15'5'175'0,"0"3"-136"0,3-1-38 16,-1-2 125-16,4 2-120 0,0 1-14 0,2-2-49 15,0-1-23-15,0-1-40 0,2-4 3 0,-1 0-60 16</inkml:trace>
  <inkml:trace contextRef="#ctx0" brushRef="#br2" timeOffset="-169819.715">25238 11202 2886 0,'13'13'58'0,"2"2"-10"0,0-4-1 0,0 2-22 16,1-2-26-16,1-1-11 0,2-3-43 0,2-1-350 15,0-2 366-15,-2-4-104 0,1 0 146 16</inkml:trace>
  <inkml:trace contextRef="#ctx0" brushRef="#br2" timeOffset="-169683.337">26393 11138 2793 0,'14'7'139'0,"4"-1"-27"15,-2 0-2-15,1-1-30 0,-1 4-34 0,-1 1-10 16,-2-4-37-16,3 0-165 0,-3 3 155 0,-5-5-41 16,-4-1 53-16</inkml:trace>
  <inkml:trace contextRef="#ctx1" brushRef="#br1">30434 9762 0</inkml:trace>
  <inkml:trace contextRef="#ctx0" brushRef="#br1" timeOffset="-124109.536">25113 3652 746 0,'-7'-7'100'0,"-2"5"-99"0,-1 2 67 15,-1 0 77-15,0 0-88 0,-1 2 0 0,-2 5-11 16,-2 0 5-16,-1 4 8 0,-3 2-16 0,0 5 1 16,-1 3-4-16,-3 2-1 0,0 3 0 0,-3 7-8 15,1 7-1-15,-2 4-1 0,-1 7-9 0,0 5-6 16,0 10-3-16,1 5 0 0,0 5-7 0,3 6 0 16,2 2 3-16,3 4 0 0,3-4 1 0,3 2 16 15,2-5 1-15,7 2-1 0,3-3 16 0,2-4-8 16,8-4-1-16,4-1 4 0,4-2-12 0,5-4-7 15,5-1-2-15,4-4-2 0,3-4-8 16,5 0 0-16,2-6-1 0,3-3 0 0,1-5-1 16,5-3 0-16,-3-6 1 0,4-6-1 15,0-4 1-15,0-5 0 0,0-6-1 0,0-8 1 16,-2-3-1-16,-1-6 2 0,-1-4 1 0,-1-12 0 16,-1-6 2-16,-2-7 4 0,-3-7 1 0,-5-10 0 15,1-2 6-15,-6-13-1 0,-2-5 1 0,-2-12 2 16,-4-4 0-16,-4-9 5 0,-2-5 1 0,-3-8-2 15,-3-4 6-15,-3 0-1 0,-3 0-1 0,-7-3 1 16,-3 5-3-16,-6 5-1 0,-2 6-2 0,-4 7 4 16,-3 7-2-16,-4 5 2 0,-4 8-2 15,-3 10-1-15,-3 6 1 0,-5 8-8 0,-1 4-1 16,-6 11-4-16,-1 4-10 0,-4 12-9 0,1 0-8 16,0 13-6-16,-1 4-15 0,0 5-70 0,0 6-56 15,4 8-48-15,0 8-103 0,5 9 7 16,-2 2-108-16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450" units="cm"/>
          <inkml:channel name="Y" type="integer" max="183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14T13:59:01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10980" units="cm"/>
          <inkml:channel name="Y" type="integer" max="732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09-14T14:00:18.491"/>
    </inkml:context>
  </inkml:definitions>
  <inkml:trace contextRef="#ctx0" brushRef="#br0">6784 7352 354 0,'18'-8'117'0,"6"5"-21"16,7 0-5-16,6-1 9 0,6 2-68 0,13 0 5 16,7-1-9-16,8 0 29 0,8 2-4 0,11-3-4 15,4-3 27-15,9 2-4 0,1-3 6 0,9 0 4 16,1-2-9-16,7 3-12 0,2-5-2 0,1 3 1 16,4-1-17-16,1 0-8 0,2-1-6 15,-1 2 2-15,1 0-12 0,0 0-3 0,-2-3-5 16,-1 3 0-16,-3 0-4 0,-1 0-2 0,-5 2 0 15,-5-3 1-15,-2 3-2 0,-8 2-4 0,-3-4 5 16,-6 5 0-16,-6-3-2 0,-7 5 4 0,-4 0 0 16,-9 2-3-16,-5 0 6 0,-7 0-57 15,-9 4-40-15,-9 3-16 0,-9-2-77 0,-7 4 5 16,-10 1-78-16</inkml:trace>
  <inkml:trace contextRef="#ctx0" brushRef="#br0" timeOffset="2088.885">11228 5604 1023 0,'-9'-8'142'0,"4"3"-140"0,2 3 73 0,3 2 123 16,0 0-133-16,-7 12-22 0,9 0-15 0,3 5-2 16,-2 7 8-16,0 3-21 0,4 2-2 0,-1 3-4 15,0 4-3-15,4 2-1 0,1-2 0 16,-3-1 1-16,1-3-1 0,3 1 1 0,0-4 2 16,-3 0 1-16,0-5-2 0,-3-2 2 0,-3-4 0 15,0 0 2-15,-1-2 1 0,-5-5 0 0,1-1 3 16,-5-3-1-16,-1-5 0 0,-2 0 2 0,-1-2-1 15,-1-4-2-15,-7-5 0 0,1 0-3 0,-5-5 0 16,1 0-1-16,-4-5 0 0,2 0-1 0,-2 1 5 16,0-1 5-16,4 3 0 0,2 0 7 0,1 5 0 15,3 4-1-15,4 2 2 0,1 5-1 16,1 5-5-16,3 3-6 0,0 8-1 0,2 1-8 16,3 9-2-16,1 0-1 0,1 6 0 15,2 3-4-15,3 2 1 0,3 1 2 0,0 0-2 0,2-3 2 16,2-2-1-16,1 1-24 0,0-5-10 15,2 1-17-15,0-4-202 0,3 0 225 0,2 0-70 16,-3-3 102-16</inkml:trace>
  <inkml:trace contextRef="#ctx0" brushRef="#br0" timeOffset="2276.455">11560 6010 1586 0,'5'-6'61'0,"3"1"-3"0,-1-2-1 0,3 2-16 15,-1-3-15-15,4 1 12 0,1 0-28 0,-2-2-30 16,0 1-47-16,2 1-20 0,0 0-51 0,-1 3 4 16,2-1-64-16</inkml:trace>
  <inkml:trace contextRef="#ctx0" brushRef="#br0" timeOffset="2407.367">11728 6048 738 0,'-4'8'126'0,"2"-2"-124"0,1-1 99 15,-2 1 100-15,1 0-113 0,1-2-24 16,2 0-32-16,1-1 7 0,1-3 9 16,-1 0-45-16,4-1-82 0,2-4-70 0,-1 0 77 15,4-2 73-15,0 1-72 0</inkml:trace>
  <inkml:trace contextRef="#ctx0" brushRef="#br0" timeOffset="2714.415">12039 5958 564 0,'6'3'143'15,"2"1"7"-15,0-6-1 0,0 0-22 0,0-3-18 16,1-1 14-16,0 0-34 0,0-7-13 15,3 1-14-15,-3-3-7 0,1-1-16 0,1-1 3 16,-2-2 3-16,1 0 0 0,-3-2 3 0,-1-2 2 16,-2 1-2-16,-1 0 3 0,-1 0-1 0,-1 1-9 15,1 0-2-15,-2-1-2 0,0 4-10 0,1 3-5 16,-1 3-4-16,1 5-1 0,-1 7-8 0,0 0-4 16,0 0-2-16,4 8 0 0,-3 6-5 0,-1 3-1 15,2 7-1-15,1 3 1 0,1 4 0 0,-1-3 2 16,0 3 0-16,2 0-2 0,2 2 3 0,0-5-20 15,0 1-23-15,-1-6-5 0,0 1-32 0,1-1-143 16,1-2 183-16,0-4-74 0,0-1 114 16</inkml:trace>
  <inkml:trace contextRef="#ctx0" brushRef="#br0" timeOffset="3020.399">12479 5670 732 0,'-2'18'118'16,"0"4"-115"-16,0 6 69 0,0-6 27 0,-1 5-21 16,2 1-13-16,1-2-12 0,0 1-1 0,3-3-8 15,2-3-10-15,2-3 8 0,3-2 1 0,1-2 3 16,2-6 7-16,5 0 11 0,-2-4-4 16,1-4 0-16,3-3 6 0,-2-3-6 0,2-1 2 15,-3-8 4-15,1 1-11 0,-5-3 1 0,2-4-1 16,-5 0 0-16,-3-3-2 0,-2 1-7 15,-4-2-1-15,-1 2 0 0,-2-4-9 0,-4 2-7 16,-5 2-6-16,0 0-1 0,-2 4-11 0,-2 3-3 16,-2 3-5-16,-3 7 0 0,-1 4-6 0,0 4-4 15,2 7-2-15,-2 3-4 0,1 5-5 0,3 1-79 16,1 1-47-16,2 1-25 0,5-1-103 0,6-2 8 16,0-3-101-16</inkml:trace>
  <inkml:trace contextRef="#ctx0" brushRef="#br0" timeOffset="5511.97">12792 4929 1052 0,'7'-23'89'0,"-3"7"-1"16,-2 2 1-16,-2 2 13 0,0 5-34 0,-1 4-7 16,-3 4 11-16,-2 8-22 0,0 6-4 0,-4 8-3 15,-2 6-27-15,1 8-3 0,-3 3-3 0,0 7 4 16,1 1-6-16,3 2 0 0,-2-6 3 0,6-2 0 16,3-2 3-16,4-8 7 0,4-4-3 0,5-6 1 15,4-3 6-15,0-7-5 0,2-1 2 16,1-5 1-16,-1-3-6 0,0-3 16 0,-3-3 2 15,-3-4-1-15,0-3 17 0,-4 3-3 0,-1-4-2 16,-5-2 4-16,-2 1-8 0,-6-3-12 16,0 0-4-16,-7 2 0 0,-4 0-15 0,-3 2-6 15,-4 0-3-15,1 4-8 0,-3 2-7 0,0 0-162 16,-2 5 162-16,4 0-41 0,3 0 55 0</inkml:trace>
  <inkml:trace contextRef="#ctx0" brushRef="#br0" timeOffset="35533.696">19493 5893 1955 0,'3'0'190'0,"4"-4"-185"0,1 1 72 0,0 1 24 16,5-3-40-16,0 2 14 0,4 0-35 0,2 0 9 15,1 1-3-15,-2 0-39 0,2 2-1 0,1 0-2 16,-3 1-1-16,1 0-1 0,-3 4-52 0,-1-4-33 16,-2 3-10-16,-2 4-67 0,-1 3 4 15,-5 0-64-15</inkml:trace>
  <inkml:trace contextRef="#ctx0" brushRef="#br0" timeOffset="35708.141">19509 6082 1736 0,'0'0'121'0,"0"0"12"16,2 0-89-16,16 0 219 0,-7 1-166 15,2-1-48-15,3 0 12 0,2 0 19 0,2 1-63 16,0-1-1-16,1 1-10 0,0-1-5 15,0 2-3-15,-2-2-216 0,1 2 206 0,-4-1-46 16,-2 1 60-16</inkml:trace>
  <inkml:trace contextRef="#ctx0" brushRef="#br0" timeOffset="37445.932">20339 5635 638 0,'-3'1'246'0,"1"4"-5"0,-1 3 107 0,1 2-282 16,0 4-15-16,1 5 0 0,1 4-13 0,-1 2-5 15,1 2-4-15,0 3-14 0,4 2-2 16,-1-4-1-16,4 1 2 0,-1-6-3 0,6-1-2 16,2-5-2-16,2 0-2 0,0-6-1 0,1-6 1 15,0-3 0-15,0-3 0 0,3-3 1 0,0-5 11 16,-2-2 7-16,-3-5 0 0,1-3 14 0,-3-2 15 15,1-2 0-15,-2 1 1 0,-3-2 15 0,-4-2-13 16,-2-2 0-16,-1 4-1 0,0-1-15 0,1 3-11 16,-3 1-3-16,-1 2 1 0,1 2-13 0,-1 6-1 15,1 1-4-15,0 10 1 0,0 0-4 16,0 0-2-16,-6 10 1 0,4 4-2 0,1 3-2 0,1 4 0 16,3 1-1-16,-1 2 0 0,2-1-1 15,2-1 1-15,3 0 0 0,2-3 0 16,0-2 0-16,4-3 4 0,1-3 1 0,2-3 0 15,2-3 3-15,1 0 5 0,0-3 1 0,0-4 0 16,1-3 5-16,-1 0 4 0,-1-7 0 0,-3 1 0 16,-1-4 4-16,-4-3-2 0,-1-1-1 0,-3-2 1 15,-4-1-4-15,-2-1-6 0,-2-1-1 0,-5 2 2 16,0-3-8-16,-2 4-2 0,-3-1-3 0,-1 4 1 16,0 2-4-16,-2 1-13 0,1 4-11 0,1 1-1 15,-1 5-19-15,3 1-49 0,2 3-14 0,0 5-6 16,2-2-54-16,4 7-122 0,0-2 207 15,1 5-96-15,2 3 178 0</inkml:trace>
  <inkml:trace contextRef="#ctx0" brushRef="#br0" timeOffset="38659.978">21103 5926 302 0,'0'0'187'0,"0"0"-19"16,0 0 0-16,0 2 8 0,-11 17-64 0,6-9-9 16,0 4 3-16,1 3-24 0,-4 1-7 0,1 3-4 15,1 2-29-15,1-1 2 0,2 3-3 0,2-4 1 16,2-1-2-16,2-3-3 0,4-3 1 16,0-1 4-16,3-6-4 0,5-2 3 0,1-4-2 15,3-2-1-15,-1-5 4 0,2-4 5 0,1-2 0 16,1-4-1-16,-2-2 4 0,-3-3 5 0,-1-3 0 15,-2 0-1-15,-4 1 2 0,-3-2-11 16,-3 0-2-16,-3 1 4 0,-2 2-17 0,-4 3-6 16,-3 2-5-16,-2 2 1 0,-1 3-9 0,-1 4-5 15,-3 1-4-15,-1 6 0 0,-1 1-5 0,-2 0-17 16,2 8-9-16,0 3-5 0,2 0-19 0,0 5-85 16,4 1-70-16,5 2-39 0,4 2-121 0,6 0 7 15,5-4-118-15</inkml:trace>
  <inkml:trace contextRef="#ctx0" brushRef="#br0" timeOffset="38890.971">21662 5765 1349 0,'0'0'230'0,"0"0"-60"16,0 0-1-16,9 3 21 0,1 1-138 0,2-1-23 16,2-1 17-16,3 3-19 0,2-4 0 0,-1 2-7 15,2-2-19-15,1-1-36 0,-2 0-36 0,0-1-12 16,-1 1-56-16,0-2 3 0,-1 1-59 0</inkml:trace>
  <inkml:trace contextRef="#ctx0" brushRef="#br0" timeOffset="39063.184">21831 5566 1750 0,'-6'14'74'0,"1"3"3"0,3 1 0 0,-2 2-22 16,2 4-12-16,0 0 12 0,2 3-28 0,2 2-6 15,1-2-11-15,2 1-7 0,1-2-4 0,3-2-101 16,1 0-93-16,1 1 102 0,-1-4 95 0,1-4-94 15</inkml:trace>
  <inkml:trace contextRef="#ctx0" brushRef="#br0" timeOffset="39503.416">22116 5528 531 0,'-6'17'223'0,"2"3"-46"15,2 0-2-15,-2 0 17 0,4 4-116 0,3 1-20 16,-1-2 16-16,6 2-13 0,-1-6-4 0,5 0-8 16,3 1-13-16,2-7-7 0,3-2-1 0,0-4 0 15,3-3-7-15,1-4-5 0,1-1 0 0,0-6 3 16,0-5-4-16,-1-1 22 0,-1 0-1 16,-2-6-3-16,-1 2 22 0,-3-4 1 0,-1 0 1 15,-1 1 4-15,-4-1-6 0,-2 3-6 0,-2-3-2 16,-1 5-1-16,0 1-10 0,-3 3-9 15,-2 3-2-15,-1 3 1 0,0 6-10 0,0 0-2 16,-5 6-1-16,1 6-1 0,-3 3-1 0,2 0-2 16,0 5 0-16,0 2 0 0,3 0-2 0,-1-2 1 15,2-1-1-15,3 0 2 0,6-2-1 0,-1-3 5 16,2-3 2-16,3-4-1 0,2-3 5 0,-2-2 9 16,3-4 2-16,-3-5 1 0,3-3 9 0,-1-3 1 15,-1 0-1-15,1-6 2 0,-3 2-3 0,1-1-7 16,-3-3-4-16,-2 0 1 0,-2-2-11 15,0 2-4-15,-1-1-2 0,-4 4-1 0,0-2-5 16,-1 4-4-16,-3 0-14 0,1 5-7 0,-1 3-13 16,-1 2-68-16,0 4-20 0,0 4-1 0,-1 2-81 15,2 5-162-15,3 3 265 0,-1 1-120 0,4 3 221 16</inkml:trace>
  <inkml:trace contextRef="#ctx0" brushRef="#br0" timeOffset="39674.365">22907 5719 1854 0,'-1'23'110'16,"-2"1"2"-16,0 1 3 0,-3 0-44 0,1-1-6 16,-3 1 60-16,1 0-109 0,-1 0-39 0,0-1-34 15,0-2-23-15,2-1-59 0,3-3 5 0,0 1-63 16</inkml:trace>
  <inkml:trace contextRef="#ctx0" brushRef="#br0" timeOffset="39940.108">23165 5597 1428 0,'7'-1'222'0,"5"2"-218"16,0 3 134-16,-1-3 136 0,3 4-163 16,0 3-8-16,1 1-41 0,1 3 5 0,-3 3-4 15,-1 2-45-15,-2 3-1 0,-2 2-4 0,-4 4-1 16,-3-1-2-16,-1 1-5 0,-3 0-5 0,-5 1-4 16,1-2-10-16,-1-3-50 0,-1 0-12 0,1-3 5 15,0-2-59-15,3-1-19 0,0-4-23 0,2-3-12 16,3-3-21-16,1-5-88 0,6-1 198 0,0-2-93 15,3-8 188-15</inkml:trace>
  <inkml:trace contextRef="#ctx0" brushRef="#br0" timeOffset="40124.197">23471 5591 780 0,'-5'-8'209'0,"-1"3"6"0,0-1-15 0,-2 7-39 0,0 1 6 15,-2 3 5-15,1 4-51 0,-3 3-15 16,0 2-11-16,-1 6 1 0,1 2-21 0,2 2-14 15,-1 2-5-15,3 1 0 0,2 1-17 0,3-2-13 16,1 2-4-16,4-3 1 0,1 0-15 0,5-3-6 16,2-2-16-16,2-3-14 0,3 0-14 0,3-4-203 15,2-1 218-15,3-3-63 0,7-2 91 0</inkml:trace>
  <inkml:trace contextRef="#ctx0" brushRef="#br0" timeOffset="40555.227">23816 5830 1683 0,'0'0'118'0,"0"0"-21"16,0 0-53-16,0 0 121 0,7-1-72 0,1 1-39 15,3-1 7-15,3 1 16 0,1-5-49 0,2 1-8 16,0 1-9-16,3-3-5 0,-1 3-6 0,-1-2-31 16,2 0-30-16,-4-4-7 0,2 3-45 0,-4-4-176 15,1 4 233-15,-2-4-100 0,-2 1 157 16</inkml:trace>
  <inkml:trace contextRef="#ctx0" brushRef="#br0" timeOffset="40704.201">23946 5543 1610 0,'-12'6'137'0,"3"5"-1"16,-1 1-1-16,0 4-39 0,0 0-12 0,3 6 17 15,1 4-54-15,0 3-15 0,1-1-12 0,1 3-6 16,4 1-15-16,0 1-64 0,3-4-44 0,3-1-19 15,2-3-84-15,3-1 6 0,1 0-86 16</inkml:trace>
  <inkml:trace contextRef="#ctx0" brushRef="#br0" timeOffset="41146.665">24268 5499 1383 0,'-5'23'103'0,"0"-1"-1"0,4 1 1 0,-3 2-27 16,4 0-20-16,0 1 15 0,4-3-36 0,1 3-7 15,3-4-13-15,2-2-5 0,3 0-5 0,2-3-1 16,1-5 1-16,1-4-1 0,1-2 2 0,2-5 9 16,0-1 4-16,0-3-1 0,1-5 12 15,-2-2 6-15,0-2 3 0,-1-2 2 0,1 1 5 0,-4-6-3 16,-1 2 1-16,-3-4 0 0,-1 1-5 15,-2-1-4-15,0 1-2 0,-5 2 1 0,1 1-7 16,-4 3-4-16,0 2-1 0,0 4-1 16,0 3-4-16,-4 4-1 0,-1 4-2 0,0 4-1 15,0 3-1-15,3 2-3 0,-5 0-1 0,2 3 0 16,3 1-4-16,0-1 1 0,2 0 2 0,1-3 0 16,1 1 2-16,3-6 5 0,1 2 1 0,3-7 1 15,1 1 5-15,0-5 4 0,1 0 0 0,1-7 1 16,1 1 2-16,0-5-2 0,-1-2 1 15,2-1-1-15,-2-2-2 0,-1-1-6 0,-2 0-1 16,-2-1 0-16,-2-2-8 0,-1-1-3 0,0 4-1 16,-4 0-2-16,0 2-3 0,0 5-10 0,-3-1-11 15,1 6-1-15,-1 3-17 0,1 3-47 0,-2 1-25 16,2 4-8-16,1 4-60 0,1 3-263 16,3 4 350-16,3 5-133 0,2-2 226 0</inkml:trace>
  <inkml:trace contextRef="#ctx0" brushRef="#br0" timeOffset="41477.871">24919 5897 893 0,'-3'-10'362'0,"0"7"-79"0,3-4-2 15,0 1 17-15,3-2-207 0,3 6-6 16,0-6-4-16,1 2-16 0,2-1-16 0,1 0-6 16,-3 2-19-16,3 1-4 0,-1 1 0 0,-2 1 1 15,1 2-5-15,-1 5 0 0,-2 2-1 0,-2 1-1 16,0 3 0-16,-2 1 2 0,-1 2 0 0,-1 2 1 16,-1 3 1-16,-4 0 0 0,2-1 0 0,0 5 0 15,-1-1-1-15,0-1-4 0,2 0-1 0,0 0 0 16,2-1-5-16,1-2-2 0,0 1-2 15,1-6-1-15,3 1-2 0,2-4-6 0,1-2-19 16,2-4-9-16,1-3-17 0,6-3-199 0,0-4 221 16,9-6-68-16,3 0 98 0</inkml:trace>
  <inkml:trace contextRef="#ctx0" brushRef="#br0" timeOffset="43601.646">25222 5328 646 0,'15'-6'387'0,"3"4"-92"16,4 2-17-16,0 0 65 0,4 0-278 0,1 3-8 16,4 4-1-16,0 2-22 0,-1 2-1 0,-2 0-2 15,-3 5-25-15,-4 3 0 0,-4 3-2 0,-6 1-1 16,-2 0 0-16,-5 1-30 0,-3 1-10 0,-6 0 1 15,-3-2-35-15,-3-1-49 0,-1-2-19 16,1-4-7-16,-3 0-50 0,1-8-32 0,-2-1-2 16,4-6 14-16,1-1 218 0,5-6-150 0</inkml:trace>
  <inkml:trace contextRef="#ctx0" brushRef="#br0" timeOffset="43771.95">25542 5369 248 0,'8'-19'180'0,"-2"3"0"0,-2 2 0 0,-1 0-3 16,0 6-9-16,-2 3 2 0,-1 5-13 0,0 0-31 15,-6 3-7-15,-3 5 3 0,2 4-41 0,-2 4-16 16,-1 2-8-16,2 1-2 0,-2 0-19 0,5 1-2 16,3 2-7-16,2-3-2 0,2 3-5 0,5-6-9 15,6 0-1-15,2-2-5 0,2-2-13 0,1-5-100 16,2 1-84-16,1-8 95 0,4 0 99 0,3-1-98 16</inkml:trace>
  <inkml:trace contextRef="#ctx0" brushRef="#br0" timeOffset="44063.934">25776 4763 1480 0,'5'-5'102'0,"3"-1"6"0,2 2-77 0,1 2 245 16,2-1-211-16,0 3-26 0,1 0 1 0,-2 4 14 15,-1 1-35-15,-3 3 5 0,-4 2-7 16,-4 3-4-16,-1 1 4 0,-6 4-4 0,-3 1 2 16,-4 2 3-16,-2 2-6 0,-1-1 15 15,0 0 2-15,0 0-3 0,-1-1 16 0,5-1-2 16,3-5 2-16,2 1 4 0,1-4-6 0,6-1-14 16,1-1-2-16,6-3 0 0,3-2-15 0,3-3-4 15,2-2-12-15,5-3-9 0,3-3-10 0,3-1-119 16,2-1-101-16,2 1 113 0,0-1 135 0,-2 3-137 15</inkml:trace>
  <inkml:trace contextRef="#ctx0" brushRef="#br0" timeOffset="44375.075">26178 5533 1232 0,'7'3'169'0,"1"1"-166"0,0 0 86 0,1 1 46 15,3 1-33-15,2-1-33 0,1 1-26 0,1-1-6 16,1 2-4-16,1-3-29 0,3 2-32 0,0-2-48 16,-1-2-27-16,0 1-57 0,-2-1 5 15,0-2-78-15</inkml:trace>
  <inkml:trace contextRef="#ctx0" brushRef="#br0" timeOffset="44524.188">26300 5396 1316 0,'-6'3'193'0,"0"7"-32"0,4 1 0 0,0 2 4 16,0 0-82-16,2 5-12 0,1 1-2 15,1 6-25-15,2-4-8 0,2 5-2 0,1-3-30 16,2 3-16-16,2 0-48 0,2-2-27 0,0-3-42 16,4-2 3-16,-2-4-63 0</inkml:trace>
  <inkml:trace contextRef="#ctx0" brushRef="#br0" timeOffset="44947.934">26643 5374 1360 0,'-6'24'150'0,"0"2"-147"0,3-1 64 0,1 1 52 16,2 0-55-16,1 0-15 0,4-3-23 0,1 0 5 15,5-3 1-15,2-1-27 0,3-6 0 0,1 0 0 16,4-6-1-16,2-3 1 0,3-4 2 0,1-3 2 16,2-4 0-16,-2-2 3 0,0-3 7 15,-2-3 4-15,-3-2-2 0,-2-2 10 0,-6-2 3 16,1 0-1-16,-5 2 2 0,-1 0 2 0,-3 1-6 16,-1 3-2-16,-3 2 0 0,-2 2-8 0,0 5-4 15,-1 1-2-15,-3 5 0 0,1 0-5 0,-2 10-1 16,-3-3-1-16,2 5 1 0,-1 4-1 0,1-2 2 15,1 6 1-15,2-4-1 0,1 3 3 0,2-6 1 16,2 2 2-16,4-3 1 0,2-2 1 0,2-4 0 16,2-1 2-16,2-5 1 0,-1-1 1 15,3-3 4-15,0-5 1 0,-1-4-5 0,0 1 7 16,-3-5-4-16,0 1 0 0,-4-5 0 0,-1 2-6 16,-4 1-4-16,-1-5-2 0,-1 4 0 15,-3-1-5-15,-3 3-6 0,0 1-6 0,-2 2-10 16,1 2-7-16,-3 2-87 0,-2 4-27 0,0 2-6 15,2 4-104-15,0 4 6 0,0 3-65 0</inkml:trace>
  <inkml:trace contextRef="#ctx0" brushRef="#br0" timeOffset="45282.671">27308 5523 1554 0,'6'-5'121'16,"3"1"-5"-16,-4 2-1 0,1 0-45 16,-2 1-3-16,-1 1 17 0,-1 1-59 0,-2 3-2 15,0 2-12-15,-4 1-4 0,-2 1-1 0,0 3 6 16,-2 0 6-16,-1 2-1 0,1 0 10 0,0 1 5 16,2 1-1-16,1-1 2 0,4 1 3 0,0 1-10 15,3-2-3-15,5 1 0 0,1 1-12 0,3-4-3 16,0 2-2-16,4-1 0 0,0 0-3 0,2 0 0 15,-1-2 0-15,-1 0 2 0,0 0 0 0,-2 1 15 16,-1-3-1-16,-3 0-1 16,-1 1 14-16,-4 0-2 0,-2-2 1 0,-2 2 2 0,-5 0-4 15,-1 0-9-15,-5-1-1 0,-4-3-1 16,-2 1-10-16,-2-1-44 0,-3-2-31 0,-4-1-2 16,-1-3-60-16,1 0-210 0,3 0 274 0,0-4-117 15,4-2 183-15</inkml:trace>
  <inkml:trace contextRef="#ctx0" brushRef="#br0" timeOffset="45697.958">27699 5311 1699 0,'17'5'119'0,"-3"-4"-16"0,-2 1-64 16,3 2 120-16,1 3-66 0,-2 2-35 15,2 3 8-15,-8-1 1 0,1 4-40 0,-3 5-3 16,-3 1-6-16,-7-1 0 0,-5 2-5 0,-3-1-4 16,-4 0-2-16,1 2 2 0,-3-2-6 0,2-1-13 15,0-3-6-15,3-1 1 0,0-3-15 0,3-7-5 16,4 0-11-16,2-5-7 0,1-1-7 0,5-6-41 16,1-1-13-16,5-8-3 0,5 1-49 0,5-3-57 15,-1-4-1-15,5-1 5 0,0-2-50 16,-1 0 92-16,3-2 5 0,-3-3-15 0,-3 1 111 15,-2 1 77-15,-1 0 42 0,-5 0 9 0,0 2 86 0,-3 4 30 16,-2 4 8-16,-2 2 15 0,-2 4 22 16,-1 3-36-16,-3 6-6 0,0 2 0 0,-4 4-45 15,-1 5-20-15,-1 3-11 0,-2 1-2 0,1 3-26 16,-3 0-16-16,0 2-9 0,2 1 0 16,1 1-21-16,4 1-8 0,0-3-4 0,6 1-1 15,1 2-8-15,8-5-11 0,1-1-26 0,3-4-9 16,3 0-26-16,2-5-208 0,1-1 242 0,1-4-82 15,-3-1 121-15</inkml:trace>
  <inkml:trace contextRef="#ctx0" brushRef="#br0" timeOffset="46050.938">27969 4758 1872 0,'16'-1'73'0,"2"1"-1"0,-2 0 0 0,0 0-34 15,-2 1 7-15,-1 3 14 0,-2-1-44 0,-1 5 0 16,-5-1-8-16,-2-1-1 0,-1 3 0 0,-4 0-2 16,1-1 0-16,-2 6 0 0,-2-6-1 0,0 3 0 15,1-1-1-15,0 0-1 0,2 3 0 0,-1-4 0 16,2-1 0-16,1 2-1 0,3-5 1 0,-1 2 0 15,3-2-1-15,1-1 0 0,0-1 0 16,3 0 0-16,0-1 1 0,0 1-1 0,3 0 1 0,-3 1 14 16,1 2 7-16,-2-1 0 0,-2 3 16 15,-4-1 11-15,2 3 0 0,-4 1 5 0,-2 0 6 16,-7 3-17-16,-5 1-4 0,1-3 2 16,-3 3-23-16,-4 0-8 0,-3 1-21 0,-2-4-9 15,0 1-19-15,1-1-123 0,1 0-105 0,5-1 114 16,2-2 155-16,5-3-156 0</inkml:trace>
  <inkml:trace contextRef="#ctx0" brushRef="#br0" timeOffset="46362.727">28407 5504 1352 0,'0'5'94'0,"3"-4"6"15,-1 2-69-15,3 1 237 0,1-1-204 0,4-1-21 16,1 0 2-16,3-1 5 0,1-1-25 0,2 0-6 15,-1 0-9-15,2-2-5 0,1-1-6 16,1-2-100-16,-3 0-103 0,0 1 109 0,-1 0 97 16,-2 0-95-16</inkml:trace>
  <inkml:trace contextRef="#ctx0" brushRef="#br0" timeOffset="46518.251">28531 5345 2043 0,'-3'25'71'0,"2"1"0"16,1 0-1-16,0 0-25 0,-1 2-6 15,2-2 14-15,1 1-36 0,1-1-27 0,1-1-39 16,1-2-14-16,2-2-44 0,-1-4 4 0,4-1-48 16</inkml:trace>
  <inkml:trace contextRef="#ctx0" brushRef="#br0" timeOffset="46972.126">28784 5249 1525 0,'-9'18'145'0,"4"0"-141"0,3 1 37 15,0-1 20-15,2 0-20 0,5 3-8 0,4-2-11 16,1-3-5-16,5 2-1 0,1-2-14 15,2-3 1-15,2-1 1 0,2-2-1 16,0-3 2-16,3-1 2 0,-3-3 3 0,2-3 4 16,-2-3 3-16,-2-4 21 0,-1 0 2 0,-1-4-2 15,-2-1 22-15,-5-4-6 0,0 3 1 0,-3-3 2 16,0 1-10-16,-3 1-10 0,-2 1-3 0,0 0 0 16,-3 1-13-16,0 3-4 0,-3 2-4 0,1 1 1 15,-3 0-5-15,-1 3-4 0,0 3-1 0,-2 3-1 16,3 2-3-16,-1 1 0 0,1 1 1 0,2 6-1 15,1 0 2-15,2 3 1 0,2-3 1 0,3 1 0 16,1 1 1-16,2 1 2 0,3-1 1 0,4-1 1 16,-1-3 2-16,2-3 2 0,1 1 0 0,0-8 1 15,2 2 2-15,-2-5 3 0,2-4 1 16,-3-2-1-16,1-1 4 0,-1-3 0 0,-2-2 0 16,-3-3 1-16,-1 1-2 0,-5-5-2 0,-2 1-3 15,-3 3 1-15,-2-5-5 0,-7-1-5 16,2 2-1-16,-4 2 0 0,-1 1-5 0,1 1-8 15,0 2-14-15,-1 4-7 0,-2 0-16 0,7 10-86 16,0-3-27-16,0 4-16 0,0 5-102 0,3 4 4 16,1-3-63-16</inkml:trace>
  <inkml:trace contextRef="#ctx0" brushRef="#br0" timeOffset="47331.519">29507 5422 1317 0,'-5'8'89'16,"1"3"34"-16,0-1-102 0,1 1 340 0,-1 2-312 15,3-1-20-15,-1 2-1 0,2-1 6 16,2 0-26-16,0-1 3 0,3-2 6 0,1 0-2 16,3-3 8-16,-1-3 8 0,4-1 1 0,0-3-1 15,1 0 11-15,1-5-1 0,1-2-3 0,0-3-1 16,-2-1-3-16,1-4-1 0,-3 0 1 0,-2-1 3 15,-1-1-4-15,-2 0-1 0,2 0-2 0,-3 3 3 16,-2-3-4-16,1 4-1 0,-3 1-4 0,2 2 1 16,-3 2-4-16,-1 4-3 0,1 4-1 15,0 0 0-15,0 0-6 0,-14 9-4 0,10 2 0 0,-3 2 0 16,3 3-6-16,-1 4 0 0,2 2-1 16,0 2-2-16,2 2-1 0,0 1-29 15,1-3-30-15,2 1-8 0,2 0-45 0,3-3-241 16,1-2 297-16,1-4-114 0,4-1 174 0</inkml:trace>
  <inkml:trace contextRef="#ctx0" brushRef="#br0" timeOffset="47570.534">29958 5186 1965 0,'12'-4'140'0,"4"2"-25"0,1 2-1 0,0 1-23 15,0 0-37-15,2 4 0 0,-1 1-32 16,-3 3-6-16,0 3-6 0,-3 2-2 0,-3 0-6 16,-6 2 1-16,0 0-1 0,-3 3-1 15,-3 0 0-15,-2 2-10 0,-2-1-6 0,0 1 2 16,-1-5-14-16,2 1-2 0,-1-2-1 0,2-3-1 16,1-1-1-16,3-3-21 0,0-4-8 0,1-4-3 15,0 0-23-15,7-1-57 0,-1-6-15 0,3-4-9 16,2-2-57-16,0-4-41 0,1 1 160 0,3-4-96 15,-1-2 202-15</inkml:trace>
  <inkml:trace contextRef="#ctx0" brushRef="#br0" timeOffset="47709.42">30241 5100 1258 0,'-2'-11'231'0,"-1"6"-46"0,1 3-19 16,-2 5-2-16,-1 4-60 0,0 6-25 0,-1 0-13 16,2 6-2-16,-1 0-32 0,2 1-13 0,0 5-3 15,3-2-2-15,0 1-14 0,7-6 0 16,1 3-1-16,1-2-2 0,1-3 0 0,4 0-48 15,1-4-25-15,1-4-6 0,2-1-62 0,-1-2 5 16,3-3-53-16</inkml:trace>
  <inkml:trace contextRef="#ctx0" brushRef="#br0" timeOffset="48048.257">30466 4627 1855 0,'10'19'15'0,"0"-2"-5"0,1 0 1 0,0-2 3 16,0 1-9-16,1-6 0 0,-3 1 2 0,3-4 0 16,-1 1 1-16,-1-6 1 0,2 1 1 0,-1-3 1 15,1 0 1-15,-2-5 4 0,1-4 2 0,-2-1 3 16,1-2 5-16,-4-2 14 0,0-3 0 0,-1 0-2 15,0-2 15-15,-4 2-11 0,2-4 6 0,-1 3 1 16,1 0-9-16,0 1 3 0,-1 2-1 0,0 3-1 16,-2 2 4-16,3 3-6 0,-3 7-4 15,0 0 0-15,0 0-9 0,0 0-11 0,-4 9-2 16,3 4 0-16,-3 3-12 0,3-1-1 0,-2 6 0 16,4 1-3-16,-1 1 0 0,5 2-76 0,0 1-49 15,1 1-27-15,-1 0-101 0,0 5 8 16,0 2-106-16</inkml:trace>
  <inkml:trace contextRef="#ctx0" brushRef="#br0" timeOffset="48235.867">30798 5117 2208 0,'3'12'23'0,"-1"1"-56"16,1 1-76-16,2 1-38 16,0 4-97-16,-2-6 8 0,0 5-116 0</inkml:trace>
  <inkml:trace contextRef="#ctx0" brushRef="#br0" timeOffset="48553.077">30806 5313 1799 0,'16'-6'99'0,"0"-3"-45"0,4 3-19 0,-2-3-11 15,2 3-3-15,-2 0-21 0,2 2-3 0,-1 0-8 16,-2 0-3-16,1 4-6 0,-2-1-24 16,0-2 5-16,-1 3 2 0,0 0-21 0,1 3 26 15,-1-2-3-15,1-1-3 0,1 4 29 0,0-2 2 16,3 3 5-16,-1-5 1 0,2 1 1 0,1 0 1 15,-1 2-1-15,1-2 2 0,-2-1-2 0,1 0 4 16,0 0 1-16,1 0 2 0,-1-1 4 0,-1 1 24 16,-2-1 2-16,2 1-3 0,-3-2 25 0,0 2-6 15,-1-1 4-15,1 1 5 0,-1 0-10 0,0 0-16 16,0-1-4-16,1-3 1 0,-1 3-17 0,2 0 1 16,0 0-25-16,0-2-20 0,-1 1-2 0,0-2-181 15,2 4 167-15,-3-3-70 0,2 0 118 16</inkml:trace>
  <inkml:trace contextRef="#ctx0" brushRef="#br0" timeOffset="48712.234">32057 5207 2106 0,'12'0'65'0,"0"0"12"16,0 0-38-16,-1 0-10 0,-2 1-8 0,0-1-2 15,0 0-14-15,-3 0-53 0,-1 0-96 0,-5 0 86 16,0 0 59-16,0 0-61 0</inkml:trace>
  <inkml:trace contextRef="#ctx0" brushRef="#br0" timeOffset="56690.877">22380 6435 749 0,'0'0'116'0,"0"0"-114"16,-1 0 101-16,0 0 69 0,0 1-92 0,-18 17 23 15,14-10-37-15,-1 4 12 0,-3 3 6 16,1 1-45-16,-1 2-5 0,-1 3-5 0,-2 2-3 15,0 1-5-15,1 0-4 0,-2 2-2 0,2-2 0 16,0 3-5-16,0-3 0 0,2-4-1 0,3-1-1 16,0 0 1-16,1-4-2 0,0-3 1 0,3-3-1 15,2-2-1-15,0-7 3 0,0 0 1 0,0 0-1 16,9-10 4-16,-1-1 4 0,-1-4 1 16,4-2 1-16,0-3 4 0,2-1 2 0,0-2 3 0,1-2 0 15,-1-1 2-15,1 2 6 0,0-4-2 16,-3 3 2-16,1 0 2 0,0 1-4 0,0 1-1 15,-1 2 3-15,0 1-7 0,-1 4-12 16,-1 0 5-16,1 3-1 0,-1 3-5 0,-3 0 0 0,2 2-1 16,-2 5-2-16,0-1-1 0,-2 4-1 15,-1 1-1-15,1 4 0 0,2 0-3 0,0 4-2 16,0 3-1-16,-1 2 1 0,3 3-3 0,0-1 0 16,1 4-2-16,0 2 2 0,-4 0-1 0,2 2 1 15,0-3-2-15,2 0 0 0,-3 0 0 0,0-3-90 16,2 2-54-16,-2-5-27 0,4-1-118 0,0-3 9 15,-2-2-118-15</inkml:trace>
  <inkml:trace contextRef="#ctx0" brushRef="#br0" timeOffset="56967.672">22445 6500 1542 0,'1'-5'184'16,"-1"5"-180"-16,0 0 89 0,0 0 21 0,12 7-17 16,-8 2 9-16,1 3-17 0,0 4-5 0,0 5-7 15,0 4-18-15,-3 5-7 0,2 3-3 0,-2 3 1 16,3 3-10-16,-1 3-4 0,-3 0-4 0,2 4-1 16,-1 2-6-16,2 0-3 0,-2 3 0 0,3-3-1 15,-2 1-3-15,0-1-4 0,5-2-1 16,-5-3 0-16,2-3-5 0,-1-10-1 0,1 1-2 15,0-5 1-15,-1-6-4 0,1-7-56 16,-3-1-64-16,4-8-34 0,2-1-94 0,3-6 8 0,-1-9-109 16</inkml:trace>
  <inkml:trace contextRef="#ctx0" brushRef="#br0" timeOffset="57723.055">24406 6243 1023 0,'-1'8'70'0,"-1"0"27"0,-2 5-68 0,0 0 207 15,-2 2-176-15,0 2-27 0,-2 7 5 0,0-2 15 16,-1 1-38-16,-1 3 0 0,0 2-8 0,0-3-1 16,1 0-2-16,0 0-1 0,2-3-1 0,-1-2 2 15,2-3-3-15,2-3-5 0,1-3-12 0,1-5-1 16,2-6-13-16,0 0-17 0,0 0 9 16,-3-9-1-16,5-1-14 0,1-3 27 0,0-3 8 15,1-2 1-15,1-3 34 0,0 3 14 0,0-4 0 16,0-2-1-16,1 2 14 0,-1-1-14 15,1 0 0-15,1 0 2 0,1 1-16 0,-1-2 4 16,2 3 1-16,1 0-2 0,-2 2 6 0,2 3 7 16,0 0 2-16,1 3 1 0,-1 2 9 0,0 4 1 15,-1 1-1-15,-1 4 2 0,0 1 0 0,-1 4-4 16,0 3-2-16,0 0 1 0,0 5-6 0,0 1-1 16,1 4-2-16,2 2-1 0,-2-1-4 0,2 1-6 15,0 2-2-15,-3-1 2 0,3-1-11 0,-2 1-1 16,-1-3-3-16,-2-1 2 0,1 2-4 0,-1-1-28 15,-2-4-28-15,0 2-10 0,1-4-44 0,-3 0-270 16,2-2 319-16,-3 1-116 0,0-1 174 0</inkml:trace>
  <inkml:trace contextRef="#ctx0" brushRef="#br0" timeOffset="57983.446">24444 6277 1460 0,'0'3'118'0,"2"4"6"16,-1 0 0-16,1 4-12 0,1 0-14 15,1 3 9-15,-1 1-15 0,3 5 1 0,1 1-15 0,-1 4-4 16,1 6-3-16,-1 0-16 0,5 6-3 16,-3 1 5-16,0 6-22 0,-1 2-1 0,0 3-4 15,2 2-1-15,-3-3-3 0,-1 3-4 0,-4-1 2 16,4 1-3-16,-3-3-5 0,3 1-4 15,-3-3 0-15,-1-4 0 0,1 1-5 0,1-7-1 16,-1-1-3-16,-1-7 2 0,2-2-3 0,-2-5-41 16,2-3-35-16,-1-9-13 0,-1-3-59 0,7-6 3 15,-1-6-61-15</inkml:trace>
  <inkml:trace contextRef="#ctx0" brushRef="#br0" timeOffset="58785.567">26797 6195 940 0,'-7'22'127'0,"-1"3"-125"0,2 1 69 0,0 0 110 16,-3 0-137-16,2 2 1 0,-3-2-21 15,3-2 5-15,1-2 5 0,-2-4-25 0,0-2 0 16,1-2-3-16,4-3 0 0,-1-2-1 0,0-6 0 16,4-3-1-16,0 0 1 0,0 0-1 0,0 0-1 15,8-12-1-15,-2 1 0 0,0-1 1 0,0-4 0 16,0-3 0-16,-1-1 2 0,5 1 1 0,-1 0 16 16,-2-3 1-16,-1 0-2 0,1 1 16 0,1 0-6 15,0-2 4-15,0 4 4 0,-2-1-9 0,2 1-1 16,-1 3-2-16,1 2-1 0,-1 1-2 0,-1 3 1 15,-1 3 0-15,1 2-1 0,-1 3 1 16,0 2-1-16,-1 2-1 0,-2 3 0 0,3 5-2 16,-2 2-6-16,0 1-2 0,1 3 2 0,0 3-8 15,0 2-1-15,-1 0-1 0,1-2-2 16,1 2-1-16,-1 0-22 0,1 0-40 0,-1-6-15 16,1-2-44-16,0 1 3 0,0 0-58 0</inkml:trace>
  <inkml:trace contextRef="#ctx0" brushRef="#br0" timeOffset="59033.557">26865 6240 1373 0,'-6'5'152'0,"2"3"-149"0,1 1 76 0,0 2 22 15,-1 1-21-15,2 4 12 0,1 3-11 0,1 2 8 16,0 1-3-16,0 3-12 0,1 3-3 15,1 2-3-15,2 3 3 0,0 0-6 0,2 6-12 16,0-2-5-16,1 5-2 0,1 1-15 0,1 0-6 16,-1-1-3-16,1 1 0 0,-1-1-8 0,0 1-3 15,-1-2-2-15,-1-2 2 0,-2-3-4 0,1-1-2 16,-2-1-1-16,0-3-3 0,0-4-1 0,-2-5-91 16,-1-2-73-16,1-4-72 0,-1-3-129 15,-2-7 10-15,-1-5-161 0</inkml:trace>
  <inkml:trace contextRef="#ctx0" brushRef="#br0" timeOffset="59762.183">29426 5835 1041 0,'-10'7'147'0,"1"4"-145"0,-1 2 87 16,0 2 123-16,-1 2-141 0,-2 0-12 0,0 3-24 15,-1-2 6-15,2 2 8 0,-4-1-32 0,4 0-2 16,-2-3-5-16,2 2-2 0,2-5-2 0,2 0-2 16,0-2 1-16,2-3-2 0,3 0-1 0,3-8-1 15,0 0 0-15,0 0-1 0,1-3-1 0,6-3-2 16,0-4-1-16,4-2 1 0,-1-4-3 16,2 0 2-16,3-1 2 0,0-2 2 0,-2-1 2 15,2 1 14-15,1 1 3 0,-2-1-1 16,1 4 15-16,-2 0-1 0,0 3 1 0,-4-1 2 15,1 7-3-15,-2 0-3 0,-2 2-3 0,0 4 0 16,-1 0-6-16,0 0-4 0,-3 4-3 0,2 3 1 16,0 3-7-16,-3-1-2 0,1 6-1 0,1-4-1 15,-1 4-3-15,1-2-32 0,-1 4-33 16,1-4-12-16,-2 0-50 0,2 1 4 0,-2-1-55 0</inkml:trace>
  <inkml:trace contextRef="#ctx0" brushRef="#br0" timeOffset="60030.6">29429 5908 1217 0,'-5'-1'85'0,"1"2"20"16,2 1-61-16,-2 2 120 0,2 2-61 0,-1 5-26 16,1 2 2-16,-1 1 13 0,1 5-36 0,-1 3 18 15,1 3-4-15,1 6-6 0,-1-2 16 0,2 6-15 16,0 3 4-16,2 0 8 0,0 4-22 0,2-2-8 15,1 2-5-15,0 1 1 0,-1 0-11 0,0 0-3 16,1 0-3-16,0 2-2 16,-1-1-4-16,-2 1-5 0,1-3-1 0,-1-2 2 0,-2 2-5 15,1-6-2-15,-1-3-1 0,0-3 0 16,-2-1 0-16,-1-5-4 0,1-2-14 0,-2-5-10 16,2 1-11-16,-2-6-180 0,0-1 191 0,3 0-56 15,1-2 77-15</inkml:trace>
  <inkml:trace contextRef="#ctx0" brushRef="#br0" timeOffset="72391.137">17644 6140 1314 0,'-4'3'89'0,"1"1"17"0,5-4-77 0,2 0 286 15,3-1-254-15,7-4-15 0,3 0 0 0,4-6 6 16,4-5-16-16,1-6-7 0,2 1-6 0,2-9-4 16,-1 3-5-16,-2-10-1 0,2 1-1 15,2-5 0-15,-4-3 0 0,-1-3-3 0,-1-3 0 16,0-1-2-16,-3-3-1 0,-1 2 0 0,-3 1 2 16,-6 4-1-16,-1 4 2 0,-5 2 2 0,-3 9 5 15,-3 7-2-15,-3 6 6 0,-4 3-8 16,-2 9-3-16,-3 7 6 0,-3 6-8 0,0 12-16 15,-1 6 3-15,0 13-2 0,0 6-5 0,6 11 1 16,-3 7 0-16,5 9 5 0,3 5-1 0,2 5 2 16,3 7 1-16,3 2 1 0,2-2 3 0,-4 2 1 15,3-6 1-15,-3 3 0 0,-1-2 3 0,-1-1 0 16,-6-7 1-16,-3-4 0 0,0-5 1 0,-4-4 3 16,1-5-1-16,-3-7 2 0,1-7 2 0,-2-8 17 15,0-5 0-15,-3-8-3 0,0-4 16 0,-1-7-4 16,-1-2 2-16,1-12 5 0,-1-6-8 0,-1-4-8 15,4-7-3-15,-1-5 0 0,0-6-9 0,3-4-5 16,1-7-4-16,4-2 0 0,2-3-6 16,5 2-4-16,1-2-2 0,4-1 0 15,5 4-5-15,5 5-4 0,3 4-18 0,6 5-10 0,2 3-13 16,5 6-134-16,1 3-107 0,3 6 122 16,2 1 176-16,5 4-174 0</inkml:trace>
  <inkml:trace contextRef="#ctx0" brushRef="#br0" timeOffset="72620.66">18426 5861 2008 0,'-17'26'29'16,"0"3"4"-16,1 5-1 0,0 4-2 0,-3 0-11 15,3 7 5-15,0 3-5 0,1 0-4 16,2 1-21-16,0 1-22 0,3-4-14 0,3-2 2 16,1-2-28-16</inkml:trace>
  <inkml:trace contextRef="#ctx0" brushRef="#br0" timeOffset="72850.346">18440 6066 1300 0,'5'-4'91'16,"2"2"12"-16,0 2-59 0,0 1 84 0,0 1-24 15,2 6-39-15,1 1 8 0,-2 5 8 0,0 3-49 16,-2 2-4-16,-1 3-7 0,1 4 1 0,-4 0-6 16,-2 1-2-16,-2 3-3 0,-3-6-1 15,2 1-3-15,-3-2-32 0,0-2-9 0,1-3 3 16,0-4-37-16,2-2-28 0,1-6-10 0,2-1-8 15,0-5-26-15,0 0-3 0,10-10-10 0,-4-3-7 16,5-4-4-16,-1 0 1 0,4-4-9 0</inkml:trace>
  <inkml:trace contextRef="#ctx0" brushRef="#br0" timeOffset="72988.959">18641 6083 493 0,'1'-21'29'0,"3"4"137"0,-4 2-114 16,2 1 107-16,-2 4-4 0,-1 4-14 0,1 6-27 15,0 0 6-15,-11 5-29 0,4 9-14 0,-5 1-5 16,0 7-3-16,-1 1-17 0,0 7-11 0,0 1-3 15,0 3 2-15,3 0-15 0,4-1-8 16,1-1-2-16,5-2-3 0,2-3-9 0,2-6-65 16,5-2-78-16,2-3-35 0,3-2-109 0,1-5 11 15,-1-4-127-15</inkml:trace>
  <inkml:trace contextRef="#ctx0" brushRef="#br0" timeOffset="73171.709">18777 5829 1181 0,'1'10'82'0,"1"2"31"0,2 4-68 0,0 3 107 15,-1 3-39-15,4 7-40 0,-3 5 3 0,1 6 4 16,2 5-47-16,-5 4-2 0,-2 4-7 0,-1 5-3 16,-4 0-1-16,-4 1-5 0,-2 4-28 0,-2-1-43 15,-3 2-25-15,-4-2 4 0,1 1-55 0</inkml:trace>
  <inkml:trace contextRef="#ctx0" brushRef="#br0" timeOffset="73891.43">17655 9818 662 0,'25'-2'360'0,"3"-1"-101"0,5-6-17 0,1-5 77 16,3-4-291-16,1-7-10 0,1-4 13 0,1-7 1 15,-1-2 7-15,1-4-4 0,-7-3 3 0,-4-3-7 16,-5-1 1-16,-1-4 5 0,-4 0-9 0,-8 0-3 16,-3-2-5-16,-5 2-1 15,-1 4-3-15,-6 4 9 0,-2 2-1 0,-3 9-1 0,-3 5 7 16,-3 6-9-16,-1 6 0 0,-1 11 2 0,-3 2-13 15,0 11-9-15,1 12-1 0,-2 7-3 16,3 8-8-16,1 13 1 0,2 7 0 0,2 14-1 0,0 0 2 16,1 7 3-16,3 6 1 0,4 6 0 15,-2 1 3-15,2-2 1 0,0-1 1 0,1-1 0 16,2 2 3-16,-3-5 0 0,0-1 0 0,0-7 2 16,-2-3-1-16,1-7 3 0,-1-1-1 0,-2-11 1 15,0-3 2-15,1-7 1 0,0-10 8 0,-1-5 1 16,2-8 6-16,-1-3 15 0,1-7-4 0,1-8-3 15,-2-3 15-15,1-7-17 0,1-4-2 0,0-9 1 16,2-6-20-16,0-6-5 0,3-6-3 0,1-3-1 16,3-3-5-16,3 2-2 0,2-2-2 0,5-3-7 15,-1 6-4-15,4 4-55 0,3 5-23 16,2 5-8-16,-1 3-70 0,6 2 4 16,3 1-51-16</inkml:trace>
  <inkml:trace contextRef="#ctx0" brushRef="#br0" timeOffset="74118.024">18719 9193 2241 0,'-26'20'25'0,"-1"5"1"0,2 6 1 0,-1 1 4 16,-1 2-18-16,0 11 0 0,2 0 5 0,2 3-6 15,-1 5-2-15,2 0-5 0,3 3-5 16,3-1-3-16,2 0-23 0,4-5-16 0,4 1-18 16,4-5-274-16,4-6 299 0,5-1-90 15,3-9 127-15</inkml:trace>
  <inkml:trace contextRef="#ctx0" brushRef="#br0" timeOffset="74361.204">18768 9535 1673 0,'10'5'118'0,"1"-1"-58"0,2 3-35 16,1-1 65-16,-2 3-36 0,2 3-26 0,-2 5 8 15,-2-2 13-15,0 7-35 0,-4 1-1 16,-3 1-5-16,-3 4-1 0,0-1-1 0,-3-1-34 15,-2-1-15-15,-1-1-1 0,-3-4-41 0,1-2-41 16,0-4-10-16,0-6-10 0,-1-4-40 0,4-3-32 16,0-3-6-16,4-8 27 0,1-1 198 0,1-8-130 15</inkml:trace>
  <inkml:trace contextRef="#ctx0" brushRef="#br0" timeOffset="74517.793">18902 9582 293 0,'5'-26'106'0,"4"5"-104"0,-5 4 121 15,1-3 29-15,-4 5-2 16,1 5 9-16,1 7-14 0,-3 3-4 0,0 0-2 0,-5 1-21 0,1 5-19 15,-2 6-7-15,0 6 0 0,-2-1-26 16,0 5-3-16,0 4-6 0,2 0-2 0,1 5-6 16,2 0-15-16,0 1-2 0,3-1 2 15,3 2-19-15,2-7-4 0,2 1-4 0,3-5-2 16,0-2-5-16,3-7-115 0,3-1-90 0,5-8 104 16,3-4 103-16,-1-9-100 0</inkml:trace>
  <inkml:trace contextRef="#ctx0" brushRef="#br0" timeOffset="74754.205">19206 9198 1622 0,'4'11'187'0,"3"2"-183"0,0 3 90 0,3 1 26 15,1 5-28-15,3 2 13 0,2 2-22 16,0 4-3-16,1 4-3 0,-2-1-25 0,-1 3-3 15,-1 3-6-15,-3 2 3 0,-2 1-7 0,-4 5-10 16,-1 0-5-16,-7 1 1 0,-2 5-15 0,-5-3-5 16,-4-1-24-16,-6-3-22 0,-1 0-19 0,-5-2-383 15,-3-2 401-15,3-3-112 0,-1-7 157 0</inkml:trace>
  <inkml:trace contextRef="#ctx0" brushRef="#br0" timeOffset="75684.694">11617 6875 719 0,'36'-22'431'0,"5"-7"-109"0,4-4-18 16,7-4 76-16,5-1-332 0,8-8-7 15,7-2 2-15,3-2-14 0,6-2-3 0,2-1-4 16,3 2-15-16,-2 2-2 0,0 1-1 0,-6 1 0 16,-4-1-1-16,-1 6-1 0,-5 1 0 0,-7 8-6 15,-6 4-1-15,-7 6-64 0,-9 4-22 0,-7 9-4 16,-3 6-76-16,-12 5 5 0,-8 9-54 0</inkml:trace>
  <inkml:trace contextRef="#ctx0" brushRef="#br0" timeOffset="75873.923">11930 6903 1853 0,'19'-5'72'0,"7"-2"6"0,6-3-1 0,4-2-10 15,4-4-12-15,10-5 7 0,3-4-17 0,7-4-10 16,4-5-11-16,6 1-2 0,1-4-13 0,2 0-2 16,2-4 0-16,152-55-543 15,-157 76 507-15,-5-9-161 0,-6-2 200 0</inkml:trace>
  <inkml:trace contextRef="#ctx0" brushRef="#br0" timeOffset="76263.482">13269 7111 1316 0,'22'7'73'16,"5"5"-28"-16,8 1 0 0,4 3 21 0,11-1-53 15,11 7-7-15,7 1 15 0,10 3-2 16,8 3 9-16,13-2 7 0,6 4-4 0,6-2 4 15,6 4-3-15,8 1 2 0,4 4 2 0,6 0-10 16,4 5-3-16,1 4-1 0,-2 3-11 0,4 1 0 16,-3-1 0-16,-6 2-3 0,-2-5 2 0,-5-2-44 15,-5-4-14-15,-6-3-1 0,-7-2-50 0,-8-3-112 16,-5-1 162-16,-8-5-81 0,-5 2 130 0</inkml:trace>
  <inkml:trace contextRef="#ctx0" brushRef="#br0" timeOffset="76520.856">16350 7851 1814 0,'5'14'127'0,"2"0"-80"0,3 7-24 0,0-2 65 15,2 4-40-15,5 6-8 0,-1-1 2 0,3 5 9 16,-2 1-12-16,-1 1 3 0,0 5-5 0,-2 1-2 16,-3 1 2-16,-5-1-9 0,-2 3 0 15,-8-4 1-15,-3 1-11 0,-7-3-5 0,-2-2-36 16,-5 0-23-16,-3-3-26 0,-12 1 3 0,-4-4-45 16</inkml:trace>
  <inkml:trace contextRef="#ctx1" brushRef="#br0">24160 15299 0</inkml:trace>
  <inkml:trace contextRef="#ctx0" brushRef="#br0" timeOffset="77369.745">20105 9735 1220 0,'-6'-3'204'0,"1"0"-201"0,2-2 123 16,-1 1 143-16,0-3-154 0,4 1-25 0,3-2-25 15,2-3-5-15,4 0-1 0,2 0-29 0,3-3-5 16,5-1-4-16,4 2-3 0,0-3-6 0,3 3-5 16,4 2-2-16,1 3 0 0,1 4-6 0,-2 0-2 15,-1 4 0-15,-1 6 1 0,0 6-1 0,-7-1 1 16,-2 2 1-16,-3 2-1 0,0 1 2 15,-2-4 0-15,1 2 2 0,-3-2 0 0,3-2 1 16,3-4 0-16,1 1 1 0,2-5 1 16,0-2 0-16,0-2-27 0,1-1-50 0,0-6-27 15,-1 3-54-15,-5 0 5 0,-1 2-77 0</inkml:trace>
  <inkml:trace contextRef="#ctx0" brushRef="#br0" timeOffset="77548.997">20245 10000 1947 0,'13'3'107'16,"7"-1"-32"-16,3-1-2 0,2 2-5 0,4-2-41 16,5 3-18-16,2-2-3 0,5-1-3 0,2-1-29 15,1 0-22-15,2 2-20 0,1-4 1 16,-2-1-38-16</inkml:trace>
  <inkml:trace contextRef="#ctx0" brushRef="#br0" timeOffset="78388.912">21656 9466 658 0,'-5'-14'397'0,"3"4"-109"0,-1 2-20 0,1 3 62 16,2 5-307-16,0 0 6 0,2 13-18 0,-2 5-4 16,0 1-4-16,0 9 0 0,2 4-4 0,-2 1 0 15,0 3 1-15,2-2-2 0,0 0 2 16,7 0 1-16,2-5 1 0,4-5 0 0,4-2 0 16,3-5 3-16,2-8 0 0,2-7 1 0,4-2 2 15,1-9 0-15,-2-5 1 0,2-7 0 0,-4-2 1 16,2-3 20-16,-5-4 4 0,-4 0-2 15,0 0 20-15,-9-2 1 0,-1 0 0 0,-4 2 5 16,0 1-4-16,-6-1-15 0,1 2-5 0,-1 3 1 16,-2-1-19-16,2 8-5 0,-1 0-2 0,-3 7-2 15,0 5-6-15,3 7-3 0,-3 3-1 0,1 8 0 16,-1 6-3-16,2 1 3 0,-1 2 0 0,3 6-1 16,1-3 4-16,1-1 5 0,4 1 1 0,4-2 1 15,3-1 3-15,1-5 6 0,2 0-1 16,2-5 3-16,2-2 4 0,2-3 4 0,0-5 0 15,1-1-1-15,-2-2 3 0,0-8-5 0,0 0 2 16,-3-2-2-16,-1-6-4 0,-3 1-3 16,-2-4-3-16,-4-4 0 0,-2-2-4 0,-4-2-5 0,-1-6-10 15,-3 1-4-15,-2 0-11 0,-3 0-77 16,-2 3-26-16,1 6-6 0,-3 3-92 0,-2 8 4 16,1 6-56-16</inkml:trace>
  <inkml:trace contextRef="#ctx0" brushRef="#br0" timeOffset="78647.125">22522 10080 1662 0,'26'18'118'0,"0"-7"-5"0,1-6 0 15,-1 1-26-15,0-4-4 0,-3-3 12 16,1-4-37-16,-8-4 16 0,0-4-6 0,-6-3-4 15,-4-3 13-15,-5 1-9 0,-2-4 1 0,-6-2 6 16,-3 1-15-16,-8 1-12 0,1-1-7 0,-4 6-1 16,2 2-17-16,-6 3-10 0,3 6-5 0,-6 3 0 15,0 3-13-15,2 6-12 0,-1 2-34 0,1 4-15 16,1 3-30-16,6 1 2 0,-3 1-42 0</inkml:trace>
  <inkml:trace contextRef="#ctx0" brushRef="#br0" timeOffset="80512.924">6053 11836 1084 0,'-62'-15'74'0,"9"3"50"15,6 4-88-15,3 1 222 0,7 0-164 0,11 4-28 16,5 2-16-16,12 1 1 0,4 4-35 0,11 2 5 16,9-1-3-16,12 2-3 0,8-1 4 0,12 3-4 15,7-2 3-15,15-2 3 0,8-1-4 0,13 0-3 16,7-3-3-16,13-2 1 0,9-1-4 0,9-5 5 15,12 2 0-15,10-5 1 0,6 0 4 16,11-1 0-16,8-1 2 0,7 0-1 0,5-1 0 16,9 0-3-16,3 0-1 0,11 5-1 15,1-3-4-15,3 1 0 0,5-1-1 0,5 2 0 16,-1 0-2-16,7 2-2 0,-2-2 0 0,4 1 1 16,0-1-2-16,3 2-1 0,-2-1 1 0,0 3-3 15,-1-3 3-15,-4 3-1 0,2 1 0 0,-13 2-1 16,0 0 1-16,-7 2 0 0,-7-1-1 15,-9-1 1-15,-5 2-1 0,-10 2 0 0,-9-1 1 0,-9-1 0 16,-9 2 0-16,-12-2 0 0,-7 1 0 16,-14 1 1-16,-5-1-1 0,-13-1-2 0,-6 0 3 15,-13 2 0-15,-8-2-1 0,-10 3-18 0,-4-3-33 16,-14 0-11-16,-8 0-35 0,-7 5 4 16,-8 0-48-16</inkml:trace>
  <inkml:trace contextRef="#ctx0" brushRef="#br0" timeOffset="96493.408">22387 3860 319 0,'-4'-13'104'0,"3"2"-6"0,-1 1-3 0,0 2 13 15,-2 0-17-15,4 8-14 0,0 0 11 0,0 0-15 16,-3 7-1-16,3 5 3 0,0 5-23 16,1 8-12-16,-1 2-4 0,0 10 3 0,1 4-16 0,1 8-4 15,0 3-3-15,-2 5-1 0,0 1-4 16,0 2-3-16,0 2-1 0,0-1 0 0,0 0-4 15,0-6-2-15,-2 0-1 0,2-6-3 16,0 0-4-16,0-8-47 0,2-3-13 0,-2-3-1 16,1-8-54-16,0-2 3 0,-1-4-36 0</inkml:trace>
  <inkml:trace contextRef="#ctx0" brushRef="#br0" timeOffset="96720.965">22219 4570 740 0,'0'0'54'0,"0"0"20"0,1 2-64 16,13 20 80-16,-10-11-28 0,4 6-18 0,-1 2 12 15,2 4 12-15,0 3-20 0,0 1 14 16,0 3-7-16,1-2 2 0,-1 1 14 0,2-2-3 16,0 1-4-16,1-4-1 0,2-5-6 0,1-3-9 15,1-3-1-15,-2-4-1 0,6-5-10 0,-1-4-12 16,0-4-5-16,0-7 2 0,1-6-15 0,-3-5-22 15,1-4-34-15,1-5-17 0,-1-5-41 0,2-2 4 16,0-1-51-16</inkml:trace>
  <inkml:trace contextRef="#ctx0" brushRef="#br0" timeOffset="97845.809">22221 3176 1157 0,'0'0'79'0,"0"0"4"15,0-1-61-15,4-21 241 0,1 11-226 0,0-7-14 16,2 1 2-16,3-9 8 0,0 0-17 0,2-2-2 16,-1-5-9-16,3-2 0 0,0 1-2 0,-2-1-1 15,-1-1 2-15,0 5-1 0,-1-2 0 0,-3 3 1 16,1 2 2-16,-3 6 3 0,-2-2 1 0,0 7 21 15,-2 4-3-15,0 4-3 0,-1 9 19 0,0 0-11 16,0 0 6-16,0 5 2 0,2 7-13 0,1 3-1 16,1 5-5-16,2 6 3 0,0 3-5 0,2 5-3 15,2 1 0-15,-2 6-1 0,1 2-4 16,-1 4 2-16,0 0-1 0,-4 1 1 0,1-2 1 16,-5-4-2-16,0-2-1 0,-7-1 1 0,0 0-3 15,-4-8-3-15,-3 1 0 0,-3-4-1 16,-2-3-3-16,0-3-28 0,-3-3-14 0,-1-4-1 0,0-4-35 15,-1-9-91-15,0-2-48 0,3-6-20 16,1-5-109-16,4-4 5 0,1-5-81 0</inkml:trace>
  <inkml:trace contextRef="#ctx0" brushRef="#br0" timeOffset="98004.202">22320 2364 1443 0,'7'-1'142'16,"1"1"-16"-16,-1 0 0 0,2-1 3 0,-1 2-62 16,0 4-14-16,0-4 5 0,1-1-19 0,-2 4-22 15,1-1-21-15,-1 0-29 0,-1-2 2 0,-1 3-23 16</inkml:trace>
  <inkml:trace contextRef="#ctx0" brushRef="#br0" timeOffset="98172.873">22535 2839 1488 0,'0'0'119'0,"0"0"-116"16,0 0 17-16,0 0 18 0,8-5-25 0,1-2-1 15,1-3-181-15,2-2 167 0,5 0-33 0,1-3 36 16</inkml:trace>
  <inkml:trace contextRef="#ctx0" brushRef="#br0" timeOffset="98328.521">22621 2876 1229 0,'-5'10'151'0,"1"-4"-148"0,2 3 89 0,-1-4 51 0,3 0-61 15,0 0 0-15,4-3-38 0,0 1 12 0,3-3 0 16,-1-1-43-16,3-2-4 0,3-1-17 15,-2-7-20-15,1 1-12 0,3-3 2 0,1-2-27 16</inkml:trace>
  <inkml:trace contextRef="#ctx0" brushRef="#br0" timeOffset="98509.594">22841 2511 1131 0,'0'5'157'0,"0"0"-153"0,0 1 104 15,0 2 38-15,0 2-51 0,1 1 4 0,0 2-40 16,0 3 16-16,2 2-5 0,-1-1-41 0,-1 0-5 16,2 0-3-16,-1 1 2 0,1-1-4 0,1-4-19 15,0 2-45-15,1-1-19 0,2-3-42 0,-1 1 4 16,1-1-53-16</inkml:trace>
  <inkml:trace contextRef="#ctx0" brushRef="#br0" timeOffset="98724.681">23111 2686 1330 0,'18'-9'105'0,"1"-3"-2"15,-1 1 0-15,2 0-44 0,2-1 1 16,-1 0 24-16,1-4-62 0,1 2-4 0,1 2-13 15,0-2-20-15,0 0-6 0,-3 2-266 0,2-1 267 16,-6 0-66-16,-1 2 88 0</inkml:trace>
  <inkml:trace contextRef="#ctx0" brushRef="#br0" timeOffset="98915.929">23450 2417 1144 0,'1'4'140'0,"3"0"-8"0,-2-2-1 0,2 3-40 16,0 1 0-16,1 2 16 0,0-1-55 0,0 3 4 16,1 0-10-16,-1 2-5 0,2 3 3 0,-2 1-15 15,-1 0 1-15,-2 1 1 0,-1 2-17 16,-1-2-3-16,-2 2-7 0,0-2-9 0,-5 2-7 16,1-5-98-16,-2 0-44 0,-2-2-13 15,1-1-124-15,-1-2 7 0,0 2-92 0</inkml:trace>
  <inkml:trace contextRef="#ctx0" brushRef="#br0" timeOffset="99174.726">23660 2128 1333 0,'8'14'124'0,"0"7"4"0,-1 0-1 0,2-1-28 16,2 7-16-16,-2 0 16 0,-2 4-39 0,3 4-10 15,-1 3-16-15,0 5-4 0,-1-1-12 0,-1 4-5 16,-2-1-1-16,-1-3-1 0,0 0-6 0,-3-3-9 16,0-2-29-16,-1-4-5 0,-2-5-27 0,-1-3-108 15,-1-2-38-15,1-4-11 0,-1-3-133 0,1-5 4 16,0-2-67-16</inkml:trace>
  <inkml:trace contextRef="#ctx0" brushRef="#br0" timeOffset="99418.754">23707 2232 556 0,'0'-17'38'0,"1"2"111"0,0 5-82 0,3-3 123 0,0 3-24 15,0 1-37-15,3 2 2 0,1 0 4 16,2 3-47-16,0-1 2 0,2 1-5 0,1 3 1 15,0 1-3-15,0-1-2 0,1 1-3 0,1 2 1 16,-1 1-7-16,-2 3-6 0,0-2-5 0,-2 3 0 16,-1-2-11-16,-4 2-10 0,-1 4-4 0,-3-3 2 15,-1 3-14-15,-4 0-5 0,-3 1-4 0,-3 2 0 16,-2-1-7-16,-5 2-16 0,0 0-24 0,-3 1-6 16,2-1-29-16,-3-1-150 15,2 0 182-15,7 0-68 0,1-2 103 0</inkml:trace>
  <inkml:trace contextRef="#ctx0" brushRef="#br0" timeOffset="102136.937">20595 3787 271 0,'0'0'91'0,"0"0"6"0,0 0 0 0,0 0-8 15,0 0 13-15,0 0-1 0,0 0-8 16,0 0 7-16,0 0-4 0,0 0 0 0,-5 6 1 15,8 5-15-15,3 5-4 0,-5 4 5 16,4 3-23-16,0 7-21 0,-1 1-5 0,1 7-1 16,0 5-23-16,1 0-2 0,-3 2-3 0,4 2-2 15,-3 1-1-15,-1-1-13 0,1-2-36 0,-3-3-23 16,0-1-33-16,0-4 3 0,2-2-51 0</inkml:trace>
  <inkml:trace contextRef="#ctx0" brushRef="#br0" timeOffset="102326.081">20485 4451 1085 0,'8'5'92'0,"-2"1"-2"0,0-1 0 0,4 2-10 0,-1-1-12 16,3 0-30-16,1 3 1 0,2-3-7 15,0 0-13-15,4 1-4 0,0-1-7 0,0-1-3 16,1 0 1-16,-1-4 0 0,1 0-2 0,0-1-53 15,-2-1-86-15,0-4 78 0,0-1 58 0,-3-2-56 16</inkml:trace>
  <inkml:trace contextRef="#ctx0" brushRef="#br0" timeOffset="102568.655">20721 3142 1245 0,'-4'-11'87'0,"3"1"16"0,0 8-62 0,1 2 99 16,0 0-45-16,-8 5-43 0,5 9 9 0,-3 7 16 16,-2 6-57-16,-2 3-4 0,-1 8-4 0,-2 1-2 15,-2 5-3-15,0-1-4 0,0-1-12 0,3-3-13 16,1 1-12-16,1-7-205 0,2-3 216 0,8-8-61 15,0-7 86-15</inkml:trace>
  <inkml:trace contextRef="#ctx0" brushRef="#br0" timeOffset="102782.938">20547 3285 965 0,'-7'0'139'0,"4"5"-136"0,4-2 89 16,-1 4 17-16,0-2-22 0,0 3 20 0,2 3-3 15,0 0-3-15,2 0-7 0,1 2-7 0,-2 0-2 16,4 2-1-16,1 1 9 0,5-1-11 0,3 1-17 16,1 0-8-16,1-1 0 0,2 0-23 0,2 0-10 15,1-3-5-15,0 1-1 0,-2 1-12 0,0-2-78 16,-1 2-58-16,-4-1-44 0,0 0-106 0,-6-1 8 16,-5-2-127-16</inkml:trace>
  <inkml:trace contextRef="#ctx0" brushRef="#br0" timeOffset="142782.031">29371 3889 668 0,'-9'20'85'16,"1"4"-83"-16,3 5 35 0,-4 0 66 0,3 9-83 15,0-1-3-15,2 7-7 0,0 1 1 0,-1-1-1 16,0-2-8-16,3 0-7 0,-2-3-21 0,-3-2-9 16,3-2-20-16,-2-5 2 0,1-2-28 15</inkml:trace>
  <inkml:trace contextRef="#ctx0" brushRef="#br0" timeOffset="142961.166">29215 4473 643 0,'0'12'78'0,"5"-1"-76"0,0-3 34 16,1 3 14-16,6-4-6 0,-3 1-16 0,10-5-11 15,-1-1-8-15,3-4-21 0,3 0-19 0,-1-4 2 16,4-3-20-16</inkml:trace>
  <inkml:trace contextRef="#ctx0" brushRef="#br0" timeOffset="143450.446">27262 3973 1483 0,'-14'21'81'0,"-1"6"-14"0,4 8-1 15,-5-1-16-15,1 7-13 0,0 1-9 0,-2 5-14 16,-1 4-3-16,-1-2-4 0,-1 1-2 0,-2-3-3 16,1-1-13-16,0-2-17 0,-1-5-6 15,2-2-24-15,1-6-121 0,1-4 149 0,3-4-58 16,1-3 89-16</inkml:trace>
  <inkml:trace contextRef="#ctx0" brushRef="#br0" timeOffset="143609.539">26902 4469 618 0,'-4'9'73'0,"2"2"-72"0,-1 3 39 0,1 2 25 15,0 0-24-15,0 2-2 0,2 2-6 0,0 1 5 16,3-1 2-16,2-1-7 0,2-1 3 0,2-1-2 15,3-2-2-15,3-2 2 0,5-4-14 16,-1-2 1-16,7-3-3 0,1-4-15 0,2 0-143 16,2-7 133-16,3-6-30 0,-2-2 38 0</inkml:trace>
  <inkml:trace contextRef="#ctx0" brushRef="#br0" timeOffset="166190.359">18091 12486 581 0,'2'-22'322'16,"1"1"-63"-16,-1 7-14 0,0-4 55 0,1 6-210 16,-2 3-15-16,0 4 14 0,-1 5-13 15,0 0-7-15,3 14-5 0,-4 3-16 0,1 10-13 16,-2 8-4-16,-1 9 3 0,0 7-16 0,0 11-7 16,-4 4-3-16,1 10 1 0,1 5-6 0,-1-1 0 15,0 0 1-15,0 1-5 0,2 1 1 0,2-7-29 16,2-1-28-16,0-10-11 0,0-2-45 0,3-5 3 15,3-4-49-15</inkml:trace>
  <inkml:trace contextRef="#ctx0" brushRef="#br0" timeOffset="166397.929">17686 13247 1588 0,'5'-8'182'15,"6"-5"-179"-15,-1-1 71 0,2-1 110 0,5 0-103 16,2 3-48-16,1-6-18 0,2 2 7 0,3 4 5 16,0-4-22-16,1 5 0 0,0-1-4 0,3 3-1 15,-1 1 0-15,4 2-13 0,1 3-27 0,3 1-10 16,1 2-27-16,1 5-160 0,4 3 199 0,0 2-77 16,2 1 116-16</inkml:trace>
  <inkml:trace contextRef="#ctx0" brushRef="#br0" timeOffset="166680.629">18515 13252 1169 0,'-11'31'146'0,"-1"4"-143"0,4 0 85 16,1 3 75-16,1 0-59 0,1 1-29 0,1-2-12 15,4-1 8-15,6-3 10 0,2-3-21 0,-1-8-5 16,4-3-9-16,5-3 1 0,3-6-11 0,2-7-8 15,0-1 1-15,2-4 1 0,-1-5-8 0,2-5 19 16,-2-2-2-16,-4-6 0 0,1 2 20 0,-6-8-7 16,-1 1 4-16,-6-3 0 0,-3-4-7 0,-4 3-6 15,-4-2-2-15,-3-1 0 16,-5 3-8-16,-3 2-10 0,0 3-2 0,-4 4 0 16,1 6-12-16,-4 4-10 0,3 4-16 0,-1 6-4 15,1 5-18-15,-1 6-67 0,4 5-38 0,-1 2-26 16,5 4-90-16,9 4 6 0,2-1-71 0</inkml:trace>
  <inkml:trace contextRef="#ctx0" brushRef="#br0" timeOffset="167077.239">19624 13028 1587 0,'-11'-1'69'0,"0"3"-3"16,1 3-1-16,-1 1 9 0,-3 5-27 0,3 6-9 15,1 6 11-15,-1 0-10 0,1 8-5 0,1 2-1 16,-1 6-15-16,2 1-3 0,5 5-2 0,1-2 0 16,2 1-5-16,5-1 0 0,0-4-7 15,5-1 1-15,6-5-3 0,1-6-7 0,3-2-12 16,1-9 0-16,1-1-16 0,3-11-66 15,1-3-50-15,1-6-19 0,-2-10-95 0,1-8 3 0,-3-3-79 16</inkml:trace>
  <inkml:trace contextRef="#ctx0" brushRef="#br0" timeOffset="167742.239">19866 12507 821 0,'0'-17'168'0,"1"5"-10"0,-1 5-1 0,0 7-18 16,0 0-15-16,3 5 3 0,-2 9-30 0,0 7-23 15,3 7-10-15,-2 8 3 0,0 2-31 0,1 8-11 16,1 3-5-16,0 8-1 0,-1 3-12 0,1 2 2 16,-1 2 2-16,-1 3-2 0,0 0 3 15,1-3-1-15,-3-3-1 0,2-1 2 16,0-4-3-16,-1-4-1 0,1-4-2 0,1-6 0 16,0-2-2-16,-1-9-3 0,3-6 0 0,-4-6 0 15,1-5-4-15,3-7-5 0,-3-7 0 0,1-6 0 16,2-5-5-16,-1-7 3 0,0-4 0 0,3-9-1 15,0-3 4-15,2-3 5 0,0-4-1 0,-1 2 1 16,1-5 3-16,1 7 3 0,-3-1 0 0,4 4 0 16,-2 4 2-16,1 4-2 0,-2 3 1 0,-1 5 1 15,2 6-1-15,0 7 6 0,1 4 1 0,-3 7-2 16,0 4 7-16,-1 6-6 0,0 7 0 0,0 3 5 16,-1 4-10-16,0 3-1 0,0 3-2 15,1 2-1-15,0 0-2 0,2-2-1 0,0 0-6 16,2-1-5-16,2-3-5 0,1-6-31 0,0-3 2 15,1-6 6-15,1-4-32 0,0-5 25 16,-1-4-7-16,1-6-4 0,0-5 29 0,-1-5 1 16,-2-3 9-16,0-5 1 0,-1-2 3 0,-2-2 9 15,0-2 2-15,-4-4 1 0,-1 3 9 0,1-1 9 16,-3 2 6-16,-2 1-1 0,0 3 11 0,-2 2 3 16,0 5 0-16,-1 4 4 0,1 0 1 0,2 11 0 15,0 0-2-15,-12 5-1 0,8 5-2 0,-1 7-3 16,1 2-1-16,2 4 0 0,-1 4-5 0,3-2-8 15,2 2-1-15,1 1 0 0,2-3-9 0,3-2-2 16,3-2-2-16,1-5 0 0,0-2-3 0,3-5 2 16,-1-3 2-16,3-5 0 0,0-2 4 15,-2-5 12-15,1-4 2 0,-2-4-1 0,1-2 14 16,-2-5 2-16,-1 0 0 0,-2-3 2 0,-1 0 0 16,-4-3-4-16,-4 0-1 0,0 1-1 15,-3 3-6-15,-5-3-6 0,-1 2 1 0,-3 6-2 16,-1-5-6-16,1 7-2 0,-3 4-3 0,-1 6 0 15,0 0-3-15,-1 6-6 0,-1 5-3 0,1 3-1 16,-1 7-8-16,-2 4-24 0,3 2-9 0,3 3-3 16,2 3-27-16,3-1-77 0,2 4-53 0,6-4-26 15,4 1-99-15,2-2 6 0,4-4-89 0</inkml:trace>
  <inkml:trace contextRef="#ctx0" brushRef="#br0" timeOffset="168071.114">20756 13125 1484 0,'-12'8'86'0,"3"4"-8"0,-3 2 0 0,3 0-12 16,-4 2-29-16,3 5-1 0,0 3-13 0,2 4-5 16,2-1-6-16,1 3-3 0,2-3-2 0,3 3 10 15,3-3-1-15,3-2-1 0,3-2 11 0,3-3-1 16,1-2-10-16,4-5 5 0,2-2-7 0,1-8 1 15,1 0 0-15,1-6-1 0,2-4 5 0,-1-5 23 16,2-2 1-16,-2-6-3 0,-3 1 24 16,-4-7-3-16,-1-1 5 0,-4 1 4 15,-3 1-7-15,-4-2-10 0,-4 0-5 0,-5 3 1 0,-2 1-14 16,1 1-7-16,-5-1-5 0,-5 5 1 0,-2 2-11 16,-4 3-3-16,0 4-6 0,-3 6-2 15,-1 3-6-15,-2 6-29 0,-2 5-4 0,1 8 0 16,-1-1-31-16,3 6-29 0,2 2-27 0,8-2-14 15,1 1-39-15,9 0 4 0,4-2-41 0</inkml:trace>
  <inkml:trace contextRef="#ctx0" brushRef="#br0" timeOffset="168614.477">21307 13022 1702 0,'-15'3'86'0,"-2"6"-9"0,-2 2-1 0,0 1-1 0,-2 1-34 16,0 4-5-16,-1 0 0 0,-1 3-1 16,2-1-8-16,2-2-2 0,4 1-1 0,7 1 0 15,2-3-1-15,6-1 0 0,5-1-1 0,6 0-2 16,3-2-3-16,7 3 1 0,-1-5-5 0,1 4-3 16,2-2-1-16,2 0 1 0,-3 3-4 0,0 0-1 15,-1 1 1-15,-1 2-1 0,-3 2-1 0,-3 0 0 16,-3 1-1-16,-5 1 1 0,-2 0-2 0,-3-3-2 15,-4 3 0-15,-5-1 0 0,-2-1-1 0,-5-2 1 16,0 0 2-16,-3-2-1 0,-1-2 4 0,1-1-1 16,-4-6 1-16,1 1 1 0,0-2-1 0,0-5-1 15,2-1 0-15,3 0-1 0,0 0-1 0,1-5-2 16,3 1-1-16,2-2-1 0,3 0-4 0,3-1-2 0,0-2-1 16,4-3 0-16,4 0-3 0,2-1 3 0,3-1-1 15,3 0 1-15,2-3 2 0,2 0 1 16,3-1 0-16,2-2 0 0,2 0 1 0,2-2 1 15,3-1 1-15,0-3 0 0,2 1 1 0,-1-1 6 0,0 0 2 16,0-1 0-16,0 0 6 0,-5 2 0 0,1 2 1 16,-5 1 1-16,-3-2-1 0,-6 6 0 0,1-1-1 15,-4 7 1-15,-2-1-1 0,-4 4 3 0,-2 1 0 16,-1 3-1-16,-5 5 3 0,1 0-4 0,-4 5 3 16,-4 3 3-16,2 5-5 0,-3 2 4 0,1 1-2 15,-1 5-1-15,2 2 4 0,1 6-2 0,1-5-2 16,2 9-1-16,1-5-3 0,2 1-5 0,3 5 0 15,2-1 2-15,1-3-7 0,2-2-1 0,1-2-2 16,5-3-1-16,-1-3-2 0,2-4-9 0,3-3-15 0,1-5-10 16,1 0-16-16,4-8-170 0,3-8 196 15,5-4-66-15,1-2 96 0</inkml:trace>
  <inkml:trace contextRef="#ctx0" brushRef="#br0" timeOffset="169192.362">22301 12723 1778 0,'-2'-6'59'0,"3"-2"-6"16,0 5-1-16,2 0 12 0,2 1-20 0,2 8-8 16,2 5 14-16,3 4-9 0,1 7-4 0,0 9 5 15,3 4-14-15,0 4 0 0,1 7-5 0,2 3-2 16,-1 2-2-16,0-3-7 0,-1 4 1 0,0-3 0 16,1 0-8-16,-4-7 0 0,0-1-1 0,-3-5 0 15,0-3 0-15,-1-1 3 0,-4-4 0 0,-1-4 0 16,-1-4 4-16,-2-3 2 0,-2-5-1 0,-3-4 0 15,-4-3 2-15,1-5-5 0,-4-7-1 0,-2-2 2 16,-5-4-7-16,-3-2 1 0,-2-4 0 0,-4-5 0 16,-4-2 2-16,1 2 3 0,-3-5 1 0,0 2-1 15,1 4 4-15,0-1 9 0,2 4 4 0,4 6-1 0,1 3 10 16,2 2 1-16,3 8-1 0,1 1 2 16,2 6-2-16,0 5-13 0,6 4-2 0,0 8 1 0,-1 1-15 15,4 8-3-15,0 0-3 0,4 7 0 0,1 1-6 16,4 2-29-16,-2 0-39 0,2-3-31 0,8 1-50 15,2-2 5-15,2 0-70 0</inkml:trace>
  <inkml:trace contextRef="#ctx0" brushRef="#br0" timeOffset="172597.02">23473 13202 1489 0,'18'-6'102'0,"4"1"-22"15,5 3-81-15,4-1 332 0,5 0-336 0,6 2 1 16,2 1 1-16,5 0 0 0,1 1 3 0,3 2 6 15,-3-2 0-15,0 3-2 0,-3-1 5 0,0 1-3 16,-1 3-14-16,-1-3-23 0,-1 0-16 0,-4 2 2 16,-1 3-29-16</inkml:trace>
  <inkml:trace contextRef="#ctx0" brushRef="#br0" timeOffset="172778.02">23820 13379 1789 0,'-12'0'152'16,"4"3"-148"-16,6-2 11 0,-2 3 30 0,5-3-4 15,4 3-47-15,5-1 3 0,3 1 0 0,0 0 1 16,3-2 2-16,3 3 1 0,-1-2 0 0,3-1 0 16,1 1-1-16,1 0 0 0,0-3-1 15</inkml:trace>
  <inkml:trace contextRef="#ctx0" brushRef="#br0" timeOffset="173046.943">24171 12977 2291 0,'1'-5'32'0,"2"4"-20"0,6 2 0 0,1 4 9 15,4-1-34-15,4 5-7 0,-1 2 9 0,4 2 13 16,3 3 11-16,-1 3-1 0,-1 0 19 0,-1 4-1 15,0 1 1-15,-1 4 4 0,0 0-2 0,-2 2-7 16,-2 0-5-16,-1 5-3 0,-4-2-8 0,-3 2 0 16,-2-2 0-16,-6 2 1 0,-3-3 1 15,-6-3 0-15,-4 1-1 0,-5-4 1 16,-3 1 1-16,-3-7-4 0,-2-1-1 0,-1-1-5 16,1-6-3-16,-1-1-81 0,1-1-50 0,4-6-33 15,4-1-109-15,3-3 8 0,4-5-108 0</inkml:trace>
  <inkml:trace contextRef="#ctx0" brushRef="#br0" timeOffset="175689.716">25840 12640 610 0,'-1'-27'355'0,"-1"0"-86"0,0 2-16 0,-2 3 55 16,-2 0-254-16,-1 5-2 0,-2 1-8 0,-2 5-14 16,-1 4-3-16,-4 6 1 0,-2 1-16 0,-2 10 2 15,0 4-2-15,-1 8-3 0,-4 5 4 0,1 10-2 16,1 2-1-16,0 11 0 0,0 2-4 0,4 4 0 15,-2 2-1-15,2 3 1 0,4-2-2 0,5-6-1 16,2 1-1-16,5-5 1 0,3-3-1 16,7-5 2-16,2-5 0 0,6-3-1 0,4-3 3 15,2-3 1-15,2-6 1 0,4-8 0 16,2-1 2-16,1-6 0 0,3-6 2 0,0-6-1 16,3-6 3-16,-1-1-3 0,1-8 2 0,-1-1 0 15,-2-3-2-15,-1-1 1 0,-2-3-1 0,-3-2-1 16,-2-1 1-16,-3 0 1 0,-2-1-2 0,-3 1 1 15,-5-1 0-15,-2 2 2 0,-1 4 4 0,-4 5 0 16,-4-2 3-16,-2 5 0 0,-6 4 0 0,0 4 1 16,1 1-1-16,-5 5-4 0,-2 1-4 15,-1 3 0-15,0 1-6 0,2 4-2 0,-2 1-2 16,3 0 0-16,1 2-2 0,1 2-2 0,3-3-2 16,4 2 0-16,1 2-2 0,1-2 1 0,3-1 0 15,3 2-2-15,2-2 3 0,3-1 1 16,-1 2 0-16,2-3 0 0,1 1 2 0,4-1 0 15,-1 1 0-15,-1-4 0 0,-1 3 0 0,-1 0 1 16,-1 0 0-16,0 3 0 0,2-3 0 0,-8 2 0 16,4 2 0-16,1-2 0 0,-1 4-1 0,-3 1 0 15,2 4 0-15,0-2-1 0,-1 6 1 0,3-3 0 16,-2 3 0-16,0 0 0 0,1-3 0 0,2 0 1 16,2 0 0-16,-1 1-1 0,2-6 0 0,0 0 2 15,1-1-1-15,1 1 1 0,0-3 1 16,2-4 1-16,-1-1 0 0,1-1 1 0,-1-3 1 15,2-5-1-15,-3 0 3 0,1-4 0 16,0-2 0-16,-1-3 1 0,-2 1 1 0,0-5 0 16,0 2 1-16,-4-5 2 0,-2-1-2 0,-2 0 1 15,-5-1 1-15,-2-1 3 0,0 2 1 0,-2-3 0 16,-3 3 3-16,-4 1-1 0,3 3-1 0,-5 2 1 16,1 2-3-16,0 5-3 0,-1 1-4 0,0 4 0 15,0 2-5-15,1 2-3 0,0 0-1 16,3 4-1-16,1 3-2 0,0-2 0 0,2 2 0 15,0 0-1-15,2 1 1 0,0 2 1 0,1 0 0 16,1 2 0-16,0-1 0 0,1 1-1 0,2 1 2 16,-1 1 0-16,2 1-1 0,1 0 1 15,0-1-1-15,0-2 1 0,1 4 0 0,3-4 0 16,-2 1-1-16,3-1 1 0,0-1 0 0,0-2 2 16,3-2 0-16,2 1 0 0,-1-5 1 0,-1-1 3 15,1-1 0-15,-2-2 1 0,2-4 0 0,-1-3 5 16,-2 2 2-16,2-5-1 0,-1 0 5 0,-2-5 0 15,1-2 2-15,-2 0 2 0,-2-3 0 0,-2-2 2 16,-3-2 2-16,-2-1 0 0,-3 1 2 0,-2-2-1 16,-1 2-2-16,-2 3 1 0,-2 1-3 15,-2 4-7-15,1 3-4 0,-3 3 0 0,0 1-9 16,-2 6-2-16,-5 0-3 0,2 4-1 16,-1 1-3-16,2 5-9 0,-3-2-16 0,5 5-2 15,1 0-18-15,3 3-64 0,2 0-21 0,4 0-6 16,-1 2-75-16,6 1-148 0,1 1 261 0,3-4-123 15,3 0 229-15</inkml:trace>
  <inkml:trace contextRef="#ctx0" brushRef="#br0" timeOffset="176204.485">27172 12807 1972 0,'-11'0'37'0,"-1"0"-13"0,-2 1-1 16,-1 3 2-16,-1 2-22 0,0 1-3 15,-2 3 0-15,1 1 5 0,-1 3 4 0,2 1-2 16,2-2 7-16,2 2-4 0,4 2-2 0,3-3 4 15,4 1-8-15,1 1-2 0,5-3-2 0,3 2 0 16,3-1-4-16,2 2 3 0,1-3 1 0,2 2 0 16,-1 1 2-16,1-3 7 0,0 3 2 0,-2-3 2 15,-1 2 6-15,-3-3 4 0,-3-3 0 0,-3 2 3 16,-1-2 4-16,-4-1 1 0,-3 0-2 16,-2-2-1-16,-4 0 0 0,-4-1-7 15,2 2 0-15,-6-5-1 0,0-1-9 0,0 0-3 0,-1-2-5 16,1-2-3-16,0-1-7 0,5-3-74 15,-1 0-21-15,3-2-2 0,4 1-84 0,1-8 4 16,2 0-57-16</inkml:trace>
  <inkml:trace contextRef="#ctx0" brushRef="#br0" timeOffset="176523.322">27499 12754 1747 0,'8'-3'139'0,"-3"2"-32"0,-2 1 1 0,-3 0-13 15,0 0-49-15,0 0-6 0,0 0-18 0,-7 13-5 16,-2-4-5-16,-1 2 0 0,-2 1-8 16,1 0 1-16,-1 0-1 0,0 3 1 15,3-1-1-15,0 2-1 0,4-4-2 0,1 3 2 16,3-3-3-16,2 2-1 0,3-1 1 0,3 1-1 16,2-3 1-16,2 0 9 0,3 0 1 0,1 0-1 15,1 2 10-15,2-2 8 0,2-1 0 0,-2-2 2 16,2 2 5-16,-3-1-9 0,-2-1 3 0,0 2 2 15,-4-4-10-15,-5 1 1 0,-1 0-2 16,-2 2-1-16,-3-2 0 0,-5 4-3 0,-3 0-2 16,-5-5 1-16,-1 3-5 0,-2 0-4 0,-2 1-4 15,-2-3-6-15,1-2-8 0,1 0-85 0,3 0-36 16,3-2-14-16,4 2-105 0,3-3 6 0,5-2-80 16</inkml:trace>
  <inkml:trace contextRef="#ctx0" brushRef="#br0" timeOffset="176925.715">28131 12813 1969 0,'0'0'31'0,"1"0"-4"16,15 10-1-16,-11-1 1 0,1 2-13 0,0 5-1 15,2 1 0-15,-2 5 21 0,0 0 0 0,3 2-3 16,-1 2 21-16,2-2-12 0,0 1 2 0,3-3 8 16,-1 2-15-16,0-4-7 0,2-2 1 0,-2-3-3 15,0-2-3-15,-2-3 8 0,0-1 0 0,-2-4 0 16,-1-1 10-16,2-4 6 0,-2-5-2 0,-1-4-3 15,-1-3 3-15,1-6-10 0,-1-1 3 16,-1-9 0-16,0 0-12 0,-2-4-5 16,1-3-3-16,-1 0 2 0,1-2-7 0,-2 0-3 0,0-2-4 15,1 10 0-15,0-4-5 0,-1 7-3 16,-1 5-3-16,1 2-1 0,0 4-5 0,-1 7-45 16,0 4-18-16,0 4-4 0,0 0-54 0,-1 12-173 15,0 1 239-15,1 8-106 0,0 1 172 0</inkml:trace>
  <inkml:trace contextRef="#ctx0" brushRef="#br0" timeOffset="177672.194">28826 12965 1894 0,'-4'-25'199'0,"0"4"-195"16,0 0 48-16,1 0 101 0,-2 3-82 0,1 2-68 15,-5 3 1-15,1 4 2 0,-2 5-1 16,-2 0 3-16,-2 5 4 0,0 6 0 0,0 2-1 16,-2 5 4-16,1 4-7 0,0 0-3 0,3 1 4 15,2 2-9-15,2 3-1 0,2-3-1 0,1-3-2 16,4 1 1-16,4-2 0 0,-1-2 1 0,3-3-1 16,2-1 2-16,2-4 1 0,1-1 1 0,1-4 0 15,0-1 2-15,1-2 0 0,2-3 0 16,0-3 2-16,-2-2-1 0,0-2 0 0,-1-1 0 15,0-2 1-15,1 0-1 0,-3 1 2 16,1-2-1-16,0 3 0 0,-2 1 0 0,0 1-1 16,1 3 3-16,-1 2 2 0,0 1-1 0,-1 4 0 15,1 0-1-15,-1 3 1 0,3 3 0 0,0 1-1 16,1 2-3-16,1-1-1 0,1 2-3 0,1 0 1 16,4 1 0-16,-1-5 0 0,3 2 0 0,1-2 1 15,0-2 0-15,2-3 0 0,0-1 0 0,1-5 3 16,1-2-2-16,-2-4 1 0,0-3 1 0,2-6 1 15,-1 0 0-15,-1-4 2 0,-1-2 1 0,-3-5 0 16,-2-2 2-16,0-2 0 0,-4-1 1 16,-5-4 0-16,0-1 0 0,-8-2-1 0,0-4-1 15,-4 0 0-15,-3 1-2 0,-3 1 1 16,-1-1-2-16,1 5 0 0,-3 4 4 0,2 7-1 16,1 5 3-16,-2 8-8 0,1 4 0 0,-1 7 0 15,-1 6-5-15,1 5-1 0,0 6-6 0,-1 8-1 16,1 4-1-16,3 8 3 0,-1 3 1 0,6 5 1 15,-1 3 3-15,2-2-1 0,1 2 2 0,2 0 0 16,2-1-1-16,6-2 1 0,-1 0-2 0,0-4 1 16,4 2 0-16,-1-1 1 0,4-4 1 15,2 0-1-15,2-3 2 0,0-6 2 0,0-1 0 16,4-8 0-16,1-2 2 0,0-4-1 16,2-7 3-16,-2-1-2 0,-1-7 2 0,1-3-1 15,-1-4 1-15,-2-1 1 0,-1-4 1 0,0-1-2 16,-2-1 1-16,-1 0 1 0,-1 0-1 0,-2 1 15 15,0 2 4-15,-3 3-3 0,1 4 16 0,-4 2-4 16,-1 2 1-16,3 2 6 0,-3 5-8 0,0 1-9 16,-1 4-4-16,1 5-2 0,-3-2-9 0,2 7-4 15,1 0-1-15,-4 5-2 0,3-4-3 16,-1 5-2-16,1 0 0 0,0 0-1 0,0-1-3 16,0-2-52-16,-1 1-30 0,0-5-8 0,0 0-68 15,1-5 6-15,3-6-62 0</inkml:trace>
  <inkml:trace contextRef="#ctx0" brushRef="#br0" timeOffset="177837.696">29700 12312 2704 0,'-16'-11'190'0,"6"4"-177"0,3 1-25 0,1 1 86 15,6 5-98-15,0 0-34 0,0 0-28 16,-6 12-5-16,6-1-45 0,-3 1-66 0,2 8-48 15,-3 1-52-15,-1 5-91 0,-1-1 5 0,-1 1-73 16</inkml:trace>
  <inkml:trace contextRef="#ctx0" brushRef="#br0" timeOffset="178173.36">29991 12807 2317 0,'-6'6'25'0,"4"3"-14"0,-1 1-1 0,2-2 13 15,1 5-30-15,0-2-3 0,3 0 11 0,0 0 12 16,2 1 6-16,1-1-3 0,3 0 15 0,0 1-4 16,2-5 2-16,1 2 2 0,3-2-5 15,1-5 1-15,1 1-1 0,0-3 0 16,2-4 2-16,-1-3 6 0,0-3-1 0,-1-2 2 15,-2-3 5-15,-2-2-2 0,0-3 1 0,-3 0 3 16,-4-2-3-16,0 1 8 0,-4-1-4 0,-3 1-1 16,0 1 6-16,-3-1-16 0,-2 7-1 0,-3 0 1 15,1 1-20-15,-5 6-7 0,1 1-4 0,-1 2-1 16,-1 4-8-16,-2 1-4 0,1 2-20 0,3 4-4 16,-1-1-14-16,2 3-77 0,3 0-38 15,3 2-17-15,0-1-102 0,4-2 5 0,-1 1-68 16</inkml:trace>
  <inkml:trace contextRef="#ctx0" brushRef="#br0" timeOffset="178383.09">30244 12159 3125 0,'0'0'16'0,"-2"10"-5"16,6 2-5-16,2 6-4 0,0 4-4 0,1 6-1 15,1 4 0-15,-1 5 1 0,2 4-1 0,-2 5-1 16,1 2-3-16,-2-1-11 0,-1 2-1 0,0 3-78 16,0-4-15-16,1-1 2 0,0 0-87 15,0-3-130-15,3-1 226 0,4-3-113 0,2-7 214 16</inkml:trace>
  <inkml:trace contextRef="#ctx0" brushRef="#br0" timeOffset="178722.895">30766 12629 2940 0,'-6'-13'24'15,"-1"2"-2"-15,-2 2-20 0,-1 5-5 0,-3 2-4 16,-6 3-1-16,-1 5-6 0,-1 4 3 0,0 4-1 16,0 3-2-16,-1 4 4 0,4 1 0 0,2 2 5 15,5 0-5-15,-1 1 4 0,6 0-2 16,0-1 1-16,5-2 2 0,0-2-2 0,2-1 2 15,3-3-10-15,2-4 4 0,1-1-4 0,3-5-3 16,0-2 3-16,1-4-1 0,1-2-3 0,2-6 8 16,-2 0 4-16,2-2 0 0,-3-5 9 0,0 0 3 15,3 0 1-15,-5-1 1 0,5 3 3 0,-5-2 15 16,-1 2 0-16,2 2-1 0,-1 3 15 0,-3 0-8 16,-1 3 1-16,2 4 3 0,-3 1-10 0,2 0-10 15,0 5-3-15,-1 3 0 0,3 1-11 0,0 2-1 16,0 1-1-16,0 0-1 0,1 0-2 15,2 2-46-15,-2-1-24 0,1-1-8 0,-2-4-57 16,5 1-264-16,0-4 329 0,2-3-130 16,-1 1 205-16</inkml:trace>
  <inkml:trace contextRef="#ctx0" brushRef="#br0" timeOffset="178942.139">30903 12067 2958 0,'0'0'27'0,"0"0"-12"0,0 0-3 0,3 11-4 16,0 2-12-16,2 8 0 0,0 3 2 15,0 8-1-15,0 2 2 0,0 5 0 0,0 5-1 16,2 3 1-16,0 5-1 0,0-5-4 0,-1 3-11 16,0-2-10-16,-1 2-10 0,0-6-108 15,-1-2-65-15,-2-2-54 0,1-3-149 0,-2-4 10 16,0-1-132-16</inkml:trace>
  <inkml:trace contextRef="#ctx0" brushRef="#br0" timeOffset="179087.176">30748 12460 2981 0,'17'-12'0'0,"2"1"-17"16,4 0-65-16,5 3-10 0,1 0 31 0,-2 1-86 15,4 5-14-15,-3 2-187 0,-1 2 116 16,0 5 234-16,-4 3-185 0</inkml:trace>
  <inkml:trace contextRef="#ctx0" brushRef="#br0" timeOffset="179239.947">31337 12635 2215 0,'10'16'275'15,"-2"2"-129"-15,2-2-35 0,-3 4-20 0,2-3-5 16,-2 0-43-16,0 2-14 0,-2 0-5 0,2 0 0 15,-3-2-17-15,1 0-3 0,-2 1-22 16,-2-2-11-16,0-3-17 0,-1-2-163 0,0 0-142 16,0-4 155-16,0-7 199 0,0 0-203 0</inkml:trace>
  <inkml:trace contextRef="#ctx0" brushRef="#br0" timeOffset="179401.447">31346 12289 3153 0,'0'0'66'0,"0"0"-77"0,0 0-5 16,0 0-24-16,0 13-8 0,0-3-12 0,1 5-44 15,1 1-7-15,-2 5-4 0,-2 1-49 0,1 4-28 16,1 1-31-16,0 2-22 0,0 1-39 16,4-1 2-16,0 0-47 0</inkml:trace>
  <inkml:trace contextRef="#ctx0" brushRef="#br0" timeOffset="179626.711">31579 12906 2439 0,'22'10'102'0,"4"-3"-12"15,2 0-33-15,-3-5-12 0,3-2-1 0,-3 0 4 16,1-8-14-16,0-2 5 0,-2-2-3 0,-3-3 0 16,-3-3 5-16,0-2 4 0,-2 0-3 15,-5-2-1-15,-5-2 0 0,-5-1-9 0,-2 4 0 16,-3-2 0-16,-7 2-12 0,-5 8-8 0,0-2-1 15,-3 5 0-15,0 3-9 0,0 6-3 0,-3-2-2 16,-3 6-2-16,4-1-4 0,2 7-2 0,-4-2-4 16,4 8-12-16,1-2-4 0,1 2-67 15,4 4-24-15,3-2-10 0,1 3-85 0,5-1 4 16,2 0-54-16</inkml:trace>
  <inkml:trace contextRef="#ctx0" brushRef="#br0" timeOffset="179940.101">32084 12659 2810 0,'6'11'-5'0,"-1"3"1"16,-1-2 4-16,-2 3 2 0,-2 0 1 0,0-3-2 15,-2 0 3-15,-2-1 1 0,0 0-1 0,1-4 0 16,-2 0 1-16,1-5 0 0,0 0-2 0,4-2 1 15,0 0-1-15,-1-10-2 0,5 2 0 0,2-4 1 16,0 2-2-16,4-6 1 0,1 3 0 0,3-2 1 16,2 1 1-16,0 2 32 0,1 1 3 0,-1 1-5 15,1 1 32-15,-1 6-6 0,2-4 2 0,-6 6 9 16,-1 1-14-16,3 1-20 16,-3 3-4-16,-1 0 0 0,-2-1-23 0,2 5-3 0,-4-2-5 15,3 3-7-15,-2-2-6 0,1 5-110 0,-2 0-117 16,4 5 122-16,0 0 119 0,-1-1-118 0</inkml:trace>
  <inkml:trace contextRef="#ctx0" brushRef="#br0" timeOffset="201620.874">20393 14561 458 0,'2'-13'280'0,"-1"3"-54"0,1 4-12 0,0 2 7 15,2 3-157-15,-2 6 20 0,2 5-47 0,-1 7-2 16,-1 1-10-16,-1 11 1 0,4 3-5 0,0 6-4 16,-2 4-2-16,0 4 2 0,5 3-6 0,-2 4-2 15,1 0-2-15,1 3 1 0,0-2-2 16,5-1 1-16,-2-5 0 0,1-2 2 15,-1-6 2-15,5-1-3 0,-1-7 2 0,1-6 0 16,-2-4 0-16,-2-4 4 0,-1-3 5 0,-2-5-7 16,-3-6 10-16,-6-3 0 0,0-5 0 0,-8-7 1 15,0-1 0-15,-6-7-6 0,-2 0-2 0,-2-4 0 16,-3-1-6-16,-5-5-1 0,-1 1-1 0,1 0 0 16,-3-1-2-16,0 2 1 0,-1 0 8 0,3 7-1 15,-1 0 6-15,3 8 3 0,0 5-2 16,2 6 1-16,-1 3 4 0,3 9-8 0,2 4-4 15,-1 3-1-15,1 5-10 0,3 4 0 0,3 0-2 16,2 2 0-16,0-3 0 0,4 3 0 0,4-1-18 16,3 1-16-16,0-1-10 0,5-1-282 15,2 1 296-15,5-3-82 0,4 0 114 0</inkml:trace>
  <inkml:trace contextRef="#ctx0" brushRef="#br0" timeOffset="201808.647">20830 15167 1742 0,'22'-7'16'0,"4"1"-6"16,0 1 1-16,-2-3 1 0,1 2-13 0,1 2-7 15,-1 2-1-15,-5 1-43 0,-1 1-17 0,-3 0-7 16,-5 1-54-16,-1 5 3 0,-3 0-36 0</inkml:trace>
  <inkml:trace contextRef="#ctx0" brushRef="#br0" timeOffset="201940.531">20862 15323 1336 0,'0'0'144'16,"0"0"-40"-16,0 0-1 0,7 7-21 0,0-5-30 15,7 1-29-15,1 1-13 0,2-3-4 0,3 3 0 16,4-3-13-16,-1-1-7 0,3 0 2 0,4 2-12 15</inkml:trace>
  <inkml:trace contextRef="#ctx0" brushRef="#br0" timeOffset="202289.534">21770 15094 1027 0,'-3'20'6'0,"2"1"-1"0,1 0 0 15,0-2 43-15,1-1 2 0,4-1-5 0,0-2 44 16,2-1 5-16,1-3 10 0,3-4 11 16,3 2-2-16,0-4-26 0,4-3-6 0,1-2 3 15,2-2-32-15,2-3-7 0,-1-3-2 0,-1 0 0 16,0-5-6-16,-2-3 16 0,-4-1-3 0,-1-1-1 15,-4-3 15-15,-2 0-10 0,0-4-5 0,-6 0 4 16,-2-2-17-16,-4 3-5 0,0 0-6 0,-8 4 1 16,3 2-10-16,-9 5-8 0,-4 4 0 15,-1 4-2-15,-4 3-7 0,1 5-2 0,-4 3-2 16,3 5-1-16,-2 2-1 0,9 3-71 0,0 1-59 16,6 4-50-16,4 1-103 0,7-5 8 15,3 1-131-15</inkml:trace>
  <inkml:trace contextRef="#ctx0" brushRef="#br0" timeOffset="202857.609">22325 15224 1721 0,'4'-9'120'0,"2"6"-19"16,-4-1-57-16,3-1 140 0,-1 1-83 0,0 3-15 15,-4 1-5-15,0 0 4 0,0 0-22 0,0 0-20 16,0 0-9-16,0 0 0 0,0 0-24 15,0 0-4-15,0 0-18 0,0 1-22 0,0 0-14 0,0 1-368 16,-4 26 380-16,0-23-101 0,2 2 140 16</inkml:trace>
  <inkml:trace contextRef="#ctx0" brushRef="#br0" timeOffset="203276.589">22749 14985 1356 0,'-11'7'130'0,"0"5"-126"0,-1 1 42 16,-1 1 27-16,1 5-15 0,0 3-7 0,1 0-3 16,1 2 4-16,1-3 0 0,2-3-3 0,4 1-6 15,2-2-3-15,2-5 2 0,8 2-9 0,3-9-3 16,4 1-3-16,5-3-2 0,3-3-4 0,3-8-4 16,2 2 0-16,3-8-1 0,-2-2-3 0,-2-2 9 15,0-4 7-15,-5-3-2 0,1 0 12 16,-7-2 5-16,-5-2 0 0,-4 1 2 0,-4-1 3 15,-4 2-13-15,-2 3-4 0,-7 1 1 16,-3 2-16-16,-3 5-7 0,-5 5-3 0,-2 4 0 16,-1 5-7-16,-3 2-1 0,-2 2-3 0,2 8 0 15,-2 0-3-15,5 3 1 0,2 1-1 0,4 5-1 16,4-1-2-16,6 5-96 0,3-1-34 0,4 1-7 16,5 1-110-16,6-3 6 0,3 1-91 0</inkml:trace>
  <inkml:trace contextRef="#ctx0" brushRef="#br0" timeOffset="203910.371">23376 14791 1773 0,'-4'-3'189'16,"1"5"-184"-16,-2 3 70 0,-1-1 37 0,-2 6 8 16,1 3-58-16,-4 5-8 0,-3 1 1 0,-1 3 1 15,0 0-13-15,-1 4-5 0,3-1-4 0,0 1 2 16,2-3-9-16,4-3-4 0,2 0-4 0,3-2 1 15,2-3-6-15,2-4 0 0,2-1-1 0,1-5-1 16,1 0 1-16,1-5-2 0,2-2 1 16,1-5 0-16,0 0-2 0,1-4-2 0,-1-2 0 15,1-3 0-15,0-2-3 0,-1-1-1 0,1-3 0 16,-1 0-1-16,1-2 0 0,0 1 0 0,0-2 0 16,0 2-1-16,1 1-1 0,-2 2-1 15,1-1 1-15,-2 4 0 0,1 3-1 0,-4 3 0 16,1 1 0-16,-3 4-2 0,-1 2 1 0,-3 4-2 15,0 0 0-15,0 0 1 0,1 16-2 0,-5-2 2 16,0 3-1-16,2 3 1 0,-2 3 1 0,1 6 0 16,-1 4 1-16,1 0-1 0,0 4 1 0,3 1-1 15,0 2 1-15,1-2-1 0,3 2 1 0,-1-5-1 16,5 0-26-16,-2-3-14 0,4-2-17 16,-2 0-376-16,4 3 393 0,-10 0-108 0,-2-6 152 15</inkml:trace>
  <inkml:trace contextRef="#ctx0" brushRef="#br0" timeOffset="204515.381">20310 15773 1814 0,'0'-11'128'0,"1"6"-99"15,2 4-25-15,1 1 73 0,0 3-65 16,1 8 1-16,-1 8 0 0,1 3-4 0,0 3 4 15,-1 8 8-15,1 3 1 0,-2 6 0 16,0 0 9-16,0 0-5 0,2 2 0 0,2 1 1 16,-2-3-6-16,1-4-3 0,-1-4-2 0,1-4-2 15,-1-4-2-15,-2-3 0 0,1-5 1 0,-4-2 0 16,0-5 2-16,-1-6 2 0,-2-2-1 0,-4-3 0 16,0-1 3-16,-3-6-5 0,-1-3 0 0,-3-3 1 15,1-1-6-15,-1-2-1 0,-3 0-1 0,1-4 1 16,1 3-3-16,0-1-3 0,1 2 1 15,1 8 3-15,-1-2-3 0,2 9 6 0,0 1-2 16,-1 7-1-16,1 2 6 0,-2 5-5 0,1 4 1 16,0 4-1-16,1 0-5 0,2 4-1 0,3 0-1 15,1 1 0-15,3 0-3 0,3 2-68 16,4-1-56-16,5 2-29 0,0-6-95 0,6 0 6 16,3-5-107-16</inkml:trace>
  <inkml:trace contextRef="#ctx0" brushRef="#br0" timeOffset="204712.767">20812 16239 2097 0,'29'-10'32'0,"1"3"-10"0,-1-4 0 16,-3 0 1-16,3 0-20 0,1 1 0 0,-2 1-2 15,-2 1 0-15,-4 1-1 0,-1 5 0 0,2 2-2 16,-4 1-54-16,-3 5-65 0,-3 2-30 15,-3 3-90-15,-2 2 7 0,0 5-107 0</inkml:trace>
  <inkml:trace contextRef="#ctx0" brushRef="#br0" timeOffset="204828.564">21021 16382 1981 0,'0'0'61'0,"0"0"-20"15,0-1 0-15,11-17-3 0,-4 14-29 0,3-5-5 16,0-2-5-16,9 3-63 0,2-2-36 15,-1-1-12-15,4 1-79 0,2-4 5 0,3 2-74 16</inkml:trace>
  <inkml:trace contextRef="#ctx0" brushRef="#br0" timeOffset="205102.371">21633 16020 1121 0,'-16'16'207'0,"2"3"-61"0,2 4-1 0,-1-1 4 16,0 1-75-16,-1 2-27 0,6 2 6 0,0-3-1 15,1-1 3-15,2-2 3 0,4-3-2 0,1 0-8 16,2-5-3-16,7 0-1 0,-1-2-9 0,6-3-8 16,0-4-3-16,4-1 1 0,2-5-10 0,1-1 2 15,1-2-4-15,0-3 0 0,0-4-1 16,-2-3 4-16,0 0 0 0,-5-6 1 0,-3 4 2 16,-2-6 1-16,-4-4 0 0,-5-1 1 0,-1 0 0 15,-5 1-4-15,-2 1-2 0,-7 1 1 16,0 3-6-16,-6 2-4 0,-1 7-1 0,-5 2 0 15,1 6-5-15,1 3-1 0,-1 5-4 0,1 6 0 16,4 3-3-16,3 5-56 0,1 4-39 0,5-1-12 16,4 6-75-16,3-2 6 0,3 2-74 0</inkml:trace>
  <inkml:trace contextRef="#ctx0" brushRef="#br0" timeOffset="205333.237">22099 16249 2532 0,'-4'-1'212'0,"1"1"-206"0,3 0 24 15,0 0 34-15,0 0-16 0,0 0-39 0,0 0 1 16,0 1-10-16,0 0 1 0,0 1-2 0,0-1-71 15,0 1-47-15,0 0 71 0,0-2-247 0,19 25 0 16,-6-25-54-16</inkml:trace>
  <inkml:trace contextRef="#ctx0" brushRef="#br0" timeOffset="205521.635">22595 15833 2553 0,'-2'14'15'0,"-1"2"-3"16,1 1 0-16,-2 2 0 0,0 2-9 0,1 3 0 15,1 4 0-15,0 1-2 0,2 4-1 0,2 2-6 16,1 3-3-16,0 2-270 0,1 0 262 16,0 6-60-16,2-1 79 0</inkml:trace>
  <inkml:trace contextRef="#ctx0" brushRef="#br0" timeOffset="206069.738">20366 16866 1936 0,'-2'-16'177'16,"0"6"-173"-16,2 6 22 0,0 4 39 0,0 0-4 15,-1 11-62-15,-1 7 7 0,0 5 4 16,0 9-7-16,0 5 14 0,-1 6 2 0,0 4 3 0,1 4-1 16,-1-4 2-16,2 0-6 0,1-2-3 15,1-1 4-15,2-6-8 0,2-2-1 0,-2-4-1 16,2-3-1-16,1-5 1 0,-2-2 1 0,1-6 0 15,-4-2 2-15,-1-6 1 0,-1-4-4 16,-5-4-1-16,-3-5-1 0,-3-2-4 0,-3-5-2 16,-2-1 0-16,-4-3-3 0,-1-4-1 0,-2 3 3 15,1 0 0-15,-2 2 1 0,-1-4 1 0,3 7 0 16,-3 1 0-16,1 5 1 0,2 3-2 0,-1 2 2 16,2 2 0-16,1 9-1 0,1 2 2 0,2 7-3 15,2 3 0-15,2 1 1 0,4 5-2 0,5 2-2 16,0 3-6-16,4 1-31 0,1-1-4 0,3-3 1 15,3-2-27-15</inkml:trace>
  <inkml:trace contextRef="#ctx0" brushRef="#br0" timeOffset="206460.427">20778 17336 2233 0,'17'-6'75'0,"3"1"-22"0,1-1-30 0,1-2-7 16,1 3-3-16,-4-3-3 0,3 3-8 0,-3 2-30 15,-1-2-35-15,-4 3-16 0,-2 2-48 0,-1 4 3 16,-5 1-57-16</inkml:trace>
  <inkml:trace contextRef="#ctx0" brushRef="#br0" timeOffset="206595.17">20810 17459 2302 0,'12'-2'52'15,"3"1"-37"-15,2-3-8 0,3 2 0 0,2-5 0 16,-1 0-8-16,5 3-187 0,1 1 177 0,7-1-39 16,0 1 51-16</inkml:trace>
  <inkml:trace contextRef="#ctx0" brushRef="#br0" timeOffset="208940.368">21686 17273 2080 0,'16'-10'70'0,"2"-2"-12"0,3-2 8 15,1-3 2-15,1-1-1 0,-1-5 6 0,0 0-11 16,-2-2 0-16,-2-3 2 0,1 2-15 0,-4 0-13 15,-1-1-3-15,-2 3 2 0,-4 4-13 0,1 3 4 16,-3 5-7-16,-2 3-1 0,1 6 2 0,-4 5-7 16,0 7 0-16,-1 6 1 0,1 6-10 15,-1 6-1-15,-1 4 0 0,1 4 0 0,-1 4 0 16,2-2-1-16,3 1-1 0,2-1 0 16,0-2 0-16,7-3-75 0,0-2-68 0,6 4-71 15,3-2-108-15,4-3 8 0,-2 0-149 0</inkml:trace>
  <inkml:trace contextRef="#ctx0" brushRef="#br0" timeOffset="209714.315">20287 17837 2359 0,'-3'-10'78'0,"2"5"-2"0,0 4-20 0,0 7-17 16,1 5-4-16,1 4 3 0,0 6-23 16,1 6-3-16,3 4-3 0,0 4 1 0,3 2-4 15,0 3-1-15,2 0-1 0,1-2-1 0,2-2-1 16,1-2 0-16,-2-4 1 0,0-3-2 0,-2-4 1 15,0-3 1-15,-3-5-1 0,-1-4 0 16,-1 0 0-16,-2-7 0 0,-3-4 1 0,0 0 0 16,0 0-1-16,-13-1 1 0,5-7 0 0,-7 0 0 15,-2-3 1-15,-1-1 0 0,-1 1-1 0,-5 0 1 16,3 0 0-16,-2 3-1 0,-1 4 2 0,1 0-1 16,1 7 1-16,-1 2 1 0,2 3-2 0,3 3 0 15,-2 3 1-15,5 2-2 0,1 0-2 0,4 1 0 16,1-1-3-16,4 1-31 0,4 1-35 15,3-3-19-15,7 1-51 0,5 2 5 0,5 1-60 16</inkml:trace>
  <inkml:trace contextRef="#ctx0" brushRef="#br0" timeOffset="209882.419">20864 18237 2465 0,'27'-11'37'0,"2"0"-29"0,-3 1-3 16,-2 0-1-16,0 2-2 0,-5 2-2 0,0 4-94 15,-6-1-67-15,0 3-39 0,-1 4-125 16,-3 1 9-16,-4 2-140 0</inkml:trace>
  <inkml:trace contextRef="#ctx0" brushRef="#br0" timeOffset="210016.08">20968 18414 2567 0,'0'-1'79'16,"10"-16"-40"-16,-3 11-12 0,7 3-2 0,-2 0 1 15,3-4-14-15,0 4-7 0,8-2-43 0,0-1-27 16,2 1-31-16,5-3 3 0,-1-2-53 16</inkml:trace>
  <inkml:trace contextRef="#ctx0" brushRef="#br0" timeOffset="210709.295">21624 18344 2123 0,'9'-6'56'0,"-1"-4"-18"0,2-2 2 0,4-6-3 16,-3-1 0-16,2-2 2 0,1-4-5 15,-3-2-3-15,0 1-1 0,-2-4 1 0,0 3-4 16,-3-1-4-16,-1-1 2 0,-2 5 0 0,0-3-3 16,-1 6 3-16,-2 2-3 0,0 1 0 0,0 3 2 15,0 5-6-15,0 3 1 0,0 7-1 16,0 0-6-16,0 0-1 0,0 11-2 0,0 5-1 16,0 1-2-16,1 6-1 0,-1 6-1 0,3 4 0 15,-1 2-3-15,1-1 1 0,2 0-2 0,-1 0 2 16,2 1-2-16,0-7-2 0,3 0-27 0,0-3-10 15,1-3-19-15,1-1-227 0,0-1 251 0,-2-4-77 16,0-1 112-16</inkml:trace>
  <inkml:trace contextRef="#ctx0" brushRef="#br0" timeOffset="211016.366">22026 18087 2069 0,'2'15'65'0,"0"3"-46"0,-1 4 20 16,3 4 0-16,0-2-6 0,1 3 22 0,1-2-7 15,2 1 10-15,3-4-3 0,4-3-4 0,6-3-11 16,3-4-1-16,4-1-2 0,2-6-11 0,2-1-1 16,0-2-2-16,0-4 2 0,-1-4-3 0,-3-2 8 15,-2-4-2-15,-4-2 1 0,-2-2 6 16,-6-5-1-16,-3 0 1 0,-6-3 0 0,-4-2-4 15,-6-1-6-15,-3 0-1 0,-6-1 1 16,-2 2-8-16,-4 3-7 0,-5 1-2 0,-2 6 0 16,-3 1-6-16,1 5-3 0,-4 5-2 0,0 5-4 15,3 3-3-15,0 7-54 0,3 3-45 0,3 6-23 16,3 4-78-16,7 4 6 0,0 0-82 0</inkml:trace>
  <inkml:trace contextRef="#ctx0" brushRef="#br0" timeOffset="211351.207">21821 18820 2932 0,'0'15'-25'0,"4"1"-10"16,2-2-14-16,3-4-203 0,1 3 222 0,0-1-67 16,-2 2 99-16</inkml:trace>
  <inkml:trace contextRef="#ctx0" brushRef="#br0" timeOffset="213135.476">22379 18924 1743 0,'10'-3'88'16,"0"2"-65"-16,2 0-7 0,2-5-7 0,2 2-3 15,0 2-6-15,1-2-72 0,0 0-65 0,2 2-34 16,2-3-105-16,-1 1 9 0,2 2-116 0</inkml:trace>
  <inkml:trace contextRef="#ctx0" brushRef="#br0" timeOffset="213280.205">23028 18910 1162 0,'11'0'-50'0,"-1"2"-10"0,-1-2-58 0,2 0 4 16,-1 1-52-16</inkml:trace>
  <inkml:trace contextRef="#ctx0" brushRef="#br0" timeOffset="213399.413">23491 18931 1145 0,'16'4'34'0,"-3"0"0"0,3 2-26 16,-3 1-17-16,2-3-49 0,-1 5-26 0,2-6-43 16,2 5 4-16,3-3-65 0</inkml:trace>
  <inkml:trace contextRef="#ctx0" brushRef="#br0" timeOffset="213531.473">23999 19034 1567 0,'5'3'50'0,"-3"4"-31"0,2-5-80 0,-1 4-67 16,-3 0-74-16,-7 1 6 0,1-3-110 0</inkml:trace>
  <inkml:trace contextRef="#ctx0" brushRef="#br0" timeOffset="-213811.168">23341 14983 112 0,'0'0'28'0,"0"0"-27"0,0 0 58 15,0 0-22-15,0 0 41 0,0 0 33 0,0 0 8 16,0 0 5-16,0-1 3 0,0 0 4 0,0 1-12 16,8-32-2-16,-8 24 4 0,0 2-18 15,0 0-6-15,-1 1-9 0,-2 1-1 0,1 3-13 16,-2 2-24-16,-1 4-4 0,-2 5 3 0,-1 3-30 16,-2 4-4-16,-1 3-5 0,-1 5 0 15,-2 1-5-15,2 0 0 0,-3 1 7 0,3-2-1 16,0-3 3-16,2-6 11 0,0 0 1 0,1-7-2 15,2 0 12-15,1-8-2 0,3-1-2 0,1-5 1 16,-1-4-5-16,1-6-8 0,2-2 0 0,1-4 0 16,3-3-10-16,-1-1 0 0,4-7-2 15,-3 0-1-15,4 2-1 0,1 1 0 0,-1 1-1 16,1 2 0-16,-1 5-1 0,-1 4-3 0,0 5-1 16,-1 4 1-16,-1 5-4 0,-1 6 0 0,0 5-1 15,-3 4-11-15,1 5 1 0,1 7-154 0,-1 4-119 16,3 4 141-16,1-1 149 0,2 0-146 15</inkml:trace>
  <inkml:trace contextRef="#ctx0" brushRef="#br0" timeOffset="-213265.598">23934 14935 1781 0,'-4'-29'107'0,"4"3"-20"0,4 2 0 16,2 0-26-16,4-2-1 0,5 6-15 15,4-1-22-15,2 1 0 0,4 5-1 0,0 1-1 16,3 5 0-16,-2 4-4 0,1 4-1 0,0 4 3 16,-2 6-6-16,-2 5-2 0,-1 3-2 0,-3 8-2 15,-4 4-1-15,-3 6-3 0,-4 9 1 0,-5 4 0 16,0 8-2-16,-6 2 2 0,-3 3 1 0,-4 6-1 15,-2 0 2-15,0 6 0 0,-6 1 0 0,0 1 1 16,0-1-1-16,2 2 1 0,0-3 1 16,2 2 0-16,2-1 1 0,6-2 3 0,4-4 0 15,4-5-1-15,3-2 3 0,5-4-4 0,5-3 1 16,5-2 1-16,3-7-4 0,1-10 0 16,1 0-1-16,1-3 0 0,3-4 1 0,-2 2-1 15,0-6-2-15,-1-1 2 0,0-1-2 0,-3 2-1 16,-1-3 0-16,-4-5 1 0,-1 3-2 0,-3-1 0 15,-3-1 1-15,-4-1-2 0,-1 1 2 0,-4 4-1 16,-2-4-1-16,-2 6 2 0,-3 0-1 0,-2 3 0 16,-2 1 1-16,-1 6 0 0,-2 2 1 0,-1 3 9 15,0 7 1-15,-2 3-3 0,3 2 10 16,-2 5-6-16,1 0 5 0,2 6 4 0,0-2-8 0,1 8 3 16,1-3-3-16,2 4 1 15,-1-1 1-15,3 0-3 0,1 0-2 0,-1-2 1 16,0-2-5-16,-2-5-3 0,0-3-1 0,-3-3 2 15,-1-5-4-15,-1-2-4 0,-3-5-13 0,1-6-8 16,1-6-10-16,0-6-132 0,-1-8-146 0,6-11 146 16,2-6 166-16,4-10-165 0</inkml:trace>
  <inkml:trace contextRef="#ctx0" brushRef="#br0" timeOffset="-212257.195">25832 15891 1160 0,'-19'-7'200'0,"-1"3"-32"0,0 1 0 0,0 3-34 16,-3 0-29-16,1 6-10 0,-2 4-38 0,1 6-8 16,-3 2-8-16,-2 8 1 0,1 4-11 0,2 4 0 15,1 1-2-15,5 1-1 0,1-2-2 16,9-2-3-16,4 0 1 0,10-6-1 0,3-4-4 16,9-6-2-16,6-2-1 0,4-4 1 15,2-4-3-15,7-5 0 0,1-1-1 0,1-8 0 16,1-2 0-16,-1-3 0 0,-1-1 0 0,-3-5 1 15,1 2 0-15,-8-2 1 0,-1 0 2 0,-5 2-2 16,-4 1 2-16,-3 3 0 0,-4 1-1 0,-5 4 1 16,0 1-1-16,-5 7-5 0,0 0-3 0,0 0 5 15,-7 10-8-15,5 1 0 0,-3 1-1 0,3 3-1 16,-1 2 1-16,3-1-1 0,0 0-1 16,6-1 1-16,4 0 0 0,1-3 1 0,2-3 0 15,3-2 0-15,3-1 2 0,1 1 1 0,0-7 0 16,0-2 0-16,-2-4 2 0,3-4-1 15,0 3 0-15,-1-8 0 0,-5-1 0 0,1-2-1 16,-2 0 1-16,-1-4-2 0,-3-1 1 0,-8-1-2 16,-1 2 2-16,-3-5-1 0,-2 2-1 0,-6 2-2 15,-2 0 0-15,-3 4 0 0,-1 1-2 0,0 5 0 16,-2 1-1-16,-2 0 0 0,1 4 0 0,1 0-1 16,1 2 1-16,2 3-1 0,2-1 0 0,5 1-1 15,3 2 0-15,5 1 0 0,0 0 0 16,10-5 0-16,0 5 0 0,2-1 0 0,4 0 0 15,0-1 0-15,4 2 0 0,1 0 0 0,1 0-1 16,3 5 1-16,1 0 0 0,-2 5-1 16,1 0 0-16,1 4-1 0,-4 3 2 0,-1 4 0 15,-3 2-1-15,-4 2 1 0,-2 2 0 0,-2-1 1 16,-2 0 1-16,-3 0 0 0,-3-5 1 0,-2-1 0 16,0-3 1-16,-2-4 0 0,-2-1 1 0,0-7 0 15,-1-1 0-15,3-4 1 0,-3-1-1 0,2-7 2 16,1-1-1-16,1-6-1 0,-1-1 1 0,2-2-1 15,2-5-1-15,3 1-1 0,-2-3-1 16,3 3 1-16,2-1-1 0,-1 2-1 0,3 2 0 16,1 5-1-16,0 1 1 0,0 5-2 0,2 3 1 15,-1 1-1-15,0 4-1 0,1 5 1 0,-2 0 0 16,0 5-2-16,-1 2 2 0,1 5 2 16,-1-1-2-16,-2 4 1 0,-1 1 2 0,-1-1 0 15,1 1 0-15,-2-3 0 0,0 1 1 0,-2-3 0 16,-3-3 0-16,0-4 1 0,2 1-1 0,-1-6 2 15,-1-4 0-15,0 0-1 0,0 0 2 0,0 0-1 16,2-15 1-16,-1 2 0 0,-1-4 0 16,3 0-3-16,-1-4 2 0,3-3 0 0,-2 2-2 15,3-1 0-15,2-1-1 0,2 2 0 0,2 2-1 0,-2 2 1 16,0 1-1-16,2 4-1 16,2 2 1-16,-1 3 0 0,1 4-2 0,-1 1 1 15,-3 3-3-15,1 4 2 0,1 6 0 0,-5 1 0 16,-2 1 1-16,-3 6 0 0,1 1 1 0,-3 4 0 15,-1 0 1-15,-2 3 0 0,-1-1 0 0,2 2-1 16,1-5 1-16,1 1-47 0,0-4-25 0,3-3-7 16,2-4-59-16,5-5-218 0,3-4 288 0,1-8-124 15,1-2 193-15</inkml:trace>
  <inkml:trace contextRef="#ctx0" brushRef="#br0" timeOffset="-212091.533">27118 15857 1639 0,'-7'7'125'0,"0"8"-35"0,3 2-1 0,0 4-6 0,-2 4-40 16,4 8-14-16,0 3-7 0,-2 6-2 16,3 1-1-16,-1 3 2 0,-1-1-4 0,-2 1-3 15,1 0-2-15,1-2 0 0,-1-2-4 0,0-1-2 16,1-3-25-16,0-2-15 0,1-2-17 0,2-5-230 16,-2-6 252-16,0-7-77 0,-2-6 108 0</inkml:trace>
  <inkml:trace contextRef="#ctx0" brushRef="#br0" timeOffset="-211218.637">26990 15947 1854 0,'10'-42'175'0,"2"7"-171"15,1 5 33-15,2-3 46 0,4 8-15 16,-1 1-51-16,2 6 15 0,0 3-2 0,-2 5-2 16,-2 4 15-16,3 0-13 0,-1 6 3 0,-4 7 2 15,1 0-15-15,-3 8-5 0,0 0-3 0,-3 5-2 16,1 2-6-16,-8 1 0 0,-2 2 0 0,-3 2-1 15,-4 3 0-15,-4 1-1 0,-1-3 0 16,-2 5 1-16,-2-2-1 0,-2 1 0 0,-1-2-1 16,1-1 0-16,1-1 0 0,1-4-1 0,0 0 0 15,3-6-1-15,2 1-2 0,5-7-12 0,5 0-1 16,6 0 2-16,2-5-13 0,7-3 2 16,4-3-4-16,6-2-4 0,0-4 3 0,7-6 5 15,1-4 4-15,0-5-2 0,5 0 6 0,0-7 7 16,2 0 2-16,-4-3 4 0,2 2 4 0,-2-4 6 15,-1 1 4-15,-3 2 4 0,-4-4 6 0,-4 5 20 16,-4 0-2-16,-3 1-1 0,-3 2 20 16,-8 4-10-16,-5 2 4 0,-4 3-2 0,-5 4-10 0,-2 6-12 15,-5 1-2-15,-5 6 2 0,-2 3-14 16,-2 6-3-16,-1 2-3 0,0 5-2 0,-2 3-3 16,2 3-1-16,1 3-1 0,3 3 1 15,1 0-1-15,5 3 0 0,3-1 0 0,4 1 0 16,3-1 2-16,4-1-2 0,2-4 1 0,3-3 0 15,4-2-1-15,2-5 2 0,1-3-1 0,1-7 0 16,3-1 1-16,-1-8 0 0,2-2 0 0,1-5 0 16,0-2 0-16,-1-3 0 0,1-5 1 0,-1-2-1 15,-1-1 2-15,0-1-2 0,-2 1 0 0,-1 1 0 16,1 1-1-16,-3 4 2 0,-1-1-1 0,-1 7 0 16,-2 1 1-16,-1 4-3 0,-4 6 3 15,0 0-1-15,0 0-2 0,7 7 0 0,-4 3-3 16,-2 6 2-16,3 0-2 0,-1 5 3 0,2 2-4 15,-1 0 3-15,5 2 1 0,-3-1-1 0,2-1 2 16,0-2 0-16,-1-2 0 0,1-5 0 16,-2-1 0-16,-2-4 0 0,-1 0-1 0,0-7 3 15,-3-2-1-15,0 0 0 0,0 0 2 0,3-16-2 16,0 6 1-16,2-4 1 0,-3-4-2 0,2-5 1 16,2 1-1-16,0-3 0 0,2-3 0 0,-3 0-1 15,1-1 0-15,1 3 2 0,-1 2-2 0,2 3-1 16,-1 2 0-16,-2 4 0 0,1 3 0 0,0 5 0 15,2 4-1-15,-2 3-2 0,-1 1 1 16,1 5 1-16,2 2 0 0,0 1-1 0,1 4 2 16,2-1 0-16,-2 3 0 0,2-3 0 15,0 1 0-15,1-2 0 0,-1 0 2 0,2-4 0 16,-4-1 0-16,3-2 1 0,-3-2-1 0,1-2 2 16,-1-1-1-16,0-4 2 0,-1-1 1 0,0-1 3 15,-1-4 2-15,2 0 4 0,-2-1 1 0,2 0-1 16,-2 1 5-16,2 0-1 0,-3 1 2 0,2 3-2 15,-1 0-1-15,-1 4-4 0,0 0-2 0,-2 2 3 16,1 2-6-16,-2 3 1 0,2 3-2 0,0 2-2 16,-2 2 1-16,-1 1 0 0,-1 1 1 15,1 2-1-15,-1 1 1 0,-2 0-3 0,-2-2 1 16,-2 3-1-16,3-4-3 0,-2 1-97 0,-1-2-192 16,0-3 168-16,1-6 121 0,0-5-118 15</inkml:trace>
  <inkml:trace contextRef="#ctx0" brushRef="#br0" timeOffset="-210657.218">29249 15664 1663 0,'-8'-12'113'0,"0"5"8"15,0 7-109-15,5 5 379 0,-9 3-353 0,4 11 1 16,-3 2-21-16,-4 8-2 0,0 3-2 16,-1 5-4-16,0 3 1 0,-4-2-2 0,4 4-3 15,4-1-1-15,1-1 0 0,2-3-1 0,4-1 0 16,2-4-7-16,1-3-32 0,2-7-8 15,2-7-27-15,0-7-130 0,2-5-41 0,1-4 6 16,0-8-161-16,0-8 3 0,-1-6-63 0</inkml:trace>
  <inkml:trace contextRef="#ctx0" brushRef="#br0" timeOffset="-210337.519">29115 15899 618 0,'4'-40'243'0,"2"1"-19"16,-2-1 1-16,1 3-33 0,1-2-20 0,3 5 3 16,-2 5-48-16,-2 2-24 0,0 5-11 15,0 7-2-15,1 6-32 0,-2 7-16 0,-3 4-5 16,-1 8-2-16,0 4-19 0,0 5 0 0,-1 3-4 15,0 6 0-15,1-1-1 0,1 2-2 0,3 0 0 16,0-3 0-16,4 2-1 0,1-5-2 0,4 0 1 16,2-5 1-16,0-1-1 0,3-3 2 15,3-3-1-15,1-2-1 0,3-6 3 16,1-3-2-16,-1-2 0 0,-1-5 0 0,2-3-2 0,-2-4 1 16,-1-2 0-16,-1-4 0 0,-1-2 1 0,-2-4-1 15,1 2 1-15,-3-6-1 0,0-1 1 0,-2 0-1 16,0-2 6-16,-4 1 1 0,2 4 2 0,-2 2 9 15,-2 5-4-15,-4 3 1 0,1 7 8 0,0 4-11 16,-3 6-2-16,1 4 0 0,-2 8-12 16,0 5 0-16,0 3-2 0,-1 7 0 15,-1-1-1-15,0 7-1 0,2-3 1 0,0 3 0 16,-1-1 0-16,0 2-2 0,0-3-15 0,1 2-18 16,-1-1-10-16,-1 1-273 0,-1-2 287 0,-6-2-80 15,1-3 111-15</inkml:trace>
  <inkml:trace contextRef="#ctx0" brushRef="#br0" timeOffset="-209845.759">30568 15620 2415 0,'-3'23'29'16,"-1"4"-4"-16,1 2 4 0,-2-3 1 0,0 1-2 15,-1-1 1-15,0-3 2 0,-2-1-10 0,2 1-4 16,-1-1-4-16,0-5-11 0,-1 2-204 0,0-3 192 16,1 1-43-16,0-6 54 0</inkml:trace>
  <inkml:trace contextRef="#ctx0" brushRef="#br0" timeOffset="-209681.161">30502 15519 2621 0,'30'-11'46'0,"3"0"-21"0,2 3-19 0,-1 1 6 16,1 2 0-16,-2 1-2 0,-2 3 4 0,-3 0-7 15,-2 3 3-15,-4 5 1 0,-2 0-8 16,-1 5-119-16,-2 5-148 0,-5-1 146 0,1 2 120 15,-7 0-118-15</inkml:trace>
  <inkml:trace contextRef="#ctx0" brushRef="#br0" timeOffset="-209521.9">30654 15872 2582 0,'16'-7'18'0,"4"2"-3"0,1 2-5 0,-3-5 0 15,1 5-5-15,-1-1-4 0,-4 4-21 16,-1 2-22-16,0 0-15 0,-3 4 1 0,-7 4-33 16</inkml:trace>
  <inkml:trace contextRef="#ctx0" brushRef="#br0" timeOffset="-209374.146">30540 16096 2448 0,'8'5'151'0,"0"-5"-101"0,4-1-6 15,1-2-8-15,3 2-1 0,4-3-10 0,0 2-10 16,1-2-2-16,2 3-2 0,-1 0-11 0,1-3-145 16,0 2-214-16,4 0 202 0,-2 0 161 0,-2-5-158 15</inkml:trace>
  <inkml:trace contextRef="#ctx0" brushRef="#br0" timeOffset="-207085.787">29931 15720 1025 0,'14'-15'175'0,"-1"4"-173"0,2-1 100 15,0-1 111-15,1 1-99 0,0-2-48 16,-1 2-1-16,-2 0-6 0,-2 1-5 15,-2-2-3-15,-2 5-2 0,-4-2 0 0,-3 5-2 16,-1-3-5-16,-4 6-14 0,-4-2-3 0,-1 4 3 16,-2 3-18-16,-1-1-3 0,1 4-4 0,0 4 0 15,1 3-4-15,3 1-2 0,2 1-1 0,2 1 1 16,3 3-2-16,2 0 1 0,3 0 1 0,5 2 0 16,-1 1 2-16,5 2 4 0,0-3 3 15,3 1-2-15,0 0 7 0,2 0 1 0,-1 0 1 0,0-1 1 16,-2-2 1-16,-3-2 5 0,-2 0 6 15,-4 1-1-15,-3-4 7 0,-6 0 0 0,-4-2-1 16,-8-1 2-16,-3-1-1 0,-6-2-8 0,-3-1-4 16,-3-4 0-16,0-1-10 0,-4-2-3 15,5 0-8-15,2-2-9 0,2-1-10 0,6-1-188 16,7 2 192-16,12 2-51 0,1-4 68 0</inkml:trace>
  <inkml:trace contextRef="#ctx0" brushRef="#br0" timeOffset="-206622.479">30687 16370 1752 0,'-19'25'64'0,"-1"7"-6"15,-1 2-22-15,4 3-1 0,1 2-9 0,6-1-3 16,1-2-2-16,7-3-4 0,2-3-1 0,4-5-1 16,5-1-5-16,5-3-59 0,3-8-66 0,1 1-38 15,6-4-96-15,4-1 7 0,1-6-117 0</inkml:trace>
  <inkml:trace contextRef="#ctx0" brushRef="#br0" timeOffset="-206408.537">31104 16355 1811 0,'-3'16'59'0,"-1"5"-14"0,-1 1 7 0,1 4 7 16,1 5-2-16,-1 1 3 0,1 0 2 0,3 0-19 15,0-1-3-15,4 3 2 0,0-9-23 0,3 0-3 16,-1-3-19-16,4-3-16 0,0-2-13 0,0-5-239 15,2 0 249-15,-1-6-70 0,-2-3 94 0</inkml:trace>
  <inkml:trace contextRef="#ctx0" brushRef="#br0" timeOffset="-206255.593">30950 16480 1968 0,'11'-4'22'16,"3"3"-25"-16,2 0-56 0,1-1-51 0,3 2-28 16,2 0-84-16,-2 2 8 0,-1 1-98 0</inkml:trace>
  <inkml:trace contextRef="#ctx0" brushRef="#br0" timeOffset="-205873.061">31316 16669 2076 0,'14'-8'82'0,"0"1"10"0,4-3-13 15,-1 0-3-15,2-1 1 0,-4-1-16 0,1 1-17 16,-4-1-9-16,-2 1-1 0,-3 0-21 0,-4 1-6 16,-3 2-3-16,-1 2 0 0,-6 1-6 0,-2 3-1 15,-3 1-4-15,-4 4 1 0,2 4-2 16,-2 3-1-16,-3 1 2 0,3 4 0 0,2 1 0 15,3-1 1-15,-2-1 1 0,7 0 0 0,-1 1 2 16,6-3 3-16,2-1-1 0,3-3 1 0,0-2 2 16,3-1 1-16,4-2 1 0,3 0 0 15,-2-3 0-15,3-3 1 0,0-4 1 0,3 2-3 16,0-5 2-16,-1-1-1 0,1 0-2 0,0-1 2 16,0 1-2-16,-1-2 0 0,1 3 6 0,-1 1-1 15,2 2 2-15,-2 4 7 0,-1 1 3 0,0 2 0 16,-3 5 8-16,-1 2-4 0,-3 2-3 15,-2 2 2-15,-2 1-6 0,-3 1-6 0,-2 2 0 16,-5 1-1-16,0-2-6 0,-2-1 0 0,-2 1 0 16,-2-3-1-16,0 1 1 0,-4-2-40 0,2-1-37 15,-1-3-6-15,0 0-60 0,2-1 4 16,1-1-59-16</inkml:trace>
  <inkml:trace contextRef="#ctx0" brushRef="#br0" timeOffset="-205654.767">31805 16236 2294 0,'0'14'51'0,"0"5"3"16,0 3-7-16,-1 4 2 0,-2 2-1 15,2-1-16-15,-3 4 0 0,3 3-2 0,-1-2-17 16,0 1-3-16,1 0-30 0,0-2-15 15,-1 1-20-15,-1-6-273 0,-1-1 294 0,-3-8-86 16,-3-3 122-16</inkml:trace>
  <inkml:trace contextRef="#ctx0" brushRef="#br0" timeOffset="-205511.004">31566 16361 2448 0,'32'-7'26'0,"2"0"-8"0,3-1-6 16,0 4 0-16,2 0-10 0,1 0-1 0,1 1-14 16,1 3-27-16,-3 0-9 0,2 7 2 15,-4-1-30-15</inkml:trace>
  <inkml:trace contextRef="#ctx0" brushRef="#br0" timeOffset="-205188.616">32370 16279 2920 0,'20'45'6'0,"-8"5"-1"16,-2 8 0-16,-6 5-2 0,-7 0 0 15,-10 4 1-15,-9 4-3 0,-14 3-69 0,-9 3-173 16,-8-2 144-16,-6-1 99 0,-25-7-95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8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2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214641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Mohamad GHASSANY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082" y="0"/>
            <a:ext cx="7344809" cy="459377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12717"/>
            <a:ext cx="10363200" cy="1362075"/>
          </a:xfrm>
        </p:spPr>
        <p:txBody>
          <a:bodyPr anchor="b">
            <a:noAutofit/>
          </a:bodyPr>
          <a:lstStyle>
            <a:lvl1pPr algn="ctr">
              <a:buNone/>
              <a:defRPr kumimoji="0" lang="en-US" sz="32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3F6647-6CBE-4B5D-AECC-101338296C31}"/>
              </a:ext>
            </a:extLst>
          </p:cNvPr>
          <p:cNvCxnSpPr>
            <a:cxnSpLocks/>
          </p:cNvCxnSpPr>
          <p:nvPr userDrawn="1"/>
        </p:nvCxnSpPr>
        <p:spPr>
          <a:xfrm>
            <a:off x="3342503" y="3478427"/>
            <a:ext cx="5542005" cy="0"/>
          </a:xfrm>
          <a:prstGeom prst="line">
            <a:avLst/>
          </a:prstGeom>
          <a:ln w="19050">
            <a:solidFill>
              <a:srgbClr val="17406D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4" y="37011"/>
            <a:ext cx="7344809" cy="459377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36745"/>
            <a:ext cx="5384800" cy="585455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736745"/>
            <a:ext cx="5384800" cy="585455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874" y="844632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1874" y="1308181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68842" y="844632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947" y="1308181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1"/>
            <a:ext cx="12192000" cy="5016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64652" y="42237"/>
            <a:ext cx="7344809" cy="459377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97833" y="640080"/>
            <a:ext cx="11589736" cy="59344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30C29B-9868-4813-9C65-9815CF0F6BE4}"/>
              </a:ext>
            </a:extLst>
          </p:cNvPr>
          <p:cNvSpPr/>
          <p:nvPr userDrawn="1"/>
        </p:nvSpPr>
        <p:spPr>
          <a:xfrm>
            <a:off x="-3720" y="6693408"/>
            <a:ext cx="12192000" cy="17155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-141079" y="6644382"/>
            <a:ext cx="1510064" cy="336409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Mohamad GHASSANY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747065" y="6535892"/>
            <a:ext cx="440332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90A1FA-1444-4333-B978-D6EFF14971B3}"/>
              </a:ext>
            </a:extLst>
          </p:cNvPr>
          <p:cNvSpPr/>
          <p:nvPr userDrawn="1"/>
        </p:nvSpPr>
        <p:spPr>
          <a:xfrm>
            <a:off x="188193" y="52467"/>
            <a:ext cx="1020477" cy="378894"/>
          </a:xfrm>
          <a:prstGeom prst="rect">
            <a:avLst/>
          </a:prstGeom>
          <a:blipFill dpi="0" rotWithShape="1">
            <a:blip r:embed="rId13">
              <a:alphaModFix amt="9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8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Relationship Id="rId1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8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customXml" Target="../ink/ink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customXml" Target="../ink/ink35.xml"/><Relationship Id="rId4" Type="http://schemas.openxmlformats.org/officeDocument/2006/relationships/hyperlink" Target="https://web.stanford.edu/~hastie/ElemStatLearn/datasets/ozone.info.txt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37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customXml" Target="../ink/ink45.xml"/><Relationship Id="rId4" Type="http://schemas.openxmlformats.org/officeDocument/2006/relationships/hyperlink" Target="https://medium.com/machine-learning-through-visuals/machine-learning-through-visuals-part-1-what-is-bagging-ensemble-learning-432059568cc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53277"/>
            <a:ext cx="112776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Lecture 3: Regularization, Decision trees, Random Forests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046243"/>
            <a:ext cx="6604000" cy="1752600"/>
          </a:xfrm>
        </p:spPr>
        <p:txBody>
          <a:bodyPr/>
          <a:lstStyle/>
          <a:p>
            <a:r>
              <a:rPr lang="en-US" dirty="0"/>
              <a:t>Mohamad GHASSANY</a:t>
            </a:r>
          </a:p>
          <a:p>
            <a:endParaRPr lang="en-US" dirty="0"/>
          </a:p>
          <a:p>
            <a:r>
              <a:rPr lang="en-US" dirty="0"/>
              <a:t>EFREI Paris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65269-404E-4645-8E17-1ADB6563D36F}"/>
                  </a:ext>
                </a:extLst>
              </p14:cNvPr>
              <p14:cNvContentPartPr/>
              <p14:nvPr/>
            </p14:nvContentPartPr>
            <p14:xfrm>
              <a:off x="3898800" y="3549960"/>
              <a:ext cx="4404240" cy="25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65269-404E-4645-8E17-1ADB6563D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9440" y="3540600"/>
                <a:ext cx="442296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03C9-1BAD-4595-953C-B8A3517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Ridge Regression and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38D47-9DED-4D1C-9876-EAF9A57FA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Ridge Regression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Lasso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600" dirty="0"/>
                  <a:t>Neither ridge regression nor the lasso will universally dominate the other</a:t>
                </a:r>
              </a:p>
              <a:p>
                <a:r>
                  <a:rPr lang="en-US" sz="1600" dirty="0"/>
                  <a:t>In general, one might expect the lasso to perform better when the response is a function of only a relatively small number of predictors.</a:t>
                </a:r>
              </a:p>
              <a:p>
                <a:r>
                  <a:rPr lang="en-US" sz="1600" dirty="0"/>
                  <a:t>However, the number of predictors that is related to the response is never known </a:t>
                </a:r>
                <a:r>
                  <a:rPr lang="en-US" sz="1600" i="1" dirty="0"/>
                  <a:t>a priori </a:t>
                </a:r>
                <a:r>
                  <a:rPr lang="en-US" sz="1600" dirty="0"/>
                  <a:t>for real data sets.</a:t>
                </a:r>
              </a:p>
              <a:p>
                <a:r>
                  <a:rPr lang="en-US" sz="1600" dirty="0"/>
                  <a:t>A technique such as cross-validation can be used in order to determine which approach is better on a particular dataset.</a:t>
                </a:r>
              </a:p>
              <a:p>
                <a:r>
                  <a:rPr lang="en-US" sz="1600" b="1" dirty="0"/>
                  <a:t>Cross-validation</a:t>
                </a:r>
                <a:r>
                  <a:rPr lang="en-US" sz="1600" dirty="0"/>
                  <a:t>: we choose a grid of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 values, and compute the cross-validation error rate for each value of </a:t>
                </a:r>
                <a14:m>
                  <m:oMath xmlns:m="http://schemas.openxmlformats.org/officeDocument/2006/math">
                    <m:r>
                      <a:rPr lang="fr-FR" sz="16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. We then select the value for which the cross-validation error is smallest.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38D47-9DED-4D1C-9876-EAF9A57FA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6C380-8E07-4609-A86B-3F36F1A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7AA1B-5CF7-495B-B0E8-97B66D18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72D506-7BF5-4992-B00E-5ECEDE05AD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948" y="1227908"/>
                <a:ext cx="3903183" cy="94052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LB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L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L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ar-LB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L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972D506-7BF5-4992-B00E-5ECEDE05A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" y="1227908"/>
                <a:ext cx="3903183" cy="94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50DC4C8-1758-4C59-BCA8-62BDEEF15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3947" y="2756261"/>
                <a:ext cx="3903183" cy="94052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LB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L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L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ar-LB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LB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50DC4C8-1758-4C59-BCA8-62BDEEF1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7" y="2756261"/>
                <a:ext cx="3903183" cy="940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45ACBD-ADD2-46DD-9B08-B081905B5AC6}"/>
                  </a:ext>
                </a:extLst>
              </p14:cNvPr>
              <p14:cNvContentPartPr/>
              <p14:nvPr/>
            </p14:nvContentPartPr>
            <p14:xfrm>
              <a:off x="540360" y="705240"/>
              <a:ext cx="7822440" cy="5619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45ACBD-ADD2-46DD-9B08-B081905B5A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000" y="695880"/>
                <a:ext cx="7841160" cy="56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60AA16-F957-476E-B350-F1A25161B4BE}"/>
                  </a:ext>
                </a:extLst>
              </p14:cNvPr>
              <p14:cNvContentPartPr/>
              <p14:nvPr/>
            </p14:nvContentPartPr>
            <p14:xfrm>
              <a:off x="5920200" y="2637720"/>
              <a:ext cx="1335240" cy="108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60AA16-F957-476E-B350-F1A25161B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0840" y="2628360"/>
                <a:ext cx="1353960" cy="11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01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Regularized Linear Regression: GD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ar-LB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L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L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ar-LB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ar-L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Using</a:t>
                </a:r>
                <a:r>
                  <a:rPr lang="fr-FR" dirty="0"/>
                  <a:t> </a:t>
                </a:r>
                <a:r>
                  <a:rPr lang="fr-FR" b="1" dirty="0"/>
                  <a:t>GD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en-US" dirty="0">
                    <a:latin typeface="Courier"/>
                  </a:rPr>
                  <a:t>initialize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>
                    <a:latin typeface="Courier"/>
                  </a:rPr>
                  <a:t>randomly</a:t>
                </a:r>
              </a:p>
              <a:p>
                <a:pPr lvl="1"/>
                <a:r>
                  <a:rPr lang="en-US" dirty="0">
                    <a:latin typeface="Courier"/>
                  </a:rPr>
                  <a:t>repeat until convergence</a:t>
                </a:r>
                <a:r>
                  <a:rPr lang="en-US" dirty="0"/>
                  <a:t>{</a:t>
                </a:r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pPr lvl="4"/>
                <a:endParaRPr lang="ar-LB" dirty="0"/>
              </a:p>
              <a:p>
                <a:pPr marL="1366838" lvl="4" indent="-203200"/>
                <a14:m>
                  <m:oMath xmlns:m="http://schemas.openxmlformats.org/officeDocument/2006/math"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ar-LB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/>
                  <a:t>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simultaneously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every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ar-LB" dirty="0"/>
              </a:p>
              <a:p>
                <a:pPr marL="0" lvl="0" indent="0">
                  <a:buNone/>
                </a:pPr>
                <a:r>
                  <a:rPr lang="en-US" dirty="0"/>
                  <a:t>	}</a:t>
                </a:r>
              </a:p>
              <a:p>
                <a:pPr marL="411480" lvl="1" indent="0">
                  <a:buNone/>
                </a:pPr>
                <a:endParaRPr lang="fr-FR" dirty="0"/>
              </a:p>
              <a:p>
                <a:pPr marL="411480" lvl="1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1</m:t>
                    </m:r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ar-LB">
                        <a:latin typeface="Cambria Math" panose="02040503050406030204" pitchFamily="18" charset="0"/>
                      </a:rPr>
                      <m:t>)−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ar-LB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1</m:t>
                    </m:r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ar-L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LB" dirty="0"/>
                  <a:t> </a:t>
                </a:r>
                <a:r>
                  <a:rPr lang="en-US" dirty="0"/>
                  <a:t>will always be less than 1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1C8E76-52AA-4575-8C0D-42C9B8FBFDD2}"/>
                  </a:ext>
                </a:extLst>
              </p14:cNvPr>
              <p14:cNvContentPartPr/>
              <p14:nvPr/>
            </p14:nvContentPartPr>
            <p14:xfrm>
              <a:off x="808200" y="315360"/>
              <a:ext cx="7476120" cy="616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1C8E76-52AA-4575-8C0D-42C9B8FBFD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840" y="306000"/>
                <a:ext cx="7494840" cy="618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21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0DFE-594D-424F-8D63-97EAB4E1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Regularized Linear Regression: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72A9-AFFA-444A-B0E4-12CFCE360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ar-LB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L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L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ar-LB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ar-L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/>
              </a:p>
              <a:p>
                <a:pPr marL="109728" indent="0">
                  <a:buNone/>
                </a:pPr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ar-LB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LB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ar-LB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ar-LB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Using</a:t>
                </a:r>
                <a:r>
                  <a:rPr lang="fr-FR" dirty="0"/>
                  <a:t> </a:t>
                </a:r>
                <a:r>
                  <a:rPr lang="fr-FR" dirty="0" err="1"/>
                  <a:t>regularization</a:t>
                </a:r>
                <a:r>
                  <a:rPr lang="fr-FR" dirty="0"/>
                  <a:t> </a:t>
                </a:r>
                <a:r>
                  <a:rPr lang="fr-FR" dirty="0" err="1"/>
                  <a:t>takes</a:t>
                </a:r>
                <a:r>
                  <a:rPr lang="fr-FR" dirty="0"/>
                  <a:t> care </a:t>
                </a:r>
                <a:r>
                  <a:rPr lang="fr-FR" dirty="0" err="1"/>
                  <a:t>also</a:t>
                </a:r>
                <a:r>
                  <a:rPr lang="fr-FR" dirty="0"/>
                  <a:t> of non-</a:t>
                </a:r>
                <a:r>
                  <a:rPr lang="fr-FR" dirty="0" err="1"/>
                  <a:t>invertibility</a:t>
                </a:r>
                <a:r>
                  <a:rPr lang="fr-FR" dirty="0"/>
                  <a:t> </a:t>
                </a:r>
                <a:r>
                  <a:rPr lang="fr-FR" dirty="0" err="1"/>
                  <a:t>problem</a:t>
                </a:r>
                <a:endParaRPr lang="ar-LB" dirty="0"/>
              </a:p>
              <a:p>
                <a:endParaRPr lang="ar-L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B72A9-AFFA-444A-B0E4-12CFCE360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97D9-059F-470A-9DCB-8810AA45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97075-CE3F-468B-BE41-3A94786A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348E2D-18A3-4F31-9B2A-9A3E177B2527}"/>
                  </a:ext>
                </a:extLst>
              </p14:cNvPr>
              <p14:cNvContentPartPr/>
              <p14:nvPr/>
            </p14:nvContentPartPr>
            <p14:xfrm>
              <a:off x="1410480" y="267840"/>
              <a:ext cx="9763920" cy="618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348E2D-18A3-4F31-9B2A-9A3E177B2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1120" y="258480"/>
                <a:ext cx="9782640" cy="620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5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for Logistic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98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Regularized Logistic Regression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41260B-1F42-4D21-9624-BB6233581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663" y="550985"/>
                <a:ext cx="9495692" cy="60228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ar-LB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LB" smtClean="0">
                        <a:latin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en-US"/>
                      <m:t>log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ar-LB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/>
                      <m:t>log</m:t>
                    </m:r>
                    <m:d>
                      <m:d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ar-L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L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ar-LB" dirty="0"/>
              </a:p>
              <a:p>
                <a:endParaRPr lang="ar-L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lim>
                        </m:limLow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 err="1"/>
                  <a:t>Using</a:t>
                </a:r>
                <a:r>
                  <a:rPr lang="fr-FR" dirty="0"/>
                  <a:t> </a:t>
                </a:r>
                <a:r>
                  <a:rPr lang="fr-FR" b="1" dirty="0"/>
                  <a:t>GD</a:t>
                </a:r>
                <a:r>
                  <a:rPr lang="fr-FR" dirty="0"/>
                  <a:t>:</a:t>
                </a:r>
              </a:p>
              <a:p>
                <a:pPr lvl="1"/>
                <a:r>
                  <a:rPr lang="en-US" dirty="0">
                    <a:latin typeface="Courier"/>
                  </a:rPr>
                  <a:t>initialize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>
                    <a:latin typeface="Courier"/>
                  </a:rPr>
                  <a:t>randomly</a:t>
                </a:r>
              </a:p>
              <a:p>
                <a:pPr lvl="1"/>
                <a:r>
                  <a:rPr lang="en-US" dirty="0">
                    <a:latin typeface="Courier"/>
                  </a:rPr>
                  <a:t>repeat until convergence</a:t>
                </a:r>
                <a:r>
                  <a:rPr lang="en-US" dirty="0"/>
                  <a:t>{</a:t>
                </a:r>
              </a:p>
              <a:p>
                <a:pPr lvl="4"/>
                <a14:m>
                  <m:oMath xmlns:m="http://schemas.openxmlformats.org/officeDocument/2006/math"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fr-FR" dirty="0"/>
              </a:p>
              <a:p>
                <a:pPr lvl="4"/>
                <a:endParaRPr lang="ar-LB" dirty="0"/>
              </a:p>
              <a:p>
                <a:pPr marL="1366838" lvl="4" indent="-203200"/>
                <a14:m>
                  <m:oMath xmlns:m="http://schemas.openxmlformats.org/officeDocument/2006/math"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LB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ar-LB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ar-LB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ar-L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ar-LB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ar-LB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/>
                      <m:t>simultaneously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every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ar-LB" dirty="0"/>
              </a:p>
              <a:p>
                <a:pPr marL="0" lvl="0" indent="0">
                  <a:buNone/>
                </a:pPr>
                <a:r>
                  <a:rPr lang="en-US" dirty="0"/>
                  <a:t>	}</a:t>
                </a:r>
              </a:p>
              <a:p>
                <a:pPr marL="411480" lvl="1" indent="0">
                  <a:buNone/>
                </a:pPr>
                <a:endParaRPr lang="fr-FR" dirty="0"/>
              </a:p>
              <a:p>
                <a:pPr marL="41148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541260B-1F42-4D21-9624-BB6233581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663" y="550985"/>
                <a:ext cx="9495692" cy="60228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7E0DAB2-4C90-4C09-BE74-3788D621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31" y="1691682"/>
            <a:ext cx="3291032" cy="2570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E7A51C-8ADA-42EF-86EC-E41B0EEC26DF}"/>
                  </a:ext>
                </a:extLst>
              </p14:cNvPr>
              <p14:cNvContentPartPr/>
              <p14:nvPr/>
            </p14:nvContentPartPr>
            <p14:xfrm>
              <a:off x="784080" y="1086480"/>
              <a:ext cx="9957600" cy="442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E7A51C-8ADA-42EF-86EC-E41B0EEC26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20" y="1077120"/>
                <a:ext cx="9976320" cy="44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4533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modelling</a:t>
            </a:r>
            <a:r>
              <a:rPr lang="fr-FR" dirty="0"/>
              <a:t> vs </a:t>
            </a:r>
            <a:r>
              <a:rPr lang="fr-FR" dirty="0" err="1"/>
              <a:t>Algorithmic</a:t>
            </a:r>
            <a:r>
              <a:rPr lang="fr-FR" dirty="0"/>
              <a:t> </a:t>
            </a:r>
            <a:r>
              <a:rPr lang="fr-FR" dirty="0" err="1"/>
              <a:t>modelling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8894F-B302-48C6-AFAB-C0D9FF1A3C86}"/>
                  </a:ext>
                </a:extLst>
              </p14:cNvPr>
              <p14:cNvContentPartPr/>
              <p14:nvPr/>
            </p14:nvContentPartPr>
            <p14:xfrm>
              <a:off x="894240" y="700560"/>
              <a:ext cx="6930360" cy="270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8894F-B302-48C6-AFAB-C0D9FF1A3C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80" y="691200"/>
                <a:ext cx="6949080" cy="27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86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Data </a:t>
            </a:r>
            <a:r>
              <a:rPr lang="fr-FR" dirty="0" err="1"/>
              <a:t>modelling</a:t>
            </a:r>
            <a:r>
              <a:rPr lang="fr-FR" dirty="0"/>
              <a:t> vs </a:t>
            </a:r>
            <a:r>
              <a:rPr lang="fr-FR" dirty="0" err="1"/>
              <a:t>Algorithmic</a:t>
            </a:r>
            <a:r>
              <a:rPr lang="fr-FR" dirty="0"/>
              <a:t> </a:t>
            </a:r>
            <a:r>
              <a:rPr lang="fr-FR" dirty="0" err="1"/>
              <a:t>modelling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fr-FR" dirty="0"/>
                  <a:t>In </a:t>
                </a:r>
                <a:r>
                  <a:rPr lang="fr-FR" dirty="0" err="1"/>
                  <a:t>Statistical</a:t>
                </a:r>
                <a:r>
                  <a:rPr lang="fr-FR" dirty="0"/>
                  <a:t> Learning: </a:t>
                </a:r>
              </a:p>
              <a:p>
                <a:r>
                  <a:rPr lang="fr-FR" dirty="0"/>
                  <a:t>Data </a:t>
                </a:r>
                <a:r>
                  <a:rPr lang="fr-FR" dirty="0" err="1"/>
                  <a:t>modelling</a:t>
                </a:r>
                <a:endParaRPr lang="fr-FR" dirty="0"/>
              </a:p>
              <a:p>
                <a:pPr lvl="1"/>
                <a:r>
                  <a:rPr lang="fr-FR" dirty="0"/>
                  <a:t>Prior </a:t>
                </a:r>
                <a:r>
                  <a:rPr lang="fr-FR" dirty="0" err="1"/>
                  <a:t>knowledge</a:t>
                </a:r>
                <a:r>
                  <a:rPr lang="fr-FR" dirty="0"/>
                  <a:t>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:r>
                  <a:rPr lang="fr-FR" dirty="0"/>
                  <a:t>E.g.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E.g. Multiple </a:t>
                </a:r>
                <a:r>
                  <a:rPr lang="fr-FR" dirty="0" err="1"/>
                  <a:t>Regression</a:t>
                </a:r>
                <a:r>
                  <a:rPr lang="fr-FR" dirty="0"/>
                  <a:t>  </a:t>
                </a:r>
                <a:r>
                  <a:rPr lang="fr-FR" dirty="0" err="1"/>
                  <a:t>Logistic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, Discriminant </a:t>
                </a:r>
                <a:r>
                  <a:rPr lang="fr-FR" dirty="0" err="1"/>
                  <a:t>Analysis</a:t>
                </a:r>
                <a:r>
                  <a:rPr lang="fr-FR" dirty="0"/>
                  <a:t>, etc..</a:t>
                </a:r>
              </a:p>
              <a:p>
                <a:r>
                  <a:rPr lang="fr-FR" dirty="0" err="1"/>
                  <a:t>Algorithmic</a:t>
                </a:r>
                <a:r>
                  <a:rPr lang="fr-FR" dirty="0"/>
                  <a:t> </a:t>
                </a:r>
                <a:r>
                  <a:rPr lang="fr-FR" dirty="0" err="1"/>
                  <a:t>modelling</a:t>
                </a:r>
                <a:endParaRPr lang="fr-FR" dirty="0"/>
              </a:p>
              <a:p>
                <a:pPr lvl="1"/>
                <a:r>
                  <a:rPr lang="fr-FR" dirty="0"/>
                  <a:t>No </a:t>
                </a:r>
                <a:r>
                  <a:rPr lang="fr-FR" dirty="0" err="1"/>
                  <a:t>constraints</a:t>
                </a:r>
                <a:endParaRPr lang="fr-FR" dirty="0"/>
              </a:p>
              <a:p>
                <a:pPr lvl="1"/>
                <a:r>
                  <a:rPr lang="fr-FR" dirty="0"/>
                  <a:t>A set of </a:t>
                </a:r>
                <a:r>
                  <a:rPr lang="fr-FR" dirty="0" err="1"/>
                  <a:t>algorithmic</a:t>
                </a:r>
                <a:r>
                  <a:rPr lang="fr-FR" dirty="0"/>
                  <a:t> instructions </a:t>
                </a:r>
                <a:r>
                  <a:rPr lang="fr-FR" dirty="0" err="1"/>
                  <a:t>that</a:t>
                </a:r>
                <a:r>
                  <a:rPr lang="fr-FR" dirty="0"/>
                  <a:t> relate the </a:t>
                </a:r>
                <a:r>
                  <a:rPr lang="fr-FR" dirty="0" err="1"/>
                  <a:t>independent</a:t>
                </a:r>
                <a:r>
                  <a:rPr lang="fr-FR" dirty="0"/>
                  <a:t> and </a:t>
                </a:r>
                <a:r>
                  <a:rPr lang="fr-FR" dirty="0" err="1"/>
                  <a:t>dependent</a:t>
                </a:r>
                <a:r>
                  <a:rPr lang="fr-FR" dirty="0"/>
                  <a:t> variables</a:t>
                </a:r>
              </a:p>
              <a:p>
                <a:pPr lvl="1"/>
                <a:r>
                  <a:rPr lang="fr-FR" dirty="0"/>
                  <a:t>E.g. , K-</a:t>
                </a:r>
                <a:r>
                  <a:rPr lang="fr-FR" dirty="0" err="1"/>
                  <a:t>Nearest</a:t>
                </a:r>
                <a:r>
                  <a:rPr lang="fr-FR" dirty="0"/>
                  <a:t> </a:t>
                </a:r>
                <a:r>
                  <a:rPr lang="fr-FR" dirty="0" err="1"/>
                  <a:t>Neighbours</a:t>
                </a:r>
                <a:r>
                  <a:rPr lang="fr-FR" dirty="0"/>
                  <a:t> (</a:t>
                </a:r>
                <a:r>
                  <a:rPr lang="fr-FR" dirty="0" err="1"/>
                  <a:t>kNN</a:t>
                </a:r>
                <a:r>
                  <a:rPr lang="fr-FR" dirty="0"/>
                  <a:t>), </a:t>
                </a:r>
                <a:r>
                  <a:rPr lang="fr-FR" dirty="0" err="1"/>
                  <a:t>Decision</a:t>
                </a:r>
                <a:r>
                  <a:rPr lang="fr-FR" dirty="0"/>
                  <a:t> </a:t>
                </a:r>
                <a:r>
                  <a:rPr lang="fr-FR" dirty="0" err="1"/>
                  <a:t>Trees</a:t>
                </a:r>
                <a:r>
                  <a:rPr lang="fr-FR" dirty="0"/>
                  <a:t> (DT), </a:t>
                </a:r>
                <a:r>
                  <a:rPr lang="fr-FR" dirty="0" err="1"/>
                  <a:t>Random</a:t>
                </a:r>
                <a:r>
                  <a:rPr lang="fr-FR" dirty="0"/>
                  <a:t> </a:t>
                </a:r>
                <a:r>
                  <a:rPr lang="fr-FR" dirty="0" err="1"/>
                  <a:t>Forests</a:t>
                </a:r>
                <a:r>
                  <a:rPr lang="fr-FR" dirty="0"/>
                  <a:t> (RF), NN..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42720-2CCB-4A4E-B4B9-7769B12ED879}"/>
                  </a:ext>
                </a:extLst>
              </p14:cNvPr>
              <p14:cNvContentPartPr/>
              <p14:nvPr/>
            </p14:nvContentPartPr>
            <p14:xfrm>
              <a:off x="2864520" y="1095120"/>
              <a:ext cx="9127800" cy="3697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42720-2CCB-4A4E-B4B9-7769B12ED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5160" y="1085760"/>
                <a:ext cx="9146520" cy="37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37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CEA058-FE25-45A4-B979-3BE26EDF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7C6A-B170-4B54-B4F4-21E9478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E71B-1940-463E-99E4-F474E21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0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AE65-1D3B-4A8A-B811-106403B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6368-FF4B-4F23-B38A-37840578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 parametric method used for regression and classification.</a:t>
            </a:r>
          </a:p>
          <a:p>
            <a:r>
              <a:rPr lang="en-US" dirty="0"/>
              <a:t>The </a:t>
            </a:r>
            <a:r>
              <a:rPr lang="en-US" dirty="0" err="1"/>
              <a:t>kNN</a:t>
            </a:r>
            <a:r>
              <a:rPr lang="en-US" dirty="0"/>
              <a:t> algorithm assumes that similar things exist in close proximity. In other words, similar things are near to each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choose only the number of nearest neighbors and a distance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7C6A-B170-4B54-B4F4-21E9478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E71B-1940-463E-99E4-F474E21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Google Shape;380;p56" descr="KNN.jpg">
            <a:extLst>
              <a:ext uri="{FF2B5EF4-FFF2-40B4-BE49-F238E27FC236}">
                <a16:creationId xmlns:a16="http://schemas.microsoft.com/office/drawing/2014/main" id="{601E6988-013F-422B-AAE9-084396ECE0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6612" y="1659985"/>
            <a:ext cx="4868188" cy="340308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88D36B-E59F-40DF-95A4-1FF2CBBBABD8}"/>
                  </a:ext>
                </a:extLst>
              </p14:cNvPr>
              <p14:cNvContentPartPr/>
              <p14:nvPr/>
            </p14:nvContentPartPr>
            <p14:xfrm>
              <a:off x="940320" y="1800"/>
              <a:ext cx="9985680" cy="637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88D36B-E59F-40DF-95A4-1FF2CBBBAB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0960" y="-7560"/>
                <a:ext cx="1000440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0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CFD2-A418-4AEE-B989-DA1BAD6E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Regression</a:t>
            </a:r>
            <a:r>
              <a:rPr lang="fr-FR" dirty="0"/>
              <a:t> and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842A-0789-490F-BBCC-C2639DFE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Supervised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r>
              <a:rPr lang="fr-FR" dirty="0"/>
              <a:t>Target variable type</a:t>
            </a:r>
          </a:p>
          <a:p>
            <a:r>
              <a:rPr lang="fr-FR" dirty="0" err="1"/>
              <a:t>Hypothesis</a:t>
            </a:r>
            <a:endParaRPr lang="fr-FR" dirty="0"/>
          </a:p>
          <a:p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Optimization</a:t>
            </a:r>
            <a:endParaRPr lang="fr-FR" dirty="0"/>
          </a:p>
          <a:p>
            <a:r>
              <a:rPr lang="en-US" dirty="0"/>
              <a:t>Sampling</a:t>
            </a:r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D8DB-A98F-4DDA-9752-6A0D5BF1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F5940-DA88-45AF-BB82-42D359A5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4DDEAC-3822-4303-9669-252035D9BF74}"/>
                  </a:ext>
                </a:extLst>
              </p14:cNvPr>
              <p14:cNvContentPartPr/>
              <p14:nvPr/>
            </p14:nvContentPartPr>
            <p14:xfrm>
              <a:off x="383760" y="650520"/>
              <a:ext cx="11767320" cy="615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4DDEAC-3822-4303-9669-252035D9B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00" y="641160"/>
                <a:ext cx="11786040" cy="61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097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AE65-1D3B-4A8A-B811-106403B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36368-FF4B-4F23-B38A-378405788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</a:t>
                </a:r>
                <a:r>
                  <a:rPr lang="en-US" b="1" dirty="0"/>
                  <a:t>Regression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every test sample, see the neighbors labels and apply a vote!</a:t>
                </a:r>
              </a:p>
              <a:p>
                <a:pPr lvl="1"/>
                <a:r>
                  <a:rPr lang="en-US" dirty="0"/>
                  <a:t>Input: </a:t>
                </a:r>
                <a:r>
                  <a:rPr lang="en-US" dirty="0" err="1"/>
                  <a:t>Traning</a:t>
                </a:r>
                <a:r>
                  <a:rPr lang="en-US" dirty="0"/>
                  <a:t> set and Test set, a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number of neighbors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b="0" dirty="0"/>
              </a:p>
              <a:p>
                <a:pPr lvl="1"/>
                <a:r>
                  <a:rPr lang="en-US" b="1" dirty="0"/>
                  <a:t>For</a:t>
                </a:r>
                <a:r>
                  <a:rPr lang="en-US" dirty="0"/>
                  <a:t> every test sample </a:t>
                </a:r>
                <a:r>
                  <a:rPr lang="en-US" b="1" dirty="0"/>
                  <a:t>do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Calculate the distance </a:t>
                </a:r>
                <a:r>
                  <a:rPr lang="fr-FR" dirty="0"/>
                  <a:t>to </a:t>
                </a:r>
                <a:r>
                  <a:rPr lang="fr-FR" dirty="0" err="1"/>
                  <a:t>every</a:t>
                </a:r>
                <a:r>
                  <a:rPr lang="fr-FR" dirty="0"/>
                  <a:t> training </a:t>
                </a:r>
                <a:r>
                  <a:rPr lang="fr-FR" dirty="0" err="1"/>
                  <a:t>sample</a:t>
                </a:r>
                <a:endParaRPr lang="fr-FR" dirty="0"/>
              </a:p>
              <a:p>
                <a:pPr lvl="2"/>
                <a:r>
                  <a:rPr lang="fr-FR" dirty="0" err="1"/>
                  <a:t>Choose</a:t>
                </a:r>
                <a:r>
                  <a:rPr lang="fr-FR" dirty="0"/>
                  <a:t> the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</a:t>
                </a:r>
                <a:r>
                  <a:rPr lang="en-US" dirty="0" err="1"/>
                  <a:t>w.r.t.</a:t>
                </a:r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b="0" dirty="0"/>
              </a:p>
              <a:p>
                <a:pPr lvl="2"/>
                <a:r>
                  <a:rPr lang="en-US" dirty="0"/>
                  <a:t>Assign the sample to the </a:t>
                </a:r>
                <a:r>
                  <a:rPr lang="en-US" b="1" dirty="0"/>
                  <a:t>average of the target values </a:t>
                </a:r>
                <a:r>
                  <a:rPr lang="en-US" dirty="0"/>
                  <a:t>of the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neighbors</a:t>
                </a:r>
              </a:p>
              <a:p>
                <a:pPr lvl="1"/>
                <a:r>
                  <a:rPr lang="en-US" b="1" dirty="0"/>
                  <a:t>End for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Classification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every test sample, see the neighbors labels and apply a vote!</a:t>
                </a:r>
              </a:p>
              <a:p>
                <a:pPr lvl="1"/>
                <a:r>
                  <a:rPr lang="en-US" dirty="0"/>
                  <a:t>Input: </a:t>
                </a:r>
                <a:r>
                  <a:rPr lang="en-US" dirty="0" err="1"/>
                  <a:t>Traning</a:t>
                </a:r>
                <a:r>
                  <a:rPr lang="en-US" dirty="0"/>
                  <a:t> set and Test set, a distance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number of neighbors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dirty="0"/>
              </a:p>
              <a:p>
                <a:pPr lvl="1"/>
                <a:r>
                  <a:rPr lang="en-US" b="1" dirty="0"/>
                  <a:t>For</a:t>
                </a:r>
                <a:r>
                  <a:rPr lang="en-US" dirty="0"/>
                  <a:t> every test sample </a:t>
                </a:r>
                <a:r>
                  <a:rPr lang="en-US" b="1" dirty="0"/>
                  <a:t>do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Calculate the distance </a:t>
                </a:r>
                <a:r>
                  <a:rPr lang="fr-FR" dirty="0"/>
                  <a:t>to </a:t>
                </a:r>
                <a:r>
                  <a:rPr lang="fr-FR" dirty="0" err="1"/>
                  <a:t>every</a:t>
                </a:r>
                <a:r>
                  <a:rPr lang="fr-FR" dirty="0"/>
                  <a:t> training </a:t>
                </a:r>
                <a:r>
                  <a:rPr lang="fr-FR" dirty="0" err="1"/>
                  <a:t>sample</a:t>
                </a:r>
                <a:endParaRPr lang="fr-FR" dirty="0"/>
              </a:p>
              <a:p>
                <a:pPr lvl="2"/>
                <a:r>
                  <a:rPr lang="fr-FR" dirty="0" err="1"/>
                  <a:t>Choose</a:t>
                </a:r>
                <a:r>
                  <a:rPr lang="fr-FR" dirty="0"/>
                  <a:t> the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neighbors </a:t>
                </a:r>
                <a:r>
                  <a:rPr lang="en-US" dirty="0" err="1"/>
                  <a:t>w.r.t.</a:t>
                </a:r>
                <a:r>
                  <a:rPr lang="en-US" dirty="0"/>
                  <a:t> distance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  <a:p>
                <a:pPr lvl="2"/>
                <a:r>
                  <a:rPr lang="en-US" dirty="0"/>
                  <a:t>Assign the sample to the </a:t>
                </a:r>
                <a:r>
                  <a:rPr lang="en-US" b="1" dirty="0"/>
                  <a:t>most frequent class </a:t>
                </a:r>
                <a:r>
                  <a:rPr lang="en-US" dirty="0"/>
                  <a:t>of the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neighbors</a:t>
                </a:r>
              </a:p>
              <a:p>
                <a:pPr lvl="1"/>
                <a:r>
                  <a:rPr lang="en-US" b="1" dirty="0"/>
                  <a:t>End for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36368-FF4B-4F23-B38A-378405788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7C6A-B170-4B54-B4F4-21E9478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E71B-1940-463E-99E4-F474E21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2AE1A1-6AF5-4C05-97EF-243D0C41436A}"/>
                  </a:ext>
                </a:extLst>
              </p14:cNvPr>
              <p14:cNvContentPartPr/>
              <p14:nvPr/>
            </p14:nvContentPartPr>
            <p14:xfrm>
              <a:off x="3659400" y="3006360"/>
              <a:ext cx="2553840" cy="274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2AE1A1-6AF5-4C05-97EF-243D0C4143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040" y="2997000"/>
                <a:ext cx="2572560" cy="27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1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AE65-1D3B-4A8A-B811-106403B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kNN</a:t>
            </a:r>
            <a:r>
              <a:rPr lang="en-US" dirty="0"/>
              <a:t> 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36368-FF4B-4F23-B38A-378405788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Pros:</a:t>
                </a:r>
              </a:p>
              <a:p>
                <a:pPr lvl="1"/>
                <a:r>
                  <a:rPr lang="en-US" dirty="0"/>
                  <a:t>Simple</a:t>
                </a:r>
              </a:p>
              <a:p>
                <a:pPr lvl="1"/>
                <a:r>
                  <a:rPr lang="en-US" dirty="0"/>
                  <a:t>Do like neighbors</a:t>
                </a:r>
              </a:p>
              <a:p>
                <a:pPr lvl="1"/>
                <a:r>
                  <a:rPr lang="en-US" dirty="0"/>
                  <a:t>Sometimes effective</a:t>
                </a:r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Need to choose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fr-FR" b="0" dirty="0"/>
              </a:p>
              <a:p>
                <a:pPr lvl="1"/>
                <a:r>
                  <a:rPr lang="en-US" dirty="0"/>
                  <a:t>Heavy calculations 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large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36368-FF4B-4F23-B38A-378405788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7C6A-B170-4B54-B4F4-21E9478B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FE71B-1940-463E-99E4-F474E21A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790A3B-A37D-4F7E-B383-29C260400EEC}"/>
                  </a:ext>
                </a:extLst>
              </p14:cNvPr>
              <p14:cNvContentPartPr/>
              <p14:nvPr/>
            </p14:nvContentPartPr>
            <p14:xfrm>
              <a:off x="434520" y="852120"/>
              <a:ext cx="4826880" cy="475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790A3B-A37D-4F7E-B383-29C260400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160" y="842760"/>
                <a:ext cx="4845600" cy="47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9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2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4906DE-EB94-4CA0-B827-66F7F180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D0ABA-5BF2-4080-BAB0-E0C2AF48C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is </a:t>
            </a:r>
            <a:r>
              <a:rPr lang="en-US" b="1" dirty="0"/>
              <a:t>a resampling procedure used to evaluate machine learning models on a limited data sample</a:t>
            </a:r>
            <a:r>
              <a:rPr lang="en-US" dirty="0"/>
              <a:t>. ... That is, to use a limited sample in order to estimate how the model is expected to perform in general when used to make predictions on data not used during the training of the model.</a:t>
            </a:r>
          </a:p>
          <a:p>
            <a:endParaRPr lang="en-US" dirty="0"/>
          </a:p>
          <a:p>
            <a:r>
              <a:rPr lang="en-US" dirty="0"/>
              <a:t>The general procedure is as follows:</a:t>
            </a:r>
          </a:p>
          <a:p>
            <a:pPr lvl="1"/>
            <a:r>
              <a:rPr lang="en-US" dirty="0"/>
              <a:t>Shuffle the dataset randomly.</a:t>
            </a:r>
          </a:p>
          <a:p>
            <a:pPr lvl="1"/>
            <a:r>
              <a:rPr lang="en-US" dirty="0"/>
              <a:t>Split the dataset into k groups</a:t>
            </a:r>
          </a:p>
          <a:p>
            <a:pPr lvl="1"/>
            <a:r>
              <a:rPr lang="en-US" dirty="0"/>
              <a:t>For each unique group: </a:t>
            </a:r>
          </a:p>
          <a:p>
            <a:pPr lvl="2"/>
            <a:r>
              <a:rPr lang="en-US" dirty="0"/>
              <a:t>Take the group as a hold out or test data set</a:t>
            </a:r>
          </a:p>
          <a:p>
            <a:pPr lvl="2"/>
            <a:r>
              <a:rPr lang="en-US" dirty="0"/>
              <a:t>Take the remaining groups as a training data set</a:t>
            </a:r>
          </a:p>
          <a:p>
            <a:pPr lvl="2"/>
            <a:r>
              <a:rPr lang="en-US" dirty="0"/>
              <a:t>Fit a model on the training set and evaluate it on the test set</a:t>
            </a:r>
          </a:p>
          <a:p>
            <a:pPr lvl="2"/>
            <a:r>
              <a:rPr lang="en-US" dirty="0"/>
              <a:t>Retain the evaluation score and discard the model</a:t>
            </a:r>
          </a:p>
          <a:p>
            <a:pPr lvl="1"/>
            <a:r>
              <a:rPr lang="en-US" dirty="0"/>
              <a:t>Summarize the skill of the model using the sample of model evaluation scores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07325-E036-4896-A7EC-75993C54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8FD52-C3F6-4F77-8782-D0A818C8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3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C17A-4E58-47DF-894B-46FEA5D5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0A62-DDBD-4148-9DE6-62723857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EF6B0-DC34-4DB3-AE8D-A70A9593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98395-D77D-49F8-BF12-83416AA6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01CA6-3D62-4FE7-8771-61E99FE2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6114"/>
            <a:ext cx="6210957" cy="36623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A836B-FC65-4011-8368-A00262254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87" y="1776114"/>
            <a:ext cx="4479480" cy="38746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843A12-3F3C-4C48-8486-59229ACD4701}"/>
                  </a:ext>
                </a:extLst>
              </p14:cNvPr>
              <p14:cNvContentPartPr/>
              <p14:nvPr/>
            </p14:nvContentPartPr>
            <p14:xfrm>
              <a:off x="225360" y="372960"/>
              <a:ext cx="11904840" cy="6012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843A12-3F3C-4C48-8486-59229ACD4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00" y="363600"/>
                <a:ext cx="11923560" cy="60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6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7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0124A-22F5-43F3-976C-0FCA62BB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BDD80F5-9508-45BE-A1A3-5CA414EA67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Principle: think dimension by dimension. Maybe the nearest to human way of decision taking</a:t>
                </a:r>
              </a:p>
              <a:p>
                <a:pPr marL="411480" lvl="1" indent="0">
                  <a:buNone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stratifying</a:t>
                </a:r>
                <a:r>
                  <a:rPr lang="en-US" dirty="0"/>
                  <a:t> or </a:t>
                </a:r>
                <a:r>
                  <a:rPr lang="en-US" i="1" dirty="0"/>
                  <a:t>segmenting</a:t>
                </a:r>
                <a:r>
                  <a:rPr lang="en-US" dirty="0"/>
                  <a:t> the predictor space into a number of simple regions</a:t>
                </a:r>
              </a:p>
              <a:p>
                <a:r>
                  <a:rPr lang="en-US" dirty="0"/>
                  <a:t>Trees can be used in both: Regression and Classification</a:t>
                </a:r>
              </a:p>
              <a:p>
                <a:r>
                  <a:rPr lang="en-US" dirty="0"/>
                  <a:t>Features can be continuous or discrete</a:t>
                </a:r>
              </a:p>
              <a:p>
                <a:r>
                  <a:rPr lang="en-US" dirty="0"/>
                  <a:t>Trees are easily interpretable, but typically they are not competitive with the best supervised learning approaches in terms of prediction accuracy</a:t>
                </a:r>
              </a:p>
              <a:p>
                <a:r>
                  <a:rPr lang="en-US" dirty="0"/>
                  <a:t>Hence we also discuss </a:t>
                </a:r>
                <a:r>
                  <a:rPr lang="en-US" b="1" dirty="0"/>
                  <a:t>bagging</a:t>
                </a:r>
                <a:r>
                  <a:rPr lang="en-US" dirty="0"/>
                  <a:t>, </a:t>
                </a:r>
                <a:r>
                  <a:rPr lang="en-US" b="1" dirty="0"/>
                  <a:t>random forests</a:t>
                </a:r>
                <a:r>
                  <a:rPr lang="en-US" dirty="0"/>
                  <a:t>, and </a:t>
                </a:r>
                <a:r>
                  <a:rPr lang="en-US" b="1" dirty="0"/>
                  <a:t>boosting</a:t>
                </a:r>
                <a:r>
                  <a:rPr lang="en-US" dirty="0"/>
                  <a:t>. These methods grow multiple trees which are then combined to yield a single consensus prediction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performance improvement but loss in interpretation.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BDD80F5-9508-45BE-A1A3-5CA414EA6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26719-720B-4AB4-BB3B-842C7636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51E1-B4D2-4249-85CD-EA2C88DE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AC04F9-A63A-4EAA-984B-ACD67FF3A599}"/>
                  </a:ext>
                </a:extLst>
              </p14:cNvPr>
              <p14:cNvContentPartPr/>
              <p14:nvPr/>
            </p14:nvContentPartPr>
            <p14:xfrm>
              <a:off x="2346480" y="741960"/>
              <a:ext cx="2499120" cy="8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AC04F9-A63A-4EAA-984B-ACD67FF3A5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640" y="678600"/>
                <a:ext cx="25304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EEF5BD-628A-49C2-8119-F3702A6106E8}"/>
                  </a:ext>
                </a:extLst>
              </p14:cNvPr>
              <p14:cNvContentPartPr/>
              <p14:nvPr/>
            </p14:nvContentPartPr>
            <p14:xfrm>
              <a:off x="2328120" y="810000"/>
              <a:ext cx="2459160" cy="65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EEF5BD-628A-49C2-8119-F3702A6106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2280" y="746640"/>
                <a:ext cx="24904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5CEF4A-16C5-407B-8151-33B2B19F8927}"/>
                  </a:ext>
                </a:extLst>
              </p14:cNvPr>
              <p14:cNvContentPartPr/>
              <p14:nvPr/>
            </p14:nvContentPartPr>
            <p14:xfrm>
              <a:off x="2392200" y="849960"/>
              <a:ext cx="2522880" cy="9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5CEF4A-16C5-407B-8151-33B2B19F89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6360" y="786600"/>
                <a:ext cx="25542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353126-BFE0-4279-AFF6-B2855CDAB38B}"/>
                  </a:ext>
                </a:extLst>
              </p14:cNvPr>
              <p14:cNvContentPartPr/>
              <p14:nvPr/>
            </p14:nvContentPartPr>
            <p14:xfrm>
              <a:off x="2847960" y="845280"/>
              <a:ext cx="1336320" cy="2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353126-BFE0-4279-AFF6-B2855CDAB3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32120" y="781920"/>
                <a:ext cx="13676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DCC181-C46A-4A08-85F5-D032BA53957B}"/>
                  </a:ext>
                </a:extLst>
              </p14:cNvPr>
              <p14:cNvContentPartPr/>
              <p14:nvPr/>
            </p14:nvContentPartPr>
            <p14:xfrm>
              <a:off x="2593080" y="816840"/>
              <a:ext cx="651240" cy="5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DCC181-C46A-4A08-85F5-D032BA53957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77240" y="753480"/>
                <a:ext cx="682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A78F1EF-B5A7-491E-8CA0-98128C64B515}"/>
                  </a:ext>
                </a:extLst>
              </p14:cNvPr>
              <p14:cNvContentPartPr/>
              <p14:nvPr/>
            </p14:nvContentPartPr>
            <p14:xfrm>
              <a:off x="4678560" y="770400"/>
              <a:ext cx="231480" cy="27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A78F1EF-B5A7-491E-8CA0-98128C64B5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62720" y="707040"/>
                <a:ext cx="262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C3BEFC-5DAA-4A1D-90FE-2272EF61C4E6}"/>
                  </a:ext>
                </a:extLst>
              </p14:cNvPr>
              <p14:cNvContentPartPr/>
              <p14:nvPr/>
            </p14:nvContentPartPr>
            <p14:xfrm>
              <a:off x="867600" y="1000080"/>
              <a:ext cx="9871200" cy="279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C3BEFC-5DAA-4A1D-90FE-2272EF61C4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240" y="990720"/>
                <a:ext cx="9889920" cy="28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707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748C-A914-4160-900D-329A34C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Trees: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C90-22A5-4C01-8636-F3E3A32B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C29D-15E7-4EF9-B0DF-A4BECBF9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C43DC-0287-4834-BB1F-1077A2E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497EB-757F-4D70-BB66-B6595DB9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54" y="1293528"/>
            <a:ext cx="5620613" cy="4790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1833CD-2AA6-48D6-8095-FA8B287391B5}"/>
                  </a:ext>
                </a:extLst>
              </p14:cNvPr>
              <p14:cNvContentPartPr/>
              <p14:nvPr/>
            </p14:nvContentPartPr>
            <p14:xfrm>
              <a:off x="309240" y="435600"/>
              <a:ext cx="9601200" cy="585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1833CD-2AA6-48D6-8095-FA8B287391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80" y="426240"/>
                <a:ext cx="9619920" cy="58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8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748C-A914-4160-900D-329A34C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Trees: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C90-22A5-4C01-8636-F3E3A32B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2" y="640080"/>
            <a:ext cx="5099357" cy="5934456"/>
          </a:xfrm>
        </p:spPr>
        <p:txBody>
          <a:bodyPr>
            <a:normAutofit/>
          </a:bodyPr>
          <a:lstStyle/>
          <a:p>
            <a:r>
              <a:rPr lang="en-US" sz="2400" dirty="0"/>
              <a:t>Generally we create the partitions by iteratively splitting one of the X variables into two regions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First split on X1=t1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If 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&lt;t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split on X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=t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endParaRPr lang="en-US" sz="2400" dirty="0">
              <a:latin typeface="Times New Roman" pitchFamily="18" charset="0"/>
            </a:endParaRP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If 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&gt;t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, split on 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=t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endParaRPr lang="en-US" sz="2400" dirty="0">
              <a:latin typeface="Times New Roman" pitchFamily="18" charset="0"/>
            </a:endParaRPr>
          </a:p>
          <a:p>
            <a:pPr marL="868680" lvl="1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If X</a:t>
            </a:r>
            <a:r>
              <a:rPr lang="en-US" sz="2400" baseline="-25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&gt;t</a:t>
            </a:r>
            <a:r>
              <a:rPr lang="en-US" sz="2400" baseline="-25000" dirty="0"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, split on X</a:t>
            </a:r>
            <a:r>
              <a:rPr lang="en-US" sz="2400" baseline="-25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=t</a:t>
            </a:r>
            <a:r>
              <a:rPr lang="en-US" sz="2400" baseline="-25000" dirty="0">
                <a:latin typeface="Times New Roman" pitchFamily="18" charset="0"/>
              </a:rPr>
              <a:t>4</a:t>
            </a:r>
            <a:endParaRPr lang="en-US" sz="2400" dirty="0">
              <a:latin typeface="Times New Roman" pitchFamily="18" charset="0"/>
            </a:endParaRPr>
          </a:p>
          <a:p>
            <a:pPr marL="868680" lvl="1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C29D-15E7-4EF9-B0DF-A4BECBF9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C43DC-0287-4834-BB1F-1077A2E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DE4D561-9371-425C-B386-10DC027AD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91378"/>
              </p:ext>
            </p:extLst>
          </p:nvPr>
        </p:nvGraphicFramePr>
        <p:xfrm>
          <a:off x="6487584" y="1400175"/>
          <a:ext cx="390406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tmap Image" r:id="rId3" imgW="9142857" imgH="5714286" progId="Paint.Picture">
                  <p:embed/>
                </p:oleObj>
              </mc:Choice>
              <mc:Fallback>
                <p:oleObj name="Bitmap Image" r:id="rId3" imgW="9142857" imgH="5714286" progId="Paint.Picture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000" r="55009" b="27333"/>
                      <a:stretch>
                        <a:fillRect/>
                      </a:stretch>
                    </p:blipFill>
                    <p:spPr bwMode="auto">
                      <a:xfrm>
                        <a:off x="6487584" y="1400175"/>
                        <a:ext cx="390406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5B74AB1-B8F2-4159-BECD-2884F2CB4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272387"/>
              </p:ext>
            </p:extLst>
          </p:nvPr>
        </p:nvGraphicFramePr>
        <p:xfrm>
          <a:off x="6485468" y="1423966"/>
          <a:ext cx="38862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Bitmap Image" r:id="rId5" imgW="9142857" imgH="5714286" progId="Paint.Picture">
                  <p:embed/>
                </p:oleObj>
              </mc:Choice>
              <mc:Fallback>
                <p:oleObj name="Bitmap Image" r:id="rId5" imgW="9142857" imgH="5714286" progId="Paint.Picture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1" t="2959" r="55571" b="28000"/>
                      <a:stretch>
                        <a:fillRect/>
                      </a:stretch>
                    </p:blipFill>
                    <p:spPr bwMode="auto">
                      <a:xfrm>
                        <a:off x="6485468" y="1423966"/>
                        <a:ext cx="38862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4E88FED7-CDA1-4030-B4FB-A751C81D1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12308"/>
              </p:ext>
            </p:extLst>
          </p:nvPr>
        </p:nvGraphicFramePr>
        <p:xfrm>
          <a:off x="6502763" y="1416855"/>
          <a:ext cx="398026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7" imgW="9142857" imgH="5714286" progId="Paint.Picture">
                  <p:embed/>
                </p:oleObj>
              </mc:Choice>
              <mc:Fallback>
                <p:oleObj name="Bitmap Image" r:id="rId7" imgW="9142857" imgH="5714286" progId="Paint.Picture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66" t="3334" r="55009" b="27333"/>
                      <a:stretch>
                        <a:fillRect/>
                      </a:stretch>
                    </p:blipFill>
                    <p:spPr bwMode="auto">
                      <a:xfrm>
                        <a:off x="6502763" y="1416855"/>
                        <a:ext cx="398026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6596F207-EEF6-4498-9553-6D3A616BA7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92837"/>
              </p:ext>
            </p:extLst>
          </p:nvPr>
        </p:nvGraphicFramePr>
        <p:xfrm>
          <a:off x="6485468" y="1366816"/>
          <a:ext cx="3961210" cy="405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Bitmap Image" r:id="rId9" imgW="9142857" imgH="5714286" progId="Paint.Picture">
                  <p:embed/>
                </p:oleObj>
              </mc:Choice>
              <mc:Fallback>
                <p:oleObj name="Bitmap Image" r:id="rId9" imgW="9142857" imgH="5714286" progId="Paint.Picture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3" t="2995" r="55009" b="27333"/>
                      <a:stretch>
                        <a:fillRect/>
                      </a:stretch>
                    </p:blipFill>
                    <p:spPr bwMode="auto">
                      <a:xfrm>
                        <a:off x="6485468" y="1366816"/>
                        <a:ext cx="3961210" cy="405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8">
            <a:extLst>
              <a:ext uri="{FF2B5EF4-FFF2-40B4-BE49-F238E27FC236}">
                <a16:creationId xmlns:a16="http://schemas.microsoft.com/office/drawing/2014/main" id="{9F014439-557E-46B7-ADBC-E3CA2B17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6485468" y="1350136"/>
            <a:ext cx="417195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FC71FB-84FF-4C63-92EF-8534BE40B40C}"/>
                  </a:ext>
                </a:extLst>
              </p14:cNvPr>
              <p14:cNvContentPartPr/>
              <p14:nvPr/>
            </p14:nvContentPartPr>
            <p14:xfrm>
              <a:off x="1343520" y="3475080"/>
              <a:ext cx="895680" cy="9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FC71FB-84FF-4C63-92EF-8534BE40B4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4160" y="3465720"/>
                <a:ext cx="91440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748C-A914-4160-900D-329A34C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Trees: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C90-22A5-4C01-8636-F3E3A32B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3" y="4267200"/>
            <a:ext cx="5077731" cy="2307336"/>
          </a:xfrm>
        </p:spPr>
        <p:txBody>
          <a:bodyPr/>
          <a:lstStyle/>
          <a:p>
            <a:r>
              <a:rPr lang="en-US" dirty="0"/>
              <a:t>When we create partitions this way we can always represent them using a tree structure.</a:t>
            </a:r>
          </a:p>
          <a:p>
            <a:r>
              <a:rPr lang="en-US" dirty="0"/>
              <a:t>This provides a very simple way to explain the model to a non-expert i.e. your boss!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C29D-15E7-4EF9-B0DF-A4BECBF9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C43DC-0287-4834-BB1F-1077A2E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06EA6-E93C-4115-A5DA-9F7DC916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6096000" y="1106159"/>
            <a:ext cx="5232400" cy="460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2F26C28B-08E3-419B-9B0C-8D567173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1368985" y="827952"/>
            <a:ext cx="3293029" cy="320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77A543-4A14-4D5F-9BF8-617924FDEBBF}"/>
                  </a:ext>
                </a:extLst>
              </p14:cNvPr>
              <p14:cNvContentPartPr/>
              <p14:nvPr/>
            </p14:nvContentPartPr>
            <p14:xfrm>
              <a:off x="1658160" y="479880"/>
              <a:ext cx="9260280" cy="5315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77A543-4A14-4D5F-9BF8-617924FDEB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8800" y="470520"/>
                <a:ext cx="927900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89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overfitting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Mohamad GHASSANY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17DC81-70C2-48C0-98E7-11E5BE9293D0}"/>
                  </a:ext>
                </a:extLst>
              </p14:cNvPr>
              <p14:cNvContentPartPr/>
              <p14:nvPr/>
            </p14:nvContentPartPr>
            <p14:xfrm>
              <a:off x="6539400" y="2681640"/>
              <a:ext cx="2041200" cy="61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17DC81-70C2-48C0-98E7-11E5BE929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0040" y="2672280"/>
                <a:ext cx="2059920" cy="6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69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748C-A914-4160-900D-329A34C8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DC90-22A5-4C01-8636-F3E3A32B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4C29D-15E7-4EF9-B0DF-A4BECBF9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C43DC-0287-4834-BB1F-1077A2E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AB03F-F3BF-458E-B82C-67F5C2A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46" y="1401003"/>
            <a:ext cx="5475155" cy="405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38792-89F8-49EB-969B-8927A030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94" y="848578"/>
            <a:ext cx="5373189" cy="56873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2C79F2-B867-4FEE-97C6-EC4FB452CDCB}"/>
                  </a:ext>
                </a:extLst>
              </p14:cNvPr>
              <p14:cNvContentPartPr/>
              <p14:nvPr/>
            </p14:nvContentPartPr>
            <p14:xfrm>
              <a:off x="1890000" y="678240"/>
              <a:ext cx="9263880" cy="504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2C79F2-B867-4FEE-97C6-EC4FB452C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0640" y="668880"/>
                <a:ext cx="9282600" cy="50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32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4D2A-7EA5-4D9A-9BE5-92200E31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689D-6CD3-460D-A1AC-5B5F1D98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3" y="640080"/>
            <a:ext cx="5877056" cy="5934456"/>
          </a:xfrm>
        </p:spPr>
        <p:txBody>
          <a:bodyPr/>
          <a:lstStyle/>
          <a:p>
            <a:r>
              <a:rPr lang="en-US" dirty="0"/>
              <a:t>In keeping with the </a:t>
            </a:r>
            <a:r>
              <a:rPr lang="en-US" i="1" dirty="0"/>
              <a:t>tree</a:t>
            </a:r>
            <a:r>
              <a:rPr lang="en-US" dirty="0"/>
              <a:t> analogy, the regions R1, R2, and R3 are known as </a:t>
            </a:r>
            <a:r>
              <a:rPr lang="en-US" i="1" dirty="0"/>
              <a:t>terminal nodes</a:t>
            </a:r>
          </a:p>
          <a:p>
            <a:r>
              <a:rPr lang="en-US" dirty="0"/>
              <a:t>Decision trees are typically drawn </a:t>
            </a:r>
            <a:r>
              <a:rPr lang="en-US" i="1" dirty="0"/>
              <a:t>upside down</a:t>
            </a:r>
            <a:r>
              <a:rPr lang="en-US" dirty="0"/>
              <a:t>, in the sense that the leaves are at the bottom of the tree.</a:t>
            </a:r>
          </a:p>
          <a:p>
            <a:r>
              <a:rPr lang="en-US" dirty="0"/>
              <a:t>The points along the tree where the predictor space is split are referred to as </a:t>
            </a:r>
            <a:r>
              <a:rPr lang="en-US" i="1" dirty="0"/>
              <a:t>internal nodes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AC365-D24E-47E1-AC82-4318A53B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787AB-4F83-4613-98D3-BC1D2236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B2669-C6AB-4223-916B-6858216F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46321" r="46585" b="28522"/>
          <a:stretch>
            <a:fillRect/>
          </a:stretch>
        </p:blipFill>
        <p:spPr bwMode="auto">
          <a:xfrm>
            <a:off x="7257826" y="935024"/>
            <a:ext cx="2722282" cy="2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0EF40-21D4-4A86-9453-09147819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9" t="16002" r="9459" b="59784"/>
          <a:stretch>
            <a:fillRect/>
          </a:stretch>
        </p:blipFill>
        <p:spPr bwMode="auto">
          <a:xfrm>
            <a:off x="7173104" y="3808207"/>
            <a:ext cx="2674096" cy="260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998AFC-E69A-48A3-99AE-772ECA2D96C9}"/>
                  </a:ext>
                </a:extLst>
              </p14:cNvPr>
              <p14:cNvContentPartPr/>
              <p14:nvPr/>
            </p14:nvContentPartPr>
            <p14:xfrm>
              <a:off x="729720" y="321840"/>
              <a:ext cx="10369080" cy="5811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998AFC-E69A-48A3-99AE-772ECA2D96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360" y="312480"/>
                <a:ext cx="10387800" cy="58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41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FC58-455D-4022-AAED-81919636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6DE44-1DD9-4C28-BF36-2724DC312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are the predicted values ?</a:t>
                </a:r>
              </a:p>
              <a:p>
                <a:r>
                  <a:rPr lang="en-US" dirty="0"/>
                  <a:t>How do we cut ?</a:t>
                </a:r>
              </a:p>
              <a:p>
                <a:endParaRPr lang="en-US" dirty="0"/>
              </a:p>
              <a:p>
                <a:r>
                  <a:rPr lang="en-US" dirty="0"/>
                  <a:t>In theory, the regions could have any shape. However, we choose to divide the predictor space into high-dimensional rectangles, or boxes, for simplicity and for ease of interpretation of the resulting predictive model. </a:t>
                </a:r>
              </a:p>
              <a:p>
                <a:r>
                  <a:rPr lang="en-US" dirty="0"/>
                  <a:t>The goal is to find boxes R1, . . . , RJ that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mean response for the training observations within the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box.</a:t>
                </a:r>
              </a:p>
              <a:p>
                <a:endParaRPr lang="en-US" dirty="0"/>
              </a:p>
              <a:p>
                <a:r>
                  <a:rPr lang="en-US" dirty="0"/>
                  <a:t>It is computationally infeasible to consider every possible partition of the feature space into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boxes.</a:t>
                </a:r>
              </a:p>
              <a:p>
                <a:r>
                  <a:rPr lang="en-US" dirty="0"/>
                  <a:t>For this reason, we take a </a:t>
                </a:r>
                <a:r>
                  <a:rPr lang="en-US" i="1" dirty="0"/>
                  <a:t>top-down, greedy </a:t>
                </a:r>
                <a:r>
                  <a:rPr lang="en-US" dirty="0"/>
                  <a:t>approach that is known as recursive binary splitting.</a:t>
                </a:r>
              </a:p>
              <a:p>
                <a:endParaRPr lang="en-US" dirty="0"/>
              </a:p>
              <a:p>
                <a:r>
                  <a:rPr lang="en-US" dirty="0"/>
                  <a:t>Predictions: We predict the response for a given test observation using the mean of the training observations in the region to which that test observation belongs.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6DE44-1DD9-4C28-BF36-2724DC312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37811-CFAC-4CB6-BD83-42356B19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69DE4-C314-46EB-95D2-BD3F9D7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87D1A5-C8BD-448A-BA4C-DACD04A0CA64}"/>
                  </a:ext>
                </a:extLst>
              </p14:cNvPr>
              <p14:cNvContentPartPr/>
              <p14:nvPr/>
            </p14:nvContentPartPr>
            <p14:xfrm>
              <a:off x="153720" y="652680"/>
              <a:ext cx="10910160" cy="606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87D1A5-C8BD-448A-BA4C-DACD04A0CA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360" y="643320"/>
                <a:ext cx="10928880" cy="60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887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1B6C-CC89-4F91-9997-778AA725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DBD1F-39CC-427C-AAC3-0D391816E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process described before may produce good predictions on the training set, but is likely to overfit the data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A smaller tree with fewer splits (that is, fewer regions R1, . . . , RJ) </a:t>
                </a:r>
              </a:p>
              <a:p>
                <a:r>
                  <a:rPr lang="en-US" dirty="0"/>
                  <a:t>Strategy: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, and then </a:t>
                </a:r>
                <a:r>
                  <a:rPr lang="en-US" i="1" dirty="0"/>
                  <a:t>prune</a:t>
                </a:r>
                <a:r>
                  <a:rPr lang="en-US" dirty="0"/>
                  <a:t> it back in order to obtain a </a:t>
                </a:r>
                <a:r>
                  <a:rPr lang="en-US" i="1" dirty="0"/>
                  <a:t>subtree</a:t>
                </a:r>
              </a:p>
              <a:p>
                <a:r>
                  <a:rPr lang="en-US" i="1" dirty="0"/>
                  <a:t>Cost complexity pruning </a:t>
                </a:r>
                <a:r>
                  <a:rPr lang="en-US" dirty="0"/>
                  <a:t>is used to do this</a:t>
                </a:r>
              </a:p>
              <a:p>
                <a:endParaRPr lang="en-US" dirty="0"/>
              </a:p>
              <a:p>
                <a:r>
                  <a:rPr lang="en-US" dirty="0"/>
                  <a:t>A tuning parameter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a trade-off between the subtree’s complexity and its fit to the training data</a:t>
                </a:r>
              </a:p>
              <a:p>
                <a:r>
                  <a:rPr lang="en-US" dirty="0"/>
                  <a:t>We select an optimal value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using cross-validation.</a:t>
                </a:r>
              </a:p>
              <a:p>
                <a:r>
                  <a:rPr lang="en-US" dirty="0"/>
                  <a:t>We then return to the full data set and obtain the subtree corresponding to the optimal value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5DBD1F-39CC-427C-AAC3-0D391816E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6AB36-2192-4D39-9526-EADB27B2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C1FC6-C273-48C5-B99B-1F2048EB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CC3C66-EEE8-47A0-A948-919149642589}"/>
                  </a:ext>
                </a:extLst>
              </p14:cNvPr>
              <p14:cNvContentPartPr/>
              <p14:nvPr/>
            </p14:nvContentPartPr>
            <p14:xfrm>
              <a:off x="972720" y="-20520"/>
              <a:ext cx="10123560" cy="388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CC3C66-EEE8-47A0-A948-919149642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360" y="-29880"/>
                <a:ext cx="10142280" cy="39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310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owerpoint_equations_files/figure-pptx/unnamed-chunk-5-1.png">
            <a:extLst>
              <a:ext uri="{FF2B5EF4-FFF2-40B4-BE49-F238E27FC236}">
                <a16:creationId xmlns:a16="http://schemas.microsoft.com/office/drawing/2014/main" id="{8DCCD93D-EB93-4E6E-A79E-EF580C789F9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9540" y="1491270"/>
            <a:ext cx="6836431" cy="42320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C7A5B-7DDA-4FEF-AE02-1896322F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6CB1-2D75-4F3C-AF7B-F31F49F2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33" y="640080"/>
            <a:ext cx="7080867" cy="5934456"/>
          </a:xfrm>
        </p:spPr>
        <p:txBody>
          <a:bodyPr>
            <a:normAutofit/>
          </a:bodyPr>
          <a:lstStyle/>
          <a:p>
            <a:pPr marL="171450" indent="-171450"/>
            <a:r>
              <a:rPr lang="en-US" sz="1800" dirty="0"/>
              <a:t>Consider the </a:t>
            </a:r>
            <a:r>
              <a:rPr lang="en-US" sz="1800" dirty="0">
                <a:latin typeface="Courier"/>
              </a:rPr>
              <a:t>ozone</a:t>
            </a:r>
            <a:r>
              <a:rPr lang="en-US" sz="1800" dirty="0"/>
              <a:t> data set</a:t>
            </a:r>
            <a:r>
              <a:rPr lang="en-US" sz="1800" baseline="30000" dirty="0">
                <a:hlinkClick r:id="rId3" action="ppaction://hlinksldjump"/>
              </a:rPr>
              <a:t>1</a:t>
            </a:r>
            <a:r>
              <a:rPr lang="en-US" sz="1800" dirty="0"/>
              <a:t>. The data set consists of 111 observations on the following variables:</a:t>
            </a:r>
          </a:p>
          <a:p>
            <a:pPr lvl="1"/>
            <a:r>
              <a:rPr lang="en-US" sz="1800" dirty="0">
                <a:latin typeface="Courier"/>
              </a:rPr>
              <a:t>ozone</a:t>
            </a:r>
            <a:r>
              <a:rPr lang="en-US" sz="1800" dirty="0"/>
              <a:t> : the concentration of ozone in ppb</a:t>
            </a:r>
          </a:p>
          <a:p>
            <a:pPr lvl="1"/>
            <a:r>
              <a:rPr lang="en-US" sz="1800" dirty="0">
                <a:latin typeface="Courier"/>
              </a:rPr>
              <a:t>radiation</a:t>
            </a:r>
            <a:r>
              <a:rPr lang="en-US" sz="1800" dirty="0"/>
              <a:t>: the solar radiation (</a:t>
            </a:r>
            <a:r>
              <a:rPr lang="en-US" sz="1800" dirty="0" err="1"/>
              <a:t>langleys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latin typeface="Courier"/>
              </a:rPr>
              <a:t>temperature</a:t>
            </a:r>
            <a:r>
              <a:rPr lang="en-US" sz="1800" dirty="0"/>
              <a:t> : the daily maximum temperature in degrees F</a:t>
            </a:r>
          </a:p>
          <a:p>
            <a:pPr lvl="1"/>
            <a:r>
              <a:rPr lang="en-US" sz="1800" dirty="0">
                <a:latin typeface="Courier"/>
              </a:rPr>
              <a:t>wind</a:t>
            </a:r>
            <a:r>
              <a:rPr lang="en-US" sz="1800" dirty="0"/>
              <a:t> : wind speed in mph</a:t>
            </a:r>
          </a:p>
          <a:p>
            <a:pPr lvl="0" indent="0">
              <a:buNone/>
            </a:pPr>
            <a:endParaRPr lang="en-US" sz="18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latin typeface="Courier"/>
              </a:rPr>
              <a:t>##   ozone </a:t>
            </a:r>
            <a:r>
              <a:rPr lang="en-US" sz="1800" dirty="0" err="1">
                <a:latin typeface="Courier"/>
              </a:rPr>
              <a:t>radi</a:t>
            </a:r>
            <a:r>
              <a:rPr lang="en-US" sz="1800" dirty="0">
                <a:latin typeface="Courier"/>
              </a:rPr>
              <a:t> temp wind
## 1    41  190   67  7.4
## 2    36  118   72  8.0
## 3    12  149   74 12.6
## 4    18  313   62 11.5
## 5    23  299   65  8.6
</a:t>
            </a:r>
            <a:endParaRPr lang="en-US" sz="1800" dirty="0"/>
          </a:p>
          <a:p>
            <a:r>
              <a:rPr lang="en-US" sz="1800" dirty="0"/>
              <a:t>We see that </a:t>
            </a:r>
            <a:r>
              <a:rPr lang="en-US" sz="1800" dirty="0">
                <a:latin typeface="Courier"/>
              </a:rPr>
              <a:t>temperature</a:t>
            </a:r>
            <a:r>
              <a:rPr lang="en-US" sz="1800" dirty="0"/>
              <a:t> is the “most important” predictor for predicting the ozone concentration. Observe that we can split on the same variable several times.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4D191-6FF1-41D8-971F-2675C3DB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CC5A-5D65-46F9-9EC7-7A50929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DC229-7203-4885-BEC0-7F8CA0DCE530}"/>
              </a:ext>
            </a:extLst>
          </p:cNvPr>
          <p:cNvSpPr/>
          <p:nvPr/>
        </p:nvSpPr>
        <p:spPr>
          <a:xfrm>
            <a:off x="4603" y="648794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900" dirty="0"/>
              <a:t>1. </a:t>
            </a:r>
            <a:r>
              <a:rPr lang="en-US" sz="900" dirty="0">
                <a:hlinkClick r:id="rId4"/>
              </a:rPr>
              <a:t>https://web.stanford.edu/~hastie/ElemStatLearn/datasets/ozone.info.txt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3139BD-02C6-41B7-88B6-271169C69F67}"/>
                  </a:ext>
                </a:extLst>
              </p14:cNvPr>
              <p14:cNvContentPartPr/>
              <p14:nvPr/>
            </p14:nvContentPartPr>
            <p14:xfrm>
              <a:off x="326520" y="954720"/>
              <a:ext cx="10325160" cy="4633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3139BD-02C6-41B7-88B6-271169C69F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160" y="945360"/>
                <a:ext cx="10343880" cy="46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0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73FD-B3F8-42FC-8FC5-40E6B1B5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Deeper Tree: overfitting?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5BEFC-D918-45C5-BDE5-C8AFC2E2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3CCCD-97A7-44B0-A9F8-1CF35404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Content Placeholder 5" descr="powerpoint_equations_files/figure-pptx/ozone2-1.png">
            <a:extLst>
              <a:ext uri="{FF2B5EF4-FFF2-40B4-BE49-F238E27FC236}">
                <a16:creationId xmlns:a16="http://schemas.microsoft.com/office/drawing/2014/main" id="{28D86EF1-656B-4AB7-B50E-94715DD26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72298" y="494398"/>
            <a:ext cx="6847404" cy="5869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2A381B-D54A-47EC-9AB1-0FD59036CA8E}"/>
                  </a:ext>
                </a:extLst>
              </p14:cNvPr>
              <p14:cNvContentPartPr/>
              <p14:nvPr/>
            </p14:nvContentPartPr>
            <p14:xfrm>
              <a:off x="3482640" y="486360"/>
              <a:ext cx="5365800" cy="498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2A381B-D54A-47EC-9AB1-0FD59036CA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3280" y="477000"/>
                <a:ext cx="5384520" cy="50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9189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DDD2-957A-4D96-A587-B173695B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regression tree: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C62EA-2AE8-407F-AF05-3BB22E6CB9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>
                  <a:buAutoNum type="arabicPeriod"/>
                </a:pPr>
                <a:r>
                  <a:rPr lang="en-US" dirty="0"/>
                  <a:t>Use recursive binary splitting to grow a large tree on the training data, stopping only when each terminal node has fewer than some minimum number of observations.</a:t>
                </a:r>
              </a:p>
              <a:p>
                <a:pPr lvl="1">
                  <a:buAutoNum type="arabicPeriod"/>
                </a:pPr>
                <a:r>
                  <a:rPr lang="en-US" dirty="0"/>
                  <a:t>Apply cost complexity pruning to the large tree in order to obtain a sequence of best subtrees, as a function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AutoNum type="arabicPeriod"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cross-validation to choose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That is, divide the training observations into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folds. For each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Repeat Steps 1 and 2 on all but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fold of the training data.</a:t>
                </a:r>
              </a:p>
              <a:p>
                <a:pPr lvl="2"/>
                <a:r>
                  <a:rPr lang="en-US" dirty="0"/>
                  <a:t>Evaluate the mean squared prediction error on the data in the left-out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fold, as a function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Average the results for each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and pick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to minimize the average error.</a:t>
                </a:r>
              </a:p>
              <a:p>
                <a:pPr lvl="1">
                  <a:buAutoNum type="arabicPeriod"/>
                </a:pPr>
                <a:r>
                  <a:rPr lang="en-US" dirty="0"/>
                  <a:t>Return the subtree from Step 2 that corresponds to the chosen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C62EA-2AE8-407F-AF05-3BB22E6CB9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BC0FA-BC8F-4A20-BA57-A1ABB26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E023F-2B74-4238-AA2E-E77F38D5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07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F371-4B1A-493C-BFF6-5D2E05EC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the ozone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F44E-CFC7-482C-A3D8-0D3ED21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1E4F-D0D9-4C30-865B-E492F677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Content Placeholder 5" descr="powerpoint_equations_files/figure-pptx/ozone.cv-1.png">
            <a:extLst>
              <a:ext uri="{FF2B5EF4-FFF2-40B4-BE49-F238E27FC236}">
                <a16:creationId xmlns:a16="http://schemas.microsoft.com/office/drawing/2014/main" id="{79B42778-39C1-4440-865E-871A0C62C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521119" y="591617"/>
            <a:ext cx="3383282" cy="28194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Content Placeholder 5" descr="powerpoint_equations_files/figure-pptx/ozone2-1.png">
            <a:extLst>
              <a:ext uri="{FF2B5EF4-FFF2-40B4-BE49-F238E27FC236}">
                <a16:creationId xmlns:a16="http://schemas.microsoft.com/office/drawing/2014/main" id="{680288DF-58AC-4BA3-BEB2-57CAB974B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9896" y="1370300"/>
            <a:ext cx="4386785" cy="37601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7" descr="powerpoint_equations_files/figure-pptx/ozone1-1.png">
            <a:extLst>
              <a:ext uri="{FF2B5EF4-FFF2-40B4-BE49-F238E27FC236}">
                <a16:creationId xmlns:a16="http://schemas.microsoft.com/office/drawing/2014/main" id="{64CC30F5-16B5-4BD8-9AC4-936F00A2CFF3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96000" y="3302528"/>
            <a:ext cx="3730805" cy="3233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4A0720-4257-4006-90C2-58C3479F9DCD}"/>
                  </a:ext>
                </a:extLst>
              </p14:cNvPr>
              <p14:cNvContentPartPr/>
              <p14:nvPr/>
            </p14:nvContentPartPr>
            <p14:xfrm>
              <a:off x="1873440" y="649440"/>
              <a:ext cx="9948600" cy="612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4A0720-4257-4006-90C2-58C3479F9D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64080" y="640080"/>
                <a:ext cx="9967320" cy="61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3379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134B40-81FA-4F9B-9CB4-0764FAB3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Classification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0A2FA-1AFE-455D-BC39-3544A2AE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441DA-7F19-4DDF-8436-03394C0E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775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83C-71F9-4084-B02D-82065C8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for </a:t>
            </a:r>
            <a:r>
              <a:rPr lang="en-US" b="1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F214-15A2-48BF-A204-1F9F262E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Now allow for 𝐾≥2 number of classes for the response.</a:t>
            </a:r>
          </a:p>
          <a:p>
            <a:r>
              <a:rPr lang="en-US" dirty="0"/>
              <a:t>Building a decision tree in this setting is similar to building a regression tree for a quantitative response, but there are two main differences: </a:t>
            </a:r>
            <a:r>
              <a:rPr lang="en-US" i="1" dirty="0"/>
              <a:t>the prediction </a:t>
            </a:r>
            <a:r>
              <a:rPr lang="en-US" dirty="0"/>
              <a:t>and the </a:t>
            </a:r>
            <a:r>
              <a:rPr lang="en-US" i="1" dirty="0"/>
              <a:t>splitting criterion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DFC0-E0B3-40DB-A3EB-C9B8B1F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1725-3879-4917-94C5-0D662AF8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447F049-BA65-47C7-AE27-40C2B0EEAAB9}"/>
                  </a:ext>
                </a:extLst>
              </p14:cNvPr>
              <p14:cNvContentPartPr/>
              <p14:nvPr/>
            </p14:nvContentPartPr>
            <p14:xfrm>
              <a:off x="4410360" y="969840"/>
              <a:ext cx="4216680" cy="1575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447F049-BA65-47C7-AE27-40C2B0EEA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1000" y="960480"/>
                <a:ext cx="4235400" cy="15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23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</a:t>
            </a:r>
            <a:r>
              <a:rPr lang="fr-FR" dirty="0"/>
              <a:t>: </a:t>
            </a:r>
            <a:r>
              <a:rPr lang="en-US" dirty="0"/>
              <a:t>Regression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073F-ACC9-4F46-9242-C3B93C44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BFFC4F-2E23-4BFB-AE17-830BA7B82431}"/>
              </a:ext>
            </a:extLst>
          </p:cNvPr>
          <p:cNvGrpSpPr/>
          <p:nvPr/>
        </p:nvGrpSpPr>
        <p:grpSpPr>
          <a:xfrm>
            <a:off x="577146" y="1023904"/>
            <a:ext cx="10825597" cy="2553920"/>
            <a:chOff x="577146" y="1023904"/>
            <a:chExt cx="10825597" cy="255392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C4935F7-1633-40D0-8039-786F9FCF7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146" y="1023904"/>
              <a:ext cx="3119872" cy="25539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3825BD-46E3-43AB-81A2-F2B16D521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0008" y="1023904"/>
              <a:ext cx="3119872" cy="255392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B339D0A-9E34-42B1-946E-E347890A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2871" y="1023904"/>
              <a:ext cx="3119872" cy="255392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D55627-6DAB-482B-BA0A-0EEFC130F752}"/>
                  </a:ext>
                </a:extLst>
              </p14:cNvPr>
              <p14:cNvContentPartPr/>
              <p14:nvPr/>
            </p14:nvContentPartPr>
            <p14:xfrm>
              <a:off x="526320" y="1035000"/>
              <a:ext cx="11663640" cy="517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D55627-6DAB-482B-BA0A-0EEFC130F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960" y="1025640"/>
                <a:ext cx="11682360" cy="51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843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83C-71F9-4084-B02D-82065C8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for </a:t>
            </a:r>
            <a:r>
              <a:rPr lang="en-US" b="1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F214-15A2-48BF-A204-1F9F262E5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1) The prediction:</a:t>
                </a:r>
              </a:p>
              <a:p>
                <a:pPr lvl="1"/>
                <a:r>
                  <a:rPr lang="en-US" dirty="0"/>
                  <a:t>In the </a:t>
                </a:r>
                <a:r>
                  <a:rPr lang="en-US" i="1" dirty="0"/>
                  <a:t>regression case </a:t>
                </a:r>
                <a:r>
                  <a:rPr lang="en-US" dirty="0"/>
                  <a:t>we use the mean value of the responses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/>
                  <a:t>as a prediction for an observation that falls into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LB" dirty="0"/>
                  <a:t>.</a:t>
                </a:r>
              </a:p>
              <a:p>
                <a:pPr lvl="1"/>
                <a:r>
                  <a:rPr lang="en-US" dirty="0"/>
                  <a:t>For the </a:t>
                </a:r>
                <a:r>
                  <a:rPr lang="en-US" i="1" dirty="0"/>
                  <a:t>classification case</a:t>
                </a:r>
                <a:r>
                  <a:rPr lang="en-US" dirty="0"/>
                  <a:t>, however, we have two possibilities:</a:t>
                </a:r>
              </a:p>
              <a:p>
                <a:pPr lvl="2"/>
                <a:r>
                  <a:rPr lang="en-US" b="1" dirty="0"/>
                  <a:t>Majority vote</a:t>
                </a:r>
                <a:r>
                  <a:rPr lang="en-US" dirty="0"/>
                  <a:t>: Predict that the observation belongs to the most commonly occurring class of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ar-LB" dirty="0"/>
              </a:p>
              <a:p>
                <a:pPr lvl="2"/>
                <a:r>
                  <a:rPr lang="en-US" dirty="0"/>
                  <a:t>Estimate the </a:t>
                </a:r>
                <a:r>
                  <a:rPr lang="en-US" b="1" dirty="0"/>
                  <a:t>probability</a:t>
                </a:r>
                <a:r>
                  <a:rPr lang="en-US" dirty="0"/>
                  <a:t> that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/>
                  <a:t>belongs to a class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LB" dirty="0"/>
                  <a:t>, </a:t>
                </a:r>
                <a:r>
                  <a:rPr lang="en-US" dirty="0"/>
                  <a:t>given as the proportion of class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training observations in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marL="704088" lvl="2" indent="0">
                  <a:buNone/>
                </a:pPr>
                <a:r>
                  <a:rPr lang="en-US" dirty="0"/>
                  <a:t>	Region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/>
                  <a:t>observations and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/>
                  <a:t>observations lying in class k: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ar-LB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LB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ar-LB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LB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F214-15A2-48BF-A204-1F9F262E5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DFC0-E0B3-40DB-A3EB-C9B8B1F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1725-3879-4917-94C5-0D662AF8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F9EEFB-5327-447F-8F9E-889F3A33A18F}"/>
                  </a:ext>
                </a:extLst>
              </p14:cNvPr>
              <p14:cNvContentPartPr/>
              <p14:nvPr/>
            </p14:nvContentPartPr>
            <p14:xfrm>
              <a:off x="886680" y="2041920"/>
              <a:ext cx="6822720" cy="226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F9EEFB-5327-447F-8F9E-889F3A33A1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7320" y="2032560"/>
                <a:ext cx="6841440" cy="22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985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83C-71F9-4084-B02D-82065C87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 for </a:t>
            </a:r>
            <a:r>
              <a:rPr lang="en-US" b="1" dirty="0"/>
              <a:t>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F214-15A2-48BF-A204-1F9F262E5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833" y="640080"/>
                <a:ext cx="11589736" cy="593445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2) The splitting criterion:</a:t>
                </a:r>
                <a:r>
                  <a:rPr lang="en-US" dirty="0"/>
                  <a:t> We can use some </a:t>
                </a:r>
                <a:r>
                  <a:rPr lang="en-US" i="1" dirty="0"/>
                  <a:t>measure of impurity</a:t>
                </a:r>
                <a:r>
                  <a:rPr lang="en-US" dirty="0"/>
                  <a:t> of the node. For leaf node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class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lvl="1"/>
                <a:r>
                  <a:rPr lang="en-US" b="1" dirty="0"/>
                  <a:t>Gini index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1</m:t>
                    </m:r>
                    <m:r>
                      <a:rPr lang="ar-LB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) ,</m:t>
                    </m:r>
                  </m:oMath>
                </a14:m>
                <a:endParaRPr lang="ar-LB" dirty="0"/>
              </a:p>
              <a:p>
                <a:pPr lvl="2"/>
                <a:r>
                  <a:rPr lang="en-US" dirty="0"/>
                  <a:t>which is small if all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ar-LB" dirty="0"/>
                  <a:t>’</a:t>
                </a:r>
                <a:r>
                  <a:rPr lang="en-US" dirty="0"/>
                  <a:t>s are close to 0 or 1.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b="1" dirty="0"/>
                  <a:t>Cross entropy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/>
                      <m:t>log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 .</m:t>
                    </m:r>
                  </m:oMath>
                </a14:m>
                <a:endParaRPr lang="ar-LB" dirty="0"/>
              </a:p>
              <a:p>
                <a:pPr lvl="2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≤</m:t>
                    </m:r>
                    <m:r>
                      <a:rPr lang="ar-LB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LB" dirty="0"/>
                  <a:t>, </a:t>
                </a:r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≤−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log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ar-LB" dirty="0"/>
                  <a:t>, </a:t>
                </a:r>
                <a:r>
                  <a:rPr lang="en-US" dirty="0"/>
                  <a:t>with values near zero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ar-LB" dirty="0"/>
                  <a:t> </a:t>
                </a:r>
                <a:r>
                  <a:rPr lang="en-US" dirty="0"/>
                  <a:t>is close to 0 or 1.</a:t>
                </a:r>
              </a:p>
              <a:p>
                <a:pPr lvl="2"/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When making a split in our classification tree, we want to minimize the Gini index or the cross-entropy.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2F214-15A2-48BF-A204-1F9F262E5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833" y="640080"/>
                <a:ext cx="11589736" cy="5934456"/>
              </a:xfrm>
              <a:blipFill>
                <a:blip r:embed="rId2"/>
                <a:stretch>
                  <a:fillRect l="-579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DFC0-E0B3-40DB-A3EB-C9B8B1FB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B1725-3879-4917-94C5-0D662AF8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Google Shape;696;p105" descr="coupure1.png">
            <a:extLst>
              <a:ext uri="{FF2B5EF4-FFF2-40B4-BE49-F238E27FC236}">
                <a16:creationId xmlns:a16="http://schemas.microsoft.com/office/drawing/2014/main" id="{7E23965D-7392-4AA6-91B4-60B5DF6414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773" y="1426298"/>
            <a:ext cx="1863068" cy="125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03;p106" descr="coupure2.png">
            <a:extLst>
              <a:ext uri="{FF2B5EF4-FFF2-40B4-BE49-F238E27FC236}">
                <a16:creationId xmlns:a16="http://schemas.microsoft.com/office/drawing/2014/main" id="{03D4833E-FE33-4DDC-B0EE-7BB39242517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7796" y="1426298"/>
            <a:ext cx="2043604" cy="125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12;p107" descr="decision12.png">
            <a:extLst>
              <a:ext uri="{FF2B5EF4-FFF2-40B4-BE49-F238E27FC236}">
                <a16:creationId xmlns:a16="http://schemas.microsoft.com/office/drawing/2014/main" id="{A4F1A0C7-E8B4-44FE-937C-E7A56AC83A3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0274" y="3217270"/>
            <a:ext cx="1863068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3E491E-50B9-4FB0-A9F3-209E4D5010B0}"/>
              </a:ext>
            </a:extLst>
          </p:cNvPr>
          <p:cNvSpPr/>
          <p:nvPr/>
        </p:nvSpPr>
        <p:spPr>
          <a:xfrm>
            <a:off x="7237694" y="2639138"/>
            <a:ext cx="976147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6055"/>
              </a:lnSpc>
            </a:pPr>
            <a:r>
              <a:rPr lang="it-IT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0,94</a:t>
            </a:r>
            <a:endParaRPr lang="it-IT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E41BB-0C0D-47FC-8649-CC40B4F0A627}"/>
              </a:ext>
            </a:extLst>
          </p:cNvPr>
          <p:cNvSpPr/>
          <p:nvPr/>
        </p:nvSpPr>
        <p:spPr>
          <a:xfrm>
            <a:off x="9108723" y="2640660"/>
            <a:ext cx="3018967" cy="437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6055"/>
              </a:lnSpc>
            </a:pPr>
            <a:r>
              <a:rPr lang="it-IT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: 4/55 × 2/26 × 2/29 + 51/55 × 24/26 × 27/29 = 0,79</a:t>
            </a:r>
            <a:endParaRPr lang="it-IT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E09D8-FFEB-42FA-80B2-85599763499D}"/>
              </a:ext>
            </a:extLst>
          </p:cNvPr>
          <p:cNvSpPr/>
          <p:nvPr/>
        </p:nvSpPr>
        <p:spPr>
          <a:xfrm>
            <a:off x="8569841" y="4759481"/>
            <a:ext cx="911762" cy="25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6055"/>
              </a:lnSpc>
            </a:pPr>
            <a:r>
              <a:rPr lang="it-IT" sz="1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Gini = 0,24</a:t>
            </a:r>
            <a:endParaRPr lang="it-IT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FE71E7-31D4-4D5A-926F-B49B7BC2D9B7}"/>
                  </a:ext>
                </a:extLst>
              </p14:cNvPr>
              <p14:cNvContentPartPr/>
              <p14:nvPr/>
            </p14:nvContentPartPr>
            <p14:xfrm>
              <a:off x="1073160" y="1030680"/>
              <a:ext cx="10943640" cy="3232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FE71E7-31D4-4D5A-926F-B49B7BC2D9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800" y="1021320"/>
                <a:ext cx="10962360" cy="32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A1C8-B6D4-43AE-8E83-E4830585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trees to forests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39241-F1AE-4B43-89A0-D308FFAB4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b="1" dirty="0"/>
                  <a:t>Advantages (+)</a:t>
                </a:r>
              </a:p>
              <a:p>
                <a:pPr lvl="1"/>
                <a:r>
                  <a:rPr lang="en-US" dirty="0"/>
                  <a:t>Trees automatically select variables.</a:t>
                </a:r>
              </a:p>
              <a:p>
                <a:pPr lvl="1"/>
                <a:r>
                  <a:rPr lang="en-US" dirty="0"/>
                  <a:t>Tree-growing algorithms scale well to large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growing a tree greedily.</a:t>
                </a:r>
              </a:p>
              <a:p>
                <a:pPr lvl="1"/>
                <a:r>
                  <a:rPr lang="en-US" dirty="0"/>
                  <a:t>Trees can handle mixed features (continuous, categorical) seamlessly, and can deal with missing data.</a:t>
                </a:r>
              </a:p>
              <a:p>
                <a:pPr lvl="1"/>
                <a:r>
                  <a:rPr lang="en-US" dirty="0"/>
                  <a:t>Small trees are easy to interpret and explain to people.</a:t>
                </a:r>
              </a:p>
              <a:p>
                <a:pPr lvl="1"/>
                <a:r>
                  <a:rPr lang="en-US" dirty="0"/>
                  <a:t>Some believe that decision trees mirror human decision making.</a:t>
                </a:r>
              </a:p>
              <a:p>
                <a:pPr lvl="1"/>
                <a:r>
                  <a:rPr lang="en-US" dirty="0"/>
                  <a:t>Trees can be displayed graphically.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lvl="0" indent="0">
                  <a:buNone/>
                </a:pPr>
                <a:r>
                  <a:rPr lang="en-US" b="1" dirty="0"/>
                  <a:t>Disadvantages (-)</a:t>
                </a:r>
              </a:p>
              <a:p>
                <a:pPr lvl="1"/>
                <a:r>
                  <a:rPr lang="en-US" dirty="0"/>
                  <a:t>Large trees are not easy to interpret.</a:t>
                </a:r>
              </a:p>
              <a:p>
                <a:pPr lvl="1"/>
                <a:r>
                  <a:rPr lang="en-US" dirty="0"/>
                  <a:t>Trees do not generally have good prediction performance (high variance).</a:t>
                </a:r>
              </a:p>
              <a:p>
                <a:pPr lvl="1"/>
                <a:r>
                  <a:rPr lang="en-US" dirty="0"/>
                  <a:t>Trees are not very robust, a small change in the data may cause a large change in the final estimated tree.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39241-F1AE-4B43-89A0-D308FFAB4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6A528-B53C-4EAF-A7F2-5B52E5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5807-6222-443A-9B64-FBE2F8FA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EF841E-A3CA-45DA-ABD3-5D8A2591D8FC}"/>
                  </a:ext>
                </a:extLst>
              </p14:cNvPr>
              <p14:cNvContentPartPr/>
              <p14:nvPr/>
            </p14:nvContentPartPr>
            <p14:xfrm>
              <a:off x="3450960" y="366120"/>
              <a:ext cx="5578200" cy="488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EF841E-A3CA-45DA-ABD3-5D8A2591D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1600" y="356760"/>
                <a:ext cx="5596920" cy="49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116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1CCF-469A-4441-8E4D-24090900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45F2-CC42-4C4C-8D0A-874C9E3B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Several of the listed disadvantages can be addressed by</a:t>
            </a:r>
          </a:p>
          <a:p>
            <a:pPr lvl="1"/>
            <a:r>
              <a:rPr lang="en-US" b="1" dirty="0"/>
              <a:t>Bagging</a:t>
            </a:r>
            <a:r>
              <a:rPr lang="en-US" dirty="0"/>
              <a:t>: grow many trees (from bootstrapped data) and average - to get rid of the non-robustness and high variance by averaging.</a:t>
            </a:r>
          </a:p>
          <a:p>
            <a:pPr lvl="1"/>
            <a:r>
              <a:rPr lang="en-US" b="1" dirty="0"/>
              <a:t>Random forests</a:t>
            </a:r>
            <a:r>
              <a:rPr lang="en-US" dirty="0"/>
              <a:t>: inject more randomness (and even less variance) by just allowing a random selection of predictors to be used for the splits at each node.</a:t>
            </a:r>
          </a:p>
          <a:p>
            <a:pPr lvl="1"/>
            <a:r>
              <a:rPr lang="en-US" b="1" dirty="0"/>
              <a:t>Boosting</a:t>
            </a:r>
            <a:r>
              <a:rPr lang="en-US" dirty="0"/>
              <a:t>: make one tree, then another based on the residuals from the previous, repeat. The final predictor is a weighted sum of these trees.</a:t>
            </a:r>
          </a:p>
          <a:p>
            <a:pPr marL="0" lvl="0" indent="0">
              <a:buNone/>
            </a:pPr>
            <a:r>
              <a:rPr lang="en-US" dirty="0"/>
              <a:t>In addition:</a:t>
            </a:r>
          </a:p>
          <a:p>
            <a:pPr lvl="1"/>
            <a:r>
              <a:rPr lang="en-US" b="1" dirty="0"/>
              <a:t>Variable importance</a:t>
            </a:r>
            <a:r>
              <a:rPr lang="en-US" dirty="0"/>
              <a:t> - to see which variables make a difference (now that we have many trees).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6BFB4-99AB-4136-8FE1-7F3D9403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103F0-DF0F-4372-A399-53323A57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7A96A0-BD4D-4692-B9B8-B0A89DFF1F3F}"/>
                  </a:ext>
                </a:extLst>
              </p14:cNvPr>
              <p14:cNvContentPartPr/>
              <p14:nvPr/>
            </p14:nvContentPartPr>
            <p14:xfrm>
              <a:off x="505080" y="1042200"/>
              <a:ext cx="7362720" cy="190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7A96A0-BD4D-4692-B9B8-B0A89DFF1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720" y="1032840"/>
                <a:ext cx="7381440" cy="19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340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F646A8-56E2-423A-833A-F4682147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Bagging</a:t>
            </a:r>
            <a:br>
              <a:rPr lang="en-US" dirty="0"/>
            </a:br>
            <a:r>
              <a:rPr lang="en-US" sz="2400" dirty="0"/>
              <a:t>(bootstrap aggregation)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C79A7-A5B1-4B97-BF79-9CB53C94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C581C-0D94-4DB8-98A9-B0DE242F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DAB44E-5C71-498F-BD7F-64AACB224269}"/>
                  </a:ext>
                </a:extLst>
              </p14:cNvPr>
              <p14:cNvContentPartPr/>
              <p14:nvPr/>
            </p14:nvContentPartPr>
            <p14:xfrm>
              <a:off x="4781160" y="1218960"/>
              <a:ext cx="4411800" cy="216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DAB44E-5C71-498F-BD7F-64AACB224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1800" y="1209600"/>
                <a:ext cx="4430520" cy="21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099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2C0D1A-3795-437E-970B-12B87E12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E604100-26F3-4A98-A995-F34103ED7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Decision trees often suffer from high variance. By this we mean that the trees are sensitive to small changes in the predictors: If we change the observation set, we may get a very different tree.</a:t>
                </a:r>
              </a:p>
              <a:p>
                <a:r>
                  <a:rPr lang="en-US" dirty="0"/>
                  <a:t>Another way to understand “high variance” is that, if we split our training data into two parts and fit a tree on each, we might get rather different decision trees.</a:t>
                </a:r>
              </a:p>
              <a:p>
                <a:r>
                  <a:rPr lang="en-US" dirty="0"/>
                  <a:t>To reduce the variance of decision trees we can apply </a:t>
                </a:r>
                <a:r>
                  <a:rPr lang="en-US" i="1" dirty="0"/>
                  <a:t>bootstrap aggregating (bagging),</a:t>
                </a:r>
                <a:r>
                  <a:rPr lang="en-US" dirty="0"/>
                  <a:t> invented by Leo </a:t>
                </a:r>
                <a:r>
                  <a:rPr lang="en-US" dirty="0" err="1"/>
                  <a:t>Breiman</a:t>
                </a:r>
                <a:r>
                  <a:rPr lang="en-US" dirty="0"/>
                  <a:t> in 1996.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Assume we have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 err="1"/>
                  <a:t>i.i.d</a:t>
                </a:r>
                <a:r>
                  <a:rPr lang="en-US" i="1" dirty="0"/>
                  <a:t>.</a:t>
                </a:r>
                <a:r>
                  <a:rPr lang="en-US" dirty="0"/>
                  <a:t> observations of a random variable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each with the same mean and with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LB" dirty="0"/>
                  <a:t>. </a:t>
                </a:r>
                <a:r>
                  <a:rPr lang="en-US" dirty="0"/>
                  <a:t>We calculate the mean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ar-LB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  <m:e>
                        <m:sSub>
                          <m:sSub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nary>
                  </m:oMath>
                </a14:m>
                <a:r>
                  <a:rPr lang="ar-LB" dirty="0"/>
                  <a:t>. </a:t>
                </a:r>
                <a:r>
                  <a:rPr lang="en-US" dirty="0"/>
                  <a:t>The variance of the mean is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Var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‾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/>
                        <m:t>Var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/>
                            <m:t>Var</m:t>
                          </m:r>
                        </m:e>
                      </m:nary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ar-LB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LB" dirty="0"/>
              </a:p>
              <a:p>
                <a:pPr lvl="1"/>
                <a:r>
                  <a:rPr lang="en-US" dirty="0"/>
                  <a:t>By averaging we get reduced variance. This is the basic idea!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decision trees, if we have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training sets, we could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),…,</m:t>
                    </m:r>
                    <m:sSub>
                      <m:sSub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LB" dirty="0"/>
                  <a:t> </a:t>
                </a:r>
                <a:r>
                  <a:rPr lang="en-US" dirty="0"/>
                  <a:t>and average them as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L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LB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nary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) .</m:t>
                      </m:r>
                    </m:oMath>
                  </m:oMathPara>
                </a14:m>
                <a:endParaRPr lang="ar-LB" dirty="0"/>
              </a:p>
              <a:p>
                <a:pPr marL="0" lvl="0" indent="0">
                  <a:buNone/>
                </a:pPr>
                <a:r>
                  <a:rPr lang="en-US" dirty="0"/>
                  <a:t>However, we do not have many independent data set - so we use </a:t>
                </a:r>
                <a:r>
                  <a:rPr lang="en-US" i="1" dirty="0"/>
                  <a:t>bootstrapping</a:t>
                </a:r>
                <a:r>
                  <a:rPr lang="en-US" dirty="0"/>
                  <a:t> to construct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data sets.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E604100-26F3-4A98-A995-F34103ED7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9" t="-1027" r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7944-3C8A-43A7-92AE-B64929AB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FCDA-F08D-4082-BB74-96B45E3B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657097-4202-43B3-96A4-30EF7409C084}"/>
                  </a:ext>
                </a:extLst>
              </p14:cNvPr>
              <p14:cNvContentPartPr/>
              <p14:nvPr/>
            </p14:nvContentPartPr>
            <p14:xfrm>
              <a:off x="135360" y="1517760"/>
              <a:ext cx="11509920" cy="4993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657097-4202-43B3-96A4-30EF7409C0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00" y="1508400"/>
                <a:ext cx="11528640" cy="50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6E3E-A3A7-4E02-82CC-EA10B798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5BA98-D5CB-4A2A-B9A1-64D0E2A1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31894-204E-4DE0-AE1A-B01DC536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8BE4F-850D-40B3-AE39-3A09E1CB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10" y="972094"/>
            <a:ext cx="5243755" cy="49138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FAEFBB-65CB-4A9A-A26E-70EC40B43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832" y="640079"/>
                <a:ext cx="5988667" cy="589581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Bootsrapping: Draw </a:t>
                </a:r>
                <a:r>
                  <a:rPr lang="en-US" i="1" dirty="0"/>
                  <a:t>with replacement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observations from our sample - and that is our first </a:t>
                </a:r>
                <a:r>
                  <a:rPr lang="en-US" i="1" dirty="0"/>
                  <a:t>bootstrap sample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repeat this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times and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bootstrap samples - that we use as our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data sets.</a:t>
                </a:r>
              </a:p>
              <a:p>
                <a:pPr lvl="1"/>
                <a:r>
                  <a:rPr lang="en-US" dirty="0"/>
                  <a:t>For each bootstrap sample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we construct a decision tree,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LB" dirty="0"/>
                  <a:t>.</a:t>
                </a:r>
                <a:endParaRPr lang="fr-FR" dirty="0"/>
              </a:p>
              <a:p>
                <a:pPr lvl="1"/>
                <a:endParaRPr lang="ar-LB" dirty="0"/>
              </a:p>
              <a:p>
                <a:pPr lvl="1"/>
                <a:r>
                  <a:rPr lang="en-US" dirty="0"/>
                  <a:t>For a </a:t>
                </a:r>
                <a:r>
                  <a:rPr lang="en-US" i="1" dirty="0"/>
                  <a:t>regression tree</a:t>
                </a:r>
                <a:r>
                  <a:rPr lang="en-US" dirty="0"/>
                  <a:t>, we take the average of all of the predictions and use this as the final result: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𝑏𝑎𝑔</m:t>
                          </m:r>
                        </m:sub>
                      </m:sSub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ar-L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LB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ar-L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LB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ar-LB" dirty="0"/>
              </a:p>
              <a:p>
                <a:pPr lvl="1"/>
                <a:r>
                  <a:rPr lang="en-US" dirty="0"/>
                  <a:t>For a </a:t>
                </a:r>
                <a:r>
                  <a:rPr lang="en-US" i="1" dirty="0"/>
                  <a:t>classification tree</a:t>
                </a:r>
                <a:r>
                  <a:rPr lang="en-US" dirty="0"/>
                  <a:t> we record the predicted class (for a given observation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for each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trees and use the most occurring classification (</a:t>
                </a:r>
                <a:r>
                  <a:rPr lang="en-US" i="1" dirty="0"/>
                  <a:t>majority vote</a:t>
                </a:r>
                <a:r>
                  <a:rPr lang="en-US" dirty="0"/>
                  <a:t>) as the final prediction.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1FAEFBB-65CB-4A9A-A26E-70EC40B43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832" y="640079"/>
                <a:ext cx="5988667" cy="5895813"/>
              </a:xfrm>
              <a:blipFill>
                <a:blip r:embed="rId3"/>
                <a:stretch>
                  <a:fillRect t="-517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47EA70-F64F-45C9-89C6-4D1CD06F5843}"/>
              </a:ext>
            </a:extLst>
          </p:cNvPr>
          <p:cNvSpPr txBox="1"/>
          <p:nvPr/>
        </p:nvSpPr>
        <p:spPr>
          <a:xfrm>
            <a:off x="10401300" y="6235810"/>
            <a:ext cx="22479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Source: </a:t>
            </a:r>
            <a:r>
              <a:rPr lang="fr-FR" sz="1350" dirty="0" err="1">
                <a:hlinkClick r:id="rId4"/>
              </a:rPr>
              <a:t>link</a:t>
            </a:r>
            <a:endParaRPr lang="fr-FR" sz="13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F5B3E1-8434-4039-9436-D1F453186511}"/>
                  </a:ext>
                </a:extLst>
              </p14:cNvPr>
              <p14:cNvContentPartPr/>
              <p14:nvPr/>
            </p14:nvContentPartPr>
            <p14:xfrm>
              <a:off x="1324080" y="-455400"/>
              <a:ext cx="10791360" cy="7337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F5B3E1-8434-4039-9436-D1F4531865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720" y="-464760"/>
                <a:ext cx="10810080" cy="73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845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6E3E-A3A7-4E02-82CC-EA10B798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importance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5FA7-1487-4CCE-9817-4ED95B324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Drawback of bagging: It becomes difficult to interpret the results. Instead of having one tree, the resulting model consists of many trees (it is an ensemble method).</a:t>
            </a:r>
          </a:p>
          <a:p>
            <a:r>
              <a:rPr lang="en-US" i="1" dirty="0"/>
              <a:t>Variable importance plots </a:t>
            </a:r>
            <a:r>
              <a:rPr lang="en-US" dirty="0"/>
              <a:t>show the relative importance of the predictors: the predictors are sorted according to their importance, such that the top variables have a higher importance than the bottom variables.</a:t>
            </a:r>
          </a:p>
          <a:p>
            <a:r>
              <a:rPr lang="en-US" dirty="0"/>
              <a:t>There are in general two types of variable importance plots:</a:t>
            </a:r>
          </a:p>
          <a:p>
            <a:pPr lvl="1"/>
            <a:r>
              <a:rPr lang="en-US" dirty="0"/>
              <a:t>variable importance based on decrease in node impurity.</a:t>
            </a:r>
          </a:p>
          <a:p>
            <a:pPr lvl="1"/>
            <a:r>
              <a:rPr lang="en-US" dirty="0"/>
              <a:t>variable importance based on randomization.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5BA98-D5CB-4A2A-B9A1-64D0E2A1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31894-204E-4DE0-AE1A-B01DC536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834ED67-2BFD-4A21-8E42-FDCEFB6D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28925" r="9227" b="32980"/>
          <a:stretch>
            <a:fillRect/>
          </a:stretch>
        </p:blipFill>
        <p:spPr bwMode="auto">
          <a:xfrm>
            <a:off x="7064375" y="3429000"/>
            <a:ext cx="4514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79538-E5C0-4B8D-9304-5470534C6108}"/>
                  </a:ext>
                </a:extLst>
              </p14:cNvPr>
              <p14:cNvContentPartPr/>
              <p14:nvPr/>
            </p14:nvContentPartPr>
            <p14:xfrm>
              <a:off x="421920" y="1146960"/>
              <a:ext cx="11254680" cy="4680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79538-E5C0-4B8D-9304-5470534C6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60" y="1137600"/>
                <a:ext cx="11273400" cy="46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799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5C33EE-1CCB-4170-8C1E-31A16605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D443-2C16-4258-BD10-D927D971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D46CA-3135-41DB-AA12-3B49D801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4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r>
              <a:rPr lang="fr-FR" dirty="0"/>
              <a:t> 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is a strong predictor in the dataset, the decision trees produced by each of the bootstrap samples in the bagging algorithm becomes very similar: Most of the trees will use the same strong predictor in the top split.</a:t>
                </a:r>
              </a:p>
              <a:p>
                <a:r>
                  <a:rPr lang="en-US" dirty="0"/>
                  <a:t>Not optimal, as we get 𝐵 trees that are highly correlated. → No large reduction in variance by averaging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LB" dirty="0"/>
                  <a:t> </a:t>
                </a:r>
                <a:r>
                  <a:rPr lang="en-US" dirty="0"/>
                  <a:t>when the correlation between the trees is high.</a:t>
                </a:r>
              </a:p>
              <a:p>
                <a:endParaRPr lang="en-US" dirty="0"/>
              </a:p>
              <a:p>
                <a:r>
                  <a:rPr lang="en-US" dirty="0"/>
                  <a:t>Random forests provide an improvement over bagged trees by a small tweak that </a:t>
                </a:r>
                <a:r>
                  <a:rPr lang="en-US" i="1" dirty="0"/>
                  <a:t>decorrelates the trees</a:t>
                </a:r>
                <a:r>
                  <a:rPr lang="en-US" dirty="0"/>
                  <a:t>. This reduces the variance when we average the trees.</a:t>
                </a:r>
              </a:p>
              <a:p>
                <a:r>
                  <a:rPr lang="en-US" dirty="0"/>
                  <a:t>As in bagging, we build a number of decision trees on bootstrapped training samples.</a:t>
                </a:r>
              </a:p>
              <a:p>
                <a:r>
                  <a:rPr lang="en-US" dirty="0"/>
                  <a:t>But each time a split in a tree is considered, a random selection of 𝑚 predictors is chosen as split candidates from the full set of 𝑝 predictors. The split is allowed to use only one of those m predictors.</a:t>
                </a:r>
              </a:p>
              <a:p>
                <a:r>
                  <a:rPr lang="en-US" dirty="0"/>
                  <a:t>A fresh selection of 𝑚 predictors is taken at each split, typically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ar-LB">
                        <a:latin typeface="Cambria Math" panose="02040503050406030204" pitchFamily="18" charset="0"/>
                      </a:rPr>
                      <m:t>𝑚</m:t>
                    </m:r>
                    <m:r>
                      <a:rPr lang="ar-LB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LB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fr-FR" dirty="0"/>
                  <a:t> (</a:t>
                </a:r>
                <a:r>
                  <a:rPr lang="fr-FR" dirty="0" err="1"/>
                  <a:t>cla</a:t>
                </a:r>
                <a:r>
                  <a:rPr lang="en-US" dirty="0" err="1"/>
                  <a:t>ssification</a:t>
                </a:r>
                <a:r>
                  <a:rPr lang="en-US" dirty="0"/>
                  <a:t>),</a:t>
                </a:r>
                <a:br>
                  <a:rPr lang="en-US" dirty="0"/>
                </a:br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(regression).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The general idea is that for very correlated predictors 𝑚 is chosen to be small.</a:t>
                </a:r>
              </a:p>
              <a:p>
                <a:endParaRPr lang="en-US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C073F-ACC9-4F46-9242-C3B93C442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44CF4-3879-412F-908E-BD80BE4B8A3C}"/>
                  </a:ext>
                </a:extLst>
              </p14:cNvPr>
              <p14:cNvContentPartPr/>
              <p14:nvPr/>
            </p14:nvContentPartPr>
            <p14:xfrm>
              <a:off x="379800" y="750960"/>
              <a:ext cx="10494720" cy="484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44CF4-3879-412F-908E-BD80BE4B8A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40" y="741600"/>
                <a:ext cx="10513440" cy="48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47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4084-6858-4289-B68F-858E088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Overfitting</a:t>
            </a:r>
            <a:r>
              <a:rPr lang="fr-FR" dirty="0"/>
              <a:t>: </a:t>
            </a:r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en-US" dirty="0"/>
              <a:t>Regression example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073F-ACC9-4F46-9242-C3B93C44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A18B-B9B7-485F-ACFF-9760F0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113DF-4DD3-4686-98D0-91BD096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A1E0-DDFA-4BFF-94EA-7E32467F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4" y="935544"/>
            <a:ext cx="3291032" cy="2570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7AB45-7882-4B46-8692-3765C031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18" y="935544"/>
            <a:ext cx="3291032" cy="2570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614A25-8995-47A4-8386-9AA4D6DC8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112" y="935544"/>
            <a:ext cx="3291032" cy="2570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453BA7-F6F1-4B05-A522-1EBF8F16B4B3}"/>
                  </a:ext>
                </a:extLst>
              </p14:cNvPr>
              <p14:cNvContentPartPr/>
              <p14:nvPr/>
            </p14:nvContentPartPr>
            <p14:xfrm>
              <a:off x="369360" y="993240"/>
              <a:ext cx="11440440" cy="517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453BA7-F6F1-4B05-A522-1EBF8F16B4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" y="983880"/>
                <a:ext cx="11459160" cy="51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221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A36-F81D-44DB-9EBF-2FE5729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0573B5-F6DC-4FEB-84DA-CB84CD13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684" y="1468182"/>
            <a:ext cx="5682138" cy="41198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35CE-F4A7-461C-ACEC-64431C9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B6AB-DE18-4E59-B734-83DFBBE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511E09-AE8F-4076-984C-4FB72E6F85F5}"/>
                  </a:ext>
                </a:extLst>
              </p14:cNvPr>
              <p14:cNvContentPartPr/>
              <p14:nvPr/>
            </p14:nvContentPartPr>
            <p14:xfrm>
              <a:off x="2851920" y="2520"/>
              <a:ext cx="7873920" cy="530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511E09-AE8F-4076-984C-4FB72E6F85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2560" y="-6840"/>
                <a:ext cx="7892640" cy="53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163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67FB67-1725-4789-9816-2E1E08E8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35CE-F4A7-461C-ACEC-64431C9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B6AB-DE18-4E59-B734-83DFBBE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51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A36-F81D-44DB-9EBF-2FE5729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9983-EBDC-4659-B3B4-F24061E2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35CE-F4A7-461C-ACEC-64431C9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B6AB-DE18-4E59-B734-83DFBBE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2A658-4C8C-4D10-B342-DD0458C3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53" y="1050846"/>
            <a:ext cx="8342567" cy="482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A36-F81D-44DB-9EBF-2FE5729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8E8BA6-086A-493E-8159-0110BC8E5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36" y="1042687"/>
            <a:ext cx="7734764" cy="501983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35CE-F4A7-461C-ACEC-64431C9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B6AB-DE18-4E59-B734-83DFBBE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88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0A36-F81D-44DB-9EBF-2FE5729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9983-EBDC-4659-B3B4-F24061E2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B35CE-F4A7-461C-ACEC-64431C9E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B6AB-DE18-4E59-B734-83DFBBE8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5CFDE-08CF-4D0B-917F-0B6AD553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27" y="1085549"/>
            <a:ext cx="7545652" cy="49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3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2336-EA89-49BF-9475-A7FAF960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Underfitting</a:t>
            </a:r>
            <a:r>
              <a:rPr lang="fr-FR" dirty="0"/>
              <a:t>/</a:t>
            </a:r>
            <a:r>
              <a:rPr lang="fr-FR" dirty="0" err="1"/>
              <a:t>Overfitting</a:t>
            </a:r>
            <a:r>
              <a:rPr lang="fr-FR" dirty="0"/>
              <a:t> Trade off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98559-5F9D-4E1B-B5EF-7FBFE8E8D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184" y="4882037"/>
            <a:ext cx="2380603" cy="8010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E7B56-CAC0-472C-9140-E5134738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27E30-7822-4E1A-84E2-AA4F643C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4873A-2C9E-47FF-802E-35A325B6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438" y="812137"/>
            <a:ext cx="3362794" cy="3877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6D915-1AB4-4E0E-A5CB-2DC293F2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1" y="4689353"/>
            <a:ext cx="2239635" cy="944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B83DF7-5B64-497A-81A0-A4D5462D6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26" y="812137"/>
            <a:ext cx="3477110" cy="3820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DC3208-8FE3-43E0-AE1C-F6602FF1B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884" y="1778412"/>
            <a:ext cx="3873275" cy="3301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6B7EFC-20B5-407D-9860-F49BE1038197}"/>
                  </a:ext>
                </a:extLst>
              </p14:cNvPr>
              <p14:cNvContentPartPr/>
              <p14:nvPr/>
            </p14:nvContentPartPr>
            <p14:xfrm>
              <a:off x="594720" y="474840"/>
              <a:ext cx="10896480" cy="499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6B7EFC-20B5-407D-9860-F49BE10381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360" y="465480"/>
                <a:ext cx="10915200" cy="50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1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76B3-4791-4E46-A730-1EE19A75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Adressing</a:t>
            </a:r>
            <a:r>
              <a:rPr lang="fr-FR" dirty="0"/>
              <a:t> </a:t>
            </a:r>
            <a:r>
              <a:rPr lang="fr-FR" dirty="0" err="1"/>
              <a:t>overfitting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7173C-C9BC-4979-82B4-A1C1BE3CA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Options: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fr-FR" b="1" dirty="0" err="1"/>
                  <a:t>Reduce</a:t>
                </a:r>
                <a:r>
                  <a:rPr lang="fr-FR" b="1" dirty="0"/>
                  <a:t> </a:t>
                </a:r>
                <a:r>
                  <a:rPr lang="fr-FR" b="1" dirty="0" err="1"/>
                  <a:t>number</a:t>
                </a:r>
                <a:r>
                  <a:rPr lang="fr-FR" b="1" dirty="0"/>
                  <a:t> of </a:t>
                </a:r>
                <a:r>
                  <a:rPr lang="fr-FR" b="1" dirty="0" err="1"/>
                  <a:t>features</a:t>
                </a:r>
                <a:endParaRPr lang="fr-FR" b="1" dirty="0"/>
              </a:p>
              <a:p>
                <a:pPr marL="859536" lvl="1" indent="-457200"/>
                <a:r>
                  <a:rPr lang="fr-FR" dirty="0" err="1"/>
                  <a:t>Manually</a:t>
                </a:r>
                <a:endParaRPr lang="fr-FR" dirty="0"/>
              </a:p>
              <a:p>
                <a:pPr marL="859536" lvl="1" indent="-457200"/>
                <a:r>
                  <a:rPr lang="fr-FR" dirty="0"/>
                  <a:t>Model </a:t>
                </a:r>
                <a:r>
                  <a:rPr lang="fr-FR" dirty="0" err="1"/>
                  <a:t>selection</a:t>
                </a:r>
                <a:endParaRPr lang="fr-FR" dirty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fr-FR" b="1" dirty="0" err="1"/>
                  <a:t>Regularization</a:t>
                </a:r>
                <a:endParaRPr lang="fr-FR" b="1" dirty="0"/>
              </a:p>
              <a:p>
                <a:pPr marL="859536" lvl="1" indent="-457200"/>
                <a:r>
                  <a:rPr lang="fr-FR" dirty="0" err="1"/>
                  <a:t>Keep</a:t>
                </a:r>
                <a:r>
                  <a:rPr lang="fr-FR" dirty="0"/>
                  <a:t> all the </a:t>
                </a:r>
                <a:r>
                  <a:rPr lang="fr-FR" dirty="0" err="1"/>
                  <a:t>features</a:t>
                </a:r>
                <a:r>
                  <a:rPr lang="fr-FR" dirty="0"/>
                  <a:t>, but </a:t>
                </a:r>
                <a:r>
                  <a:rPr lang="fr-FR" dirty="0" err="1"/>
                  <a:t>reduce</a:t>
                </a:r>
                <a:r>
                  <a:rPr lang="fr-FR" dirty="0"/>
                  <a:t> magnitude/values of </a:t>
                </a:r>
                <a:r>
                  <a:rPr lang="fr-FR" dirty="0" err="1"/>
                  <a:t>parameters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fr-FR" b="0" dirty="0"/>
              </a:p>
              <a:p>
                <a:pPr marL="859536" lvl="1" indent="-457200"/>
                <a:r>
                  <a:rPr lang="fr-FR" dirty="0"/>
                  <a:t>Works </a:t>
                </a:r>
                <a:r>
                  <a:rPr lang="fr-FR" dirty="0" err="1"/>
                  <a:t>well</a:t>
                </a:r>
                <a:r>
                  <a:rPr lang="fr-FR" dirty="0"/>
                  <a:t>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have a lot of </a:t>
                </a:r>
                <a:r>
                  <a:rPr lang="fr-FR" dirty="0" err="1"/>
                  <a:t>features</a:t>
                </a:r>
                <a:r>
                  <a:rPr lang="fr-FR" dirty="0"/>
                  <a:t>, </a:t>
                </a:r>
                <a:r>
                  <a:rPr lang="fr-FR" dirty="0" err="1"/>
                  <a:t>each</a:t>
                </a:r>
                <a:r>
                  <a:rPr lang="fr-FR" dirty="0"/>
                  <a:t> of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contributes</a:t>
                </a:r>
                <a:r>
                  <a:rPr lang="fr-FR" dirty="0"/>
                  <a:t> a bit to </a:t>
                </a:r>
                <a:r>
                  <a:rPr lang="fr-FR" dirty="0" err="1"/>
                  <a:t>predicting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marL="859536" lvl="1" indent="-457200"/>
                <a:r>
                  <a:rPr lang="en-US" dirty="0"/>
                  <a:t>It may not be immediately obvious why such a constraint should improve the fit, but it turns out that shrinking the coefficient estimates can significantly reduce their variance</a:t>
                </a:r>
              </a:p>
              <a:p>
                <a:pPr marL="859536" lvl="1" indent="-457200"/>
                <a:endParaRPr lang="fr-F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7173C-C9BC-4979-82B4-A1C1BE3CA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234B-9F2B-4B7B-9E55-5A7C638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7AF8D-4C4C-4A26-9DF7-C7BA685B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FB8BB4-24AD-4D97-A91D-C876544752DF}"/>
                  </a:ext>
                </a:extLst>
              </p14:cNvPr>
              <p14:cNvContentPartPr/>
              <p14:nvPr/>
            </p14:nvContentPartPr>
            <p14:xfrm>
              <a:off x="126000" y="968040"/>
              <a:ext cx="10706760" cy="286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FB8BB4-24AD-4D97-A91D-C876544752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40" y="958680"/>
                <a:ext cx="10725480" cy="28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67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76B3-4791-4E46-A730-1EE19A75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Regularization</a:t>
            </a:r>
            <a:r>
              <a:rPr lang="fr-FR" dirty="0"/>
              <a:t>: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173C-C9BC-4979-82B4-A1C1BE3CA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2336" lvl="1" indent="0"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C234B-9F2B-4B7B-9E55-5A7C6387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7AF8D-4C4C-4A26-9DF7-C7BA685B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A9CC92-B189-4F4B-A96B-C47BBB40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11" y="1060227"/>
            <a:ext cx="3584808" cy="2934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13894D0-3CF5-4CA1-8D14-E8570D5B5B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7580" y="1306286"/>
                <a:ext cx="3903183" cy="940525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>
                      <a:lumMod val="75000"/>
                    </a:schemeClr>
                  </a:buClr>
                  <a:buFont typeface="Georgia"/>
                  <a:buChar char="•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>
                      <a:lumMod val="75000"/>
                    </a:schemeClr>
                  </a:buClr>
                  <a:buFont typeface="Georgia"/>
                  <a:buChar char="▫"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5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1">
                      <a:lumMod val="50000"/>
                    </a:schemeClr>
                  </a:buClr>
                  <a:buFont typeface="Wingdings 2" panose="05020102010507070707" pitchFamily="18" charset="2"/>
                  <a:buChar char=""/>
                  <a:defRPr kumimoji="0"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Georgia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LB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ar-LB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LB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L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LB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LB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L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L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L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ar-LB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ar-LB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ar-L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ar-LB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ar-LB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LB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13894D0-3CF5-4CA1-8D14-E8570D5B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580" y="1306286"/>
                <a:ext cx="3903183" cy="940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2D2D9A-1C73-49F0-9CB2-27930CAD9997}"/>
                  </a:ext>
                </a:extLst>
              </p14:cNvPr>
              <p14:cNvContentPartPr/>
              <p14:nvPr/>
            </p14:nvContentPartPr>
            <p14:xfrm>
              <a:off x="1071360" y="478080"/>
              <a:ext cx="9885240" cy="358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2D2D9A-1C73-49F0-9CB2-27930CAD99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000" y="468720"/>
                <a:ext cx="9903960" cy="36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1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73A52-53D4-4CF2-90CB-F18C594474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173A52-53D4-4CF2-90CB-F18C59447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000" b="-34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00453-E927-48BC-825D-705FAE402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ar-LB">
                        <a:latin typeface="Cambria Math" panose="02040503050406030204" pitchFamily="18" charset="0"/>
                      </a:rPr>
                      <m:t>𝐽</m:t>
                    </m:r>
                    <m:r>
                      <a:rPr lang="ar-LB">
                        <a:latin typeface="Cambria Math" panose="02040503050406030204" pitchFamily="18" charset="0"/>
                      </a:rPr>
                      <m:t>(</m:t>
                    </m:r>
                    <m:r>
                      <a:rPr lang="ar-LB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LB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LB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limLoc m:val="undOvr"/>
                        <m:ctrlPr>
                          <a:rPr lang="ar-L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LB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LB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ar-L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r-LB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L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LB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LB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LB">
                            <a:latin typeface="Cambria Math" panose="02040503050406030204" pitchFamily="18" charset="0"/>
                          </a:rPr>
                          <m:t>𝜆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ar-L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LB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ar-LB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ar-L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ar-LB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ar-LB" dirty="0"/>
              </a:p>
              <a:p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 err="1"/>
                  <a:t>What</a:t>
                </a:r>
                <a:r>
                  <a:rPr lang="fr-FR" b="0" dirty="0"/>
                  <a:t> </a:t>
                </a:r>
                <a:r>
                  <a:rPr lang="fr-FR" b="0" dirty="0" err="1"/>
                  <a:t>happens</a:t>
                </a:r>
                <a:r>
                  <a:rPr lang="fr-FR" b="0" dirty="0"/>
                  <a:t> if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b="0" dirty="0"/>
                  <a:t> </a:t>
                </a:r>
                <a:r>
                  <a:rPr lang="fr-FR" b="0" dirty="0" err="1"/>
                  <a:t>is</a:t>
                </a:r>
                <a:r>
                  <a:rPr lang="fr-FR" b="0" dirty="0"/>
                  <a:t> large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00453-E927-48BC-825D-705FAE402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EE540-F8F2-4548-8B80-2A9E121F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Mohamad GHASSANY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11F9A-2186-4DC5-A234-8A067089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EC4D4-AD36-48B0-B4C6-8D7DA3969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92" y="2946503"/>
            <a:ext cx="3161784" cy="25882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FE5906-94F8-42C3-811E-9E6B6A3A464C}"/>
                  </a:ext>
                </a:extLst>
              </p14:cNvPr>
              <p14:cNvContentPartPr/>
              <p14:nvPr/>
            </p14:nvContentPartPr>
            <p14:xfrm>
              <a:off x="2069640" y="766080"/>
              <a:ext cx="9600480" cy="609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FE5906-94F8-42C3-811E-9E6B6A3A4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0280" y="756720"/>
                <a:ext cx="9619200" cy="61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45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Custom 1">
      <a:dk1>
        <a:sysClr val="windowText" lastClr="000000"/>
      </a:dk1>
      <a:lt1>
        <a:sysClr val="window" lastClr="FFFFFF"/>
      </a:lt1>
      <a:dk2>
        <a:srgbClr val="067ABF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4188</TotalTime>
  <Words>2848</Words>
  <Application>Microsoft Office PowerPoint</Application>
  <PresentationFormat>Widescreen</PresentationFormat>
  <Paragraphs>431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Cambria Math</vt:lpstr>
      <vt:lpstr>Courier</vt:lpstr>
      <vt:lpstr>Georgia</vt:lpstr>
      <vt:lpstr>Times New Roman</vt:lpstr>
      <vt:lpstr>Wingdings 2</vt:lpstr>
      <vt:lpstr>Training presentation</vt:lpstr>
      <vt:lpstr>Bitmap Image</vt:lpstr>
      <vt:lpstr>Machine Learning  Lecture 3: Regularization, Decision trees, Random Forests</vt:lpstr>
      <vt:lpstr>Regression and Classification</vt:lpstr>
      <vt:lpstr>The problem of overfitting</vt:lpstr>
      <vt:lpstr>Overfitting: Regression example</vt:lpstr>
      <vt:lpstr>Overfitting: Logistic Regression example</vt:lpstr>
      <vt:lpstr>Underfitting/Overfitting Trade off</vt:lpstr>
      <vt:lpstr>Adressing overfitting</vt:lpstr>
      <vt:lpstr>Regularization: Cost function</vt:lpstr>
      <vt:lpstr>Choice of λ</vt:lpstr>
      <vt:lpstr>Ridge Regression and Lasso</vt:lpstr>
      <vt:lpstr>Regularization for Linear Regression</vt:lpstr>
      <vt:lpstr>Regularized Linear Regression: GD</vt:lpstr>
      <vt:lpstr>Regularized Linear Regression: OLS</vt:lpstr>
      <vt:lpstr>Regularization for Logistic Regression</vt:lpstr>
      <vt:lpstr>Regularized Logistic Regression</vt:lpstr>
      <vt:lpstr>Data modelling vs Algorithmic modelling</vt:lpstr>
      <vt:lpstr>Data modelling vs Algorithmic modelling</vt:lpstr>
      <vt:lpstr>K-Nearest Neighbors (kNN)</vt:lpstr>
      <vt:lpstr>K-Nearest Neighbors (kNN)</vt:lpstr>
      <vt:lpstr>kNN Algorithm</vt:lpstr>
      <vt:lpstr>kNN pros and cons</vt:lpstr>
      <vt:lpstr>Cross Validation</vt:lpstr>
      <vt:lpstr>Cross Validation</vt:lpstr>
      <vt:lpstr>Cross Validation</vt:lpstr>
      <vt:lpstr>Decision Trees</vt:lpstr>
      <vt:lpstr>Decision Trees</vt:lpstr>
      <vt:lpstr>Decision Trees: Intuition</vt:lpstr>
      <vt:lpstr>Decision Trees: principle</vt:lpstr>
      <vt:lpstr>Decision Trees: principle</vt:lpstr>
      <vt:lpstr>Decision Tree for Regression</vt:lpstr>
      <vt:lpstr>Decision Trees: Terminology</vt:lpstr>
      <vt:lpstr>Important questions</vt:lpstr>
      <vt:lpstr>Pruning</vt:lpstr>
      <vt:lpstr>Pruning</vt:lpstr>
      <vt:lpstr>Deeper Tree: overfitting?</vt:lpstr>
      <vt:lpstr>Building a regression tree: Algorithm</vt:lpstr>
      <vt:lpstr>Pruning the ozone tree</vt:lpstr>
      <vt:lpstr>Decision Trees for Classification</vt:lpstr>
      <vt:lpstr>Decision Trees for Classification</vt:lpstr>
      <vt:lpstr>Decision Trees for Classification</vt:lpstr>
      <vt:lpstr>Decision Trees for Classification</vt:lpstr>
      <vt:lpstr>From trees to forests</vt:lpstr>
      <vt:lpstr>What is next?</vt:lpstr>
      <vt:lpstr>Bagging (bootstrap aggregation)</vt:lpstr>
      <vt:lpstr>Bagging</vt:lpstr>
      <vt:lpstr>Bagging</vt:lpstr>
      <vt:lpstr>Variable importance plots</vt:lpstr>
      <vt:lpstr>Random Forests</vt:lpstr>
      <vt:lpstr>Random Forests motivation</vt:lpstr>
      <vt:lpstr>Comparison</vt:lpstr>
      <vt:lpstr>Boosting</vt:lpstr>
      <vt:lpstr>Boosting</vt:lpstr>
      <vt:lpstr>Boosting</vt:lpstr>
      <vt:lpstr>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GHASSANY Mohamad</dc:creator>
  <cp:lastModifiedBy>GHASSANY Mohamad</cp:lastModifiedBy>
  <cp:revision>57</cp:revision>
  <dcterms:created xsi:type="dcterms:W3CDTF">2021-09-10T12:38:30Z</dcterms:created>
  <dcterms:modified xsi:type="dcterms:W3CDTF">2021-09-14T19:24:10Z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