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97" r:id="rId2"/>
    <p:sldId id="684" r:id="rId3"/>
    <p:sldId id="698" r:id="rId4"/>
    <p:sldId id="699" r:id="rId5"/>
    <p:sldId id="700" r:id="rId6"/>
    <p:sldId id="691" r:id="rId7"/>
    <p:sldId id="693" r:id="rId8"/>
    <p:sldId id="694" r:id="rId9"/>
    <p:sldId id="695" r:id="rId10"/>
    <p:sldId id="696" r:id="rId11"/>
    <p:sldId id="692" r:id="rId12"/>
    <p:sldId id="685" r:id="rId13"/>
    <p:sldId id="686" r:id="rId14"/>
    <p:sldId id="688" r:id="rId15"/>
    <p:sldId id="689" r:id="rId16"/>
    <p:sldId id="687" r:id="rId17"/>
    <p:sldId id="681" r:id="rId18"/>
    <p:sldId id="683" r:id="rId19"/>
    <p:sldId id="682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2924CB-CEB1-E749-AD61-CB22CC3E6E24}">
          <p14:sldIdLst>
            <p14:sldId id="697"/>
            <p14:sldId id="684"/>
            <p14:sldId id="698"/>
            <p14:sldId id="699"/>
            <p14:sldId id="700"/>
            <p14:sldId id="691"/>
            <p14:sldId id="693"/>
            <p14:sldId id="694"/>
            <p14:sldId id="695"/>
            <p14:sldId id="696"/>
            <p14:sldId id="692"/>
            <p14:sldId id="685"/>
            <p14:sldId id="686"/>
            <p14:sldId id="688"/>
            <p14:sldId id="689"/>
            <p14:sldId id="687"/>
            <p14:sldId id="681"/>
            <p14:sldId id="683"/>
            <p14:sldId id="6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98" autoAdjust="0"/>
    <p:restoredTop sz="89506" autoAdjust="0"/>
  </p:normalViewPr>
  <p:slideViewPr>
    <p:cSldViewPr snapToGrid="0" snapToObjects="1" showGuides="1">
      <p:cViewPr>
        <p:scale>
          <a:sx n="72" d="100"/>
          <a:sy n="72" d="100"/>
        </p:scale>
        <p:origin x="-4216" y="-696"/>
      </p:cViewPr>
      <p:guideLst>
        <p:guide orient="horz" pos="2635"/>
        <p:guide orient="horz" pos="629"/>
        <p:guide orient="horz" pos="3693"/>
        <p:guide pos="5388"/>
        <p:guide pos="139"/>
        <p:guide pos="55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F8F2-3383-2344-9B00-3CE26620BDAE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7714-99F8-CD42-8951-E05AA9329B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03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859E-6CCD-4143-A985-CE7DCD17FFFD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DD32-CD3A-4C49-82FC-5E8E555532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2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84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3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0B4F-9318-094D-BADD-33CEF98ACE17}" type="datetimeFigureOut">
              <a:rPr lang="fr-FR" smtClean="0"/>
              <a:t>22/01/18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EFE3-EAB9-9A43-9125-D12F51CEA0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Image 23" descr="la terre octogone 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4065" l="18654" r="8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25" y="847832"/>
            <a:ext cx="6808940" cy="72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    WMT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SPIRIT MUSIC  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AWARS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CONTACT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  PLAYLIST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6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4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69865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14108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69865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5068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69865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45400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69865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</p:spTree>
    <p:extLst>
      <p:ext uri="{BB962C8B-B14F-4D97-AF65-F5344CB8AC3E}">
        <p14:creationId xmlns:p14="http://schemas.microsoft.com/office/powerpoint/2010/main" val="350904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9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47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51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41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Image 14" descr="la terre dépli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0" y="870551"/>
            <a:ext cx="9144000" cy="5987449"/>
          </a:xfrm>
          <a:prstGeom prst="rect">
            <a:avLst/>
          </a:prstGeom>
        </p:spPr>
      </p:pic>
      <p:pic>
        <p:nvPicPr>
          <p:cNvPr id="16" name="Image 15" descr="IMG_35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8297" y="3494945"/>
            <a:ext cx="509598" cy="509598"/>
          </a:xfrm>
          <a:prstGeom prst="rect">
            <a:avLst/>
          </a:prstGeom>
        </p:spPr>
      </p:pic>
      <p:pic>
        <p:nvPicPr>
          <p:cNvPr id="17" name="Image 16" descr="IMG_35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07" y="4688649"/>
            <a:ext cx="527239" cy="527239"/>
          </a:xfrm>
          <a:prstGeom prst="rect">
            <a:avLst/>
          </a:prstGeom>
        </p:spPr>
      </p:pic>
      <p:pic>
        <p:nvPicPr>
          <p:cNvPr id="18" name="Image 17" descr="IMG_355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01" y="4128031"/>
            <a:ext cx="507694" cy="507694"/>
          </a:xfrm>
          <a:prstGeom prst="rect">
            <a:avLst/>
          </a:prstGeom>
        </p:spPr>
      </p:pic>
      <p:pic>
        <p:nvPicPr>
          <p:cNvPr id="19" name="Image 18" descr="IMG_355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89" y="4128031"/>
            <a:ext cx="507694" cy="507694"/>
          </a:xfrm>
          <a:prstGeom prst="rect">
            <a:avLst/>
          </a:prstGeom>
        </p:spPr>
      </p:pic>
      <p:pic>
        <p:nvPicPr>
          <p:cNvPr id="20" name="Image 19" descr="IMG_355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13" y="4128032"/>
            <a:ext cx="507694" cy="507694"/>
          </a:xfrm>
          <a:prstGeom prst="rect">
            <a:avLst/>
          </a:prstGeom>
        </p:spPr>
      </p:pic>
      <p:pic>
        <p:nvPicPr>
          <p:cNvPr id="21" name="Image 20" descr="IMG_355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0" y="3494945"/>
            <a:ext cx="507694" cy="507694"/>
          </a:xfrm>
          <a:prstGeom prst="rect">
            <a:avLst/>
          </a:prstGeom>
        </p:spPr>
      </p:pic>
      <p:pic>
        <p:nvPicPr>
          <p:cNvPr id="22" name="Image 21" descr="IMG_3559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83" y="4671008"/>
            <a:ext cx="560107" cy="560107"/>
          </a:xfrm>
          <a:prstGeom prst="rect">
            <a:avLst/>
          </a:prstGeom>
        </p:spPr>
      </p:pic>
      <p:pic>
        <p:nvPicPr>
          <p:cNvPr id="23" name="Image 22" descr="IMG_3560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12" y="3468736"/>
            <a:ext cx="535807" cy="5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    WMT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solidFill>
            <a:srgbClr val="93CDDD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fr-FR" sz="1400" dirty="0" smtClean="0">
                <a:solidFill>
                  <a:schemeClr val="bg1"/>
                </a:solidFill>
              </a:rPr>
              <a:t>PLAYLIST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</a:t>
            </a:r>
            <a:r>
              <a:rPr lang="fr-FR" sz="1400" dirty="0" smtClean="0">
                <a:solidFill>
                  <a:schemeClr val="bg1"/>
                </a:solidFill>
              </a:rPr>
              <a:t>WMT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1419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SPIRIT MUSIC  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AWARDS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31859C"/>
                </a:solidFill>
              </a:rPr>
              <a:t>CONTACT</a:t>
            </a:r>
            <a:endParaRPr lang="fr-FR" sz="1400" dirty="0">
              <a:solidFill>
                <a:srgbClr val="3185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  PLAYLIST</a:t>
            </a:r>
            <a:endParaRPr lang="fr-F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WMT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SPIRIT MUSIC  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AWARS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CONTACT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  PLAYLIST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WMT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SPIRIT MUSIC  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AWARS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CONTACT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  PLAYLIST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WMT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solidFill>
            <a:srgbClr val="93CDDD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SPIRIT MUSIC  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AWARS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CONTACT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  PLAYLIST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7640" y="0"/>
            <a:ext cx="9144000" cy="69865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74963" y="228996"/>
            <a:ext cx="16066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     WMT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731832" y="23242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SPIRIT MUSIC  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471808" y="232426"/>
            <a:ext cx="1606651" cy="307777"/>
          </a:xfrm>
          <a:prstGeom prst="rect">
            <a:avLst/>
          </a:prstGeom>
          <a:solidFill>
            <a:srgbClr val="93CDDD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AWARS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29424" y="228659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CONTACT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43861" y="228996"/>
            <a:ext cx="1606651" cy="30777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</a:rPr>
              <a:t>  PLAYLIST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79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24735</TotalTime>
  <Words>80</Words>
  <Application>Microsoft Macintosh PowerPoint</Application>
  <PresentationFormat>Présentation à l'écran (4:3)</PresentationFormat>
  <Paragraphs>792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Paga , Manon (PAR-FUB)</dc:creator>
  <cp:lastModifiedBy>Jan Muller, Amanda (PAR-FUB)</cp:lastModifiedBy>
  <cp:revision>731</cp:revision>
  <cp:lastPrinted>2017-12-05T15:11:25Z</cp:lastPrinted>
  <dcterms:created xsi:type="dcterms:W3CDTF">2016-12-06T06:49:19Z</dcterms:created>
  <dcterms:modified xsi:type="dcterms:W3CDTF">2018-01-22T22:14:50Z</dcterms:modified>
</cp:coreProperties>
</file>