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97" r:id="rId2"/>
    <p:sldId id="684" r:id="rId3"/>
    <p:sldId id="698" r:id="rId4"/>
    <p:sldId id="699" r:id="rId5"/>
    <p:sldId id="70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2924CB-CEB1-E749-AD61-CB22CC3E6E24}">
          <p14:sldIdLst>
            <p14:sldId id="697"/>
            <p14:sldId id="684"/>
            <p14:sldId id="698"/>
            <p14:sldId id="699"/>
            <p14:sldId id="7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98" autoAdjust="0"/>
    <p:restoredTop sz="89506" autoAdjust="0"/>
  </p:normalViewPr>
  <p:slideViewPr>
    <p:cSldViewPr snapToGrid="0" snapToObjects="1" showGuides="1">
      <p:cViewPr>
        <p:scale>
          <a:sx n="72" d="100"/>
          <a:sy n="72" d="100"/>
        </p:scale>
        <p:origin x="-2152" y="-488"/>
      </p:cViewPr>
      <p:guideLst>
        <p:guide orient="horz" pos="2635"/>
        <p:guide orient="horz" pos="629"/>
        <p:guide orient="horz" pos="3693"/>
        <p:guide pos="5388"/>
        <p:guide pos="139"/>
        <p:guide pos="55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F8F2-3383-2344-9B00-3CE26620BDAE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7714-99F8-CD42-8951-E05AA9329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3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859E-6CCD-4143-A985-CE7DCD17FFFD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DD32-CD3A-4C49-82FC-5E8E555532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2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4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3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0B4F-9318-094D-BADD-33CEF98ACE17}" type="datetimeFigureOut">
              <a:rPr lang="fr-FR" smtClean="0"/>
              <a:t>28/01/18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4.JPG"/><Relationship Id="rId15" Type="http://schemas.openxmlformats.org/officeDocument/2006/relationships/image" Target="../media/image18.JPG"/><Relationship Id="rId16" Type="http://schemas.openxmlformats.org/officeDocument/2006/relationships/image" Target="../media/image19.jpg"/><Relationship Id="rId1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0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18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0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18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Image 23" descr="la terre octogone 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4065" l="18654" r="8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25" y="847832"/>
            <a:ext cx="6808940" cy="72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Image 14" descr="la terre dépli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0" y="870551"/>
            <a:ext cx="9144000" cy="5987449"/>
          </a:xfrm>
          <a:prstGeom prst="rect">
            <a:avLst/>
          </a:prstGeom>
        </p:spPr>
      </p:pic>
      <p:pic>
        <p:nvPicPr>
          <p:cNvPr id="16" name="Image 15" descr="IMG_35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8297" y="3494945"/>
            <a:ext cx="509598" cy="509598"/>
          </a:xfrm>
          <a:prstGeom prst="rect">
            <a:avLst/>
          </a:prstGeom>
        </p:spPr>
      </p:pic>
      <p:pic>
        <p:nvPicPr>
          <p:cNvPr id="17" name="Image 16" descr="IMG_35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07" y="4688649"/>
            <a:ext cx="527239" cy="527239"/>
          </a:xfrm>
          <a:prstGeom prst="rect">
            <a:avLst/>
          </a:prstGeom>
        </p:spPr>
      </p:pic>
      <p:pic>
        <p:nvPicPr>
          <p:cNvPr id="18" name="Image 17" descr="IMG_355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01" y="4128031"/>
            <a:ext cx="507694" cy="507694"/>
          </a:xfrm>
          <a:prstGeom prst="rect">
            <a:avLst/>
          </a:prstGeom>
        </p:spPr>
      </p:pic>
      <p:pic>
        <p:nvPicPr>
          <p:cNvPr id="19" name="Image 18" descr="IMG_355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89" y="4128031"/>
            <a:ext cx="507694" cy="507694"/>
          </a:xfrm>
          <a:prstGeom prst="rect">
            <a:avLst/>
          </a:prstGeom>
        </p:spPr>
      </p:pic>
      <p:pic>
        <p:nvPicPr>
          <p:cNvPr id="20" name="Image 19" descr="IMG_355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13" y="4128032"/>
            <a:ext cx="507694" cy="507694"/>
          </a:xfrm>
          <a:prstGeom prst="rect">
            <a:avLst/>
          </a:prstGeom>
        </p:spPr>
      </p:pic>
      <p:pic>
        <p:nvPicPr>
          <p:cNvPr id="21" name="Image 20" descr="IMG_355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0" y="3494945"/>
            <a:ext cx="507694" cy="507694"/>
          </a:xfrm>
          <a:prstGeom prst="rect">
            <a:avLst/>
          </a:prstGeom>
        </p:spPr>
      </p:pic>
      <p:pic>
        <p:nvPicPr>
          <p:cNvPr id="22" name="Image 21" descr="IMG_3559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83" y="4671008"/>
            <a:ext cx="560107" cy="560107"/>
          </a:xfrm>
          <a:prstGeom prst="rect">
            <a:avLst/>
          </a:prstGeom>
        </p:spPr>
      </p:pic>
      <p:pic>
        <p:nvPicPr>
          <p:cNvPr id="23" name="Image 22" descr="IMG_3560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12" y="3468736"/>
            <a:ext cx="535807" cy="5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    WMT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solidFill>
            <a:srgbClr val="93CDDD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fr-FR" sz="1400" dirty="0" smtClean="0">
                <a:solidFill>
                  <a:schemeClr val="bg1"/>
                </a:solidFill>
              </a:rPr>
              <a:t>PLAYLISTS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714192" y="1040828"/>
            <a:ext cx="0" cy="54511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IMG_35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7" y="1282184"/>
            <a:ext cx="2118148" cy="2118148"/>
          </a:xfrm>
          <a:prstGeom prst="rect">
            <a:avLst/>
          </a:prstGeom>
        </p:spPr>
      </p:pic>
      <p:pic>
        <p:nvPicPr>
          <p:cNvPr id="13" name="Image 12" descr="FullSizeRen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2" y="4150539"/>
            <a:ext cx="2786404" cy="2253203"/>
          </a:xfrm>
          <a:prstGeom prst="rect">
            <a:avLst/>
          </a:prstGeom>
        </p:spPr>
      </p:pic>
      <p:pic>
        <p:nvPicPr>
          <p:cNvPr id="18" name="Image 17" descr="FullSizeRend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80" y="4743416"/>
            <a:ext cx="3847095" cy="850900"/>
          </a:xfrm>
          <a:prstGeom prst="rect">
            <a:avLst/>
          </a:prstGeom>
        </p:spPr>
      </p:pic>
      <p:pic>
        <p:nvPicPr>
          <p:cNvPr id="19" name="Image 18" descr="FullSizeRender[1]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18" y="3008282"/>
            <a:ext cx="3794177" cy="787027"/>
          </a:xfrm>
          <a:prstGeom prst="rect">
            <a:avLst/>
          </a:prstGeom>
        </p:spPr>
      </p:pic>
      <p:pic>
        <p:nvPicPr>
          <p:cNvPr id="20" name="Image 19" descr="FullSizeRender[2]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09" y="3878847"/>
            <a:ext cx="3773386" cy="806079"/>
          </a:xfrm>
          <a:prstGeom prst="rect">
            <a:avLst/>
          </a:prstGeom>
        </p:spPr>
      </p:pic>
      <p:pic>
        <p:nvPicPr>
          <p:cNvPr id="21" name="Image 20" descr="FullSizeRender[6]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9" y="5594316"/>
            <a:ext cx="3779736" cy="863600"/>
          </a:xfrm>
          <a:prstGeom prst="rect">
            <a:avLst/>
          </a:prstGeom>
        </p:spPr>
      </p:pic>
      <p:pic>
        <p:nvPicPr>
          <p:cNvPr id="22" name="Image 21" descr="FullSizeRender[5]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80" y="1349154"/>
            <a:ext cx="3811815" cy="814289"/>
          </a:xfrm>
          <a:prstGeom prst="rect">
            <a:avLst/>
          </a:prstGeom>
        </p:spPr>
      </p:pic>
      <p:pic>
        <p:nvPicPr>
          <p:cNvPr id="23" name="Image 22" descr="FullSizeRender[4]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18" y="2211363"/>
            <a:ext cx="3794177" cy="733337"/>
          </a:xfrm>
          <a:prstGeom prst="rect">
            <a:avLst/>
          </a:prstGeom>
        </p:spPr>
      </p:pic>
      <p:pic>
        <p:nvPicPr>
          <p:cNvPr id="24" name="Image 23" descr="IMG_3552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08" y="1370389"/>
            <a:ext cx="721756" cy="721756"/>
          </a:xfrm>
          <a:prstGeom prst="rect">
            <a:avLst/>
          </a:prstGeom>
        </p:spPr>
      </p:pic>
      <p:pic>
        <p:nvPicPr>
          <p:cNvPr id="25" name="Image 24" descr="IMG_3555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08" y="2193721"/>
            <a:ext cx="701232" cy="701232"/>
          </a:xfrm>
          <a:prstGeom prst="rect">
            <a:avLst/>
          </a:prstGeom>
        </p:spPr>
      </p:pic>
      <p:pic>
        <p:nvPicPr>
          <p:cNvPr id="26" name="Image 25" descr="IMG_3559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08" y="3016822"/>
            <a:ext cx="701232" cy="701232"/>
          </a:xfrm>
          <a:prstGeom prst="rect">
            <a:avLst/>
          </a:prstGeom>
        </p:spPr>
      </p:pic>
      <p:pic>
        <p:nvPicPr>
          <p:cNvPr id="27" name="Image 26" descr="IMG_3560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49" y="3878847"/>
            <a:ext cx="735515" cy="735515"/>
          </a:xfrm>
          <a:prstGeom prst="rect">
            <a:avLst/>
          </a:prstGeom>
        </p:spPr>
      </p:pic>
      <p:pic>
        <p:nvPicPr>
          <p:cNvPr id="28" name="Image 27" descr="IMG_3554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4" y="4743416"/>
            <a:ext cx="780336" cy="780336"/>
          </a:xfrm>
          <a:prstGeom prst="rect">
            <a:avLst/>
          </a:prstGeom>
        </p:spPr>
      </p:pic>
      <p:pic>
        <p:nvPicPr>
          <p:cNvPr id="29" name="Image 28" descr="IMG_357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84" y="5684591"/>
            <a:ext cx="732843" cy="732843"/>
          </a:xfrm>
          <a:prstGeom prst="rect">
            <a:avLst/>
          </a:prstGeom>
        </p:spPr>
      </p:pic>
      <p:pic>
        <p:nvPicPr>
          <p:cNvPr id="30" name="Image 29" descr="etoiles vides 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9" y="3481923"/>
            <a:ext cx="450350" cy="450350"/>
          </a:xfrm>
          <a:prstGeom prst="rect">
            <a:avLst/>
          </a:prstGeom>
        </p:spPr>
      </p:pic>
      <p:pic>
        <p:nvPicPr>
          <p:cNvPr id="32" name="Image 31" descr="etoiles vides 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2" y="3492879"/>
            <a:ext cx="450350" cy="450350"/>
          </a:xfrm>
          <a:prstGeom prst="rect">
            <a:avLst/>
          </a:prstGeom>
        </p:spPr>
      </p:pic>
      <p:pic>
        <p:nvPicPr>
          <p:cNvPr id="33" name="Image 32" descr="etoiles vides 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99" y="3481923"/>
            <a:ext cx="450350" cy="450350"/>
          </a:xfrm>
          <a:prstGeom prst="rect">
            <a:avLst/>
          </a:prstGeom>
        </p:spPr>
      </p:pic>
      <p:pic>
        <p:nvPicPr>
          <p:cNvPr id="34" name="Image 33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79" y="1641281"/>
            <a:ext cx="248282" cy="248282"/>
          </a:xfrm>
          <a:prstGeom prst="rect">
            <a:avLst/>
          </a:prstGeom>
        </p:spPr>
      </p:pic>
      <p:pic>
        <p:nvPicPr>
          <p:cNvPr id="35" name="Image 34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83" y="2411122"/>
            <a:ext cx="248282" cy="248282"/>
          </a:xfrm>
          <a:prstGeom prst="rect">
            <a:avLst/>
          </a:prstGeom>
        </p:spPr>
      </p:pic>
      <p:pic>
        <p:nvPicPr>
          <p:cNvPr id="36" name="Image 35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42" y="3240255"/>
            <a:ext cx="248282" cy="248282"/>
          </a:xfrm>
          <a:prstGeom prst="rect">
            <a:avLst/>
          </a:prstGeom>
        </p:spPr>
      </p:pic>
      <p:pic>
        <p:nvPicPr>
          <p:cNvPr id="37" name="Image 36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60" y="4157399"/>
            <a:ext cx="248282" cy="248282"/>
          </a:xfrm>
          <a:prstGeom prst="rect">
            <a:avLst/>
          </a:prstGeom>
        </p:spPr>
      </p:pic>
      <p:pic>
        <p:nvPicPr>
          <p:cNvPr id="38" name="Image 37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90" y="5055825"/>
            <a:ext cx="248282" cy="248282"/>
          </a:xfrm>
          <a:prstGeom prst="rect">
            <a:avLst/>
          </a:prstGeom>
        </p:spPr>
      </p:pic>
      <p:pic>
        <p:nvPicPr>
          <p:cNvPr id="39" name="Image 38" descr="icon-play-12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41" y="5896231"/>
            <a:ext cx="248282" cy="2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    WMT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 PLAYLIST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714192" y="1040828"/>
            <a:ext cx="0" cy="54511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32" y="1088133"/>
            <a:ext cx="701232" cy="701232"/>
          </a:xfrm>
          <a:prstGeom prst="rect">
            <a:avLst/>
          </a:prstGeom>
        </p:spPr>
      </p:pic>
      <p:pic>
        <p:nvPicPr>
          <p:cNvPr id="25" name="Image 24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87" y="1088133"/>
            <a:ext cx="701232" cy="701232"/>
          </a:xfrm>
          <a:prstGeom prst="rect">
            <a:avLst/>
          </a:prstGeom>
        </p:spPr>
      </p:pic>
      <p:pic>
        <p:nvPicPr>
          <p:cNvPr id="26" name="Image 25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23" y="1088133"/>
            <a:ext cx="701232" cy="701232"/>
          </a:xfrm>
          <a:prstGeom prst="rect">
            <a:avLst/>
          </a:prstGeom>
        </p:spPr>
      </p:pic>
      <p:pic>
        <p:nvPicPr>
          <p:cNvPr id="27" name="Image 26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6" y="1098771"/>
            <a:ext cx="690594" cy="690594"/>
          </a:xfrm>
          <a:prstGeom prst="rect">
            <a:avLst/>
          </a:prstGeom>
        </p:spPr>
      </p:pic>
      <p:pic>
        <p:nvPicPr>
          <p:cNvPr id="28" name="Image 27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34" y="1098771"/>
            <a:ext cx="708235" cy="708235"/>
          </a:xfrm>
          <a:prstGeom prst="rect">
            <a:avLst/>
          </a:prstGeom>
        </p:spPr>
      </p:pic>
      <p:pic>
        <p:nvPicPr>
          <p:cNvPr id="29" name="Image 28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92" y="1098771"/>
            <a:ext cx="705591" cy="705591"/>
          </a:xfrm>
          <a:prstGeom prst="rect">
            <a:avLst/>
          </a:prstGeom>
        </p:spPr>
      </p:pic>
      <p:pic>
        <p:nvPicPr>
          <p:cNvPr id="3" name="Image 2" descr="Colomb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8" y="2734185"/>
            <a:ext cx="731688" cy="908709"/>
          </a:xfrm>
          <a:prstGeom prst="rect">
            <a:avLst/>
          </a:prstGeom>
        </p:spPr>
      </p:pic>
      <p:pic>
        <p:nvPicPr>
          <p:cNvPr id="6" name="Image 5" descr="Colombe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2" y="2250721"/>
            <a:ext cx="861384" cy="938523"/>
          </a:xfrm>
          <a:prstGeom prst="rect">
            <a:avLst/>
          </a:prstGeom>
        </p:spPr>
      </p:pic>
      <p:pic>
        <p:nvPicPr>
          <p:cNvPr id="7" name="Image 6" descr="Colombe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47" y="2747609"/>
            <a:ext cx="945729" cy="829133"/>
          </a:xfrm>
          <a:prstGeom prst="rect">
            <a:avLst/>
          </a:prstGeom>
        </p:spPr>
      </p:pic>
      <p:pic>
        <p:nvPicPr>
          <p:cNvPr id="14" name="Image 13" descr="Colombe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41" y="3825923"/>
            <a:ext cx="909974" cy="896393"/>
          </a:xfrm>
          <a:prstGeom prst="rect">
            <a:avLst/>
          </a:prstGeom>
        </p:spPr>
      </p:pic>
      <p:pic>
        <p:nvPicPr>
          <p:cNvPr id="15" name="Image 14" descr="Colombe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5" y="4496101"/>
            <a:ext cx="913735" cy="730988"/>
          </a:xfrm>
          <a:prstGeom prst="rect">
            <a:avLst/>
          </a:prstGeom>
        </p:spPr>
      </p:pic>
      <p:pic>
        <p:nvPicPr>
          <p:cNvPr id="16" name="Image 15" descr="Colombe6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8" y="3878430"/>
            <a:ext cx="838763" cy="851972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3714192" y="223833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SPIRIT MUSIC  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192121" y="184925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428262" y="184925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666640" y="18429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932273" y="1839638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169634" y="1839638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963107" y="1850957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74" name="Image 73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07" y="2281230"/>
            <a:ext cx="637484" cy="637484"/>
          </a:xfrm>
          <a:prstGeom prst="rect">
            <a:avLst/>
          </a:prstGeom>
        </p:spPr>
      </p:pic>
      <p:pic>
        <p:nvPicPr>
          <p:cNvPr id="75" name="Image 74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62" y="2281230"/>
            <a:ext cx="637484" cy="637484"/>
          </a:xfrm>
          <a:prstGeom prst="rect">
            <a:avLst/>
          </a:prstGeom>
        </p:spPr>
      </p:pic>
      <p:pic>
        <p:nvPicPr>
          <p:cNvPr id="76" name="Image 75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98" y="2281230"/>
            <a:ext cx="637484" cy="637484"/>
          </a:xfrm>
          <a:prstGeom prst="rect">
            <a:avLst/>
          </a:prstGeom>
        </p:spPr>
      </p:pic>
      <p:pic>
        <p:nvPicPr>
          <p:cNvPr id="77" name="Image 76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8" y="2291385"/>
            <a:ext cx="627813" cy="627813"/>
          </a:xfrm>
          <a:prstGeom prst="rect">
            <a:avLst/>
          </a:prstGeom>
        </p:spPr>
      </p:pic>
      <p:pic>
        <p:nvPicPr>
          <p:cNvPr id="78" name="Image 77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27" y="2292186"/>
            <a:ext cx="643850" cy="643850"/>
          </a:xfrm>
          <a:prstGeom prst="rect">
            <a:avLst/>
          </a:prstGeom>
        </p:spPr>
      </p:pic>
      <p:pic>
        <p:nvPicPr>
          <p:cNvPr id="79" name="Image 78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65" y="2292066"/>
            <a:ext cx="641446" cy="641446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7212538" y="3010478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448679" y="3010478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687057" y="3004165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952690" y="3000861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190051" y="3000861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983524" y="3012180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86" name="Image 85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39" y="3500237"/>
            <a:ext cx="701232" cy="701232"/>
          </a:xfrm>
          <a:prstGeom prst="rect">
            <a:avLst/>
          </a:prstGeom>
        </p:spPr>
      </p:pic>
      <p:pic>
        <p:nvPicPr>
          <p:cNvPr id="87" name="Image 86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94" y="3500237"/>
            <a:ext cx="701232" cy="701232"/>
          </a:xfrm>
          <a:prstGeom prst="rect">
            <a:avLst/>
          </a:prstGeom>
        </p:spPr>
      </p:pic>
      <p:pic>
        <p:nvPicPr>
          <p:cNvPr id="88" name="Image 87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30" y="3500237"/>
            <a:ext cx="701232" cy="701232"/>
          </a:xfrm>
          <a:prstGeom prst="rect">
            <a:avLst/>
          </a:prstGeom>
        </p:spPr>
      </p:pic>
      <p:pic>
        <p:nvPicPr>
          <p:cNvPr id="89" name="Image 88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83" y="3510875"/>
            <a:ext cx="690594" cy="690594"/>
          </a:xfrm>
          <a:prstGeom prst="rect">
            <a:avLst/>
          </a:prstGeom>
        </p:spPr>
      </p:pic>
      <p:pic>
        <p:nvPicPr>
          <p:cNvPr id="90" name="Image 89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41" y="3510875"/>
            <a:ext cx="708235" cy="708235"/>
          </a:xfrm>
          <a:prstGeom prst="rect">
            <a:avLst/>
          </a:prstGeom>
        </p:spPr>
      </p:pic>
      <p:pic>
        <p:nvPicPr>
          <p:cNvPr id="91" name="Image 90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99" y="3510875"/>
            <a:ext cx="705591" cy="705591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7213428" y="426135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6449569" y="426135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687947" y="4255046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953580" y="42517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190941" y="42517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7984414" y="4263061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98" name="Image 97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9" y="4672740"/>
            <a:ext cx="701232" cy="701232"/>
          </a:xfrm>
          <a:prstGeom prst="rect">
            <a:avLst/>
          </a:prstGeom>
        </p:spPr>
      </p:pic>
      <p:pic>
        <p:nvPicPr>
          <p:cNvPr id="99" name="Image 98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4" y="4672740"/>
            <a:ext cx="701232" cy="701232"/>
          </a:xfrm>
          <a:prstGeom prst="rect">
            <a:avLst/>
          </a:prstGeom>
        </p:spPr>
      </p:pic>
      <p:pic>
        <p:nvPicPr>
          <p:cNvPr id="100" name="Image 99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70" y="4672740"/>
            <a:ext cx="701232" cy="701232"/>
          </a:xfrm>
          <a:prstGeom prst="rect">
            <a:avLst/>
          </a:prstGeom>
        </p:spPr>
      </p:pic>
      <p:pic>
        <p:nvPicPr>
          <p:cNvPr id="101" name="Image 100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23" y="4683378"/>
            <a:ext cx="690594" cy="690594"/>
          </a:xfrm>
          <a:prstGeom prst="rect">
            <a:avLst/>
          </a:prstGeom>
        </p:spPr>
      </p:pic>
      <p:pic>
        <p:nvPicPr>
          <p:cNvPr id="102" name="Image 101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1" y="4683378"/>
            <a:ext cx="708235" cy="708235"/>
          </a:xfrm>
          <a:prstGeom prst="rect">
            <a:avLst/>
          </a:prstGeom>
        </p:spPr>
      </p:pic>
      <p:pic>
        <p:nvPicPr>
          <p:cNvPr id="103" name="Image 102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39" y="4683378"/>
            <a:ext cx="705591" cy="70559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7207068" y="543386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443209" y="543386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681587" y="542754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4947220" y="542424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184581" y="542424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7978054" y="5435564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31" name="Image 30" descr="Capture d’écran 2018-01-28 à 17.40.36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33" y="5793446"/>
            <a:ext cx="3136277" cy="6748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1" name="Image 110" descr="icon-play-128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99" y="6020653"/>
            <a:ext cx="248282" cy="248282"/>
          </a:xfrm>
          <a:prstGeom prst="rect">
            <a:avLst/>
          </a:prstGeom>
        </p:spPr>
      </p:pic>
      <p:pic>
        <p:nvPicPr>
          <p:cNvPr id="112" name="Image 111" descr="Capture d’écran 2018-01-28 à 17.40.5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34" y="5793446"/>
            <a:ext cx="1270000" cy="685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4" name="Image 113" descr="icone arrière rapide 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62" y="5980357"/>
            <a:ext cx="308580" cy="308580"/>
          </a:xfrm>
          <a:prstGeom prst="rect">
            <a:avLst/>
          </a:prstGeom>
        </p:spPr>
      </p:pic>
      <p:pic>
        <p:nvPicPr>
          <p:cNvPr id="115" name="Image 114" descr="icone avance rapide 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2" y="5985371"/>
            <a:ext cx="303566" cy="3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    WMT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 PLAYLIST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714192" y="1040828"/>
            <a:ext cx="0" cy="54511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32" y="1088133"/>
            <a:ext cx="701232" cy="701232"/>
          </a:xfrm>
          <a:prstGeom prst="rect">
            <a:avLst/>
          </a:prstGeom>
        </p:spPr>
      </p:pic>
      <p:pic>
        <p:nvPicPr>
          <p:cNvPr id="25" name="Image 24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87" y="1088133"/>
            <a:ext cx="701232" cy="701232"/>
          </a:xfrm>
          <a:prstGeom prst="rect">
            <a:avLst/>
          </a:prstGeom>
        </p:spPr>
      </p:pic>
      <p:pic>
        <p:nvPicPr>
          <p:cNvPr id="26" name="Image 25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23" y="1088133"/>
            <a:ext cx="701232" cy="701232"/>
          </a:xfrm>
          <a:prstGeom prst="rect">
            <a:avLst/>
          </a:prstGeom>
        </p:spPr>
      </p:pic>
      <p:pic>
        <p:nvPicPr>
          <p:cNvPr id="27" name="Image 26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6" y="1098771"/>
            <a:ext cx="690594" cy="690594"/>
          </a:xfrm>
          <a:prstGeom prst="rect">
            <a:avLst/>
          </a:prstGeom>
        </p:spPr>
      </p:pic>
      <p:pic>
        <p:nvPicPr>
          <p:cNvPr id="28" name="Image 27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34" y="1098771"/>
            <a:ext cx="708235" cy="708235"/>
          </a:xfrm>
          <a:prstGeom prst="rect">
            <a:avLst/>
          </a:prstGeom>
        </p:spPr>
      </p:pic>
      <p:pic>
        <p:nvPicPr>
          <p:cNvPr id="29" name="Image 28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92" y="1098771"/>
            <a:ext cx="705591" cy="705591"/>
          </a:xfrm>
          <a:prstGeom prst="rect">
            <a:avLst/>
          </a:prstGeom>
        </p:spPr>
      </p:pic>
      <p:pic>
        <p:nvPicPr>
          <p:cNvPr id="3" name="Image 2" descr="Colomb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8" y="2734185"/>
            <a:ext cx="731688" cy="908709"/>
          </a:xfrm>
          <a:prstGeom prst="rect">
            <a:avLst/>
          </a:prstGeom>
        </p:spPr>
      </p:pic>
      <p:pic>
        <p:nvPicPr>
          <p:cNvPr id="6" name="Image 5" descr="Colombe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2" y="2250721"/>
            <a:ext cx="861384" cy="938523"/>
          </a:xfrm>
          <a:prstGeom prst="rect">
            <a:avLst/>
          </a:prstGeom>
        </p:spPr>
      </p:pic>
      <p:pic>
        <p:nvPicPr>
          <p:cNvPr id="7" name="Image 6" descr="Colombe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47" y="2747609"/>
            <a:ext cx="945729" cy="829133"/>
          </a:xfrm>
          <a:prstGeom prst="rect">
            <a:avLst/>
          </a:prstGeom>
        </p:spPr>
      </p:pic>
      <p:pic>
        <p:nvPicPr>
          <p:cNvPr id="14" name="Image 13" descr="Colombe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41" y="3825923"/>
            <a:ext cx="909974" cy="896393"/>
          </a:xfrm>
          <a:prstGeom prst="rect">
            <a:avLst/>
          </a:prstGeom>
        </p:spPr>
      </p:pic>
      <p:pic>
        <p:nvPicPr>
          <p:cNvPr id="15" name="Image 14" descr="Colombe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5" y="4496101"/>
            <a:ext cx="913735" cy="730988"/>
          </a:xfrm>
          <a:prstGeom prst="rect">
            <a:avLst/>
          </a:prstGeom>
        </p:spPr>
      </p:pic>
      <p:pic>
        <p:nvPicPr>
          <p:cNvPr id="16" name="Image 15" descr="Colombe6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8" y="3878430"/>
            <a:ext cx="838763" cy="851972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3714192" y="223833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SPIRIT MUSIC  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192121" y="184925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428262" y="184925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666640" y="18429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932273" y="1839638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169634" y="1839638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963107" y="1850957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74" name="Image 73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07" y="2281230"/>
            <a:ext cx="637484" cy="637484"/>
          </a:xfrm>
          <a:prstGeom prst="rect">
            <a:avLst/>
          </a:prstGeom>
        </p:spPr>
      </p:pic>
      <p:pic>
        <p:nvPicPr>
          <p:cNvPr id="75" name="Image 74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62" y="2281230"/>
            <a:ext cx="637484" cy="637484"/>
          </a:xfrm>
          <a:prstGeom prst="rect">
            <a:avLst/>
          </a:prstGeom>
        </p:spPr>
      </p:pic>
      <p:pic>
        <p:nvPicPr>
          <p:cNvPr id="76" name="Image 75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98" y="2281230"/>
            <a:ext cx="637484" cy="637484"/>
          </a:xfrm>
          <a:prstGeom prst="rect">
            <a:avLst/>
          </a:prstGeom>
        </p:spPr>
      </p:pic>
      <p:pic>
        <p:nvPicPr>
          <p:cNvPr id="77" name="Image 76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68" y="2291385"/>
            <a:ext cx="627813" cy="627813"/>
          </a:xfrm>
          <a:prstGeom prst="rect">
            <a:avLst/>
          </a:prstGeom>
        </p:spPr>
      </p:pic>
      <p:pic>
        <p:nvPicPr>
          <p:cNvPr id="78" name="Image 77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27" y="2292186"/>
            <a:ext cx="643850" cy="643850"/>
          </a:xfrm>
          <a:prstGeom prst="rect">
            <a:avLst/>
          </a:prstGeom>
        </p:spPr>
      </p:pic>
      <p:pic>
        <p:nvPicPr>
          <p:cNvPr id="79" name="Image 78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65" y="2292066"/>
            <a:ext cx="641446" cy="641446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7212538" y="3010478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448679" y="3010478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687057" y="3004165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952690" y="3000861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190051" y="3000861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7983524" y="3012180"/>
            <a:ext cx="544324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86" name="Image 85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39" y="3500237"/>
            <a:ext cx="701232" cy="701232"/>
          </a:xfrm>
          <a:prstGeom prst="rect">
            <a:avLst/>
          </a:prstGeom>
        </p:spPr>
      </p:pic>
      <p:pic>
        <p:nvPicPr>
          <p:cNvPr id="87" name="Image 86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94" y="3500237"/>
            <a:ext cx="701232" cy="701232"/>
          </a:xfrm>
          <a:prstGeom prst="rect">
            <a:avLst/>
          </a:prstGeom>
        </p:spPr>
      </p:pic>
      <p:pic>
        <p:nvPicPr>
          <p:cNvPr id="88" name="Image 87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30" y="3500237"/>
            <a:ext cx="701232" cy="701232"/>
          </a:xfrm>
          <a:prstGeom prst="rect">
            <a:avLst/>
          </a:prstGeom>
        </p:spPr>
      </p:pic>
      <p:pic>
        <p:nvPicPr>
          <p:cNvPr id="89" name="Image 88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83" y="3510875"/>
            <a:ext cx="690594" cy="690594"/>
          </a:xfrm>
          <a:prstGeom prst="rect">
            <a:avLst/>
          </a:prstGeom>
        </p:spPr>
      </p:pic>
      <p:pic>
        <p:nvPicPr>
          <p:cNvPr id="90" name="Image 89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41" y="3510875"/>
            <a:ext cx="708235" cy="708235"/>
          </a:xfrm>
          <a:prstGeom prst="rect">
            <a:avLst/>
          </a:prstGeom>
        </p:spPr>
      </p:pic>
      <p:pic>
        <p:nvPicPr>
          <p:cNvPr id="91" name="Image 90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99" y="3510875"/>
            <a:ext cx="705591" cy="705591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7213428" y="426135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6449569" y="426135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687947" y="4255046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953580" y="42517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190941" y="425174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7984414" y="4263061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98" name="Image 97" descr="IMG_3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9" y="4672740"/>
            <a:ext cx="701232" cy="701232"/>
          </a:xfrm>
          <a:prstGeom prst="rect">
            <a:avLst/>
          </a:prstGeom>
        </p:spPr>
      </p:pic>
      <p:pic>
        <p:nvPicPr>
          <p:cNvPr id="99" name="Image 98" descr="IMG_355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4" y="4672740"/>
            <a:ext cx="701232" cy="701232"/>
          </a:xfrm>
          <a:prstGeom prst="rect">
            <a:avLst/>
          </a:prstGeom>
        </p:spPr>
      </p:pic>
      <p:pic>
        <p:nvPicPr>
          <p:cNvPr id="100" name="Image 99" descr="IMG_35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70" y="4672740"/>
            <a:ext cx="701232" cy="701232"/>
          </a:xfrm>
          <a:prstGeom prst="rect">
            <a:avLst/>
          </a:prstGeom>
        </p:spPr>
      </p:pic>
      <p:pic>
        <p:nvPicPr>
          <p:cNvPr id="101" name="Image 100" descr="IMG_356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23" y="4683378"/>
            <a:ext cx="690594" cy="690594"/>
          </a:xfrm>
          <a:prstGeom prst="rect">
            <a:avLst/>
          </a:prstGeom>
        </p:spPr>
      </p:pic>
      <p:pic>
        <p:nvPicPr>
          <p:cNvPr id="102" name="Image 101" descr="IMG_355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1" y="4683378"/>
            <a:ext cx="708235" cy="708235"/>
          </a:xfrm>
          <a:prstGeom prst="rect">
            <a:avLst/>
          </a:prstGeom>
        </p:spPr>
      </p:pic>
      <p:pic>
        <p:nvPicPr>
          <p:cNvPr id="103" name="Image 102" descr="IMG_357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39" y="4683378"/>
            <a:ext cx="705591" cy="70559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7207068" y="543386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443209" y="5433862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681587" y="5427549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4947220" y="542424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184581" y="5424245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7978054" y="5435564"/>
            <a:ext cx="598756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I.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Tiskat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fr-FR" sz="900" dirty="0">
              <a:solidFill>
                <a:schemeClr val="bg1"/>
              </a:solidFill>
            </a:endParaRPr>
          </a:p>
        </p:txBody>
      </p:sp>
      <p:pic>
        <p:nvPicPr>
          <p:cNvPr id="31" name="Image 30" descr="Capture d’écran 2018-01-28 à 17.40.36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33" y="5793446"/>
            <a:ext cx="3136277" cy="6748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1" name="Image 110" descr="icon-play-128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99" y="6020653"/>
            <a:ext cx="248282" cy="248282"/>
          </a:xfrm>
          <a:prstGeom prst="rect">
            <a:avLst/>
          </a:prstGeom>
        </p:spPr>
      </p:pic>
      <p:pic>
        <p:nvPicPr>
          <p:cNvPr id="112" name="Image 111" descr="Capture d’écran 2018-01-28 à 17.40.5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34" y="5793446"/>
            <a:ext cx="1270000" cy="685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14" name="Image 113" descr="icone arrière rapide 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62" y="5980357"/>
            <a:ext cx="308580" cy="308580"/>
          </a:xfrm>
          <a:prstGeom prst="rect">
            <a:avLst/>
          </a:prstGeom>
        </p:spPr>
      </p:pic>
      <p:pic>
        <p:nvPicPr>
          <p:cNvPr id="115" name="Image 114" descr="icone avance rapide 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2" y="5985371"/>
            <a:ext cx="303566" cy="3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5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24859</TotalTime>
  <Words>184</Words>
  <Application>Microsoft Macintosh PowerPoint</Application>
  <PresentationFormat>Présentation à l'écran (4:3)</PresentationFormat>
  <Paragraphs>232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Paga , Manon (PAR-FUB)</dc:creator>
  <cp:lastModifiedBy>sam plume</cp:lastModifiedBy>
  <cp:revision>750</cp:revision>
  <cp:lastPrinted>2017-12-05T15:11:25Z</cp:lastPrinted>
  <dcterms:created xsi:type="dcterms:W3CDTF">2016-12-06T06:49:19Z</dcterms:created>
  <dcterms:modified xsi:type="dcterms:W3CDTF">2018-01-28T16:47:33Z</dcterms:modified>
</cp:coreProperties>
</file>