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1" r:id="rId11"/>
    <p:sldId id="285" r:id="rId12"/>
    <p:sldId id="286" r:id="rId13"/>
    <p:sldId id="287" r:id="rId14"/>
    <p:sldId id="270" r:id="rId15"/>
    <p:sldId id="274" r:id="rId16"/>
    <p:sldId id="276" r:id="rId17"/>
    <p:sldId id="281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9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7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2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1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9325-50D3-4F8B-B508-1ACAE68C2CBB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05F03C-558D-4CD1-86EA-F391461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MANAJEMEN BASIS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ADETIYA BAGUS NUSANTARA		5114100004</a:t>
            </a:r>
          </a:p>
          <a:p>
            <a:r>
              <a:rPr lang="en-US" dirty="0" smtClean="0"/>
              <a:t>MUHAMMAD HANIF				5114100013</a:t>
            </a:r>
          </a:p>
          <a:p>
            <a:r>
              <a:rPr lang="en-US" dirty="0" smtClean="0"/>
              <a:t>MUHAMMAD GHAZIAN			5114100158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Wisma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2543051"/>
            <a:ext cx="833553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73521"/>
              </p:ext>
            </p:extLst>
          </p:nvPr>
        </p:nvGraphicFramePr>
        <p:xfrm>
          <a:off x="2592925" y="2364264"/>
          <a:ext cx="8434388" cy="429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kosong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Menghitung</a:t>
                      </a:r>
                      <a:r>
                        <a:rPr lang="en-US" dirty="0" smtClean="0"/>
                        <a:t> 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harga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sebuah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Wisma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Melakukan</a:t>
                      </a:r>
                      <a:r>
                        <a:rPr lang="en-US" baseline="0" dirty="0" smtClean="0"/>
                        <a:t> query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tuple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nilai</a:t>
                      </a:r>
                      <a:r>
                        <a:rPr lang="en-US" baseline="0" dirty="0" smtClean="0"/>
                        <a:t> total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denda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 - 5114100004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10972"/>
              </p:ext>
            </p:extLst>
          </p:nvPr>
        </p:nvGraphicFramePr>
        <p:xfrm>
          <a:off x="2592925" y="2364264"/>
          <a:ext cx="8434388" cy="402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detail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berupa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kapasitas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kamar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harga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apakah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bisa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diisi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Menambah</a:t>
                      </a:r>
                      <a:r>
                        <a:rPr lang="en-US" baseline="0" dirty="0" smtClean="0"/>
                        <a:t> tuple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Reservasi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Mengubah</a:t>
                      </a:r>
                      <a:r>
                        <a:rPr lang="en-US" baseline="0" dirty="0" smtClean="0"/>
                        <a:t> status </a:t>
                      </a:r>
                      <a:r>
                        <a:rPr lang="en-US" baseline="0" dirty="0" err="1" smtClean="0"/>
                        <a:t>kamar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terisi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Hanif</a:t>
            </a:r>
            <a:r>
              <a:rPr lang="en-US" dirty="0" smtClean="0"/>
              <a:t> - 5114100013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66067"/>
              </p:ext>
            </p:extLst>
          </p:nvPr>
        </p:nvGraphicFramePr>
        <p:xfrm>
          <a:off x="2592925" y="2364264"/>
          <a:ext cx="8434388" cy="402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189"/>
                <a:gridCol w="2387600"/>
                <a:gridCol w="2108200"/>
                <a:gridCol w="3327399"/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Tampilan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baseline="0" dirty="0" smtClean="0"/>
                        <a:t> Basis Data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r>
                        <a:rPr lang="en-US" baseline="0" dirty="0" smtClean="0"/>
                        <a:t> ROOM_FACILITY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Menampilkan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fasilitas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dimiliki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kamar</a:t>
                      </a:r>
                      <a:endParaRPr lang="en-US" dirty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Mengambil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harga_kamar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dari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no_kamar</a:t>
                      </a:r>
                      <a:r>
                        <a:rPr lang="en-US" b="0" dirty="0" smtClean="0"/>
                        <a:t> yang </a:t>
                      </a:r>
                      <a:r>
                        <a:rPr lang="en-US" b="0" dirty="0" err="1" smtClean="0"/>
                        <a:t>telah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diisi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oleh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peminjam</a:t>
                      </a:r>
                      <a:endParaRPr lang="en-US" b="0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Memberikan</a:t>
                      </a:r>
                      <a:r>
                        <a:rPr lang="en-US" baseline="0" dirty="0" smtClean="0"/>
                        <a:t> index </a:t>
                      </a:r>
                      <a:r>
                        <a:rPr lang="en-US" baseline="0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Menghapus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fasilitas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tertentu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10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Memberlakukan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jika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terjadi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keterlambatan</a:t>
                      </a:r>
                      <a:r>
                        <a:rPr lang="en-US" baseline="0" dirty="0" smtClean="0"/>
                        <a:t> checkout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2925" y="1905000"/>
            <a:ext cx="73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</a:t>
            </a:r>
            <a:r>
              <a:rPr lang="en-US" dirty="0" err="1" smtClean="0"/>
              <a:t>Ghazian</a:t>
            </a:r>
            <a:r>
              <a:rPr lang="en-US" dirty="0" smtClean="0"/>
              <a:t> – 5114100158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7275286" cy="4691289"/>
          </a:xfrm>
        </p:spPr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b="1" dirty="0" smtClean="0"/>
              <a:t> yang </a:t>
            </a:r>
            <a:r>
              <a:rPr lang="en-US" b="1" dirty="0" err="1" smtClean="0"/>
              <a:t>kosong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b="1" dirty="0" smtClean="0"/>
              <a:t> </a:t>
            </a:r>
            <a:r>
              <a:rPr lang="en-US" b="1" dirty="0" err="1" smtClean="0"/>
              <a:t>beserta</a:t>
            </a:r>
            <a:r>
              <a:rPr lang="en-US" b="1" dirty="0" smtClean="0"/>
              <a:t> </a:t>
            </a:r>
            <a:r>
              <a:rPr lang="en-US" b="1" dirty="0" err="1" smtClean="0"/>
              <a:t>kategori</a:t>
            </a:r>
            <a:r>
              <a:rPr lang="en-US" b="1" dirty="0" smtClean="0"/>
              <a:t>, </a:t>
            </a:r>
            <a:r>
              <a:rPr lang="en-US" b="1" dirty="0" err="1" smtClean="0"/>
              <a:t>kapasitas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harga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View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/>
              <a:t>kamar</a:t>
            </a:r>
            <a:r>
              <a:rPr lang="en-US" b="1" dirty="0"/>
              <a:t> </a:t>
            </a:r>
            <a:r>
              <a:rPr lang="en-US" b="1" dirty="0" err="1"/>
              <a:t>beserta</a:t>
            </a:r>
            <a:r>
              <a:rPr lang="en-US" b="1" dirty="0"/>
              <a:t> </a:t>
            </a:r>
            <a:r>
              <a:rPr lang="en-US" b="1" dirty="0" err="1" smtClean="0"/>
              <a:t>fasilitasnya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25625"/>
            <a:ext cx="7467600" cy="503237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menghitung</a:t>
            </a:r>
            <a:r>
              <a:rPr lang="en-US" b="1" dirty="0" smtClean="0"/>
              <a:t> total </a:t>
            </a:r>
            <a:r>
              <a:rPr lang="en-US" b="1" dirty="0" err="1" smtClean="0"/>
              <a:t>harga</a:t>
            </a:r>
            <a:r>
              <a:rPr lang="en-US" b="1" dirty="0" smtClean="0"/>
              <a:t> </a:t>
            </a:r>
            <a:r>
              <a:rPr lang="en-US" b="1" dirty="0" err="1" smtClean="0"/>
              <a:t>sebuah</a:t>
            </a:r>
            <a:r>
              <a:rPr lang="en-US" b="1" dirty="0" smtClean="0"/>
              <a:t> </a:t>
            </a:r>
            <a:r>
              <a:rPr lang="en-US" b="1" dirty="0" err="1" smtClean="0"/>
              <a:t>reservasi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 smtClean="0"/>
              <a:t>mengambil</a:t>
            </a:r>
            <a:r>
              <a:rPr lang="en-US" b="1" dirty="0" smtClean="0"/>
              <a:t> </a:t>
            </a:r>
            <a:r>
              <a:rPr lang="en-US" b="1" dirty="0" err="1" smtClean="0"/>
              <a:t>harga_kamar</a:t>
            </a:r>
            <a:r>
              <a:rPr lang="en-US" b="1" dirty="0" smtClean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no_kamar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</a:t>
            </a:r>
            <a:r>
              <a:rPr lang="en-US" b="1" dirty="0" err="1" smtClean="0"/>
              <a:t>peminjam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 smtClean="0"/>
          </a:p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mengecek</a:t>
            </a:r>
            <a:r>
              <a:rPr lang="en-US" b="1" dirty="0" smtClean="0"/>
              <a:t> 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kamar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.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view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kamar-kamar</a:t>
            </a:r>
            <a:r>
              <a:rPr lang="en-US" dirty="0" smtClean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validator query yang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tuple </a:t>
            </a:r>
            <a:r>
              <a:rPr lang="en-US" dirty="0" err="1" smtClean="0"/>
              <a:t>peminjaman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tumpang</a:t>
            </a:r>
            <a:r>
              <a:rPr lang="en-US" dirty="0" smtClean="0"/>
              <a:t> </a:t>
            </a:r>
            <a:r>
              <a:rPr lang="en-US" dirty="0" err="1" smtClean="0"/>
              <a:t>tindih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7867918" cy="4851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>. </a:t>
            </a:r>
            <a:r>
              <a:rPr lang="en-US" dirty="0" err="1" smtClean="0"/>
              <a:t>Wisma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wisma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</a:p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kamar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.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Index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Memberikan</a:t>
            </a:r>
            <a:r>
              <a:rPr lang="en-US" dirty="0" smtClean="0"/>
              <a:t>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.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index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menunjang</a:t>
            </a:r>
            <a:r>
              <a:rPr lang="en-US" dirty="0" smtClean="0"/>
              <a:t> view yang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fasilitasnya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12925"/>
            <a:ext cx="7867918" cy="4168775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Procedure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mengubah</a:t>
            </a:r>
            <a:r>
              <a:rPr lang="en-US" b="1" dirty="0" smtClean="0"/>
              <a:t> </a:t>
            </a:r>
            <a:r>
              <a:rPr lang="en-US" b="1" dirty="0" err="1" smtClean="0"/>
              <a:t>fasilitas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Berisi</a:t>
            </a:r>
            <a:r>
              <a:rPr lang="en-US" dirty="0" smtClean="0"/>
              <a:t> query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  <a:endParaRPr lang="en-US" b="1" dirty="0" smtClean="0"/>
          </a:p>
          <a:p>
            <a:r>
              <a:rPr lang="en-US" b="1" dirty="0" smtClean="0"/>
              <a:t>Procedure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data </a:t>
            </a:r>
            <a:r>
              <a:rPr lang="en-US" b="1" dirty="0" err="1" smtClean="0"/>
              <a:t>reservasi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/>
          </a:p>
          <a:p>
            <a:r>
              <a:rPr lang="en-US" b="1" dirty="0"/>
              <a:t>Procedure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menghapus</a:t>
            </a:r>
            <a:r>
              <a:rPr lang="en-US" b="1" dirty="0"/>
              <a:t> </a:t>
            </a:r>
            <a:r>
              <a:rPr lang="en-US" b="1" dirty="0" err="1" smtClean="0"/>
              <a:t>fasilitas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err="1" smtClean="0"/>
              <a:t>Berisi</a:t>
            </a:r>
            <a:r>
              <a:rPr lang="en-US" dirty="0" smtClean="0"/>
              <a:t> query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5130800"/>
          </a:xfrm>
        </p:spPr>
        <p:txBody>
          <a:bodyPr>
            <a:normAutofit/>
          </a:bodyPr>
          <a:lstStyle/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mengubah</a:t>
            </a:r>
            <a:r>
              <a:rPr lang="en-US" b="1" dirty="0" smtClean="0"/>
              <a:t> status </a:t>
            </a:r>
            <a:r>
              <a:rPr lang="en-US" b="1" dirty="0" err="1" smtClean="0"/>
              <a:t>kamar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 err="1" smtClean="0"/>
              <a:t>terisi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checkout.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checkout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checkout.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/>
              <a:t> </a:t>
            </a:r>
            <a:r>
              <a:rPr lang="en-US" dirty="0" err="1" smtClean="0"/>
              <a:t>kamar</a:t>
            </a:r>
            <a:r>
              <a:rPr lang="en-US" dirty="0" smtClean="0"/>
              <a:t> yang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Hanif</a:t>
            </a:r>
            <a:endParaRPr lang="en-US" dirty="0" smtClean="0"/>
          </a:p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menambah</a:t>
            </a:r>
            <a:r>
              <a:rPr lang="en-US" b="1" dirty="0" smtClean="0"/>
              <a:t> subtotal </a:t>
            </a:r>
            <a:r>
              <a:rPr lang="en-US" b="1" dirty="0" err="1" smtClean="0"/>
              <a:t>sejumlah</a:t>
            </a:r>
            <a:r>
              <a:rPr lang="en-US" b="1" dirty="0" smtClean="0"/>
              <a:t> </a:t>
            </a:r>
            <a:r>
              <a:rPr lang="en-US" b="1" dirty="0" err="1" smtClean="0"/>
              <a:t>denda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/>
              <a:t>pendendaan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reservasi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total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</a:t>
            </a:r>
            <a:r>
              <a:rPr lang="en-US" dirty="0" err="1" smtClean="0"/>
              <a:t>Adetiya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N.</a:t>
            </a:r>
            <a:endParaRPr lang="en-US" dirty="0"/>
          </a:p>
          <a:p>
            <a:r>
              <a:rPr lang="en-US" b="1" dirty="0" smtClean="0"/>
              <a:t>Trigger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memberlakukan</a:t>
            </a:r>
            <a:r>
              <a:rPr lang="en-US" b="1" dirty="0" smtClean="0"/>
              <a:t> </a:t>
            </a:r>
            <a:r>
              <a:rPr lang="en-US" b="1" dirty="0" err="1" smtClean="0"/>
              <a:t>denda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keterlambatan</a:t>
            </a:r>
            <a:r>
              <a:rPr lang="en-US" b="1" dirty="0" smtClean="0"/>
              <a:t> checkout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tanggal</a:t>
            </a:r>
            <a:r>
              <a:rPr lang="en-US" b="1" dirty="0" smtClean="0"/>
              <a:t> yang </a:t>
            </a:r>
            <a:r>
              <a:rPr lang="en-US" b="1" dirty="0" err="1" smtClean="0"/>
              <a:t>ditentukan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Trigger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checkout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lamanya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Person In Charge – Muhammad </a:t>
            </a:r>
            <a:r>
              <a:rPr lang="en-US" dirty="0" err="1" smtClean="0"/>
              <a:t>Ghazian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Wisma</a:t>
            </a:r>
            <a:r>
              <a:rPr lang="en-US" b="1" dirty="0" smtClean="0"/>
              <a:t> </a:t>
            </a:r>
            <a:r>
              <a:rPr lang="en-US" b="1" dirty="0" err="1" smtClean="0"/>
              <a:t>Tamu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76" y="1264555"/>
            <a:ext cx="4272783" cy="5405718"/>
          </a:xfrm>
        </p:spPr>
      </p:pic>
    </p:spTree>
    <p:extLst>
      <p:ext uri="{BB962C8B-B14F-4D97-AF65-F5344CB8AC3E}">
        <p14:creationId xmlns:p14="http://schemas.microsoft.com/office/powerpoint/2010/main" val="14065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Wisma</a:t>
            </a:r>
            <a:r>
              <a:rPr lang="en-US" b="1" dirty="0"/>
              <a:t> </a:t>
            </a:r>
            <a:r>
              <a:rPr lang="en-US" b="1" dirty="0" err="1"/>
              <a:t>Tamu</a:t>
            </a:r>
            <a:r>
              <a:rPr lang="en-US" b="1" dirty="0"/>
              <a:t> 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mulanya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 </a:t>
            </a:r>
            <a:r>
              <a:rPr lang="en-US" dirty="0" err="1"/>
              <a:t>dihalaman</a:t>
            </a:r>
            <a:r>
              <a:rPr lang="en-US" dirty="0"/>
              <a:t> “Reservation”.  Data </a:t>
            </a:r>
            <a:r>
              <a:rPr lang="en-US" dirty="0" err="1"/>
              <a:t>tamu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ID KTP,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telp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Agama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lahir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data check 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admin. Data </a:t>
            </a:r>
            <a:r>
              <a:rPr lang="en-US" dirty="0" err="1"/>
              <a:t>checkin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guesthouse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tipenya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id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memasukkan</a:t>
            </a:r>
            <a:r>
              <a:rPr lang="en-US" dirty="0"/>
              <a:t> NIP </a:t>
            </a:r>
            <a:r>
              <a:rPr lang="en-US" dirty="0" err="1"/>
              <a:t>petugas</a:t>
            </a:r>
            <a:r>
              <a:rPr lang="en-US" dirty="0"/>
              <a:t>, </a:t>
            </a:r>
            <a:r>
              <a:rPr lang="en-US" dirty="0" err="1"/>
              <a:t>mengisikan</a:t>
            </a:r>
            <a:r>
              <a:rPr lang="en-US" dirty="0"/>
              <a:t> no KTP </a:t>
            </a:r>
            <a:r>
              <a:rPr lang="en-US" dirty="0" err="1"/>
              <a:t>tamu</a:t>
            </a:r>
            <a:r>
              <a:rPr lang="en-US" dirty="0"/>
              <a:t>, ID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, No </a:t>
            </a:r>
            <a:r>
              <a:rPr lang="en-US" dirty="0" err="1"/>
              <a:t>kamar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checkin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checkout </a:t>
            </a:r>
            <a:r>
              <a:rPr lang="en-US" dirty="0" err="1"/>
              <a:t>tamu</a:t>
            </a:r>
            <a:r>
              <a:rPr lang="en-US" dirty="0"/>
              <a:t>,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check out. </a:t>
            </a:r>
          </a:p>
          <a:p>
            <a:pPr lvl="0"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penginapan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melapor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check out. </a:t>
            </a:r>
          </a:p>
          <a:p>
            <a:pPr lvl="0" algn="just"/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wisma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reservasi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. </a:t>
            </a:r>
          </a:p>
          <a:p>
            <a:pPr lvl="0" algn="just"/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dipilihkan</a:t>
            </a:r>
            <a:r>
              <a:rPr lang="en-US" dirty="0"/>
              <a:t>,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ditempatinya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Setiap</a:t>
            </a:r>
            <a:r>
              <a:rPr lang="en-US" b="1" dirty="0" smtClean="0"/>
              <a:t> </a:t>
            </a:r>
            <a:r>
              <a:rPr lang="en-US" b="1" dirty="0" err="1" smtClean="0"/>
              <a:t>Tabel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0" y="2504946"/>
            <a:ext cx="4455550" cy="2298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Fasilitas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Kategori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33" y="1706986"/>
            <a:ext cx="4880091" cy="31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1527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Petugas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8" y="1237943"/>
            <a:ext cx="8637718" cy="52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7133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Reservasi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814085"/>
            <a:ext cx="10072035" cy="2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769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Tamu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1328444"/>
            <a:ext cx="937390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497" y="64394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Kamar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" y="1013276"/>
            <a:ext cx="4772691" cy="5792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31" y="1013276"/>
            <a:ext cx="4191585" cy="5782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6" y="1003750"/>
            <a:ext cx="405821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1670</TotalTime>
  <Words>447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MANAJEMEN BASIS DATA</vt:lpstr>
      <vt:lpstr>Wisma Tamu</vt:lpstr>
      <vt:lpstr>Deskripsi Sistem Wisma Tamu ITS </vt:lpstr>
      <vt:lpstr>Data Setiap Tabel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Pembagian Tugas</vt:lpstr>
      <vt:lpstr>Pembagian Tugas</vt:lpstr>
      <vt:lpstr>Pembagian Tugas</vt:lpstr>
      <vt:lpstr>View</vt:lpstr>
      <vt:lpstr>Function</vt:lpstr>
      <vt:lpstr>Index</vt:lpstr>
      <vt:lpstr>Procedure</vt:lpstr>
      <vt:lpstr>Trigger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BASIS DATA</dc:title>
  <dc:creator>Muhammad Hanif</dc:creator>
  <cp:lastModifiedBy>TuNeko</cp:lastModifiedBy>
  <cp:revision>36</cp:revision>
  <dcterms:created xsi:type="dcterms:W3CDTF">2016-05-11T00:49:52Z</dcterms:created>
  <dcterms:modified xsi:type="dcterms:W3CDTF">2016-05-24T15:37:16Z</dcterms:modified>
</cp:coreProperties>
</file>