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71" r:id="rId11"/>
    <p:sldId id="285" r:id="rId12"/>
    <p:sldId id="286" r:id="rId13"/>
    <p:sldId id="287" r:id="rId14"/>
    <p:sldId id="270" r:id="rId15"/>
    <p:sldId id="274" r:id="rId16"/>
    <p:sldId id="276" r:id="rId17"/>
    <p:sldId id="281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4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2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993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3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6670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19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82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7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1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1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9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9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7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1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D9325-50D3-4F8B-B508-1ACAE68C2CBB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2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MANAJEMEN BASIS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ADETIYA BAGUS NUSANTARA		5114100004</a:t>
            </a:r>
          </a:p>
          <a:p>
            <a:r>
              <a:rPr lang="en-US" dirty="0" smtClean="0"/>
              <a:t>MUHAMMAD HANIF				5114100013</a:t>
            </a:r>
          </a:p>
          <a:p>
            <a:r>
              <a:rPr lang="en-US" dirty="0" smtClean="0"/>
              <a:t>MUHAMMAD GHAZIAN			5114100158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7133" y="643944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Wisma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31" y="2543051"/>
            <a:ext cx="833553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2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373521"/>
              </p:ext>
            </p:extLst>
          </p:nvPr>
        </p:nvGraphicFramePr>
        <p:xfrm>
          <a:off x="2592925" y="2364264"/>
          <a:ext cx="8434388" cy="429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189"/>
                <a:gridCol w="2387600"/>
                <a:gridCol w="2108200"/>
                <a:gridCol w="3327399"/>
              </a:tblGrid>
              <a:tr h="54610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Tampilan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Objek</a:t>
                      </a:r>
                      <a:r>
                        <a:rPr lang="en-US" baseline="0" dirty="0" smtClean="0"/>
                        <a:t> Basis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Deskripsi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Objek</a:t>
                      </a:r>
                      <a:r>
                        <a:rPr lang="en-US" baseline="0" dirty="0" smtClean="0"/>
                        <a:t> Basis Data</a:t>
                      </a:r>
                      <a:endParaRPr lang="en-US" dirty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Mencari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kamar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kosong</a:t>
                      </a:r>
                      <a:endParaRPr lang="en-US" dirty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Menghitung</a:t>
                      </a:r>
                      <a:r>
                        <a:rPr lang="en-US" dirty="0" smtClean="0"/>
                        <a:t> total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harga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sebuah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reservasi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Memberikan</a:t>
                      </a:r>
                      <a:r>
                        <a:rPr lang="en-US" baseline="0" dirty="0" smtClean="0"/>
                        <a:t> index </a:t>
                      </a:r>
                      <a:r>
                        <a:rPr lang="en-US" baseline="0" dirty="0" err="1" smtClean="0"/>
                        <a:t>pada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tabel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Wisma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Procedure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Melakukan</a:t>
                      </a:r>
                      <a:r>
                        <a:rPr lang="en-US" baseline="0" dirty="0" smtClean="0"/>
                        <a:t> query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mengubah</a:t>
                      </a:r>
                      <a:r>
                        <a:rPr lang="en-US" baseline="0" dirty="0" smtClean="0"/>
                        <a:t> tuple </a:t>
                      </a:r>
                      <a:r>
                        <a:rPr lang="en-US" baseline="0" dirty="0" err="1" smtClean="0"/>
                        <a:t>tabel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Fasilitas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Mengubah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nilai</a:t>
                      </a:r>
                      <a:r>
                        <a:rPr lang="en-US" baseline="0" dirty="0" smtClean="0"/>
                        <a:t> total </a:t>
                      </a:r>
                      <a:r>
                        <a:rPr lang="en-US" baseline="0" dirty="0" err="1" smtClean="0"/>
                        <a:t>pada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tabel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reservasi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sejumlah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denda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2925" y="1905000"/>
            <a:ext cx="736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Adetiya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N. - 5114100004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0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110972"/>
              </p:ext>
            </p:extLst>
          </p:nvPr>
        </p:nvGraphicFramePr>
        <p:xfrm>
          <a:off x="2592925" y="2364264"/>
          <a:ext cx="8434388" cy="402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189"/>
                <a:gridCol w="2387600"/>
                <a:gridCol w="2108200"/>
                <a:gridCol w="3327399"/>
              </a:tblGrid>
              <a:tr h="54610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Tampilan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Objek</a:t>
                      </a:r>
                      <a:r>
                        <a:rPr lang="en-US" baseline="0" dirty="0" smtClean="0"/>
                        <a:t> Basis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Deskripsi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Objek</a:t>
                      </a:r>
                      <a:r>
                        <a:rPr lang="en-US" baseline="0" dirty="0" smtClean="0"/>
                        <a:t> Basis Data</a:t>
                      </a:r>
                      <a:endParaRPr lang="en-US" dirty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r>
                        <a:rPr lang="en-US" baseline="0" dirty="0" smtClean="0"/>
                        <a:t>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Menampilkan</a:t>
                      </a:r>
                      <a:r>
                        <a:rPr lang="en-US" dirty="0" smtClean="0"/>
                        <a:t> detail </a:t>
                      </a:r>
                      <a:r>
                        <a:rPr lang="en-US" dirty="0" err="1" smtClean="0"/>
                        <a:t>kamar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berupa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kapasitas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kamar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harga</a:t>
                      </a:r>
                      <a:endParaRPr lang="en-US" dirty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Mengecek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apakah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suatu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kamar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bisa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diisi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atau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tidak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Memberikan</a:t>
                      </a:r>
                      <a:r>
                        <a:rPr lang="en-US" baseline="0" dirty="0" smtClean="0"/>
                        <a:t> index </a:t>
                      </a:r>
                      <a:r>
                        <a:rPr lang="en-US" baseline="0" dirty="0" err="1" smtClean="0"/>
                        <a:t>pada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tabel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Kamar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Procedure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Menambah</a:t>
                      </a:r>
                      <a:r>
                        <a:rPr lang="en-US" baseline="0" dirty="0" smtClean="0"/>
                        <a:t> tuple </a:t>
                      </a:r>
                      <a:r>
                        <a:rPr lang="en-US" baseline="0" dirty="0" err="1" smtClean="0"/>
                        <a:t>pada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tabel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Reservasi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Mengubah</a:t>
                      </a:r>
                      <a:r>
                        <a:rPr lang="en-US" baseline="0" dirty="0" smtClean="0"/>
                        <a:t> status </a:t>
                      </a:r>
                      <a:r>
                        <a:rPr lang="en-US" baseline="0" dirty="0" err="1" smtClean="0"/>
                        <a:t>kamar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menjadi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terisi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2925" y="1905000"/>
            <a:ext cx="736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Muhammad </a:t>
            </a:r>
            <a:r>
              <a:rPr lang="en-US" dirty="0" err="1" smtClean="0"/>
              <a:t>Hanif</a:t>
            </a:r>
            <a:r>
              <a:rPr lang="en-US" dirty="0" smtClean="0"/>
              <a:t> - 5114100013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7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066067"/>
              </p:ext>
            </p:extLst>
          </p:nvPr>
        </p:nvGraphicFramePr>
        <p:xfrm>
          <a:off x="2592925" y="2364264"/>
          <a:ext cx="8434388" cy="4025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189"/>
                <a:gridCol w="2387600"/>
                <a:gridCol w="2108200"/>
                <a:gridCol w="3327399"/>
              </a:tblGrid>
              <a:tr h="54610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Tampilan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Objek</a:t>
                      </a:r>
                      <a:r>
                        <a:rPr lang="en-US" baseline="0" dirty="0" smtClean="0"/>
                        <a:t> Basis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Deskripsi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Objek</a:t>
                      </a:r>
                      <a:r>
                        <a:rPr lang="en-US" baseline="0" dirty="0" smtClean="0"/>
                        <a:t> Basis Data</a:t>
                      </a:r>
                      <a:endParaRPr lang="en-US" dirty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r>
                        <a:rPr lang="en-US" baseline="0" dirty="0" smtClean="0"/>
                        <a:t> ROOM_FACILITY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Menampilkan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fasilitas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dimiliki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tiap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kamar</a:t>
                      </a:r>
                      <a:endParaRPr lang="en-US" dirty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Mengambil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harga_kamar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dari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no_kamar</a:t>
                      </a:r>
                      <a:r>
                        <a:rPr lang="en-US" b="0" dirty="0" smtClean="0"/>
                        <a:t> yang </a:t>
                      </a:r>
                      <a:r>
                        <a:rPr lang="en-US" b="0" dirty="0" err="1" smtClean="0"/>
                        <a:t>telah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diisi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oleh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peminjam</a:t>
                      </a:r>
                      <a:endParaRPr lang="en-US" b="0" baseline="0" dirty="0" smtClean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Memberikan</a:t>
                      </a:r>
                      <a:r>
                        <a:rPr lang="en-US" baseline="0" dirty="0" smtClean="0"/>
                        <a:t> index </a:t>
                      </a:r>
                      <a:r>
                        <a:rPr lang="en-US" baseline="0" dirty="0" err="1" smtClean="0"/>
                        <a:t>pada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tabel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Fasilitas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Procedure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Menghapus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fasilitas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tertentu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Memberlakukan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jika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terjadi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keterlambatan</a:t>
                      </a:r>
                      <a:r>
                        <a:rPr lang="en-US" baseline="0" dirty="0" smtClean="0"/>
                        <a:t> checkout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2925" y="1905000"/>
            <a:ext cx="736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Muhammad </a:t>
            </a:r>
            <a:r>
              <a:rPr lang="en-US" dirty="0" err="1" smtClean="0"/>
              <a:t>Ghazian</a:t>
            </a:r>
            <a:r>
              <a:rPr lang="en-US" dirty="0" smtClean="0"/>
              <a:t> – 5114100158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0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7275286" cy="4691289"/>
          </a:xfrm>
        </p:spPr>
        <p:txBody>
          <a:bodyPr>
            <a:normAutofit/>
          </a:bodyPr>
          <a:lstStyle/>
          <a:p>
            <a:r>
              <a:rPr lang="en-US" b="1" dirty="0" smtClean="0"/>
              <a:t>View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mencari</a:t>
            </a:r>
            <a:r>
              <a:rPr lang="en-US" b="1" dirty="0" smtClean="0"/>
              <a:t> </a:t>
            </a:r>
            <a:r>
              <a:rPr lang="en-US" b="1" dirty="0" err="1" smtClean="0"/>
              <a:t>kamar</a:t>
            </a:r>
            <a:r>
              <a:rPr lang="en-US" b="1" dirty="0" smtClean="0"/>
              <a:t> yang </a:t>
            </a:r>
            <a:r>
              <a:rPr lang="en-US" b="1" dirty="0" err="1" smtClean="0"/>
              <a:t>kosong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mempersingkat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proses </a:t>
            </a:r>
            <a:r>
              <a:rPr lang="en-US" dirty="0" err="1" smtClean="0"/>
              <a:t>peminjaman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peminjam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</a:t>
            </a:r>
            <a:r>
              <a:rPr lang="en-US" dirty="0" err="1" smtClean="0"/>
              <a:t>Adetiya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N.</a:t>
            </a:r>
          </a:p>
          <a:p>
            <a:r>
              <a:rPr lang="en-US" b="1" dirty="0" smtClean="0"/>
              <a:t>View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menampilkan</a:t>
            </a:r>
            <a:r>
              <a:rPr lang="en-US" b="1" dirty="0" smtClean="0"/>
              <a:t> </a:t>
            </a:r>
            <a:r>
              <a:rPr lang="en-US" b="1" dirty="0" err="1" smtClean="0"/>
              <a:t>kamar</a:t>
            </a:r>
            <a:r>
              <a:rPr lang="en-US" b="1" dirty="0" smtClean="0"/>
              <a:t> </a:t>
            </a:r>
            <a:r>
              <a:rPr lang="en-US" b="1" dirty="0" err="1" smtClean="0"/>
              <a:t>beserta</a:t>
            </a:r>
            <a:r>
              <a:rPr lang="en-US" b="1" dirty="0" smtClean="0"/>
              <a:t> </a:t>
            </a:r>
            <a:r>
              <a:rPr lang="en-US" b="1" dirty="0" err="1" smtClean="0"/>
              <a:t>kategori</a:t>
            </a:r>
            <a:r>
              <a:rPr lang="en-US" b="1" dirty="0" smtClean="0"/>
              <a:t>, </a:t>
            </a:r>
            <a:r>
              <a:rPr lang="en-US" b="1" dirty="0" err="1" smtClean="0"/>
              <a:t>kapasitas</a:t>
            </a:r>
            <a:r>
              <a:rPr lang="en-US" b="1" dirty="0" smtClean="0"/>
              <a:t>,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harga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wisma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Hanif</a:t>
            </a:r>
            <a:endParaRPr lang="en-US" dirty="0" smtClean="0"/>
          </a:p>
          <a:p>
            <a:r>
              <a:rPr lang="en-US" b="1" dirty="0" smtClean="0"/>
              <a:t>View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menampilkan</a:t>
            </a:r>
            <a:r>
              <a:rPr lang="en-US" b="1" dirty="0" smtClean="0"/>
              <a:t> </a:t>
            </a:r>
            <a:r>
              <a:rPr lang="en-US" b="1" dirty="0" err="1"/>
              <a:t>kamar</a:t>
            </a:r>
            <a:r>
              <a:rPr lang="en-US" b="1" dirty="0"/>
              <a:t> </a:t>
            </a:r>
            <a:r>
              <a:rPr lang="en-US" b="1" dirty="0" err="1"/>
              <a:t>beserta</a:t>
            </a:r>
            <a:r>
              <a:rPr lang="en-US" b="1" dirty="0"/>
              <a:t> </a:t>
            </a:r>
            <a:r>
              <a:rPr lang="en-US" b="1" dirty="0" err="1" smtClean="0"/>
              <a:t>fasilitasnya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wisma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Ghazian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825625"/>
            <a:ext cx="7467600" cy="5032375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menghitung</a:t>
            </a:r>
            <a:r>
              <a:rPr lang="en-US" b="1" dirty="0" smtClean="0"/>
              <a:t> total </a:t>
            </a:r>
            <a:r>
              <a:rPr lang="en-US" b="1" dirty="0" err="1" smtClean="0"/>
              <a:t>harga</a:t>
            </a:r>
            <a:r>
              <a:rPr lang="en-US" b="1" dirty="0" smtClean="0"/>
              <a:t> </a:t>
            </a:r>
            <a:r>
              <a:rPr lang="en-US" b="1" dirty="0" err="1" smtClean="0"/>
              <a:t>sebuah</a:t>
            </a:r>
            <a:r>
              <a:rPr lang="en-US" b="1" dirty="0" smtClean="0"/>
              <a:t> </a:t>
            </a:r>
            <a:r>
              <a:rPr lang="en-US" b="1" dirty="0" err="1" smtClean="0"/>
              <a:t>reservasi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mempercepat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peminjam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membayar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</a:t>
            </a:r>
            <a:r>
              <a:rPr lang="en-US" dirty="0" err="1" smtClean="0"/>
              <a:t>Adetiya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N.</a:t>
            </a:r>
          </a:p>
          <a:p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 smtClean="0"/>
              <a:t>mengambil</a:t>
            </a:r>
            <a:r>
              <a:rPr lang="en-US" b="1" dirty="0" smtClean="0"/>
              <a:t> </a:t>
            </a:r>
            <a:r>
              <a:rPr lang="en-US" b="1" dirty="0" err="1" smtClean="0"/>
              <a:t>harga_kamar</a:t>
            </a:r>
            <a:r>
              <a:rPr lang="en-US" b="1" dirty="0" smtClean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no_kamar</a:t>
            </a:r>
            <a:r>
              <a:rPr lang="en-US" b="1" dirty="0"/>
              <a:t> yang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diisi</a:t>
            </a:r>
            <a:r>
              <a:rPr lang="en-US" b="1" dirty="0"/>
              <a:t> </a:t>
            </a:r>
            <a:r>
              <a:rPr lang="en-US" b="1" dirty="0" err="1" smtClean="0"/>
              <a:t>oleh</a:t>
            </a:r>
            <a:r>
              <a:rPr lang="en-US" b="1" dirty="0" smtClean="0"/>
              <a:t> </a:t>
            </a:r>
            <a:r>
              <a:rPr lang="en-US" b="1" dirty="0" err="1" smtClean="0"/>
              <a:t>peminjam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pencatatan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Ghazian</a:t>
            </a:r>
            <a:endParaRPr lang="en-US" dirty="0" smtClean="0"/>
          </a:p>
          <a:p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mengecek</a:t>
            </a:r>
            <a:r>
              <a:rPr lang="en-US" b="1" dirty="0" smtClean="0"/>
              <a:t> </a:t>
            </a:r>
            <a:r>
              <a:rPr lang="en-US" b="1" dirty="0" err="1"/>
              <a:t>apakah</a:t>
            </a:r>
            <a:r>
              <a:rPr lang="en-US" b="1" dirty="0"/>
              <a:t> </a:t>
            </a:r>
            <a:r>
              <a:rPr lang="en-US" b="1" dirty="0" err="1"/>
              <a:t>kamar</a:t>
            </a:r>
            <a:r>
              <a:rPr lang="en-US" b="1" dirty="0"/>
              <a:t>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diisi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 smtClean="0"/>
              <a:t>tidak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meminjam</a:t>
            </a:r>
            <a:r>
              <a:rPr lang="en-US" dirty="0" smtClean="0"/>
              <a:t>.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view yang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kamar-kamar</a:t>
            </a:r>
            <a:r>
              <a:rPr lang="en-US" dirty="0" smtClean="0"/>
              <a:t> yang </a:t>
            </a:r>
            <a:r>
              <a:rPr lang="en-US" dirty="0" err="1" smtClean="0"/>
              <a:t>kosong</a:t>
            </a:r>
            <a:r>
              <a:rPr lang="en-US" dirty="0" smtClean="0"/>
              <a:t>.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validator query yang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tuple </a:t>
            </a:r>
            <a:r>
              <a:rPr lang="en-US" dirty="0" err="1" smtClean="0"/>
              <a:t>peminjaman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tumpang</a:t>
            </a:r>
            <a:r>
              <a:rPr lang="en-US" dirty="0" smtClean="0"/>
              <a:t> </a:t>
            </a:r>
            <a:r>
              <a:rPr lang="en-US" dirty="0" err="1" smtClean="0"/>
              <a:t>tindih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Hanif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7867918" cy="4851400"/>
          </a:xfrm>
        </p:spPr>
        <p:txBody>
          <a:bodyPr>
            <a:normAutofit/>
          </a:bodyPr>
          <a:lstStyle/>
          <a:p>
            <a:r>
              <a:rPr lang="en-US" b="1" dirty="0" smtClean="0"/>
              <a:t>Index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Wisma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Memberikan</a:t>
            </a:r>
            <a:r>
              <a:rPr lang="en-US" dirty="0" smtClean="0"/>
              <a:t> index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wisma</a:t>
            </a:r>
            <a:r>
              <a:rPr lang="en-US" dirty="0" smtClean="0"/>
              <a:t>. </a:t>
            </a:r>
            <a:r>
              <a:rPr lang="en-US" dirty="0" err="1" smtClean="0"/>
              <a:t>Wisma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index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peminjaman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sekedar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wisma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</a:t>
            </a:r>
            <a:r>
              <a:rPr lang="en-US" dirty="0" err="1" smtClean="0"/>
              <a:t>Adetiya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N.</a:t>
            </a:r>
          </a:p>
          <a:p>
            <a:r>
              <a:rPr lang="en-US" b="1" dirty="0" smtClean="0"/>
              <a:t>Index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kamar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Memberikan</a:t>
            </a:r>
            <a:r>
              <a:rPr lang="en-US" dirty="0" smtClean="0"/>
              <a:t> index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. </a:t>
            </a:r>
            <a:r>
              <a:rPr lang="en-US" dirty="0" err="1" smtClean="0"/>
              <a:t>Kamar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index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peminjaman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sekedar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dipinjam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Hanif</a:t>
            </a:r>
            <a:endParaRPr lang="en-US" dirty="0" smtClean="0"/>
          </a:p>
          <a:p>
            <a:r>
              <a:rPr lang="en-US" b="1" dirty="0" smtClean="0"/>
              <a:t>Index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fasilitas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Memberikan</a:t>
            </a:r>
            <a:r>
              <a:rPr lang="en-US" dirty="0" smtClean="0"/>
              <a:t> index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.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index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menunjang</a:t>
            </a:r>
            <a:r>
              <a:rPr lang="en-US" dirty="0" smtClean="0"/>
              <a:t> view yang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fasilitasnya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Ghazian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812925"/>
            <a:ext cx="7867918" cy="4168775"/>
          </a:xfrm>
        </p:spPr>
        <p:txBody>
          <a:bodyPr>
            <a:normAutofit/>
          </a:bodyPr>
          <a:lstStyle/>
          <a:p>
            <a:r>
              <a:rPr lang="en-US" b="1" dirty="0" smtClean="0"/>
              <a:t>Procedure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mengubah</a:t>
            </a:r>
            <a:r>
              <a:rPr lang="en-US" b="1" dirty="0" smtClean="0"/>
              <a:t> </a:t>
            </a:r>
            <a:r>
              <a:rPr lang="en-US" b="1" dirty="0" err="1" smtClean="0"/>
              <a:t>fasilitas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err="1" smtClean="0"/>
              <a:t>Berisi</a:t>
            </a:r>
            <a:r>
              <a:rPr lang="en-US" dirty="0" smtClean="0"/>
              <a:t> query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</a:t>
            </a:r>
            <a:r>
              <a:rPr lang="en-US" dirty="0" err="1" smtClean="0"/>
              <a:t>Adetiya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N.</a:t>
            </a:r>
            <a:endParaRPr lang="en-US" b="1" dirty="0" smtClean="0"/>
          </a:p>
          <a:p>
            <a:r>
              <a:rPr lang="en-US" b="1" dirty="0" smtClean="0"/>
              <a:t>Procedure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menambah</a:t>
            </a:r>
            <a:r>
              <a:rPr lang="en-US" b="1" dirty="0" smtClean="0"/>
              <a:t> data </a:t>
            </a:r>
            <a:r>
              <a:rPr lang="en-US" b="1" dirty="0" err="1" smtClean="0"/>
              <a:t>reservasi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tupel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Reservasi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Hanif</a:t>
            </a:r>
            <a:endParaRPr lang="en-US" dirty="0"/>
          </a:p>
          <a:p>
            <a:r>
              <a:rPr lang="en-US" b="1" dirty="0"/>
              <a:t>Procedure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menghapus</a:t>
            </a:r>
            <a:r>
              <a:rPr lang="en-US" b="1" dirty="0"/>
              <a:t> </a:t>
            </a:r>
            <a:r>
              <a:rPr lang="en-US" b="1" dirty="0" err="1" smtClean="0"/>
              <a:t>fasilitas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err="1" smtClean="0"/>
              <a:t>Berisi</a:t>
            </a:r>
            <a:r>
              <a:rPr lang="en-US" dirty="0" smtClean="0"/>
              <a:t> query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Ghazian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727200"/>
            <a:ext cx="8915400" cy="5130800"/>
          </a:xfrm>
        </p:spPr>
        <p:txBody>
          <a:bodyPr>
            <a:normAutofit/>
          </a:bodyPr>
          <a:lstStyle/>
          <a:p>
            <a:r>
              <a:rPr lang="en-US" b="1" dirty="0" smtClean="0"/>
              <a:t>Trigger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mengubah</a:t>
            </a:r>
            <a:r>
              <a:rPr lang="en-US" b="1" dirty="0" smtClean="0"/>
              <a:t> status </a:t>
            </a:r>
            <a:r>
              <a:rPr lang="en-US" b="1" dirty="0" err="1" smtClean="0"/>
              <a:t>kamar</a:t>
            </a:r>
            <a:r>
              <a:rPr lang="en-US" b="1" dirty="0" smtClean="0"/>
              <a:t> </a:t>
            </a:r>
            <a:r>
              <a:rPr lang="en-US" b="1" dirty="0" err="1" smtClean="0"/>
              <a:t>menjadi</a:t>
            </a:r>
            <a:r>
              <a:rPr lang="en-US" b="1" dirty="0" smtClean="0"/>
              <a:t> </a:t>
            </a:r>
            <a:r>
              <a:rPr lang="en-US" b="1" smtClean="0"/>
              <a:t>kosong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Trigger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peminjam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checkout.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checkout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reservasi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dilakukannya</a:t>
            </a:r>
            <a:r>
              <a:rPr lang="en-US" dirty="0" smtClean="0"/>
              <a:t> checkout.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 yang </a:t>
            </a:r>
            <a:r>
              <a:rPr lang="en-US" dirty="0" err="1" smtClean="0"/>
              <a:t>dipinjam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statusnya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Hanif</a:t>
            </a:r>
            <a:endParaRPr lang="en-US" dirty="0" smtClean="0"/>
          </a:p>
          <a:p>
            <a:r>
              <a:rPr lang="en-US" b="1" dirty="0" smtClean="0"/>
              <a:t>Trigger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menambah</a:t>
            </a:r>
            <a:r>
              <a:rPr lang="en-US" b="1" dirty="0" smtClean="0"/>
              <a:t> subtotal </a:t>
            </a:r>
            <a:r>
              <a:rPr lang="en-US" b="1" dirty="0" err="1" smtClean="0"/>
              <a:t>sejumlah</a:t>
            </a:r>
            <a:r>
              <a:rPr lang="en-US" b="1" dirty="0" smtClean="0"/>
              <a:t> </a:t>
            </a:r>
            <a:r>
              <a:rPr lang="en-US" b="1" dirty="0" err="1" smtClean="0"/>
              <a:t>denda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Trigger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peminjam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yang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dilakukannya</a:t>
            </a:r>
            <a:r>
              <a:rPr lang="en-US" dirty="0" smtClean="0"/>
              <a:t> </a:t>
            </a:r>
            <a:r>
              <a:rPr lang="en-US" dirty="0" err="1" smtClean="0"/>
              <a:t>pendendaan</a:t>
            </a:r>
            <a:r>
              <a:rPr lang="en-US" dirty="0" smtClean="0"/>
              <a:t>.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denda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reservasi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,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total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denda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</a:t>
            </a:r>
            <a:r>
              <a:rPr lang="en-US" dirty="0" err="1" smtClean="0"/>
              <a:t>Adetiya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N.</a:t>
            </a:r>
            <a:endParaRPr lang="en-US" dirty="0"/>
          </a:p>
          <a:p>
            <a:r>
              <a:rPr lang="en-US" b="1" dirty="0" smtClean="0"/>
              <a:t>Trigger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memberlakukan</a:t>
            </a:r>
            <a:r>
              <a:rPr lang="en-US" b="1" dirty="0" smtClean="0"/>
              <a:t> </a:t>
            </a:r>
            <a:r>
              <a:rPr lang="en-US" b="1" dirty="0" err="1" smtClean="0"/>
              <a:t>denda</a:t>
            </a:r>
            <a:r>
              <a:rPr lang="en-US" b="1" dirty="0" smtClean="0"/>
              <a:t> </a:t>
            </a:r>
            <a:r>
              <a:rPr lang="en-US" b="1" dirty="0" err="1" smtClean="0"/>
              <a:t>jika</a:t>
            </a:r>
            <a:r>
              <a:rPr lang="en-US" b="1" dirty="0" smtClean="0"/>
              <a:t> </a:t>
            </a:r>
            <a:r>
              <a:rPr lang="en-US" b="1" dirty="0" err="1" smtClean="0"/>
              <a:t>terjadi</a:t>
            </a:r>
            <a:r>
              <a:rPr lang="en-US" b="1" dirty="0" smtClean="0"/>
              <a:t> </a:t>
            </a:r>
            <a:r>
              <a:rPr lang="en-US" b="1" dirty="0" err="1" smtClean="0"/>
              <a:t>keterlambatan</a:t>
            </a:r>
            <a:r>
              <a:rPr lang="en-US" b="1" dirty="0" smtClean="0"/>
              <a:t> checkout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tanggal</a:t>
            </a:r>
            <a:r>
              <a:rPr lang="en-US" b="1" dirty="0" smtClean="0"/>
              <a:t> yang </a:t>
            </a:r>
            <a:r>
              <a:rPr lang="en-US" b="1" dirty="0" err="1" smtClean="0"/>
              <a:t>ditentukan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Trigger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peminjam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checkout </a:t>
            </a:r>
            <a:r>
              <a:rPr lang="en-US" dirty="0" err="1" smtClean="0"/>
              <a:t>melewati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yang </a:t>
            </a:r>
            <a:r>
              <a:rPr lang="en-US" dirty="0" err="1" smtClean="0"/>
              <a:t>ditentukan</a:t>
            </a:r>
            <a:r>
              <a:rPr lang="en-US" dirty="0" smtClean="0"/>
              <a:t>.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denda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bergantung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lamanya</a:t>
            </a:r>
            <a:r>
              <a:rPr lang="en-US" dirty="0" smtClean="0"/>
              <a:t> </a:t>
            </a:r>
            <a:r>
              <a:rPr lang="en-US" dirty="0" err="1" smtClean="0"/>
              <a:t>keterlambatan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Ghazian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59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Wisma</a:t>
            </a:r>
            <a:r>
              <a:rPr lang="en-US" b="1" dirty="0" smtClean="0"/>
              <a:t> </a:t>
            </a:r>
            <a:r>
              <a:rPr lang="en-US" b="1" dirty="0" err="1" smtClean="0"/>
              <a:t>Tamu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76" y="1264555"/>
            <a:ext cx="4272783" cy="5405718"/>
          </a:xfrm>
        </p:spPr>
      </p:pic>
    </p:spTree>
    <p:extLst>
      <p:ext uri="{BB962C8B-B14F-4D97-AF65-F5344CB8AC3E}">
        <p14:creationId xmlns:p14="http://schemas.microsoft.com/office/powerpoint/2010/main" val="140650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Wisma</a:t>
            </a:r>
            <a:r>
              <a:rPr lang="en-US" b="1" dirty="0"/>
              <a:t> </a:t>
            </a:r>
            <a:r>
              <a:rPr lang="en-US" b="1" dirty="0" err="1"/>
              <a:t>Tamu</a:t>
            </a:r>
            <a:r>
              <a:rPr lang="en-US" b="1" dirty="0"/>
              <a:t> 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mulanya</a:t>
            </a:r>
            <a:r>
              <a:rPr lang="en-US" dirty="0"/>
              <a:t>,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data </a:t>
            </a:r>
            <a:r>
              <a:rPr lang="en-US" dirty="0" err="1"/>
              <a:t>reservasi</a:t>
            </a:r>
            <a:r>
              <a:rPr lang="en-US" dirty="0"/>
              <a:t> </a:t>
            </a:r>
            <a:r>
              <a:rPr lang="en-US" dirty="0" err="1"/>
              <a:t>dihalaman</a:t>
            </a:r>
            <a:r>
              <a:rPr lang="en-US" dirty="0"/>
              <a:t> “Reservation”.  Data </a:t>
            </a:r>
            <a:r>
              <a:rPr lang="en-US" dirty="0" err="1"/>
              <a:t>tamu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ID KTP,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,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telp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, Agama </a:t>
            </a:r>
            <a:r>
              <a:rPr lang="en-US" dirty="0" err="1"/>
              <a:t>tamu</a:t>
            </a:r>
            <a:r>
              <a:rPr lang="en-US" dirty="0"/>
              <a:t>,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lahir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,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data </a:t>
            </a:r>
            <a:r>
              <a:rPr lang="en-US" dirty="0" err="1"/>
              <a:t>reservasi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mengisikan</a:t>
            </a:r>
            <a:r>
              <a:rPr lang="en-US" dirty="0"/>
              <a:t> data check in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admin. Data </a:t>
            </a:r>
            <a:r>
              <a:rPr lang="en-US" dirty="0" err="1"/>
              <a:t>checkin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guesthouse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tipenya</a:t>
            </a:r>
            <a:r>
              <a:rPr lang="en-US" dirty="0"/>
              <a:t>, </a:t>
            </a:r>
            <a:r>
              <a:rPr lang="en-US" dirty="0" err="1"/>
              <a:t>memasukkan</a:t>
            </a:r>
            <a:r>
              <a:rPr lang="en-US" dirty="0"/>
              <a:t> id </a:t>
            </a:r>
            <a:r>
              <a:rPr lang="en-US" dirty="0" err="1"/>
              <a:t>reservasi</a:t>
            </a:r>
            <a:r>
              <a:rPr lang="en-US" dirty="0"/>
              <a:t>, </a:t>
            </a:r>
            <a:r>
              <a:rPr lang="en-US" dirty="0" err="1"/>
              <a:t>memasukkan</a:t>
            </a:r>
            <a:r>
              <a:rPr lang="en-US" dirty="0"/>
              <a:t> NIP </a:t>
            </a:r>
            <a:r>
              <a:rPr lang="en-US" dirty="0" err="1"/>
              <a:t>petugas</a:t>
            </a:r>
            <a:r>
              <a:rPr lang="en-US" dirty="0"/>
              <a:t>, </a:t>
            </a:r>
            <a:r>
              <a:rPr lang="en-US" dirty="0" err="1"/>
              <a:t>mengisikan</a:t>
            </a:r>
            <a:r>
              <a:rPr lang="en-US" dirty="0"/>
              <a:t> no KTP </a:t>
            </a:r>
            <a:r>
              <a:rPr lang="en-US" dirty="0" err="1"/>
              <a:t>tamu</a:t>
            </a:r>
            <a:r>
              <a:rPr lang="en-US" dirty="0"/>
              <a:t>, ID </a:t>
            </a:r>
            <a:r>
              <a:rPr lang="en-US" dirty="0" err="1"/>
              <a:t>Wisma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, No </a:t>
            </a:r>
            <a:r>
              <a:rPr lang="en-US" dirty="0" err="1"/>
              <a:t>kamar</a:t>
            </a:r>
            <a:r>
              <a:rPr lang="en-US" dirty="0"/>
              <a:t>,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checkin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checkout </a:t>
            </a:r>
            <a:r>
              <a:rPr lang="en-US" dirty="0" err="1"/>
              <a:t>tamu</a:t>
            </a:r>
            <a:r>
              <a:rPr lang="en-US" dirty="0"/>
              <a:t>, </a:t>
            </a:r>
            <a:r>
              <a:rPr lang="en-US" dirty="0" err="1"/>
              <a:t>denda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total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dibayar</a:t>
            </a:r>
            <a:r>
              <a:rPr lang="en-US" dirty="0"/>
              <a:t>. </a:t>
            </a:r>
          </a:p>
          <a:p>
            <a:pPr lvl="0" algn="just"/>
            <a:r>
              <a:rPr lang="en-US" dirty="0" err="1"/>
              <a:t>Setelah</a:t>
            </a:r>
            <a:r>
              <a:rPr lang="en-US" dirty="0"/>
              <a:t> data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menempati</a:t>
            </a:r>
            <a:r>
              <a:rPr lang="en-US" dirty="0"/>
              <a:t> </a:t>
            </a:r>
            <a:r>
              <a:rPr lang="en-US" dirty="0" err="1"/>
              <a:t>wisma</a:t>
            </a:r>
            <a:r>
              <a:rPr lang="en-US" dirty="0"/>
              <a:t> yang </a:t>
            </a:r>
            <a:r>
              <a:rPr lang="en-US" dirty="0" err="1"/>
              <a:t>disediakan</a:t>
            </a:r>
            <a:r>
              <a:rPr lang="en-US" dirty="0"/>
              <a:t>. </a:t>
            </a:r>
          </a:p>
          <a:p>
            <a:pPr lvl="0" algn="just"/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check out. </a:t>
            </a:r>
          </a:p>
          <a:p>
            <a:pPr lvl="0"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perpanjangan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penginapan</a:t>
            </a:r>
            <a:r>
              <a:rPr lang="en-US" dirty="0"/>
              <a:t>,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melapor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paling </a:t>
            </a:r>
            <a:r>
              <a:rPr lang="en-US" dirty="0" err="1"/>
              <a:t>lambat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check out. </a:t>
            </a:r>
          </a:p>
          <a:p>
            <a:pPr lvl="0" algn="just"/>
            <a:r>
              <a:rPr lang="en-US" dirty="0" err="1"/>
              <a:t>Denda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,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wisma</a:t>
            </a:r>
            <a:r>
              <a:rPr lang="en-US" dirty="0"/>
              <a:t> yang </a:t>
            </a:r>
            <a:r>
              <a:rPr lang="en-US" dirty="0" err="1"/>
              <a:t>rusak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reservasi</a:t>
            </a:r>
            <a:r>
              <a:rPr lang="en-US" dirty="0"/>
              <a:t>,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kamar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dipilihkan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. </a:t>
            </a:r>
          </a:p>
          <a:p>
            <a:pPr lvl="0" algn="just"/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dipilihkan</a:t>
            </a:r>
            <a:r>
              <a:rPr lang="en-US" dirty="0"/>
              <a:t>,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ditempatinya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</a:t>
            </a:r>
            <a:r>
              <a:rPr lang="en-US" b="1" dirty="0" err="1" smtClean="0"/>
              <a:t>Setiap</a:t>
            </a:r>
            <a:r>
              <a:rPr lang="en-US" b="1" dirty="0" smtClean="0"/>
              <a:t> </a:t>
            </a:r>
            <a:r>
              <a:rPr lang="en-US" b="1" dirty="0" err="1" smtClean="0"/>
              <a:t>Tabel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050" y="2504946"/>
            <a:ext cx="4455550" cy="2298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248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Fasilitas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7133" y="643944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Kategori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733" y="1706986"/>
            <a:ext cx="4880091" cy="310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5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1527" y="643944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Petugas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68" y="1237943"/>
            <a:ext cx="8637718" cy="52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7133" y="643944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Reservasi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9" y="1814085"/>
            <a:ext cx="10072035" cy="26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5769" y="643944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Tamu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46" y="1328444"/>
            <a:ext cx="9373908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8497" y="643944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Kamar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" y="1013276"/>
            <a:ext cx="4772691" cy="5792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131" y="1013276"/>
            <a:ext cx="4191585" cy="5782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716" y="1003750"/>
            <a:ext cx="405821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1671</TotalTime>
  <Words>447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MANAJEMEN BASIS DATA</vt:lpstr>
      <vt:lpstr>Wisma Tamu</vt:lpstr>
      <vt:lpstr>Deskripsi Sistem Wisma Tamu ITS </vt:lpstr>
      <vt:lpstr>Data Setiap Tabel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Pembagian Tugas</vt:lpstr>
      <vt:lpstr>Pembagian Tugas</vt:lpstr>
      <vt:lpstr>Pembagian Tugas</vt:lpstr>
      <vt:lpstr>View</vt:lpstr>
      <vt:lpstr>Function</vt:lpstr>
      <vt:lpstr>Index</vt:lpstr>
      <vt:lpstr>Procedure</vt:lpstr>
      <vt:lpstr>Trigger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BASIS DATA</dc:title>
  <dc:creator>Muhammad Hanif</dc:creator>
  <cp:lastModifiedBy>TuNeko</cp:lastModifiedBy>
  <cp:revision>37</cp:revision>
  <dcterms:created xsi:type="dcterms:W3CDTF">2016-05-11T00:49:52Z</dcterms:created>
  <dcterms:modified xsi:type="dcterms:W3CDTF">2016-05-24T17:13:47Z</dcterms:modified>
</cp:coreProperties>
</file>