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E573-E5FF-4DCB-AE8A-BC6ED6A987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5746-0513-4891-96A0-D37614322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3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opiproject.org/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hyperlink" Target="https://opiproject.org/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1A6B-745D-03D1-105F-7E19FF11C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35E99-4128-4621-E99B-5DDD9483E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1983-AF36-7227-328C-1B58E985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14F-6C8B-4A37-8DE3-70D9F311119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278DA-2776-AAB2-EC83-CBFBC28A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F21F-4F78-8FA8-9E6E-0A9366F8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33BF-E00B-4844-A308-8E629FAC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8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0414-9A1C-F1A5-3135-48052D7D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A2076-1A9E-4D59-E4AB-3475F854E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321A3-789E-9199-607E-0AD9D4E0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14F-6C8B-4A37-8DE3-70D9F311119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990B5-7DBC-F8CD-8795-661CE77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6A409-81B1-EE05-2227-FC3E4443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33BF-E00B-4844-A308-8E629FAC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5644E-2E82-1E1E-7AB0-C481F8D5D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0867-086B-0AEA-94EC-F5D054CF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7B32-A0F0-B0ED-4C4B-3715562B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14F-6C8B-4A37-8DE3-70D9F311119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A3F9-4478-851F-AA28-1EC21C0E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D2DD-3B18-9FDA-709B-67760D12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33BF-E00B-4844-A308-8E629FAC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9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>
  <p:cSld name="TITLE SLIDE OPTION 1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070" t="9070" r="9062" b="9062"/>
          <a:stretch/>
        </p:blipFill>
        <p:spPr>
          <a:xfrm rot="10800000">
            <a:off x="-73574" y="-109265"/>
            <a:ext cx="12580503" cy="707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75" y="5911225"/>
            <a:ext cx="2023325" cy="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ans"/>
              <a:buNone/>
              <a:defRPr sz="2133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9661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 with speaker">
  <p:cSld name="TITLE SLIDE OPTION 1 with speak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l="9070" t="9070" r="9062" b="9062"/>
          <a:stretch/>
        </p:blipFill>
        <p:spPr>
          <a:xfrm rot="10800000">
            <a:off x="-73574" y="-109265"/>
            <a:ext cx="12580503" cy="707653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ans"/>
              <a:buNone/>
              <a:defRPr sz="2133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10740499" y="5526051"/>
            <a:ext cx="1396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Speaker Name</a:t>
            </a:r>
            <a:endParaRPr sz="1467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67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Speaker Title</a:t>
            </a:r>
            <a:endParaRPr sz="1467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67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Speaker Title Line 2</a:t>
            </a:r>
            <a:endParaRPr sz="1467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60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" name="Google Shape;19;p3"/>
          <p:cNvSpPr>
            <a:spLocks noGrp="1"/>
          </p:cNvSpPr>
          <p:nvPr>
            <p:ph type="pic" idx="2"/>
          </p:nvPr>
        </p:nvSpPr>
        <p:spPr>
          <a:xfrm>
            <a:off x="9116700" y="5199575"/>
            <a:ext cx="1381200" cy="1381200"/>
          </a:xfrm>
          <a:prstGeom prst="ellipse">
            <a:avLst/>
          </a:prstGeom>
          <a:noFill/>
          <a:ln>
            <a:noFill/>
          </a:ln>
        </p:spPr>
      </p:sp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75" y="5911225"/>
            <a:ext cx="2023325" cy="66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49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2">
  <p:cSld name="TITLE SLIDE OPTION 2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l="1996" r="1996"/>
          <a:stretch/>
        </p:blipFill>
        <p:spPr>
          <a:xfrm>
            <a:off x="-73574" y="-109266"/>
            <a:ext cx="12580503" cy="707653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972600" y="1480600"/>
            <a:ext cx="10250800" cy="2219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972836" y="3947867"/>
            <a:ext cx="10250800" cy="7216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unito Sans"/>
              <a:buNone/>
              <a:defRPr sz="2133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575" y="5972625"/>
            <a:ext cx="2023325" cy="66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391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2 with Speaker">
  <p:cSld name="TITLE SLIDE OPTION 2 with Speaker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l="1996" r="1996"/>
          <a:stretch/>
        </p:blipFill>
        <p:spPr>
          <a:xfrm>
            <a:off x="-73574" y="-109266"/>
            <a:ext cx="12580503" cy="70765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ctrTitle"/>
          </p:nvPr>
        </p:nvSpPr>
        <p:spPr>
          <a:xfrm>
            <a:off x="972600" y="177833"/>
            <a:ext cx="10250800" cy="2219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Nunito Sans"/>
              <a:buNone/>
              <a:defRPr sz="5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None/>
              <a:defRPr sz="56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972836" y="2645100"/>
            <a:ext cx="10250800" cy="7216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unito Sans"/>
              <a:buNone/>
              <a:defRPr sz="2133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2133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575" y="5972625"/>
            <a:ext cx="2023325" cy="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2596624" y="3940617"/>
            <a:ext cx="13960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Speaker Name</a:t>
            </a:r>
            <a:endParaRPr sz="1467" i="0" u="none" strike="noStrike" cap="none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67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Speaker Title</a:t>
            </a:r>
            <a:endParaRPr sz="1467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67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Speaker Title Line 2</a:t>
            </a:r>
            <a:endParaRPr sz="1467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600" i="0" u="none" strike="noStrike" cap="none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" name="Google Shape;32;p5"/>
          <p:cNvSpPr>
            <a:spLocks noGrp="1"/>
          </p:cNvSpPr>
          <p:nvPr>
            <p:ph type="pic" idx="2"/>
          </p:nvPr>
        </p:nvSpPr>
        <p:spPr>
          <a:xfrm>
            <a:off x="972825" y="3614141"/>
            <a:ext cx="1381200" cy="13812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6121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INTRODUCTION Blue">
  <p:cSld name="SECTION INTRODUCTION Blue">
    <p:bg>
      <p:bgPr>
        <a:solidFill>
          <a:srgbClr val="00117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72600" y="2105267"/>
            <a:ext cx="10251200" cy="2024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41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801" y="5913120"/>
            <a:ext cx="2023871" cy="670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50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INTRODUCTION Sky">
  <p:cSld name="SECTION INTRODUCTION Sky">
    <p:bg>
      <p:bgPr>
        <a:solidFill>
          <a:srgbClr val="96CC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972600" y="2105267"/>
            <a:ext cx="10251200" cy="2024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00"/>
              <a:buNone/>
              <a:defRPr sz="4133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575" y="5913120"/>
            <a:ext cx="2023871" cy="670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534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INTRODUCTION Teal">
  <p:cSld name="SECTION INTRODUCTION Teal">
    <p:bg>
      <p:bgPr>
        <a:solidFill>
          <a:srgbClr val="00A4B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972600" y="2105267"/>
            <a:ext cx="10251200" cy="2024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 sz="4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801" y="5913120"/>
            <a:ext cx="2023871" cy="670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54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Picture">
  <p:cSld name="SPLIT Pictur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l="48066" t="22209" r="26153" b="24000"/>
          <a:stretch/>
        </p:blipFill>
        <p:spPr>
          <a:xfrm rot="10800000">
            <a:off x="-61469" y="-1"/>
            <a:ext cx="6157469" cy="686896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2133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084436" y="6344984"/>
            <a:ext cx="7316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buNone/>
              <a:defRPr sz="1067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 rtl="0">
              <a:buNone/>
              <a:defRPr sz="1067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r" rtl="0">
              <a:buNone/>
              <a:defRPr sz="1067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r" rtl="0">
              <a:buNone/>
              <a:defRPr sz="1067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r" rtl="0">
              <a:buNone/>
              <a:defRPr sz="1067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r" rtl="0">
              <a:buNone/>
              <a:defRPr sz="1067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r" rtl="0">
              <a:buNone/>
              <a:defRPr sz="1067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r" rtl="0">
              <a:buNone/>
              <a:defRPr sz="1067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r" rtl="0">
              <a:buNone/>
              <a:defRPr sz="1067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843467" y="1467451"/>
            <a:ext cx="4499200" cy="40340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marL="609585" lvl="0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1pPr>
            <a:lvl2pPr marL="1219170" lvl="1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2pPr>
            <a:lvl3pPr marL="1828754" lvl="2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3pPr>
            <a:lvl4pPr marL="2438339" lvl="3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4pPr>
            <a:lvl5pPr marL="3047924" lvl="4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5pPr>
            <a:lvl6pPr marL="3657509" lvl="5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6pPr>
            <a:lvl7pPr marL="4267093" lvl="6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7pPr>
            <a:lvl8pPr marL="4876678" lvl="7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8pPr>
            <a:lvl9pPr marL="5486263" lvl="8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9pPr>
          </a:lstStyle>
          <a:p>
            <a:endParaRPr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69" y="6266688"/>
            <a:ext cx="1393225" cy="4580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sldNum" idx="3"/>
          </p:nvPr>
        </p:nvSpPr>
        <p:spPr>
          <a:xfrm>
            <a:off x="11103636" y="6344984"/>
            <a:ext cx="731600" cy="276800"/>
          </a:xfrm>
          <a:prstGeom prst="rect">
            <a:avLst/>
          </a:prstGeom>
          <a:noFill/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792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C63A-FA9D-4080-6054-07B95CE9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40DF-D21B-4E21-3CC7-94128347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31AB0-4309-39A0-0E95-B0CFF581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14F-6C8B-4A37-8DE3-70D9F311119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68B7C-DBCE-58A1-1505-5F0FF0FF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C2A5-0F99-BC37-0FED-97B46612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33BF-E00B-4844-A308-8E629FAC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53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 Blue">
  <p:cSld name="SPLIT  Blu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</a:pPr>
            <a:endParaRPr sz="1867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973333" y="774967"/>
            <a:ext cx="4401200" cy="2249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966600" y="3232133"/>
            <a:ext cx="4401200" cy="10120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E9EBEE"/>
              </a:buClr>
              <a:buSzPts val="1600"/>
              <a:buFont typeface="Nunito Sans"/>
              <a:buNone/>
              <a:defRPr sz="2133">
                <a:solidFill>
                  <a:srgbClr val="E9EBEE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6843467" y="865217"/>
            <a:ext cx="4499200" cy="40340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marL="609585" lvl="0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1pPr>
            <a:lvl2pPr marL="1219170" lvl="1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2pPr>
            <a:lvl3pPr marL="1828754" lvl="2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3pPr>
            <a:lvl4pPr marL="2438339" lvl="3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4pPr>
            <a:lvl5pPr marL="3047924" lvl="4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5pPr>
            <a:lvl6pPr marL="3657509" lvl="5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6pPr>
            <a:lvl7pPr marL="4267093" lvl="6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7pPr>
            <a:lvl8pPr marL="4876678" lvl="7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8pPr>
            <a:lvl9pPr marL="5486263" lvl="8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103636" y="6344984"/>
            <a:ext cx="731600" cy="276800"/>
          </a:xfrm>
          <a:prstGeom prst="rect">
            <a:avLst/>
          </a:prstGeom>
          <a:noFill/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3569" y="6266688"/>
            <a:ext cx="1393225" cy="458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201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 Blue 1">
  <p:cSld name="SPLIT  Blue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61489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</a:pPr>
            <a:endParaRPr sz="1867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3467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3467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3467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3467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3467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3467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3467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3467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3467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unito Sans"/>
              <a:buNone/>
              <a:defRPr sz="2133" b="1">
                <a:solidFill>
                  <a:schemeClr val="accent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2133" b="1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2133" b="1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2133" b="1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2133" b="1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2133" b="1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2133" b="1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2133" b="1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2133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6843467" y="1467451"/>
            <a:ext cx="4499200" cy="40340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marL="609585" lvl="0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>
                <a:solidFill>
                  <a:schemeClr val="lt2"/>
                </a:solidFill>
              </a:defRPr>
            </a:lvl1pPr>
            <a:lvl2pPr marL="1219170" lvl="1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>
                <a:solidFill>
                  <a:schemeClr val="lt2"/>
                </a:solidFill>
              </a:defRPr>
            </a:lvl2pPr>
            <a:lvl3pPr marL="1828754" lvl="2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>
                <a:solidFill>
                  <a:schemeClr val="lt2"/>
                </a:solidFill>
              </a:defRPr>
            </a:lvl3pPr>
            <a:lvl4pPr marL="2438339" lvl="3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>
                <a:solidFill>
                  <a:schemeClr val="lt2"/>
                </a:solidFill>
              </a:defRPr>
            </a:lvl4pPr>
            <a:lvl5pPr marL="3047924" lvl="4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>
                <a:solidFill>
                  <a:schemeClr val="lt2"/>
                </a:solidFill>
              </a:defRPr>
            </a:lvl5pPr>
            <a:lvl6pPr marL="3657509" lvl="5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600">
                <a:solidFill>
                  <a:schemeClr val="lt2"/>
                </a:solidFill>
              </a:defRPr>
            </a:lvl6pPr>
            <a:lvl7pPr marL="4267093" lvl="6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600">
                <a:solidFill>
                  <a:schemeClr val="lt2"/>
                </a:solidFill>
              </a:defRPr>
            </a:lvl7pPr>
            <a:lvl8pPr marL="4876678" lvl="7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600">
                <a:solidFill>
                  <a:schemeClr val="lt2"/>
                </a:solidFill>
              </a:defRPr>
            </a:lvl8pPr>
            <a:lvl9pPr marL="5486263" lvl="8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11103636" y="6344984"/>
            <a:ext cx="731600" cy="276800"/>
          </a:xfrm>
          <a:prstGeom prst="rect">
            <a:avLst/>
          </a:prstGeom>
          <a:noFill/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9401" y="282225"/>
            <a:ext cx="1393225" cy="458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598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ky">
  <p:cSld name="SPLIT Sk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6CC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</a:pPr>
            <a:endParaRPr sz="1867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None/>
              <a:defRPr sz="3467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unito Sans"/>
              <a:buNone/>
              <a:defRPr sz="2133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2"/>
          </p:nvPr>
        </p:nvSpPr>
        <p:spPr>
          <a:xfrm>
            <a:off x="6843467" y="1467451"/>
            <a:ext cx="4499200" cy="40340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marL="609585" lvl="0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1pPr>
            <a:lvl2pPr marL="1219170" lvl="1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2pPr>
            <a:lvl3pPr marL="1828754" lvl="2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3pPr>
            <a:lvl4pPr marL="2438339" lvl="3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4pPr>
            <a:lvl5pPr marL="3047924" lvl="4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5pPr>
            <a:lvl6pPr marL="3657509" lvl="5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6pPr>
            <a:lvl7pPr marL="4267093" lvl="6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7pPr>
            <a:lvl8pPr marL="4876678" lvl="7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8pPr>
            <a:lvl9pPr marL="5486263" lvl="8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9pPr>
          </a:lstStyle>
          <a:p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1377" y="6266688"/>
            <a:ext cx="1393225" cy="4580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11103636" y="6344984"/>
            <a:ext cx="731600" cy="276800"/>
          </a:xfrm>
          <a:prstGeom prst="rect">
            <a:avLst/>
          </a:prstGeom>
          <a:noFill/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3584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Teal">
  <p:cSld name="SPLIT Te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A4B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</a:pPr>
            <a:endParaRPr sz="1867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E9EBEE"/>
              </a:buClr>
              <a:buSzPts val="1600"/>
              <a:buFont typeface="Nunito Sans"/>
              <a:buNone/>
              <a:defRPr sz="2133">
                <a:solidFill>
                  <a:srgbClr val="E9EBEE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2"/>
          </p:nvPr>
        </p:nvSpPr>
        <p:spPr>
          <a:xfrm>
            <a:off x="6843467" y="1467451"/>
            <a:ext cx="4499200" cy="40340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marL="609585" lvl="0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1pPr>
            <a:lvl2pPr marL="1219170" lvl="1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2pPr>
            <a:lvl3pPr marL="1828754" lvl="2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3pPr>
            <a:lvl4pPr marL="2438339" lvl="3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4pPr>
            <a:lvl5pPr marL="3047924" lvl="4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None/>
              <a:defRPr sz="1600"/>
            </a:lvl5pPr>
            <a:lvl6pPr marL="3657509" lvl="5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6pPr>
            <a:lvl7pPr marL="4267093" lvl="6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7pPr>
            <a:lvl8pPr marL="4876678" lvl="7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8pPr>
            <a:lvl9pPr marL="5486263" lvl="8" indent="-406390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SzPts val="1200"/>
              <a:buChar char="•"/>
              <a:defRPr sz="16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11103636" y="6344984"/>
            <a:ext cx="731600" cy="276800"/>
          </a:xfrm>
          <a:prstGeom prst="rect">
            <a:avLst/>
          </a:prstGeom>
          <a:noFill/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3569" y="6266688"/>
            <a:ext cx="1393225" cy="458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946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kicker and body ">
  <p:cSld name="Title with kicker and body 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53559" y="1273825"/>
            <a:ext cx="5704800" cy="713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53559" y="2070000"/>
            <a:ext cx="5704800" cy="4183200"/>
          </a:xfrm>
          <a:prstGeom prst="rect">
            <a:avLst/>
          </a:prstGeom>
        </p:spPr>
        <p:txBody>
          <a:bodyPr spcFirstLastPara="1" wrap="square" lIns="0" tIns="34275" rIns="34275" bIns="34275" anchor="t" anchorCtr="0">
            <a:noAutofit/>
          </a:bodyPr>
          <a:lstStyle>
            <a:lvl1pPr marL="609585" lvl="0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467">
                <a:solidFill>
                  <a:srgbClr val="3F3F3F"/>
                </a:solidFill>
              </a:defRPr>
            </a:lvl1pPr>
            <a:lvl2pPr marL="1219170" lvl="1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467">
                <a:solidFill>
                  <a:srgbClr val="3F3F3F"/>
                </a:solidFill>
              </a:defRPr>
            </a:lvl2pPr>
            <a:lvl3pPr marL="1828754" lvl="2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467">
                <a:solidFill>
                  <a:srgbClr val="3F3F3F"/>
                </a:solidFill>
              </a:defRPr>
            </a:lvl3pPr>
            <a:lvl4pPr marL="2438339" lvl="3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467">
                <a:solidFill>
                  <a:srgbClr val="3F3F3F"/>
                </a:solidFill>
              </a:defRPr>
            </a:lvl4pPr>
            <a:lvl5pPr marL="3047924" lvl="4" indent="-304792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467">
                <a:solidFill>
                  <a:srgbClr val="3F3F3F"/>
                </a:solidFill>
              </a:defRPr>
            </a:lvl5pPr>
            <a:lvl6pPr marL="3657509" lvl="5" indent="-397923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467">
                <a:solidFill>
                  <a:srgbClr val="3F3F3F"/>
                </a:solidFill>
              </a:defRPr>
            </a:lvl6pPr>
            <a:lvl7pPr marL="4267093" lvl="6" indent="-397923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467">
                <a:solidFill>
                  <a:srgbClr val="3F3F3F"/>
                </a:solidFill>
              </a:defRPr>
            </a:lvl7pPr>
            <a:lvl8pPr marL="4876678" lvl="7" indent="-397923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467">
                <a:solidFill>
                  <a:srgbClr val="3F3F3F"/>
                </a:solidFill>
              </a:defRPr>
            </a:lvl8pPr>
            <a:lvl9pPr marL="5486263" lvl="8" indent="-397923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467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359925" y="154425"/>
            <a:ext cx="9739600" cy="713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A4BF"/>
              </a:buClr>
              <a:buSzPts val="1500"/>
              <a:buNone/>
              <a:defRPr sz="2000" b="0">
                <a:solidFill>
                  <a:srgbClr val="00A4B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11306836" y="6548184"/>
            <a:ext cx="731600" cy="276800"/>
          </a:xfrm>
          <a:prstGeom prst="rect">
            <a:avLst/>
          </a:prstGeom>
          <a:noFill/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3568" y="6266689"/>
            <a:ext cx="1389888" cy="454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049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ogo">
  <p:cSld name="Blank with Log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11103636" y="6344984"/>
            <a:ext cx="731600" cy="276800"/>
          </a:xfrm>
          <a:prstGeom prst="rect">
            <a:avLst/>
          </a:prstGeom>
          <a:noFill/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3568" y="6266689"/>
            <a:ext cx="1389888" cy="454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269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">
  <p:cSld name="END SLIDE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 rotWithShape="1">
          <a:blip r:embed="rId2">
            <a:alphaModFix/>
          </a:blip>
          <a:srcRect l="9070" t="9070" r="9062" b="9062"/>
          <a:stretch/>
        </p:blipFill>
        <p:spPr>
          <a:xfrm>
            <a:off x="-73574" y="-109265"/>
            <a:ext cx="12580503" cy="707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871" y="1980787"/>
            <a:ext cx="6239633" cy="2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-169331" y="4384818"/>
            <a:ext cx="12676400" cy="49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opiproject.org</a:t>
            </a:r>
            <a:endParaRPr sz="2000" b="1">
              <a:solidFill>
                <a:schemeClr val="accent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7746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1">
  <p:cSld name="END SLIDE 1">
    <p:bg>
      <p:bgPr>
        <a:solidFill>
          <a:schemeClr val="l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9070" t="9070" r="9062" b="9062"/>
          <a:stretch/>
        </p:blipFill>
        <p:spPr>
          <a:xfrm>
            <a:off x="-73574" y="-109265"/>
            <a:ext cx="12580503" cy="707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871" y="2300337"/>
            <a:ext cx="6239633" cy="2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-169331" y="4947767"/>
            <a:ext cx="12676400" cy="49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opiproject.org</a:t>
            </a:r>
            <a:endParaRPr sz="2000" b="1">
              <a:solidFill>
                <a:schemeClr val="accent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0433" y="610926"/>
            <a:ext cx="5237200" cy="288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5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11268061" y="6346717"/>
            <a:ext cx="731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747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24133" y="365760"/>
            <a:ext cx="9374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4000" i="0" u="none" strike="noStrike" cap="none">
                <a:solidFill>
                  <a:schemeClr val="accent2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24133" y="1255235"/>
            <a:ext cx="93740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609585" marR="0" lvl="0" indent="-4148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97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97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9401" y="6269759"/>
            <a:ext cx="1393225" cy="45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1103636" y="6344984"/>
            <a:ext cx="731600" cy="276800"/>
          </a:xfrm>
          <a:prstGeom prst="rect">
            <a:avLst/>
          </a:prstGeom>
          <a:noFill/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30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99F1-BB60-6A79-88CD-759C31A7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20870-80C9-0665-25EB-81A08B8D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5D56-A39E-D4F1-2CF4-487B0C03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14F-6C8B-4A37-8DE3-70D9F311119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20B4-5CD1-59FF-9FDE-FF62B543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28D4-9CB4-EE61-87E6-0398B1F3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33BF-E00B-4844-A308-8E629FAC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82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Sky) with body 1">
  <p:cSld name="Title (Sky) with body 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53559" y="1273833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53559" y="2070000"/>
            <a:ext cx="8370800" cy="3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34275" bIns="34275" anchor="t" anchorCtr="0">
            <a:noAutofit/>
          </a:bodyPr>
          <a:lstStyle>
            <a:lvl1pPr marL="609585" lvl="0" indent="-304792" algn="l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467">
                <a:solidFill>
                  <a:srgbClr val="3F3F3F"/>
                </a:solidFill>
              </a:defRPr>
            </a:lvl1pPr>
            <a:lvl2pPr marL="1219170" lvl="1" indent="-304792" algn="l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467">
                <a:solidFill>
                  <a:srgbClr val="3F3F3F"/>
                </a:solidFill>
              </a:defRPr>
            </a:lvl2pPr>
            <a:lvl3pPr marL="1828754" lvl="2" indent="-304792" algn="l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467">
                <a:solidFill>
                  <a:srgbClr val="3F3F3F"/>
                </a:solidFill>
              </a:defRPr>
            </a:lvl3pPr>
            <a:lvl4pPr marL="2438339" lvl="3" indent="-304792" algn="l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467">
                <a:solidFill>
                  <a:srgbClr val="3F3F3F"/>
                </a:solidFill>
              </a:defRPr>
            </a:lvl4pPr>
            <a:lvl5pPr marL="3047924" lvl="4" indent="-304792" algn="l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467">
                <a:solidFill>
                  <a:srgbClr val="3F3F3F"/>
                </a:solidFill>
              </a:defRPr>
            </a:lvl5pPr>
            <a:lvl6pPr marL="3657509" lvl="5" indent="-397923" algn="l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467">
                <a:solidFill>
                  <a:srgbClr val="3F3F3F"/>
                </a:solidFill>
              </a:defRPr>
            </a:lvl6pPr>
            <a:lvl7pPr marL="4267093" lvl="6" indent="-397923" algn="l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467">
                <a:solidFill>
                  <a:srgbClr val="3F3F3F"/>
                </a:solidFill>
              </a:defRPr>
            </a:lvl7pPr>
            <a:lvl8pPr marL="4876678" lvl="7" indent="-397923" algn="l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467">
                <a:solidFill>
                  <a:srgbClr val="3F3F3F"/>
                </a:solidFill>
              </a:defRPr>
            </a:lvl8pPr>
            <a:lvl9pPr marL="5486263" lvl="8" indent="-397923" algn="l" rtl="0">
              <a:lnSpc>
                <a:spcPct val="150000"/>
              </a:lnSpc>
              <a:spcBef>
                <a:spcPts val="1067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467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53559" y="154425"/>
            <a:ext cx="9739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4BF"/>
              </a:buClr>
              <a:buSzPts val="1500"/>
              <a:buNone/>
              <a:defRPr sz="2000" b="0">
                <a:solidFill>
                  <a:srgbClr val="00A4B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11103636" y="6344984"/>
            <a:ext cx="731600" cy="276800"/>
          </a:xfrm>
          <a:prstGeom prst="rect">
            <a:avLst/>
          </a:prstGeom>
          <a:noFill/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3568" y="6266689"/>
            <a:ext cx="1389888" cy="454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6940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1098667" y="945800"/>
            <a:ext cx="99576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11268061" y="6346717"/>
            <a:ext cx="731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75" y="5911225"/>
            <a:ext cx="2023325" cy="66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73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FD87-6239-B84A-85D3-9E7E9B91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C977F-321D-DBC0-EF8C-2EEE53B23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2EE9-3772-047E-0794-E62E40F9E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82CE0-063A-4805-2CDF-23781C29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14F-6C8B-4A37-8DE3-70D9F311119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B6B8F-B171-717B-5568-6895768C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BFF55-D51B-FE98-42A7-0B611FB0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33BF-E00B-4844-A308-8E629FAC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463F-E6DF-29D0-5E63-FCC7405B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E20F2-910C-23C0-2246-FACF204A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CB938-2257-697B-DD80-00D2FCF5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4A220-085E-6637-7C2D-2D001E7BE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F335C-6690-2FA8-C578-7266EA720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5618F-2741-08AF-5ED3-C1C0B186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14F-6C8B-4A37-8DE3-70D9F311119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3331F-15F2-CBC7-EF44-BAA37901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FA527-5639-E2C8-8FA7-8F2D46BF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33BF-E00B-4844-A308-8E629FAC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8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5CDF-94F2-E4BB-E14B-3E7EB35C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FFE79-3E0F-11F1-B4C9-1CD69528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14F-6C8B-4A37-8DE3-70D9F311119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A2F3E-61A5-E3C6-62CB-7D84FDA0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4F57B-51BD-D2D6-2630-1BE1768F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33BF-E00B-4844-A308-8E629FAC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9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7F938-1C6B-55B0-EA19-2B43224C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14F-6C8B-4A37-8DE3-70D9F311119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21223-0A32-2F75-2241-D9CCB78A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11597-6DC5-1E4D-9970-02D64FE4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33BF-E00B-4844-A308-8E629FAC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8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B1F6-C005-B26D-3BBC-E268BAD4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077A-E2D1-E8B2-33B6-9902CF92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08F78-7C5C-FFA4-4DD3-6039661D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19BD9-56D3-0BED-D46D-85CEFBE0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14F-6C8B-4A37-8DE3-70D9F311119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8D79C-8A0F-85C2-0AF9-6B6D1982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5AFDE-499A-DCBE-3C2D-F2DB93DD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33BF-E00B-4844-A308-8E629FAC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B667-4367-A8A9-01D9-E4E206EE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9DCC-6D3B-8D78-F6A7-574E16FD9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1A5F6-B4C1-B434-A112-3856DF414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887CE-BA0A-4DAE-A2B2-D381397E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14F-6C8B-4A37-8DE3-70D9F311119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3620-C7EF-FA10-98C1-0D80426F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E53B2-41C1-E2EA-D24B-5FCBB27F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33BF-E00B-4844-A308-8E629FAC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1C638-B8DD-C515-67D4-B6EA4465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B3E4F-5AFF-19C5-2448-001E6802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8EC00-6AB7-F69B-0B09-690760CD8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714F-6C8B-4A37-8DE3-70D9F311119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AD13-0516-42A9-DA0B-39838C030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4BDF2-4B2C-3133-EE6C-B18AE7B7E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33BF-E00B-4844-A308-8E629FAC8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3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2600" y="1066931"/>
            <a:ext cx="9753600" cy="8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unito Sans"/>
              <a:buNone/>
              <a:defRPr sz="29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Verdana"/>
              <a:buNone/>
              <a:defRPr sz="160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Verdana"/>
              <a:buNone/>
              <a:defRPr sz="160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Verdana"/>
              <a:buNone/>
              <a:defRPr sz="160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Verdana"/>
              <a:buNone/>
              <a:defRPr sz="160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Verdana"/>
              <a:buNone/>
              <a:defRPr sz="160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Verdana"/>
              <a:buNone/>
              <a:defRPr sz="160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Verdana"/>
              <a:buNone/>
              <a:defRPr sz="160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Verdana"/>
              <a:buNone/>
              <a:defRPr sz="160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65608" y="1977275"/>
            <a:ext cx="47752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sz="19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None/>
              <a:defRPr sz="1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•"/>
              <a:defRPr sz="1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•"/>
              <a:defRPr sz="1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•"/>
              <a:defRPr sz="1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•"/>
              <a:defRPr sz="1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03636" y="6344984"/>
            <a:ext cx="7316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 rtl="0">
              <a:buNone/>
              <a:defRPr sz="1067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2035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424133" y="365760"/>
            <a:ext cx="9374000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chemeClr val="lt1"/>
              </a:buClr>
              <a:buSzPts val="2800"/>
            </a:pPr>
            <a:r>
              <a:rPr lang="en-US" sz="9600" b="1" dirty="0"/>
              <a:t>Topology</a:t>
            </a:r>
            <a:endParaRPr sz="9600"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11103636" y="6344984"/>
            <a:ext cx="731600" cy="276800"/>
          </a:xfrm>
          <a:prstGeom prst="rect">
            <a:avLst/>
          </a:prstGeom>
          <a:noFill/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Nunito Sans"/>
                <a:sym typeface="Nunito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067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DA81A8D-8C74-8B40-ED35-4373F4D62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959169"/>
            <a:ext cx="12192000" cy="40721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PIP Presentation Template">
  <a:themeElements>
    <a:clrScheme name="PTDC">
      <a:dk1>
        <a:srgbClr val="262626"/>
      </a:dk1>
      <a:lt1>
        <a:srgbClr val="BBBBBB"/>
      </a:lt1>
      <a:dk2>
        <a:srgbClr val="E9EBEE"/>
      </a:dk2>
      <a:lt2>
        <a:srgbClr val="FFFFFF"/>
      </a:lt2>
      <a:accent1>
        <a:srgbClr val="001172"/>
      </a:accent1>
      <a:accent2>
        <a:srgbClr val="00A4BF"/>
      </a:accent2>
      <a:accent3>
        <a:srgbClr val="96CCFF"/>
      </a:accent3>
      <a:accent4>
        <a:srgbClr val="FFBC42"/>
      </a:accent4>
      <a:accent5>
        <a:srgbClr val="12132F"/>
      </a:accent5>
      <a:accent6>
        <a:srgbClr val="203297"/>
      </a:accent6>
      <a:hlink>
        <a:srgbClr val="2373D4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Nunito</vt:lpstr>
      <vt:lpstr>Nunito Sans</vt:lpstr>
      <vt:lpstr>Roboto</vt:lpstr>
      <vt:lpstr>Roboto Medium</vt:lpstr>
      <vt:lpstr>Verdana</vt:lpstr>
      <vt:lpstr>Office Theme</vt:lpstr>
      <vt:lpstr>OPIP Presentation Template</vt:lpstr>
      <vt:lpstr>Topology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IPsec</dc:title>
  <dc:creator>Mircea Dan Gheorghe</dc:creator>
  <cp:lastModifiedBy>Mircea Dan Gheorghe</cp:lastModifiedBy>
  <cp:revision>2</cp:revision>
  <dcterms:created xsi:type="dcterms:W3CDTF">2024-04-16T17:56:41Z</dcterms:created>
  <dcterms:modified xsi:type="dcterms:W3CDTF">2024-04-16T18:13:51Z</dcterms:modified>
</cp:coreProperties>
</file>