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os634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os634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Voltage</a:t>
            </a:r>
            <a:r>
              <a:rPr lang="en-US" sz="2000" baseline="0"/>
              <a:t> Comparison</a:t>
            </a:r>
            <a:endParaRPr 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GAMS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Sheet1!$B$7:$DO$7</c:f>
              <c:numCache>
                <c:formatCode>General</c:formatCode>
                <c:ptCount val="118"/>
                <c:pt idx="0">
                  <c:v>0.976630706639247</c:v>
                </c:pt>
                <c:pt idx="1">
                  <c:v>0.98176255898058395</c:v>
                </c:pt>
                <c:pt idx="2">
                  <c:v>0.98453688474568002</c:v>
                </c:pt>
                <c:pt idx="3">
                  <c:v>1.00813250344387</c:v>
                </c:pt>
                <c:pt idx="4">
                  <c:v>1.0083885591867801</c:v>
                </c:pt>
                <c:pt idx="5">
                  <c:v>1.0001411146292201</c:v>
                </c:pt>
                <c:pt idx="6">
                  <c:v>0.99571398712897097</c:v>
                </c:pt>
                <c:pt idx="7">
                  <c:v>1.01182408903097</c:v>
                </c:pt>
                <c:pt idx="8">
                  <c:v>1.04128663229235</c:v>
                </c:pt>
                <c:pt idx="9">
                  <c:v>1.04020413914598</c:v>
                </c:pt>
                <c:pt idx="10">
                  <c:v>0.99153326541670495</c:v>
                </c:pt>
                <c:pt idx="11">
                  <c:v>0.98923660228069399</c:v>
                </c:pt>
                <c:pt idx="12">
                  <c:v>0.98259142519109599</c:v>
                </c:pt>
                <c:pt idx="13">
                  <c:v>0.98731754479051803</c:v>
                </c:pt>
                <c:pt idx="14">
                  <c:v>0.98162298449892604</c:v>
                </c:pt>
                <c:pt idx="15">
                  <c:v>0.98929637006242799</c:v>
                </c:pt>
                <c:pt idx="16">
                  <c:v>1.00089805282689</c:v>
                </c:pt>
                <c:pt idx="17">
                  <c:v>0.97915021973446603</c:v>
                </c:pt>
                <c:pt idx="18">
                  <c:v>0.97190401738856202</c:v>
                </c:pt>
                <c:pt idx="19">
                  <c:v>0.97450755289375401</c:v>
                </c:pt>
                <c:pt idx="20">
                  <c:v>0.977924588845136</c:v>
                </c:pt>
                <c:pt idx="21">
                  <c:v>0.986252680847854</c:v>
                </c:pt>
                <c:pt idx="22">
                  <c:v>1.00244876420884</c:v>
                </c:pt>
                <c:pt idx="23">
                  <c:v>0.99298642908739698</c:v>
                </c:pt>
                <c:pt idx="24">
                  <c:v>1.03140899719921</c:v>
                </c:pt>
                <c:pt idx="25">
                  <c:v>1.00510044073992</c:v>
                </c:pt>
                <c:pt idx="26">
                  <c:v>0.97787364185126902</c:v>
                </c:pt>
                <c:pt idx="27">
                  <c:v>0.973792558627677</c:v>
                </c:pt>
                <c:pt idx="28">
                  <c:v>0.97332445454644501</c:v>
                </c:pt>
                <c:pt idx="29">
                  <c:v>0.99192355691320699</c:v>
                </c:pt>
                <c:pt idx="30">
                  <c:v>0.97500063859149</c:v>
                </c:pt>
                <c:pt idx="31">
                  <c:v>0.98040145533154699</c:v>
                </c:pt>
                <c:pt idx="32">
                  <c:v>0.98431917048097195</c:v>
                </c:pt>
                <c:pt idx="33">
                  <c:v>0.98992416835003705</c:v>
                </c:pt>
                <c:pt idx="34">
                  <c:v>0.98825143270605198</c:v>
                </c:pt>
                <c:pt idx="35">
                  <c:v>0.987542685007197</c:v>
                </c:pt>
                <c:pt idx="36">
                  <c:v>0.99614628435212105</c:v>
                </c:pt>
                <c:pt idx="37">
                  <c:v>0.9697822511552</c:v>
                </c:pt>
                <c:pt idx="38">
                  <c:v>0.98200973515012902</c:v>
                </c:pt>
                <c:pt idx="39">
                  <c:v>0.97971264181048801</c:v>
                </c:pt>
                <c:pt idx="40">
                  <c:v>0.97975259012040505</c:v>
                </c:pt>
                <c:pt idx="41">
                  <c:v>0.99394379085400897</c:v>
                </c:pt>
                <c:pt idx="42">
                  <c:v>0.99073375564826904</c:v>
                </c:pt>
                <c:pt idx="43">
                  <c:v>0.99614699840401</c:v>
                </c:pt>
                <c:pt idx="44">
                  <c:v>1.00094123695019</c:v>
                </c:pt>
                <c:pt idx="45">
                  <c:v>1.0125207573646799</c:v>
                </c:pt>
                <c:pt idx="46">
                  <c:v>1.0260303144145499</c:v>
                </c:pt>
                <c:pt idx="47">
                  <c:v>1.0341736235510399</c:v>
                </c:pt>
                <c:pt idx="48">
                  <c:v>1.0331729492232</c:v>
                </c:pt>
                <c:pt idx="49">
                  <c:v>1.01877148516474</c:v>
                </c:pt>
                <c:pt idx="50">
                  <c:v>0.99870253617444105</c:v>
                </c:pt>
                <c:pt idx="51">
                  <c:v>0.99294917966560403</c:v>
                </c:pt>
                <c:pt idx="52">
                  <c:v>0.98493773643059801</c:v>
                </c:pt>
                <c:pt idx="53">
                  <c:v>0.98653696588030904</c:v>
                </c:pt>
                <c:pt idx="54">
                  <c:v>0.984346281139719</c:v>
                </c:pt>
                <c:pt idx="55">
                  <c:v>0.98606171865671599</c:v>
                </c:pt>
                <c:pt idx="56">
                  <c:v>0.99864659963197999</c:v>
                </c:pt>
                <c:pt idx="57">
                  <c:v>0.99238425090832705</c:v>
                </c:pt>
                <c:pt idx="58">
                  <c:v>0.99488345461571603</c:v>
                </c:pt>
                <c:pt idx="59">
                  <c:v>0.99906676912415804</c:v>
                </c:pt>
                <c:pt idx="60">
                  <c:v>0.999564337274085</c:v>
                </c:pt>
                <c:pt idx="61">
                  <c:v>1.00309225081558</c:v>
                </c:pt>
                <c:pt idx="62">
                  <c:v>0.97334373974111099</c:v>
                </c:pt>
                <c:pt idx="63">
                  <c:v>0.98339998399825801</c:v>
                </c:pt>
                <c:pt idx="64">
                  <c:v>0.98895740623011097</c:v>
                </c:pt>
                <c:pt idx="65">
                  <c:v>1.0397576074685899</c:v>
                </c:pt>
                <c:pt idx="66">
                  <c:v>1.019464031994</c:v>
                </c:pt>
                <c:pt idx="67">
                  <c:v>0.98595992703716995</c:v>
                </c:pt>
                <c:pt idx="68">
                  <c:v>1.02553764953628</c:v>
                </c:pt>
                <c:pt idx="69">
                  <c:v>0.99115591806298697</c:v>
                </c:pt>
                <c:pt idx="70">
                  <c:v>0.99280235364084701</c:v>
                </c:pt>
                <c:pt idx="71">
                  <c:v>0.99553829181041598</c:v>
                </c:pt>
                <c:pt idx="72">
                  <c:v>0.99242458008406198</c:v>
                </c:pt>
                <c:pt idx="73">
                  <c:v>0.96763652355345098</c:v>
                </c:pt>
                <c:pt idx="74">
                  <c:v>0.98161750395038305</c:v>
                </c:pt>
                <c:pt idx="75">
                  <c:v>0.97145562812992903</c:v>
                </c:pt>
                <c:pt idx="76">
                  <c:v>1.01387696965176</c:v>
                </c:pt>
                <c:pt idx="77">
                  <c:v>1.01352782884082</c:v>
                </c:pt>
                <c:pt idx="78">
                  <c:v>1.01910692570951</c:v>
                </c:pt>
                <c:pt idx="79">
                  <c:v>1.0294989836863599</c:v>
                </c:pt>
                <c:pt idx="80">
                  <c:v>0.98205322978327703</c:v>
                </c:pt>
                <c:pt idx="81">
                  <c:v>1.0153112597729499</c:v>
                </c:pt>
                <c:pt idx="82">
                  <c:v>1.0150361726022501</c:v>
                </c:pt>
                <c:pt idx="83">
                  <c:v>1.00502685692343</c:v>
                </c:pt>
                <c:pt idx="84">
                  <c:v>1.00365904646156</c:v>
                </c:pt>
                <c:pt idx="85">
                  <c:v>0.999196693683708</c:v>
                </c:pt>
                <c:pt idx="86">
                  <c:v>1.0038499808850001</c:v>
                </c:pt>
                <c:pt idx="87">
                  <c:v>0.99703557747478699</c:v>
                </c:pt>
                <c:pt idx="88">
                  <c:v>0.99971846510393803</c:v>
                </c:pt>
                <c:pt idx="89">
                  <c:v>0.98767625222679101</c:v>
                </c:pt>
                <c:pt idx="90">
                  <c:v>0.99280799871203995</c:v>
                </c:pt>
                <c:pt idx="91">
                  <c:v>0.99951464271963397</c:v>
                </c:pt>
                <c:pt idx="92">
                  <c:v>0.99928832728780004</c:v>
                </c:pt>
                <c:pt idx="93">
                  <c:v>1.0024415434673299</c:v>
                </c:pt>
                <c:pt idx="94">
                  <c:v>0.99961683951790103</c:v>
                </c:pt>
                <c:pt idx="95">
                  <c:v>1.0094700412217401</c:v>
                </c:pt>
                <c:pt idx="96">
                  <c:v>1.0171283744670301</c:v>
                </c:pt>
                <c:pt idx="97">
                  <c:v>1.01847256297</c:v>
                </c:pt>
                <c:pt idx="98">
                  <c:v>1.01420459338516</c:v>
                </c:pt>
                <c:pt idx="99">
                  <c:v>1.00953363305696</c:v>
                </c:pt>
                <c:pt idx="100">
                  <c:v>0.99894748976943004</c:v>
                </c:pt>
                <c:pt idx="101">
                  <c:v>0.99918470175415097</c:v>
                </c:pt>
                <c:pt idx="102">
                  <c:v>1.0199685786341499</c:v>
                </c:pt>
                <c:pt idx="103">
                  <c:v>0.99629826685177203</c:v>
                </c:pt>
                <c:pt idx="104">
                  <c:v>0.99411803525275799</c:v>
                </c:pt>
                <c:pt idx="105">
                  <c:v>0.98644283879411399</c:v>
                </c:pt>
                <c:pt idx="106">
                  <c:v>0.96150052528796803</c:v>
                </c:pt>
                <c:pt idx="107">
                  <c:v>0.99061268056655805</c:v>
                </c:pt>
                <c:pt idx="108">
                  <c:v>0.98909902795701399</c:v>
                </c:pt>
                <c:pt idx="109">
                  <c:v>0.98667976017065095</c:v>
                </c:pt>
                <c:pt idx="110">
                  <c:v>0.98969962480504703</c:v>
                </c:pt>
                <c:pt idx="111">
                  <c:v>0.97319979558834901</c:v>
                </c:pt>
                <c:pt idx="112">
                  <c:v>0.99872733741040598</c:v>
                </c:pt>
                <c:pt idx="113">
                  <c:v>0.97678964231835697</c:v>
                </c:pt>
                <c:pt idx="114">
                  <c:v>0.976373942209671</c:v>
                </c:pt>
                <c:pt idx="115">
                  <c:v>0.98590553756699195</c:v>
                </c:pt>
                <c:pt idx="116">
                  <c:v>0.98107528773374997</c:v>
                </c:pt>
                <c:pt idx="117">
                  <c:v>0.97328063600125803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OPAL after passing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val>
            <c:numRef>
              <c:f>Sheet1!$B$8:$DO$8</c:f>
              <c:numCache>
                <c:formatCode>General</c:formatCode>
                <c:ptCount val="118"/>
                <c:pt idx="0">
                  <c:v>0.98276593981629101</c:v>
                </c:pt>
                <c:pt idx="1">
                  <c:v>0.98696849216063398</c:v>
                </c:pt>
                <c:pt idx="2">
                  <c:v>0.99087644308719702</c:v>
                </c:pt>
                <c:pt idx="3">
                  <c:v>1.0120863861960001</c:v>
                </c:pt>
                <c:pt idx="4">
                  <c:v>1.0163036554539</c:v>
                </c:pt>
                <c:pt idx="5">
                  <c:v>1.0018341430219</c:v>
                </c:pt>
                <c:pt idx="6">
                  <c:v>0.99850037080727305</c:v>
                </c:pt>
                <c:pt idx="7">
                  <c:v>1.02398298914904</c:v>
                </c:pt>
                <c:pt idx="8">
                  <c:v>1.05435966352096</c:v>
                </c:pt>
                <c:pt idx="9">
                  <c:v>1.05415414849925</c:v>
                </c:pt>
                <c:pt idx="10">
                  <c:v>0.99662676015819796</c:v>
                </c:pt>
                <c:pt idx="11">
                  <c:v>0.99380682507934104</c:v>
                </c:pt>
                <c:pt idx="12">
                  <c:v>0.98779302642077305</c:v>
                </c:pt>
                <c:pt idx="13">
                  <c:v>0.99204365958999896</c:v>
                </c:pt>
                <c:pt idx="14">
                  <c:v>0.98669275992518701</c:v>
                </c:pt>
                <c:pt idx="15">
                  <c:v>0.99395332233220701</c:v>
                </c:pt>
                <c:pt idx="16">
                  <c:v>1.00557243114591</c:v>
                </c:pt>
                <c:pt idx="17">
                  <c:v>0.98416999048758502</c:v>
                </c:pt>
                <c:pt idx="18">
                  <c:v>0.976958438144098</c:v>
                </c:pt>
                <c:pt idx="19">
                  <c:v>0.97892880733060605</c:v>
                </c:pt>
                <c:pt idx="20">
                  <c:v>0.98167610939403405</c:v>
                </c:pt>
                <c:pt idx="21">
                  <c:v>0.98901402566152496</c:v>
                </c:pt>
                <c:pt idx="22">
                  <c:v>1.00331835567367</c:v>
                </c:pt>
                <c:pt idx="23">
                  <c:v>0.99030628663327203</c:v>
                </c:pt>
                <c:pt idx="24">
                  <c:v>1.0384825163492999</c:v>
                </c:pt>
                <c:pt idx="25">
                  <c:v>1.01678012979037</c:v>
                </c:pt>
                <c:pt idx="26">
                  <c:v>0.97426506601937102</c:v>
                </c:pt>
                <c:pt idx="27">
                  <c:v>0.96945317391749997</c:v>
                </c:pt>
                <c:pt idx="28">
                  <c:v>0.96805195515556197</c:v>
                </c:pt>
                <c:pt idx="29">
                  <c:v>0.99932527693998896</c:v>
                </c:pt>
                <c:pt idx="30">
                  <c:v>0.96935612127281701</c:v>
                </c:pt>
                <c:pt idx="31">
                  <c:v>0.97821357146702204</c:v>
                </c:pt>
                <c:pt idx="32">
                  <c:v>0.98991930722073995</c:v>
                </c:pt>
                <c:pt idx="33">
                  <c:v>0.99550922708029999</c:v>
                </c:pt>
                <c:pt idx="34">
                  <c:v>0.994026388715472</c:v>
                </c:pt>
                <c:pt idx="35">
                  <c:v>0.99327539619558802</c:v>
                </c:pt>
                <c:pt idx="36">
                  <c:v>1.00208448648416</c:v>
                </c:pt>
                <c:pt idx="37">
                  <c:v>0.97367602565724398</c:v>
                </c:pt>
                <c:pt idx="38">
                  <c:v>0.97732814945354196</c:v>
                </c:pt>
                <c:pt idx="39">
                  <c:v>0.96878649565905905</c:v>
                </c:pt>
                <c:pt idx="40">
                  <c:v>0.96806909630285798</c:v>
                </c:pt>
                <c:pt idx="41">
                  <c:v>0.97966143750296397</c:v>
                </c:pt>
                <c:pt idx="42">
                  <c:v>0.98629057444234303</c:v>
                </c:pt>
                <c:pt idx="43">
                  <c:v>0.97692705950514702</c:v>
                </c:pt>
                <c:pt idx="44">
                  <c:v>0.97619994917805197</c:v>
                </c:pt>
                <c:pt idx="45">
                  <c:v>0.98000160474839804</c:v>
                </c:pt>
                <c:pt idx="46">
                  <c:v>1.0004191838840699</c:v>
                </c:pt>
                <c:pt idx="47">
                  <c:v>0.99810029629082997</c:v>
                </c:pt>
                <c:pt idx="48">
                  <c:v>1.0065898328031699</c:v>
                </c:pt>
                <c:pt idx="49">
                  <c:v>0.99300940223627698</c:v>
                </c:pt>
                <c:pt idx="50">
                  <c:v>0.97401996087593601</c:v>
                </c:pt>
                <c:pt idx="51">
                  <c:v>0.96854585631935397</c:v>
                </c:pt>
                <c:pt idx="52">
                  <c:v>0.96127869659640497</c:v>
                </c:pt>
                <c:pt idx="53">
                  <c:v>0.963282417106192</c:v>
                </c:pt>
                <c:pt idx="54">
                  <c:v>0.96130809102564296</c:v>
                </c:pt>
                <c:pt idx="55">
                  <c:v>0.96288038343178795</c:v>
                </c:pt>
                <c:pt idx="56">
                  <c:v>0.97438604558900699</c:v>
                </c:pt>
                <c:pt idx="57">
                  <c:v>0.968332990026052</c:v>
                </c:pt>
                <c:pt idx="58">
                  <c:v>0.97304098436983499</c:v>
                </c:pt>
                <c:pt idx="59">
                  <c:v>0.98225712608019899</c:v>
                </c:pt>
                <c:pt idx="60">
                  <c:v>0.98279923323406604</c:v>
                </c:pt>
                <c:pt idx="61">
                  <c:v>0.98800145789384697</c:v>
                </c:pt>
                <c:pt idx="62">
                  <c:v>0.95671227311057805</c:v>
                </c:pt>
                <c:pt idx="63">
                  <c:v>0.96901488369108402</c:v>
                </c:pt>
                <c:pt idx="64">
                  <c:v>0.980096354058547</c:v>
                </c:pt>
                <c:pt idx="65">
                  <c:v>1.0331604010049</c:v>
                </c:pt>
                <c:pt idx="66">
                  <c:v>1.0088058785298499</c:v>
                </c:pt>
                <c:pt idx="67">
                  <c:v>0.97645281823379204</c:v>
                </c:pt>
                <c:pt idx="68">
                  <c:v>1.0180053472430599</c:v>
                </c:pt>
                <c:pt idx="69">
                  <c:v>0.98414057791995202</c:v>
                </c:pt>
                <c:pt idx="70">
                  <c:v>0.984708004922078</c:v>
                </c:pt>
                <c:pt idx="71">
                  <c:v>0.990053885649951</c:v>
                </c:pt>
                <c:pt idx="72">
                  <c:v>0.98226690115357496</c:v>
                </c:pt>
                <c:pt idx="73">
                  <c:v>0.96137144828308696</c:v>
                </c:pt>
                <c:pt idx="74">
                  <c:v>0.97340765639653204</c:v>
                </c:pt>
                <c:pt idx="75">
                  <c:v>0.96001487644620398</c:v>
                </c:pt>
                <c:pt idx="76">
                  <c:v>0.995790054694075</c:v>
                </c:pt>
                <c:pt idx="77">
                  <c:v>0.99366322682254105</c:v>
                </c:pt>
                <c:pt idx="78">
                  <c:v>0.99562124968799304</c:v>
                </c:pt>
                <c:pt idx="79">
                  <c:v>1.0169560609275601</c:v>
                </c:pt>
                <c:pt idx="80">
                  <c:v>0.97180888465036597</c:v>
                </c:pt>
                <c:pt idx="81">
                  <c:v>0.979444311359841</c:v>
                </c:pt>
                <c:pt idx="82">
                  <c:v>0.973601440518996</c:v>
                </c:pt>
                <c:pt idx="83">
                  <c:v>0.96751875683100796</c:v>
                </c:pt>
                <c:pt idx="84">
                  <c:v>0.96815400242512895</c:v>
                </c:pt>
                <c:pt idx="85">
                  <c:v>0.96377050829188804</c:v>
                </c:pt>
                <c:pt idx="86">
                  <c:v>0.96823839704470005</c:v>
                </c:pt>
                <c:pt idx="87">
                  <c:v>0.97667437914476396</c:v>
                </c:pt>
                <c:pt idx="88">
                  <c:v>0.98965233637559102</c:v>
                </c:pt>
                <c:pt idx="89">
                  <c:v>0.97242522458442204</c:v>
                </c:pt>
                <c:pt idx="90">
                  <c:v>0.97861279927544897</c:v>
                </c:pt>
                <c:pt idx="91">
                  <c:v>0.98689837209975695</c:v>
                </c:pt>
                <c:pt idx="92">
                  <c:v>0.98428198550644397</c:v>
                </c:pt>
                <c:pt idx="93">
                  <c:v>0.98552117120509097</c:v>
                </c:pt>
                <c:pt idx="94">
                  <c:v>0.98002541648186603</c:v>
                </c:pt>
                <c:pt idx="95">
                  <c:v>0.98624707895518204</c:v>
                </c:pt>
                <c:pt idx="96">
                  <c:v>0.999170138089433</c:v>
                </c:pt>
                <c:pt idx="97">
                  <c:v>1.0060844765008501</c:v>
                </c:pt>
                <c:pt idx="98">
                  <c:v>1.00201024721228</c:v>
                </c:pt>
                <c:pt idx="99">
                  <c:v>0.997548779289537</c:v>
                </c:pt>
                <c:pt idx="100">
                  <c:v>0.98671050252000803</c:v>
                </c:pt>
                <c:pt idx="101">
                  <c:v>0.98665312533425198</c:v>
                </c:pt>
                <c:pt idx="102">
                  <c:v>0.99093511552666802</c:v>
                </c:pt>
                <c:pt idx="103">
                  <c:v>0.96526788396693297</c:v>
                </c:pt>
                <c:pt idx="104">
                  <c:v>0.95882069718767104</c:v>
                </c:pt>
                <c:pt idx="105">
                  <c:v>0.95594345139799097</c:v>
                </c:pt>
                <c:pt idx="106">
                  <c:v>0.931030631060911</c:v>
                </c:pt>
                <c:pt idx="107">
                  <c:v>0.95703649201873897</c:v>
                </c:pt>
                <c:pt idx="108">
                  <c:v>0.95623615671198903</c:v>
                </c:pt>
                <c:pt idx="109">
                  <c:v>0.95566249446720197</c:v>
                </c:pt>
                <c:pt idx="110">
                  <c:v>0.96489898045481204</c:v>
                </c:pt>
                <c:pt idx="111">
                  <c:v>0.94296949025418897</c:v>
                </c:pt>
                <c:pt idx="112">
                  <c:v>1.00253976832375</c:v>
                </c:pt>
                <c:pt idx="113">
                  <c:v>0.97406326884220096</c:v>
                </c:pt>
                <c:pt idx="114">
                  <c:v>0.97355165454693404</c:v>
                </c:pt>
                <c:pt idx="115">
                  <c:v>0.97640442234785796</c:v>
                </c:pt>
                <c:pt idx="116">
                  <c:v>0.98569634770919301</c:v>
                </c:pt>
                <c:pt idx="117">
                  <c:v>0.96371394285797096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OPAL before passing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Sheet1!$B$9:$DO$9</c:f>
              <c:numCache>
                <c:formatCode>General</c:formatCode>
                <c:ptCount val="118"/>
                <c:pt idx="0">
                  <c:v>0.96784703652975501</c:v>
                </c:pt>
                <c:pt idx="1">
                  <c:v>0.97252125502942999</c:v>
                </c:pt>
                <c:pt idx="2">
                  <c:v>0.97560774943866402</c:v>
                </c:pt>
                <c:pt idx="3">
                  <c:v>0.995818052877118</c:v>
                </c:pt>
                <c:pt idx="4">
                  <c:v>0.99934585566940903</c:v>
                </c:pt>
                <c:pt idx="5">
                  <c:v>0.98779888799311699</c:v>
                </c:pt>
                <c:pt idx="6">
                  <c:v>0.98439857791326701</c:v>
                </c:pt>
                <c:pt idx="7">
                  <c:v>1.01018066804514</c:v>
                </c:pt>
                <c:pt idx="8">
                  <c:v>1.0402763969733799</c:v>
                </c:pt>
                <c:pt idx="9">
                  <c:v>1.04054620649278</c:v>
                </c:pt>
                <c:pt idx="10">
                  <c:v>0.98178945450793598</c:v>
                </c:pt>
                <c:pt idx="11">
                  <c:v>0.97958674894837094</c:v>
                </c:pt>
                <c:pt idx="12">
                  <c:v>0.97422789963396095</c:v>
                </c:pt>
                <c:pt idx="13">
                  <c:v>0.97902695923306904</c:v>
                </c:pt>
                <c:pt idx="14">
                  <c:v>0.97701232154150597</c:v>
                </c:pt>
                <c:pt idx="15">
                  <c:v>0.98136800974744998</c:v>
                </c:pt>
                <c:pt idx="16">
                  <c:v>0.99636948858431196</c:v>
                </c:pt>
                <c:pt idx="17">
                  <c:v>0.97533635619936998</c:v>
                </c:pt>
                <c:pt idx="18">
                  <c:v>0.9683721056554</c:v>
                </c:pt>
                <c:pt idx="19">
                  <c:v>0.97156499136337604</c:v>
                </c:pt>
                <c:pt idx="20">
                  <c:v>0.97518889613678905</c:v>
                </c:pt>
                <c:pt idx="21">
                  <c:v>0.98349488251073103</c:v>
                </c:pt>
                <c:pt idx="22">
                  <c:v>0.99934971633716796</c:v>
                </c:pt>
                <c:pt idx="23">
                  <c:v>0.98815158097271705</c:v>
                </c:pt>
                <c:pt idx="24">
                  <c:v>1.0332028788279899</c:v>
                </c:pt>
                <c:pt idx="25">
                  <c:v>1.01100522646831</c:v>
                </c:pt>
                <c:pt idx="26">
                  <c:v>0.96953663237769405</c:v>
                </c:pt>
                <c:pt idx="27">
                  <c:v>0.96447331815464199</c:v>
                </c:pt>
                <c:pt idx="28">
                  <c:v>0.96277374884499201</c:v>
                </c:pt>
                <c:pt idx="29">
                  <c:v>0.98967967588587502</c:v>
                </c:pt>
                <c:pt idx="30">
                  <c:v>0.96396286523264696</c:v>
                </c:pt>
                <c:pt idx="31">
                  <c:v>0.97305469376429699</c:v>
                </c:pt>
                <c:pt idx="32">
                  <c:v>0.97923260170363602</c:v>
                </c:pt>
                <c:pt idx="33">
                  <c:v>0.98470433942612101</c:v>
                </c:pt>
                <c:pt idx="34">
                  <c:v>0.98279056495714501</c:v>
                </c:pt>
                <c:pt idx="35">
                  <c:v>0.98217234759709604</c:v>
                </c:pt>
                <c:pt idx="36">
                  <c:v>0.990153481092796</c:v>
                </c:pt>
                <c:pt idx="37">
                  <c:v>0.96536987390455498</c:v>
                </c:pt>
                <c:pt idx="38">
                  <c:v>0.96925966037940203</c:v>
                </c:pt>
                <c:pt idx="39">
                  <c:v>0.96288769580015998</c:v>
                </c:pt>
                <c:pt idx="40">
                  <c:v>0.96347780044321896</c:v>
                </c:pt>
                <c:pt idx="41">
                  <c:v>0.97864164885837601</c:v>
                </c:pt>
                <c:pt idx="42">
                  <c:v>0.98920161193144496</c:v>
                </c:pt>
                <c:pt idx="43">
                  <c:v>0.99982405956675902</c:v>
                </c:pt>
                <c:pt idx="44">
                  <c:v>0.99747844530173602</c:v>
                </c:pt>
                <c:pt idx="45">
                  <c:v>0.99613328238938403</c:v>
                </c:pt>
                <c:pt idx="46">
                  <c:v>1.01033508861501</c:v>
                </c:pt>
                <c:pt idx="47">
                  <c:v>1.01144497168359</c:v>
                </c:pt>
                <c:pt idx="48">
                  <c:v>1.0142381404069101</c:v>
                </c:pt>
                <c:pt idx="49">
                  <c:v>1.00003441534869</c:v>
                </c:pt>
                <c:pt idx="50">
                  <c:v>0.98027024609528701</c:v>
                </c:pt>
                <c:pt idx="51">
                  <c:v>0.97459844815498298</c:v>
                </c:pt>
                <c:pt idx="52">
                  <c:v>0.96681701301569001</c:v>
                </c:pt>
                <c:pt idx="53">
                  <c:v>0.96847652832120401</c:v>
                </c:pt>
                <c:pt idx="54">
                  <c:v>0.96632598688252302</c:v>
                </c:pt>
                <c:pt idx="55">
                  <c:v>0.96799844884059605</c:v>
                </c:pt>
                <c:pt idx="56">
                  <c:v>0.98030701888452298</c:v>
                </c:pt>
                <c:pt idx="57">
                  <c:v>0.97409697755761704</c:v>
                </c:pt>
                <c:pt idx="58">
                  <c:v>0.97630619749363401</c:v>
                </c:pt>
                <c:pt idx="59">
                  <c:v>0.985121510830682</c:v>
                </c:pt>
                <c:pt idx="60">
                  <c:v>0.98560296202103703</c:v>
                </c:pt>
                <c:pt idx="61">
                  <c:v>0.99097152414415501</c:v>
                </c:pt>
                <c:pt idx="62">
                  <c:v>0.95982790419488695</c:v>
                </c:pt>
                <c:pt idx="63">
                  <c:v>0.97208756932248197</c:v>
                </c:pt>
                <c:pt idx="64">
                  <c:v>0.98336089902558299</c:v>
                </c:pt>
                <c:pt idx="65">
                  <c:v>1.0368096696510101</c:v>
                </c:pt>
                <c:pt idx="66">
                  <c:v>1.0121447706626301</c:v>
                </c:pt>
                <c:pt idx="67">
                  <c:v>0.98156171272681403</c:v>
                </c:pt>
                <c:pt idx="68">
                  <c:v>1.0244139969209001</c:v>
                </c:pt>
                <c:pt idx="69">
                  <c:v>0.98886465085435005</c:v>
                </c:pt>
                <c:pt idx="70">
                  <c:v>0.98825175390895603</c:v>
                </c:pt>
                <c:pt idx="71">
                  <c:v>0.99087597933931704</c:v>
                </c:pt>
                <c:pt idx="72">
                  <c:v>0.98500639124209</c:v>
                </c:pt>
                <c:pt idx="73">
                  <c:v>0.96872324899661499</c:v>
                </c:pt>
                <c:pt idx="74">
                  <c:v>0.980838904529167</c:v>
                </c:pt>
                <c:pt idx="75">
                  <c:v>0.96875727056222405</c:v>
                </c:pt>
                <c:pt idx="76">
                  <c:v>1.00690741268353</c:v>
                </c:pt>
                <c:pt idx="77">
                  <c:v>1.0054127802697299</c:v>
                </c:pt>
                <c:pt idx="78">
                  <c:v>1.0086870031555599</c:v>
                </c:pt>
                <c:pt idx="79">
                  <c:v>1.02715169749121</c:v>
                </c:pt>
                <c:pt idx="80">
                  <c:v>0.97862697896125705</c:v>
                </c:pt>
                <c:pt idx="81">
                  <c:v>0.99562070087131904</c:v>
                </c:pt>
                <c:pt idx="82">
                  <c:v>0.99044287268353803</c:v>
                </c:pt>
                <c:pt idx="83">
                  <c:v>0.97995424144464605</c:v>
                </c:pt>
                <c:pt idx="84">
                  <c:v>0.97853903365067296</c:v>
                </c:pt>
                <c:pt idx="85">
                  <c:v>0.97410851939115495</c:v>
                </c:pt>
                <c:pt idx="86">
                  <c:v>0.97862433354023004</c:v>
                </c:pt>
                <c:pt idx="87">
                  <c:v>0.98565946998545795</c:v>
                </c:pt>
                <c:pt idx="88">
                  <c:v>0.997725465182838</c:v>
                </c:pt>
                <c:pt idx="89">
                  <c:v>0.97930758921550498</c:v>
                </c:pt>
                <c:pt idx="90">
                  <c:v>0.98666792025351002</c:v>
                </c:pt>
                <c:pt idx="91">
                  <c:v>0.99673138076277801</c:v>
                </c:pt>
                <c:pt idx="92">
                  <c:v>0.99557354466710801</c:v>
                </c:pt>
                <c:pt idx="93">
                  <c:v>0.99813463377990796</c:v>
                </c:pt>
                <c:pt idx="94">
                  <c:v>0.99289466363566603</c:v>
                </c:pt>
                <c:pt idx="95">
                  <c:v>0.99961164307092598</c:v>
                </c:pt>
                <c:pt idx="96">
                  <c:v>1.0109666315472901</c:v>
                </c:pt>
                <c:pt idx="97">
                  <c:v>1.0176474465321299</c:v>
                </c:pt>
                <c:pt idx="98">
                  <c:v>1.0148671075478399</c:v>
                </c:pt>
                <c:pt idx="99">
                  <c:v>1.0114638485096299</c:v>
                </c:pt>
                <c:pt idx="100">
                  <c:v>0.998778743541331</c:v>
                </c:pt>
                <c:pt idx="101">
                  <c:v>0.99722006474605296</c:v>
                </c:pt>
                <c:pt idx="102">
                  <c:v>1.00759337455229</c:v>
                </c:pt>
                <c:pt idx="103">
                  <c:v>0.98880653241180505</c:v>
                </c:pt>
                <c:pt idx="104">
                  <c:v>0.98596155898118498</c:v>
                </c:pt>
                <c:pt idx="105">
                  <c:v>0.97983182809759395</c:v>
                </c:pt>
                <c:pt idx="106">
                  <c:v>0.95258417626039404</c:v>
                </c:pt>
                <c:pt idx="107">
                  <c:v>0.98142407007693599</c:v>
                </c:pt>
                <c:pt idx="108">
                  <c:v>0.97949491952623402</c:v>
                </c:pt>
                <c:pt idx="109">
                  <c:v>0.97597300244673002</c:v>
                </c:pt>
                <c:pt idx="110">
                  <c:v>0.98000286000707504</c:v>
                </c:pt>
                <c:pt idx="111">
                  <c:v>0.96301023629909599</c:v>
                </c:pt>
                <c:pt idx="112">
                  <c:v>0.99385424089824803</c:v>
                </c:pt>
                <c:pt idx="113">
                  <c:v>0.96909833466997297</c:v>
                </c:pt>
                <c:pt idx="114">
                  <c:v>0.96861879628431502</c:v>
                </c:pt>
                <c:pt idx="115">
                  <c:v>0.98151306362897695</c:v>
                </c:pt>
                <c:pt idx="116">
                  <c:v>0.97159232190385003</c:v>
                </c:pt>
                <c:pt idx="117">
                  <c:v>0.97173147712928298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581984"/>
        <c:axId val="141582544"/>
      </c:lineChart>
      <c:catAx>
        <c:axId val="14158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82544"/>
        <c:crosses val="autoZero"/>
        <c:auto val="1"/>
        <c:lblAlgn val="ctr"/>
        <c:lblOffset val="100"/>
        <c:noMultiLvlLbl val="0"/>
      </c:catAx>
      <c:valAx>
        <c:axId val="141582544"/>
        <c:scaling>
          <c:orientation val="minMax"/>
          <c:max val="1.06"/>
          <c:min val="0.9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8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GAMS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Sheet1!$B$2:$DO$2</c:f>
              <c:numCache>
                <c:formatCode>General</c:formatCode>
                <c:ptCount val="118"/>
                <c:pt idx="0">
                  <c:v>0.976630706639247</c:v>
                </c:pt>
                <c:pt idx="1">
                  <c:v>0.98176255898058395</c:v>
                </c:pt>
                <c:pt idx="2">
                  <c:v>0.98453688474568002</c:v>
                </c:pt>
                <c:pt idx="3">
                  <c:v>1.00813250344387</c:v>
                </c:pt>
                <c:pt idx="4">
                  <c:v>1.0083885591867801</c:v>
                </c:pt>
                <c:pt idx="5">
                  <c:v>1.0001411146292201</c:v>
                </c:pt>
                <c:pt idx="6">
                  <c:v>0.99571398712897097</c:v>
                </c:pt>
                <c:pt idx="7">
                  <c:v>1.01182408903097</c:v>
                </c:pt>
                <c:pt idx="8">
                  <c:v>1.04128663229235</c:v>
                </c:pt>
                <c:pt idx="9">
                  <c:v>1.04020413914598</c:v>
                </c:pt>
                <c:pt idx="10">
                  <c:v>0.99153326541670495</c:v>
                </c:pt>
                <c:pt idx="11">
                  <c:v>0.98923660228069399</c:v>
                </c:pt>
                <c:pt idx="12">
                  <c:v>0.98259142519109599</c:v>
                </c:pt>
                <c:pt idx="13">
                  <c:v>0.98731754479051803</c:v>
                </c:pt>
                <c:pt idx="14">
                  <c:v>0.98162298449892604</c:v>
                </c:pt>
                <c:pt idx="15">
                  <c:v>0.98929637006242799</c:v>
                </c:pt>
                <c:pt idx="16">
                  <c:v>1.00089805282689</c:v>
                </c:pt>
                <c:pt idx="17">
                  <c:v>0.97915021973446603</c:v>
                </c:pt>
                <c:pt idx="18">
                  <c:v>0.97190401738856202</c:v>
                </c:pt>
                <c:pt idx="19">
                  <c:v>0.97450755289375401</c:v>
                </c:pt>
                <c:pt idx="20">
                  <c:v>0.977924588845136</c:v>
                </c:pt>
                <c:pt idx="21">
                  <c:v>0.986252680847854</c:v>
                </c:pt>
                <c:pt idx="22">
                  <c:v>1.00244876420884</c:v>
                </c:pt>
                <c:pt idx="23">
                  <c:v>0.99298642908739698</c:v>
                </c:pt>
                <c:pt idx="24">
                  <c:v>1.03140899719921</c:v>
                </c:pt>
                <c:pt idx="25">
                  <c:v>1.00510044073992</c:v>
                </c:pt>
                <c:pt idx="26">
                  <c:v>0.97787364185126902</c:v>
                </c:pt>
                <c:pt idx="27">
                  <c:v>0.973792558627677</c:v>
                </c:pt>
                <c:pt idx="28">
                  <c:v>0.97332445454644501</c:v>
                </c:pt>
                <c:pt idx="29">
                  <c:v>0.99192355691320699</c:v>
                </c:pt>
                <c:pt idx="30">
                  <c:v>0.97500063859149</c:v>
                </c:pt>
                <c:pt idx="31">
                  <c:v>0.98040145533154699</c:v>
                </c:pt>
                <c:pt idx="32">
                  <c:v>0.98431917048097195</c:v>
                </c:pt>
                <c:pt idx="33">
                  <c:v>0.98992416835003705</c:v>
                </c:pt>
                <c:pt idx="34">
                  <c:v>0.98825143270605198</c:v>
                </c:pt>
                <c:pt idx="35">
                  <c:v>0.987542685007197</c:v>
                </c:pt>
                <c:pt idx="36">
                  <c:v>0.99614628435212105</c:v>
                </c:pt>
                <c:pt idx="37">
                  <c:v>0.9697822511552</c:v>
                </c:pt>
                <c:pt idx="38">
                  <c:v>0.98200973515012902</c:v>
                </c:pt>
                <c:pt idx="39">
                  <c:v>0.97971264181048801</c:v>
                </c:pt>
                <c:pt idx="40">
                  <c:v>0.97975259012040505</c:v>
                </c:pt>
                <c:pt idx="41">
                  <c:v>0.99394379085400897</c:v>
                </c:pt>
                <c:pt idx="42">
                  <c:v>0.99073375564826904</c:v>
                </c:pt>
                <c:pt idx="43">
                  <c:v>0.99614699840401</c:v>
                </c:pt>
                <c:pt idx="44">
                  <c:v>1.00094123695019</c:v>
                </c:pt>
                <c:pt idx="45">
                  <c:v>1.0125207573646799</c:v>
                </c:pt>
                <c:pt idx="46">
                  <c:v>1.0260303144145499</c:v>
                </c:pt>
                <c:pt idx="47">
                  <c:v>1.0341736235510399</c:v>
                </c:pt>
                <c:pt idx="48">
                  <c:v>1.0331729492232</c:v>
                </c:pt>
                <c:pt idx="49">
                  <c:v>1.01877148516474</c:v>
                </c:pt>
                <c:pt idx="50">
                  <c:v>0.99870253617444105</c:v>
                </c:pt>
                <c:pt idx="51">
                  <c:v>0.99294917966560403</c:v>
                </c:pt>
                <c:pt idx="52">
                  <c:v>0.98493773643059801</c:v>
                </c:pt>
                <c:pt idx="53">
                  <c:v>0.98653696588030904</c:v>
                </c:pt>
                <c:pt idx="54">
                  <c:v>0.984346281139719</c:v>
                </c:pt>
                <c:pt idx="55">
                  <c:v>0.98606171865671599</c:v>
                </c:pt>
                <c:pt idx="56">
                  <c:v>0.99864659963197999</c:v>
                </c:pt>
                <c:pt idx="57">
                  <c:v>0.99238425090832705</c:v>
                </c:pt>
                <c:pt idx="58">
                  <c:v>0.99488345461571603</c:v>
                </c:pt>
                <c:pt idx="59">
                  <c:v>0.99906676912415804</c:v>
                </c:pt>
                <c:pt idx="60">
                  <c:v>0.999564337274085</c:v>
                </c:pt>
                <c:pt idx="61">
                  <c:v>1.00309225081558</c:v>
                </c:pt>
                <c:pt idx="62">
                  <c:v>0.97334373974111099</c:v>
                </c:pt>
                <c:pt idx="63">
                  <c:v>0.98339998399825801</c:v>
                </c:pt>
                <c:pt idx="64">
                  <c:v>0.98895740623011097</c:v>
                </c:pt>
                <c:pt idx="65">
                  <c:v>1.0397576074685899</c:v>
                </c:pt>
                <c:pt idx="66">
                  <c:v>1.019464031994</c:v>
                </c:pt>
                <c:pt idx="67">
                  <c:v>0.98595992703716995</c:v>
                </c:pt>
                <c:pt idx="68">
                  <c:v>1.02553764953628</c:v>
                </c:pt>
                <c:pt idx="69">
                  <c:v>0.99115591806298697</c:v>
                </c:pt>
                <c:pt idx="70">
                  <c:v>0.99280235364084701</c:v>
                </c:pt>
                <c:pt idx="71">
                  <c:v>0.99553829181041598</c:v>
                </c:pt>
                <c:pt idx="72">
                  <c:v>0.99242458008406198</c:v>
                </c:pt>
                <c:pt idx="73">
                  <c:v>0.96763652355345098</c:v>
                </c:pt>
                <c:pt idx="74">
                  <c:v>0.98161750395038305</c:v>
                </c:pt>
                <c:pt idx="75">
                  <c:v>0.97145562812992903</c:v>
                </c:pt>
                <c:pt idx="76">
                  <c:v>1.01387696965176</c:v>
                </c:pt>
                <c:pt idx="77">
                  <c:v>1.01352782884082</c:v>
                </c:pt>
                <c:pt idx="78">
                  <c:v>1.01910692570951</c:v>
                </c:pt>
                <c:pt idx="79">
                  <c:v>1.0294989836863599</c:v>
                </c:pt>
                <c:pt idx="80">
                  <c:v>0.98205322978327703</c:v>
                </c:pt>
                <c:pt idx="81">
                  <c:v>1.0153112597729499</c:v>
                </c:pt>
                <c:pt idx="82">
                  <c:v>1.0150361726022501</c:v>
                </c:pt>
                <c:pt idx="83">
                  <c:v>1.00502685692343</c:v>
                </c:pt>
                <c:pt idx="84">
                  <c:v>1.00365904646156</c:v>
                </c:pt>
                <c:pt idx="85">
                  <c:v>0.999196693683708</c:v>
                </c:pt>
                <c:pt idx="86">
                  <c:v>1.0038499808850001</c:v>
                </c:pt>
                <c:pt idx="87">
                  <c:v>0.99703557747478699</c:v>
                </c:pt>
                <c:pt idx="88">
                  <c:v>0.99971846510393803</c:v>
                </c:pt>
                <c:pt idx="89">
                  <c:v>0.98767625222679101</c:v>
                </c:pt>
                <c:pt idx="90">
                  <c:v>0.99280799871203995</c:v>
                </c:pt>
                <c:pt idx="91">
                  <c:v>0.99951464271963397</c:v>
                </c:pt>
                <c:pt idx="92">
                  <c:v>0.99928832728780004</c:v>
                </c:pt>
                <c:pt idx="93">
                  <c:v>1.0024415434673299</c:v>
                </c:pt>
                <c:pt idx="94">
                  <c:v>0.99961683951790103</c:v>
                </c:pt>
                <c:pt idx="95">
                  <c:v>1.0094700412217401</c:v>
                </c:pt>
                <c:pt idx="96">
                  <c:v>1.0171283744670301</c:v>
                </c:pt>
                <c:pt idx="97">
                  <c:v>1.01847256297</c:v>
                </c:pt>
                <c:pt idx="98">
                  <c:v>1.01420459338516</c:v>
                </c:pt>
                <c:pt idx="99">
                  <c:v>1.00953363305696</c:v>
                </c:pt>
                <c:pt idx="100">
                  <c:v>0.99894748976943004</c:v>
                </c:pt>
                <c:pt idx="101">
                  <c:v>0.99918470175415097</c:v>
                </c:pt>
                <c:pt idx="102">
                  <c:v>1.0199685786341499</c:v>
                </c:pt>
                <c:pt idx="103">
                  <c:v>0.99629826685177203</c:v>
                </c:pt>
                <c:pt idx="104">
                  <c:v>0.99411803525275799</c:v>
                </c:pt>
                <c:pt idx="105">
                  <c:v>0.98644283879411399</c:v>
                </c:pt>
                <c:pt idx="106">
                  <c:v>0.96150052528796803</c:v>
                </c:pt>
                <c:pt idx="107">
                  <c:v>0.99061268056655805</c:v>
                </c:pt>
                <c:pt idx="108">
                  <c:v>0.98909902795701399</c:v>
                </c:pt>
                <c:pt idx="109">
                  <c:v>0.98667976017065095</c:v>
                </c:pt>
                <c:pt idx="110">
                  <c:v>0.98969962480504703</c:v>
                </c:pt>
                <c:pt idx="111">
                  <c:v>0.97319979558834901</c:v>
                </c:pt>
                <c:pt idx="112">
                  <c:v>0.99872733741040598</c:v>
                </c:pt>
                <c:pt idx="113">
                  <c:v>0.97678964231835697</c:v>
                </c:pt>
                <c:pt idx="114">
                  <c:v>0.976373942209671</c:v>
                </c:pt>
                <c:pt idx="115">
                  <c:v>0.98590553756699195</c:v>
                </c:pt>
                <c:pt idx="116">
                  <c:v>0.98107528773374997</c:v>
                </c:pt>
                <c:pt idx="117">
                  <c:v>0.97328063600125803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Opal After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Sheet1!$B$3:$DO$3</c:f>
              <c:numCache>
                <c:formatCode>General</c:formatCode>
                <c:ptCount val="118"/>
                <c:pt idx="0">
                  <c:v>0.96797282378022298</c:v>
                </c:pt>
                <c:pt idx="1">
                  <c:v>0.97272097860699402</c:v>
                </c:pt>
                <c:pt idx="2">
                  <c:v>0.97595529233484901</c:v>
                </c:pt>
                <c:pt idx="3">
                  <c:v>0.99683749064333205</c:v>
                </c:pt>
                <c:pt idx="4">
                  <c:v>1.0004507586459801</c:v>
                </c:pt>
                <c:pt idx="5">
                  <c:v>0.988448996678713</c:v>
                </c:pt>
                <c:pt idx="6">
                  <c:v>0.98493473667837805</c:v>
                </c:pt>
                <c:pt idx="7">
                  <c:v>1.01227487417309</c:v>
                </c:pt>
                <c:pt idx="8">
                  <c:v>1.0447350360166701</c:v>
                </c:pt>
                <c:pt idx="9">
                  <c:v>1.04690349273561</c:v>
                </c:pt>
                <c:pt idx="10">
                  <c:v>0.98229515045466198</c:v>
                </c:pt>
                <c:pt idx="11">
                  <c:v>0.979937121064969</c:v>
                </c:pt>
                <c:pt idx="12">
                  <c:v>0.97430186846032696</c:v>
                </c:pt>
                <c:pt idx="13">
                  <c:v>0.97907919894248197</c:v>
                </c:pt>
                <c:pt idx="14">
                  <c:v>0.97631641568710104</c:v>
                </c:pt>
                <c:pt idx="15">
                  <c:v>0.98139087990348095</c:v>
                </c:pt>
                <c:pt idx="16">
                  <c:v>0.99588114620770196</c:v>
                </c:pt>
                <c:pt idx="17">
                  <c:v>0.97451348834410101</c:v>
                </c:pt>
                <c:pt idx="18">
                  <c:v>0.96750741154527697</c:v>
                </c:pt>
                <c:pt idx="19">
                  <c:v>0.97043438212828503</c:v>
                </c:pt>
                <c:pt idx="20">
                  <c:v>0.97395280385503002</c:v>
                </c:pt>
                <c:pt idx="21">
                  <c:v>0.98227857103063299</c:v>
                </c:pt>
                <c:pt idx="22">
                  <c:v>0.99829326311976396</c:v>
                </c:pt>
                <c:pt idx="23">
                  <c:v>0.98709575607869504</c:v>
                </c:pt>
                <c:pt idx="24">
                  <c:v>1.03232156552193</c:v>
                </c:pt>
                <c:pt idx="25">
                  <c:v>1.01033168923063</c:v>
                </c:pt>
                <c:pt idx="26">
                  <c:v>0.96850598649847897</c:v>
                </c:pt>
                <c:pt idx="27">
                  <c:v>0.96333261299613704</c:v>
                </c:pt>
                <c:pt idx="28">
                  <c:v>0.96167354806748495</c:v>
                </c:pt>
                <c:pt idx="29">
                  <c:v>0.98993487827211302</c:v>
                </c:pt>
                <c:pt idx="30">
                  <c:v>0.96294196092180495</c:v>
                </c:pt>
                <c:pt idx="31">
                  <c:v>0.97194407419817996</c:v>
                </c:pt>
                <c:pt idx="32">
                  <c:v>0.97839524790903398</c:v>
                </c:pt>
                <c:pt idx="33">
                  <c:v>0.98384463244290798</c:v>
                </c:pt>
                <c:pt idx="34">
                  <c:v>0.98190943914523099</c:v>
                </c:pt>
                <c:pt idx="35">
                  <c:v>0.98128200758635797</c:v>
                </c:pt>
                <c:pt idx="36">
                  <c:v>0.98936854312026601</c:v>
                </c:pt>
                <c:pt idx="37">
                  <c:v>0.96528147613718895</c:v>
                </c:pt>
                <c:pt idx="38">
                  <c:v>0.96813980916034903</c:v>
                </c:pt>
                <c:pt idx="39">
                  <c:v>0.96169878059978398</c:v>
                </c:pt>
                <c:pt idx="40">
                  <c:v>0.96228518846532496</c:v>
                </c:pt>
                <c:pt idx="41">
                  <c:v>0.97776802039036703</c:v>
                </c:pt>
                <c:pt idx="42">
                  <c:v>0.98867260937268997</c:v>
                </c:pt>
                <c:pt idx="43">
                  <c:v>0.99983263611888196</c:v>
                </c:pt>
                <c:pt idx="44">
                  <c:v>0.99762093004263497</c:v>
                </c:pt>
                <c:pt idx="45">
                  <c:v>0.99584048753423504</c:v>
                </c:pt>
                <c:pt idx="46">
                  <c:v>1.01059707915404</c:v>
                </c:pt>
                <c:pt idx="47">
                  <c:v>1.0119779812771399</c:v>
                </c:pt>
                <c:pt idx="48">
                  <c:v>1.01488318714517</c:v>
                </c:pt>
                <c:pt idx="49">
                  <c:v>1.0004137591929001</c:v>
                </c:pt>
                <c:pt idx="50">
                  <c:v>0.98011758591176301</c:v>
                </c:pt>
                <c:pt idx="51">
                  <c:v>0.97429809697260195</c:v>
                </c:pt>
                <c:pt idx="52">
                  <c:v>0.96629981330004799</c:v>
                </c:pt>
                <c:pt idx="53">
                  <c:v>0.96803975617322402</c:v>
                </c:pt>
                <c:pt idx="54">
                  <c:v>0.96585153250130995</c:v>
                </c:pt>
                <c:pt idx="55">
                  <c:v>0.96755965337830396</c:v>
                </c:pt>
                <c:pt idx="56">
                  <c:v>0.98017605797663498</c:v>
                </c:pt>
                <c:pt idx="57">
                  <c:v>0.97379621191314103</c:v>
                </c:pt>
                <c:pt idx="58">
                  <c:v>0.97619951516223802</c:v>
                </c:pt>
                <c:pt idx="59">
                  <c:v>0.98565460192907095</c:v>
                </c:pt>
                <c:pt idx="60">
                  <c:v>0.98611208597797295</c:v>
                </c:pt>
                <c:pt idx="61">
                  <c:v>0.99189126704119801</c:v>
                </c:pt>
                <c:pt idx="62">
                  <c:v>0.96006976300315805</c:v>
                </c:pt>
                <c:pt idx="63">
                  <c:v>0.97256767709090197</c:v>
                </c:pt>
                <c:pt idx="64">
                  <c:v>0.98425618739149401</c:v>
                </c:pt>
                <c:pt idx="65">
                  <c:v>1.03962494273523</c:v>
                </c:pt>
                <c:pt idx="66">
                  <c:v>1.01415312532137</c:v>
                </c:pt>
                <c:pt idx="67">
                  <c:v>0.98194587366854003</c:v>
                </c:pt>
                <c:pt idx="68">
                  <c:v>1.02390814970582</c:v>
                </c:pt>
                <c:pt idx="69">
                  <c:v>0.98772846462495201</c:v>
                </c:pt>
                <c:pt idx="70">
                  <c:v>0.98708479496914603</c:v>
                </c:pt>
                <c:pt idx="71">
                  <c:v>0.98974472529609303</c:v>
                </c:pt>
                <c:pt idx="72">
                  <c:v>0.98375538017972497</c:v>
                </c:pt>
                <c:pt idx="73">
                  <c:v>0.96699408914573204</c:v>
                </c:pt>
                <c:pt idx="74">
                  <c:v>0.97941715220992498</c:v>
                </c:pt>
                <c:pt idx="75">
                  <c:v>0.96704756374464595</c:v>
                </c:pt>
                <c:pt idx="76">
                  <c:v>1.0065578413742899</c:v>
                </c:pt>
                <c:pt idx="77">
                  <c:v>1.00514005646191</c:v>
                </c:pt>
                <c:pt idx="78">
                  <c:v>1.0085072895746301</c:v>
                </c:pt>
                <c:pt idx="79">
                  <c:v>1.0270478942243499</c:v>
                </c:pt>
                <c:pt idx="80">
                  <c:v>0.97885506027624503</c:v>
                </c:pt>
                <c:pt idx="81">
                  <c:v>0.99527407482218699</c:v>
                </c:pt>
                <c:pt idx="82">
                  <c:v>0.99000757260204797</c:v>
                </c:pt>
                <c:pt idx="83">
                  <c:v>0.97934894860122002</c:v>
                </c:pt>
                <c:pt idx="84">
                  <c:v>0.97787248988267605</c:v>
                </c:pt>
                <c:pt idx="85">
                  <c:v>0.97333129395170603</c:v>
                </c:pt>
                <c:pt idx="86">
                  <c:v>0.97784350500567796</c:v>
                </c:pt>
                <c:pt idx="87">
                  <c:v>0.98540102241514405</c:v>
                </c:pt>
                <c:pt idx="88">
                  <c:v>0.99774163238007196</c:v>
                </c:pt>
                <c:pt idx="89">
                  <c:v>0.97870692294010997</c:v>
                </c:pt>
                <c:pt idx="90">
                  <c:v>0.98626272966971995</c:v>
                </c:pt>
                <c:pt idx="91">
                  <c:v>0.99662922075349802</c:v>
                </c:pt>
                <c:pt idx="92">
                  <c:v>0.99540629774807898</c:v>
                </c:pt>
                <c:pt idx="93">
                  <c:v>0.99787583322861095</c:v>
                </c:pt>
                <c:pt idx="94">
                  <c:v>0.99262563405527904</c:v>
                </c:pt>
                <c:pt idx="95">
                  <c:v>0.999352850125379</c:v>
                </c:pt>
                <c:pt idx="96">
                  <c:v>1.01083191993199</c:v>
                </c:pt>
                <c:pt idx="97">
                  <c:v>1.0175418199505999</c:v>
                </c:pt>
                <c:pt idx="98">
                  <c:v>1.01459411147042</c:v>
                </c:pt>
                <c:pt idx="99">
                  <c:v>1.01105686067596</c:v>
                </c:pt>
                <c:pt idx="100">
                  <c:v>0.99857150844287101</c:v>
                </c:pt>
                <c:pt idx="101">
                  <c:v>0.99709897061922703</c:v>
                </c:pt>
                <c:pt idx="102">
                  <c:v>1.00708767829662</c:v>
                </c:pt>
                <c:pt idx="103">
                  <c:v>0.98817317793119497</c:v>
                </c:pt>
                <c:pt idx="104">
                  <c:v>0.98527146971045199</c:v>
                </c:pt>
                <c:pt idx="105">
                  <c:v>0.97916901261323996</c:v>
                </c:pt>
                <c:pt idx="106">
                  <c:v>0.95213210733841702</c:v>
                </c:pt>
                <c:pt idx="107">
                  <c:v>0.98053721765049695</c:v>
                </c:pt>
                <c:pt idx="108">
                  <c:v>0.97852912406959902</c:v>
                </c:pt>
                <c:pt idx="109">
                  <c:v>0.974829819392242</c:v>
                </c:pt>
                <c:pt idx="110">
                  <c:v>0.979220268554995</c:v>
                </c:pt>
                <c:pt idx="111">
                  <c:v>0.96144119447102305</c:v>
                </c:pt>
                <c:pt idx="112">
                  <c:v>0.99328530179068097</c:v>
                </c:pt>
                <c:pt idx="113">
                  <c:v>0.96794700211655005</c:v>
                </c:pt>
                <c:pt idx="114">
                  <c:v>0.96746709220257898</c:v>
                </c:pt>
                <c:pt idx="115">
                  <c:v>0.98189136570481395</c:v>
                </c:pt>
                <c:pt idx="116">
                  <c:v>0.97173423423246696</c:v>
                </c:pt>
                <c:pt idx="117">
                  <c:v>0.97007006718198496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Opal Before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Sheet1!$B$4:$DO$4</c:f>
              <c:numCache>
                <c:formatCode>General</c:formatCode>
                <c:ptCount val="118"/>
                <c:pt idx="0">
                  <c:v>0.96830902587234702</c:v>
                </c:pt>
                <c:pt idx="1">
                  <c:v>0.97305800041910895</c:v>
                </c:pt>
                <c:pt idx="2">
                  <c:v>0.97629460425494596</c:v>
                </c:pt>
                <c:pt idx="3">
                  <c:v>0.99717842676040302</c:v>
                </c:pt>
                <c:pt idx="4">
                  <c:v>1.0008007841295501</c:v>
                </c:pt>
                <c:pt idx="5">
                  <c:v>0.98876622737986097</c:v>
                </c:pt>
                <c:pt idx="6">
                  <c:v>0.98526019137125498</c:v>
                </c:pt>
                <c:pt idx="7">
                  <c:v>1.0126795603459899</c:v>
                </c:pt>
                <c:pt idx="8">
                  <c:v>1.0452170877420199</c:v>
                </c:pt>
                <c:pt idx="9">
                  <c:v>1.0474271462479601</c:v>
                </c:pt>
                <c:pt idx="10">
                  <c:v>0.98263683504282795</c:v>
                </c:pt>
                <c:pt idx="11">
                  <c:v>0.98027616988760002</c:v>
                </c:pt>
                <c:pt idx="12">
                  <c:v>0.97465073380482103</c:v>
                </c:pt>
                <c:pt idx="13">
                  <c:v>0.97943001023948195</c:v>
                </c:pt>
                <c:pt idx="14">
                  <c:v>0.97669959853060195</c:v>
                </c:pt>
                <c:pt idx="15">
                  <c:v>0.98174364969684302</c:v>
                </c:pt>
                <c:pt idx="16">
                  <c:v>0.99626752490954495</c:v>
                </c:pt>
                <c:pt idx="17">
                  <c:v>0.97489555060664301</c:v>
                </c:pt>
                <c:pt idx="18">
                  <c:v>0.96788989841453699</c:v>
                </c:pt>
                <c:pt idx="19">
                  <c:v>0.97081175445261103</c:v>
                </c:pt>
                <c:pt idx="20">
                  <c:v>0.974326989862207</c:v>
                </c:pt>
                <c:pt idx="21">
                  <c:v>0.98265063314855094</c:v>
                </c:pt>
                <c:pt idx="22">
                  <c:v>0.99866225757726301</c:v>
                </c:pt>
                <c:pt idx="23">
                  <c:v>0.98746873352833597</c:v>
                </c:pt>
                <c:pt idx="24">
                  <c:v>1.0327024582577999</c:v>
                </c:pt>
                <c:pt idx="25">
                  <c:v>1.0107180109721201</c:v>
                </c:pt>
                <c:pt idx="26">
                  <c:v>0.96883182210360397</c:v>
                </c:pt>
                <c:pt idx="27">
                  <c:v>0.96365518400421502</c:v>
                </c:pt>
                <c:pt idx="28">
                  <c:v>0.96199392385701399</c:v>
                </c:pt>
                <c:pt idx="29">
                  <c:v>0.99034878369573098</c:v>
                </c:pt>
                <c:pt idx="30">
                  <c:v>0.96326225751209504</c:v>
                </c:pt>
                <c:pt idx="31">
                  <c:v>0.97228208603568</c:v>
                </c:pt>
                <c:pt idx="32">
                  <c:v>0.97882090310008796</c:v>
                </c:pt>
                <c:pt idx="33">
                  <c:v>0.98432374115530397</c:v>
                </c:pt>
                <c:pt idx="34">
                  <c:v>0.98238581910682099</c:v>
                </c:pt>
                <c:pt idx="35">
                  <c:v>0.98175849900882295</c:v>
                </c:pt>
                <c:pt idx="36">
                  <c:v>0.98984647422597605</c:v>
                </c:pt>
                <c:pt idx="37">
                  <c:v>0.96575782328110404</c:v>
                </c:pt>
                <c:pt idx="38">
                  <c:v>0.96860919184775895</c:v>
                </c:pt>
                <c:pt idx="39">
                  <c:v>0.96216551651930604</c:v>
                </c:pt>
                <c:pt idx="40">
                  <c:v>0.96275701271511904</c:v>
                </c:pt>
                <c:pt idx="41">
                  <c:v>0.97826049928800296</c:v>
                </c:pt>
                <c:pt idx="42">
                  <c:v>0.98918917341754797</c:v>
                </c:pt>
                <c:pt idx="43">
                  <c:v>1.0004050714175401</c:v>
                </c:pt>
                <c:pt idx="44">
                  <c:v>0.99820929324059504</c:v>
                </c:pt>
                <c:pt idx="45">
                  <c:v>0.99642011503917904</c:v>
                </c:pt>
                <c:pt idx="46">
                  <c:v>1.0112068118553701</c:v>
                </c:pt>
                <c:pt idx="47">
                  <c:v>1.01260050353648</c:v>
                </c:pt>
                <c:pt idx="48">
                  <c:v>1.0155152498037101</c:v>
                </c:pt>
                <c:pt idx="49">
                  <c:v>1.0010331234166401</c:v>
                </c:pt>
                <c:pt idx="50">
                  <c:v>0.98071985219579705</c:v>
                </c:pt>
                <c:pt idx="51">
                  <c:v>0.97489563485447395</c:v>
                </c:pt>
                <c:pt idx="52">
                  <c:v>0.96688916767604405</c:v>
                </c:pt>
                <c:pt idx="53">
                  <c:v>0.96862769418209005</c:v>
                </c:pt>
                <c:pt idx="54">
                  <c:v>0.96643698105402298</c:v>
                </c:pt>
                <c:pt idx="55">
                  <c:v>0.96814678440720903</c:v>
                </c:pt>
                <c:pt idx="56">
                  <c:v>0.98077604812460994</c:v>
                </c:pt>
                <c:pt idx="57">
                  <c:v>0.97439144379138598</c:v>
                </c:pt>
                <c:pt idx="58">
                  <c:v>0.97677854455261504</c:v>
                </c:pt>
                <c:pt idx="59">
                  <c:v>0.98626338125125901</c:v>
                </c:pt>
                <c:pt idx="60">
                  <c:v>0.98671775318627697</c:v>
                </c:pt>
                <c:pt idx="61">
                  <c:v>0.99252614910405101</c:v>
                </c:pt>
                <c:pt idx="62">
                  <c:v>0.96065431026896597</c:v>
                </c:pt>
                <c:pt idx="63">
                  <c:v>0.97316656963158099</c:v>
                </c:pt>
                <c:pt idx="64">
                  <c:v>0.98487332131918304</c:v>
                </c:pt>
                <c:pt idx="65">
                  <c:v>1.0403937906676499</c:v>
                </c:pt>
                <c:pt idx="66">
                  <c:v>1.01486080141108</c:v>
                </c:pt>
                <c:pt idx="67">
                  <c:v>0.98253369321662898</c:v>
                </c:pt>
                <c:pt idx="68">
                  <c:v>1.02448316850721</c:v>
                </c:pt>
                <c:pt idx="69">
                  <c:v>0.988237533399422</c:v>
                </c:pt>
                <c:pt idx="70">
                  <c:v>0.98756707545718403</c:v>
                </c:pt>
                <c:pt idx="71">
                  <c:v>0.99017578998223799</c:v>
                </c:pt>
                <c:pt idx="72">
                  <c:v>0.98421316624344002</c:v>
                </c:pt>
                <c:pt idx="73">
                  <c:v>0.96753980170601706</c:v>
                </c:pt>
                <c:pt idx="74">
                  <c:v>0.97996087737580895</c:v>
                </c:pt>
                <c:pt idx="75">
                  <c:v>0.96758245020520395</c:v>
                </c:pt>
                <c:pt idx="76">
                  <c:v>1.00710821111673</c:v>
                </c:pt>
                <c:pt idx="77">
                  <c:v>1.0056895281748599</c:v>
                </c:pt>
                <c:pt idx="78">
                  <c:v>1.0090594065493099</c:v>
                </c:pt>
                <c:pt idx="79">
                  <c:v>1.0276114036536701</c:v>
                </c:pt>
                <c:pt idx="80">
                  <c:v>0.97942199756235404</c:v>
                </c:pt>
                <c:pt idx="81">
                  <c:v>0.99578332752862597</c:v>
                </c:pt>
                <c:pt idx="82">
                  <c:v>0.99051074840241105</c:v>
                </c:pt>
                <c:pt idx="83">
                  <c:v>0.97984401168430002</c:v>
                </c:pt>
                <c:pt idx="84">
                  <c:v>0.97836612049045801</c:v>
                </c:pt>
                <c:pt idx="85">
                  <c:v>0.97382263216111198</c:v>
                </c:pt>
                <c:pt idx="86">
                  <c:v>0.97833712098187697</c:v>
                </c:pt>
                <c:pt idx="87">
                  <c:v>0.98590109480701904</c:v>
                </c:pt>
                <c:pt idx="88">
                  <c:v>0.99824670989509001</c:v>
                </c:pt>
                <c:pt idx="89">
                  <c:v>0.97917615607044195</c:v>
                </c:pt>
                <c:pt idx="90">
                  <c:v>0.986734590785876</c:v>
                </c:pt>
                <c:pt idx="91">
                  <c:v>0.99710463652843895</c:v>
                </c:pt>
                <c:pt idx="92">
                  <c:v>0.99587036058186895</c:v>
                </c:pt>
                <c:pt idx="93">
                  <c:v>0.99833089915503403</c:v>
                </c:pt>
                <c:pt idx="94">
                  <c:v>0.99309521022484004</c:v>
                </c:pt>
                <c:pt idx="95">
                  <c:v>0.99984729244051695</c:v>
                </c:pt>
                <c:pt idx="96">
                  <c:v>1.0113590735347899</c:v>
                </c:pt>
                <c:pt idx="97">
                  <c:v>1.0180402301951099</c:v>
                </c:pt>
                <c:pt idx="98">
                  <c:v>1.0150372984834199</c:v>
                </c:pt>
                <c:pt idx="99">
                  <c:v>1.01145418713413</c:v>
                </c:pt>
                <c:pt idx="100">
                  <c:v>0.99900072314294996</c:v>
                </c:pt>
                <c:pt idx="101">
                  <c:v>0.99755939880960798</c:v>
                </c:pt>
                <c:pt idx="102">
                  <c:v>1.0074168082878201</c:v>
                </c:pt>
                <c:pt idx="103">
                  <c:v>0.98848775424466795</c:v>
                </c:pt>
                <c:pt idx="104">
                  <c:v>0.98556894275179696</c:v>
                </c:pt>
                <c:pt idx="105">
                  <c:v>0.979467030981228</c:v>
                </c:pt>
                <c:pt idx="106">
                  <c:v>0.95235581697912697</c:v>
                </c:pt>
                <c:pt idx="107">
                  <c:v>0.98081396879724803</c:v>
                </c:pt>
                <c:pt idx="108">
                  <c:v>0.97879734857549305</c:v>
                </c:pt>
                <c:pt idx="109">
                  <c:v>0.97507596859090795</c:v>
                </c:pt>
                <c:pt idx="110">
                  <c:v>0.97941704069338698</c:v>
                </c:pt>
                <c:pt idx="111">
                  <c:v>0.96168396297776804</c:v>
                </c:pt>
                <c:pt idx="112">
                  <c:v>0.99366562611375298</c:v>
                </c:pt>
                <c:pt idx="113">
                  <c:v>0.96827900917462395</c:v>
                </c:pt>
                <c:pt idx="114">
                  <c:v>0.96779814431194999</c:v>
                </c:pt>
                <c:pt idx="115">
                  <c:v>0.98247915262295105</c:v>
                </c:pt>
                <c:pt idx="116">
                  <c:v>0.97207044493511796</c:v>
                </c:pt>
                <c:pt idx="117">
                  <c:v>0.97060745361852996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854608"/>
        <c:axId val="252456224"/>
      </c:lineChart>
      <c:catAx>
        <c:axId val="25185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456224"/>
        <c:crosses val="autoZero"/>
        <c:auto val="1"/>
        <c:lblAlgn val="ctr"/>
        <c:lblOffset val="100"/>
        <c:noMultiLvlLbl val="0"/>
      </c:catAx>
      <c:valAx>
        <c:axId val="2524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85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4T17:48:32.706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1,'8276'0,"-8276"9894,-8276-9894,8276-9894</inkml:trace>
  <inkml:trace contextRef="#ctx0" brushRef="#br0" timeOffset="1.0001">8329 2788,'9412'-27</inkml:trace>
  <inkml:trace contextRef="#ctx0" brushRef="#br0" timeOffset="2.0001">8265 1439,'9412'-27</inkml:trace>
  <inkml:trace contextRef="#ctx0" brushRef="#br0" timeOffset="3.0001">17350 2541,'342'170,"-684"1</inkml:trace>
  <inkml:trace contextRef="#ctx0" brushRef="#br0" timeOffset="4.0001">17752 80,'9576'0,"-9576"9943,-9576-9943,9576-9943</inkml:trace>
  <inkml:trace contextRef="#ctx0" brushRef="#br0" timeOffset="5.0001">17336 1242,'342'170,"-684"1</inkml:trace>
  <inkml:trace contextRef="#ctx0" brushRef="#br1" timeOffset="-3.20913E8">16031 1318</inkml:trace>
  <inkml:trace contextRef="#ctx0" brushRef="#br0" timeOffset="6.0001">17804 6522,'-9525'0</inkml:trace>
  <inkml:trace contextRef="#ctx0" brushRef="#br0" timeOffset="7.0001">17804 5252,'-9525'0</inkml:trace>
  <inkml:trace contextRef="#ctx0" brushRef="#br0" timeOffset="8.0001">8620 6691,'-341'-169,"681"-3</inkml:trace>
  <inkml:trace contextRef="#ctx0" brushRef="#br0" timeOffset="9.0001">8620 5421,'-341'-169,"681"-3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AEF5-A60D-496E-A60D-7457895C581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ED99A-BE8A-45C9-96FF-5AD36F8AD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ED99A-BE8A-45C9-96FF-5AD36F8AD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C7F6-217B-4B7B-AA3D-D43360660A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E5EC-BF5F-4C75-8AF7-71AF8DA4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Opal-RT tasks in SUNLAMP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30-Sep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Accessing data before conversion.</a:t>
            </a:r>
          </a:p>
          <a:p>
            <a:r>
              <a:rPr lang="en-US" dirty="0" smtClean="0"/>
              <a:t>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Voltage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465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63638" y="726510"/>
            <a:ext cx="4659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 0.00s</a:t>
            </a:r>
          </a:p>
          <a:p>
            <a:r>
              <a:rPr lang="en-US" dirty="0" smtClean="0"/>
              <a:t>Gams</a:t>
            </a:r>
            <a:r>
              <a:rPr lang="en-US" dirty="0"/>
              <a:t>: </a:t>
            </a:r>
            <a:r>
              <a:rPr lang="en-US" dirty="0" smtClean="0"/>
              <a:t>11.758999824523926 s</a:t>
            </a:r>
          </a:p>
          <a:p>
            <a:r>
              <a:rPr lang="en-US" dirty="0" smtClean="0"/>
              <a:t>After</a:t>
            </a:r>
            <a:r>
              <a:rPr lang="en-US" dirty="0"/>
              <a:t>: 12.831999778747559</a:t>
            </a:r>
          </a:p>
        </p:txBody>
      </p:sp>
    </p:spTree>
    <p:extLst>
      <p:ext uri="{BB962C8B-B14F-4D97-AF65-F5344CB8AC3E}">
        <p14:creationId xmlns:p14="http://schemas.microsoft.com/office/powerpoint/2010/main" val="22940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Voltage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3638" y="726510"/>
            <a:ext cx="4659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 0.00s</a:t>
            </a:r>
          </a:p>
          <a:p>
            <a:r>
              <a:rPr lang="en-US" dirty="0" smtClean="0"/>
              <a:t>Gams</a:t>
            </a:r>
            <a:r>
              <a:rPr lang="en-US" dirty="0"/>
              <a:t>: </a:t>
            </a:r>
            <a:r>
              <a:rPr lang="en-US" dirty="0"/>
              <a:t>6.266999959945679 </a:t>
            </a:r>
            <a:r>
              <a:rPr lang="en-US" dirty="0" smtClean="0"/>
              <a:t>s</a:t>
            </a:r>
          </a:p>
          <a:p>
            <a:r>
              <a:rPr lang="en-US" dirty="0" smtClean="0"/>
              <a:t>After</a:t>
            </a:r>
            <a:r>
              <a:rPr lang="en-US" dirty="0"/>
              <a:t>: </a:t>
            </a:r>
            <a:r>
              <a:rPr lang="en-US" dirty="0" smtClean="0"/>
              <a:t>9.270999908447266 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8246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54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5041089" y="1150181"/>
            <a:ext cx="1372776" cy="38255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Python Script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-5357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BLOCK DIAGRAM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76338" y="1624013"/>
              <a:ext cx="9837737" cy="3608387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338" y="1615013"/>
                <a:ext cx="9855736" cy="362638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1348740" y="2630546"/>
            <a:ext cx="2920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Crest-VCT</a:t>
            </a:r>
            <a:endParaRPr lang="en-US" sz="4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37133" y="2534077"/>
            <a:ext cx="1949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RTLAB</a:t>
            </a:r>
            <a:endParaRPr lang="en-US" sz="4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0753" y="1554827"/>
            <a:ext cx="988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Switched </a:t>
            </a:r>
          </a:p>
          <a:p>
            <a:r>
              <a:rPr lang="en-US" sz="16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08792" y="3098817"/>
            <a:ext cx="862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P_load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Q_load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35748" y="2109801"/>
                <a:ext cx="1058358" cy="585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Solar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output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748" y="2109801"/>
                <a:ext cx="1058358" cy="585353"/>
              </a:xfrm>
              <a:prstGeom prst="rect">
                <a:avLst/>
              </a:prstGeom>
              <a:blipFill rotWithShape="0">
                <a:blip r:embed="rId4"/>
                <a:stretch>
                  <a:fillRect l="-2874" t="-208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15696" y="3275931"/>
            <a:ext cx="1255152" cy="1182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23894" y="1590067"/>
            <a:ext cx="961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Fixed 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shunt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3346" y="1888729"/>
            <a:ext cx="1255152" cy="39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13140" y="3062936"/>
                <a:ext cx="869469" cy="923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 smtClean="0"/>
                  <a:t>_</a:t>
                </a:r>
                <a:r>
                  <a:rPr lang="en-US" dirty="0"/>
                  <a:t>load</a:t>
                </a:r>
              </a:p>
              <a:p>
                <a:r>
                  <a:rPr lang="en-US" dirty="0"/>
                  <a:t> 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dirty="0" smtClean="0"/>
                  <a:t>_</a:t>
                </a:r>
                <a:r>
                  <a:rPr lang="en-US" dirty="0"/>
                  <a:t>load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140" y="3062936"/>
                <a:ext cx="869469" cy="923907"/>
              </a:xfrm>
              <a:prstGeom prst="rect">
                <a:avLst/>
              </a:prstGeom>
              <a:blipFill rotWithShape="0">
                <a:blip r:embed="rId5"/>
                <a:stretch>
                  <a:fillRect l="-1399" t="-3289" r="-5594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753099" y="3135328"/>
            <a:ext cx="1782655" cy="146760"/>
            <a:chOff x="5753099" y="2949575"/>
            <a:chExt cx="1782655" cy="332513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5753099" y="2949575"/>
              <a:ext cx="178265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753099" y="2949575"/>
              <a:ext cx="0" cy="33251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470804" y="2796749"/>
            <a:ext cx="108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V_load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93338" y="2419152"/>
            <a:ext cx="1235168" cy="39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conversion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 rot="10800000">
            <a:off x="4135747" y="2818093"/>
            <a:ext cx="1288199" cy="163322"/>
            <a:chOff x="5753099" y="2949575"/>
            <a:chExt cx="1782655" cy="332513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5753099" y="2949575"/>
              <a:ext cx="178265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753099" y="2949575"/>
              <a:ext cx="0" cy="33251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11760" y="2618943"/>
            <a:ext cx="108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V_solar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49932" y="2091876"/>
            <a:ext cx="999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Solar Q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set points</a:t>
            </a:r>
          </a:p>
        </p:txBody>
      </p:sp>
    </p:spTree>
    <p:extLst>
      <p:ext uri="{BB962C8B-B14F-4D97-AF65-F5344CB8AC3E}">
        <p14:creationId xmlns:p14="http://schemas.microsoft.com/office/powerpoint/2010/main" val="21488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Detail conversion and dataflow for updating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𝑠𝑜𝑙𝑎𝑟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 smtClean="0"/>
                  <a:t> set point at ePHASORsim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400189" y="1736217"/>
            <a:ext cx="3962400" cy="4169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PYTHON SCRIPT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4061" y="2510343"/>
                <a:ext cx="1563002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61" y="2510343"/>
                <a:ext cx="1563002" cy="6514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1488" y="3402429"/>
                <a:ext cx="1743319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88" y="3402429"/>
                <a:ext cx="1743319" cy="380553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/>
          <p:nvPr/>
        </p:nvCxnSpPr>
        <p:spPr>
          <a:xfrm>
            <a:off x="1721312" y="2969302"/>
            <a:ext cx="2050587" cy="346468"/>
          </a:xfrm>
          <a:prstGeom prst="bentConnector3">
            <a:avLst>
              <a:gd name="adj1" fmla="val 86379"/>
            </a:avLst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1762125" y="3488214"/>
            <a:ext cx="2009768" cy="373477"/>
          </a:xfrm>
          <a:prstGeom prst="bentConnector3">
            <a:avLst>
              <a:gd name="adj1" fmla="val 87116"/>
            </a:avLst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33926" y="3412960"/>
            <a:ext cx="371475" cy="1073"/>
          </a:xfrm>
          <a:prstGeom prst="straightConnector1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1900" y="3205303"/>
            <a:ext cx="9332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05312" y="2836073"/>
                <a:ext cx="402431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12" y="2836073"/>
                <a:ext cx="402431" cy="374461"/>
              </a:xfrm>
              <a:prstGeom prst="rect">
                <a:avLst/>
              </a:prstGeom>
              <a:blipFill rotWithShape="0">
                <a:blip r:embed="rId6"/>
                <a:stretch>
                  <a:fillRect l="-3030" r="-8333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105401" y="2575019"/>
                <a:ext cx="1436128" cy="2850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Replace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at the solar buses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𝑠𝑜𝑙𝑎𝑟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2575019"/>
                <a:ext cx="1436128" cy="2850421"/>
              </a:xfrm>
              <a:prstGeom prst="rect">
                <a:avLst/>
              </a:prstGeom>
              <a:blipFill rotWithShape="0">
                <a:blip r:embed="rId7"/>
                <a:stretch>
                  <a:fillRect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85715" y="2631401"/>
                <a:ext cx="1710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715" y="2631401"/>
                <a:ext cx="171066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61442" y="3591082"/>
                <a:ext cx="1706123" cy="439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𝑵𝒆𝒘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442" y="3591082"/>
                <a:ext cx="1706123" cy="439351"/>
              </a:xfrm>
              <a:prstGeom prst="rect">
                <a:avLst/>
              </a:prstGeom>
              <a:blipFill rotWithShape="0">
                <a:blip r:embed="rId9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685800" y="2524124"/>
            <a:ext cx="1076325" cy="1952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GAMS</a:t>
            </a:r>
            <a:endParaRPr lang="en-US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07942" y="4115874"/>
            <a:ext cx="2688433" cy="27501"/>
          </a:xfrm>
          <a:prstGeom prst="straightConnector1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41529" y="3091929"/>
            <a:ext cx="2943225" cy="536"/>
          </a:xfrm>
          <a:prstGeom prst="straightConnector1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96375" y="2524124"/>
            <a:ext cx="1924050" cy="1952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ePHASORsim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87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Detail conversion and dataflow for updating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h𝑢𝑛𝑡</m:t>
                    </m:r>
                  </m:oMath>
                </a14:m>
                <a:r>
                  <a:rPr lang="en-US" dirty="0" smtClean="0"/>
                  <a:t> value at ePHASORsim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00189" y="1736217"/>
            <a:ext cx="3962400" cy="4169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4061" y="2510343"/>
                <a:ext cx="1563002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61" y="2510343"/>
                <a:ext cx="1563002" cy="6514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1488" y="3402429"/>
                <a:ext cx="174331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88" y="3402429"/>
                <a:ext cx="1743319" cy="372603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/>
          <p:nvPr/>
        </p:nvCxnSpPr>
        <p:spPr>
          <a:xfrm>
            <a:off x="1721312" y="2969302"/>
            <a:ext cx="2050587" cy="346468"/>
          </a:xfrm>
          <a:prstGeom prst="bentConnector3">
            <a:avLst>
              <a:gd name="adj1" fmla="val 86379"/>
            </a:avLst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1762125" y="3488214"/>
            <a:ext cx="2009768" cy="373477"/>
          </a:xfrm>
          <a:prstGeom prst="bentConnector3">
            <a:avLst>
              <a:gd name="adj1" fmla="val 87715"/>
            </a:avLst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33926" y="3412960"/>
            <a:ext cx="371475" cy="1073"/>
          </a:xfrm>
          <a:prstGeom prst="straightConnector1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1900" y="3205303"/>
            <a:ext cx="9332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13123" y="2710330"/>
                <a:ext cx="402431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123" y="2710330"/>
                <a:ext cx="402431" cy="374461"/>
              </a:xfrm>
              <a:prstGeom prst="rect">
                <a:avLst/>
              </a:prstGeom>
              <a:blipFill rotWithShape="0">
                <a:blip r:embed="rId5"/>
                <a:stretch>
                  <a:fillRect l="-3030" r="-8333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05401" y="2575019"/>
                <a:ext cx="1302541" cy="2850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Replace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at the solar buses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𝑠𝑜𝑙𝑎𝑟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2575019"/>
                <a:ext cx="1302541" cy="2850421"/>
              </a:xfrm>
              <a:prstGeom prst="rect">
                <a:avLst/>
              </a:prstGeom>
              <a:blipFill rotWithShape="0">
                <a:blip r:embed="rId6"/>
                <a:stretch>
                  <a:fillRect l="-2791" r="-6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18292" y="2534144"/>
                <a:ext cx="1373175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92" y="2534144"/>
                <a:ext cx="1373175" cy="391902"/>
              </a:xfrm>
              <a:prstGeom prst="rect">
                <a:avLst/>
              </a:prstGeom>
              <a:blipFill rotWithShape="0">
                <a:blip r:embed="rId7"/>
                <a:stretch>
                  <a:fillRect r="-444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1442" y="3591082"/>
                <a:ext cx="1706123" cy="45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𝑵𝒆𝒘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442" y="3591082"/>
                <a:ext cx="1706123" cy="459934"/>
              </a:xfrm>
              <a:prstGeom prst="rect">
                <a:avLst/>
              </a:prstGeom>
              <a:blipFill rotWithShape="0"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85800" y="2524124"/>
            <a:ext cx="1076325" cy="19526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07942" y="4115874"/>
            <a:ext cx="2688433" cy="27501"/>
          </a:xfrm>
          <a:prstGeom prst="straightConnector1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07942" y="3084255"/>
            <a:ext cx="2943225" cy="536"/>
          </a:xfrm>
          <a:prstGeom prst="straightConnector1">
            <a:avLst/>
          </a:prstGeom>
          <a:ln w="4127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096375" y="2524124"/>
            <a:ext cx="1924050" cy="1952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ePHASORsim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Signal Names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152934"/>
              </p:ext>
            </p:extLst>
          </p:nvPr>
        </p:nvGraphicFramePr>
        <p:xfrm>
          <a:off x="438147" y="1350327"/>
          <a:ext cx="11372852" cy="4907597"/>
        </p:xfrm>
        <a:graphic>
          <a:graphicData uri="http://schemas.openxmlformats.org/drawingml/2006/table">
            <a:tbl>
              <a:tblPr/>
              <a:tblGrid>
                <a:gridCol w="2272914"/>
                <a:gridCol w="4290534"/>
                <a:gridCol w="1904516"/>
                <a:gridCol w="1209439"/>
                <a:gridCol w="1695449"/>
              </a:tblGrid>
              <a:tr h="94001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4E79"/>
                          </a:solidFill>
                          <a:effectLst/>
                          <a:latin typeface="Calibri" panose="020F0502020204030204" pitchFamily="34" charset="0"/>
                        </a:rPr>
                        <a:t>Signal</a:t>
                      </a:r>
                      <a:endParaRPr lang="en-US" sz="2400" dirty="0">
                        <a:solidFill>
                          <a:srgbClr val="1E4E7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E4E79"/>
                          </a:solidFill>
                          <a:effectLst/>
                          <a:latin typeface="Calibri" panose="020F0502020204030204" pitchFamily="34" charset="0"/>
                        </a:rPr>
                        <a:t>Name in GAMS</a:t>
                      </a:r>
                      <a:endParaRPr lang="en-US" sz="2400">
                        <a:solidFill>
                          <a:srgbClr val="1E4E7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E4E79"/>
                          </a:solidFill>
                          <a:effectLst/>
                          <a:latin typeface="Calibri" panose="020F0502020204030204" pitchFamily="34" charset="0"/>
                        </a:rPr>
                        <a:t>Direction</a:t>
                      </a:r>
                      <a:endParaRPr lang="en-US" sz="2400">
                        <a:solidFill>
                          <a:srgbClr val="1E4E7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E4E79"/>
                          </a:solidFill>
                          <a:effectLst/>
                          <a:latin typeface="Calibri" panose="020F0502020204030204" pitchFamily="34" charset="0"/>
                        </a:rPr>
                        <a:t>Name in Opal-RT</a:t>
                      </a:r>
                      <a:endParaRPr lang="en-US" sz="2400">
                        <a:solidFill>
                          <a:srgbClr val="1E4E7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4E79"/>
                          </a:solidFill>
                          <a:effectLst/>
                          <a:latin typeface="Calibri" panose="020F0502020204030204" pitchFamily="34" charset="0"/>
                        </a:rPr>
                        <a:t>Conversion?</a:t>
                      </a:r>
                      <a:endParaRPr lang="en-US" sz="2400" dirty="0">
                        <a:solidFill>
                          <a:srgbClr val="1E4E7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51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Switched shunt element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self.switched_shunt_susceptance_values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Gams-&gt;Opal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shunt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7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Solar Q set points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self.token3_Reac_Solar 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Gams-&gt;Opal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 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inQsolar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51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P_load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Self.p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 for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p_load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Mongolian Baiti" panose="03000500000000000000" pitchFamily="66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self.pv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is for real power of solar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Gams&lt;-Opal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Pload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Mongolian Baiti" panose="03000500000000000000" pitchFamily="66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Already converted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51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Q_load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self.q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 for q load; self.token3_Reac_Solar is for q solar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Gams 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- Opal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Qload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Mongolian Baiti" panose="03000500000000000000" pitchFamily="66" charset="0"/>
                        </a:rPr>
                        <a:t>Already converted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2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Vload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                               -------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56704" y="2290761"/>
            <a:ext cx="9525" cy="1304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" y="2438001"/>
            <a:ext cx="905671" cy="90567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38200" y="2890836"/>
            <a:ext cx="589754" cy="0"/>
          </a:xfrm>
          <a:prstGeom prst="line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34308" y="2609849"/>
            <a:ext cx="619125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 file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 rot="5400000">
            <a:off x="995760" y="2806105"/>
            <a:ext cx="452836" cy="20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53433" y="2890836"/>
            <a:ext cx="815175" cy="7936"/>
          </a:xfrm>
          <a:prstGeom prst="line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5313" y="382210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92562" y="3841076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t=‘x’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81216" y="3740353"/>
            <a:ext cx="77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t=5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856704" y="2705100"/>
            <a:ext cx="40139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01315" y="1665566"/>
            <a:ext cx="157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Start ePHASORsim </a:t>
            </a:r>
          </a:p>
          <a:p>
            <a:r>
              <a:rPr lang="en-US" sz="1200" dirty="0" smtClean="0"/>
              <a:t>      in sim mode and run for ‘3000’ sec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96009" y="1680080"/>
            <a:ext cx="106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 Pause ePHASORsim simulation 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067175" y="2290760"/>
            <a:ext cx="19050" cy="115729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78236" y="1167569"/>
            <a:ext cx="146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Obtain values of  P_load, V_load and Q_load from RTLAB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399626" y="1747827"/>
            <a:ext cx="1835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 Convert loads</a:t>
            </a:r>
            <a:endParaRPr lang="en-US" sz="12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353050" y="1876425"/>
            <a:ext cx="11395" cy="157162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6400" y="1984195"/>
            <a:ext cx="5206" cy="14448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71702" y="2216942"/>
            <a:ext cx="9525" cy="1304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98410" y="1936102"/>
                <a:ext cx="2250355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5. Send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200" dirty="0" smtClean="0"/>
                  <a:t>_load,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200" dirty="0" smtClean="0"/>
                  <a:t>_load to GAMS  </a:t>
                </a:r>
                <a:endParaRPr lang="en-US" sz="1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10" y="1936102"/>
                <a:ext cx="2250355" cy="277384"/>
              </a:xfrm>
              <a:prstGeom prst="rect">
                <a:avLst/>
              </a:prstGeom>
              <a:blipFill rotWithShape="0">
                <a:blip r:embed="rId3"/>
                <a:stretch>
                  <a:fillRect r="-27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5922578" y="2286907"/>
            <a:ext cx="21987" cy="113256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859845" y="2200036"/>
            <a:ext cx="2547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 Get values of shunt and Q_solar set points, V_solar from GAMS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128877" y="3114210"/>
            <a:ext cx="308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8. send </a:t>
            </a:r>
            <a:r>
              <a:rPr lang="en-US" sz="1200" dirty="0"/>
              <a:t>them to ePASORsim and again </a:t>
            </a:r>
            <a:r>
              <a:rPr lang="en-US" sz="1200" dirty="0" smtClean="0"/>
              <a:t>execute for 3000 sec</a:t>
            </a:r>
            <a:endParaRPr lang="en-US" sz="1200" dirty="0"/>
          </a:p>
          <a:p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6159102" y="2565127"/>
            <a:ext cx="25396" cy="85434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80386" y="3462874"/>
            <a:ext cx="935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7. Convert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0" grpId="0"/>
      <p:bldP spid="51" grpId="0"/>
      <p:bldP spid="63" grpId="0"/>
      <p:bldP spid="70" grpId="0"/>
      <p:bldP spid="76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3, 5 (without conversion)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6 (without conversion)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62200"/>
            <a:ext cx="5805068" cy="1538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64" y="5200649"/>
            <a:ext cx="6577273" cy="976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81850" y="1690688"/>
                <a:ext cx="4343737" cy="203222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Start ePHASORsim in sim mode and run for ‘3000’ sec.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Pause ePHASORsim simulation.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Obtain values of  P_load, V_load and Q_load from RTLAB.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Get values of shunt and Q_solar set points from GAMS.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400" dirty="0" smtClean="0">
                    <a:latin typeface="Arial Narrow" panose="020B0606020202030204" pitchFamily="34" charset="0"/>
                  </a:rPr>
                  <a:t>_load,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400" dirty="0" smtClean="0">
                    <a:latin typeface="Arial Narrow" panose="020B0606020202030204" pitchFamily="34" charset="0"/>
                  </a:rPr>
                  <a:t>_load to GAMS.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Get values of shunt, Q_solar set points, V_solar from GAMS.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Convert Q_solar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400" dirty="0" smtClean="0">
                    <a:latin typeface="Arial Narrow" panose="020B0606020202030204" pitchFamily="34" charset="0"/>
                  </a:rPr>
                  <a:t>_solar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send them to ePASORsim and again execute for 3000 sec.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850" y="1690688"/>
                <a:ext cx="4343737" cy="2032223"/>
              </a:xfrm>
              <a:prstGeom prst="rect">
                <a:avLst/>
              </a:prstGeom>
              <a:blipFill rotWithShape="0">
                <a:blip r:embed="rId4"/>
                <a:stretch>
                  <a:fillRect l="-280" t="-299" r="-140" b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do: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223520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4. Conversion</a:t>
            </a:r>
          </a:p>
          <a:p>
            <a:r>
              <a:rPr lang="en-US" dirty="0" smtClean="0"/>
              <a:t>7. Passing values to ePHASORsim successfully</a:t>
            </a:r>
          </a:p>
          <a:p>
            <a:r>
              <a:rPr lang="en-US" dirty="0" smtClean="0"/>
              <a:t>8. Timing</a:t>
            </a:r>
          </a:p>
          <a:p>
            <a:r>
              <a:rPr lang="en-US" dirty="0" smtClean="0"/>
              <a:t>9. Plotting Output</a:t>
            </a:r>
          </a:p>
          <a:p>
            <a:r>
              <a:rPr lang="en-US" dirty="0" smtClean="0"/>
              <a:t>10. Verification</a:t>
            </a:r>
          </a:p>
          <a:p>
            <a:r>
              <a:rPr lang="en-US" dirty="0" smtClean="0"/>
              <a:t>11. Running it for multiple time steps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275" y="1481932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Presently stuck at passing the values to </a:t>
            </a:r>
            <a:r>
              <a:rPr lang="en-US" dirty="0" err="1" smtClean="0"/>
              <a:t>ePHARORsim</a:t>
            </a:r>
            <a:r>
              <a:rPr lang="en-US" dirty="0" smtClean="0"/>
              <a:t> simulation from the python script (Step-6). I realized it is a datatype/dimensionality issue.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01313" y="4075384"/>
                <a:ext cx="4552487" cy="18167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Start ePHASORsim in sim mode and run for ‘3000’ sec.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Pause ePHASORsim simulation.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Obtain values of  P_load, V_load and Q_load from RTLAB.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Get values of shunt and Q_solar set points from GAMS.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400" dirty="0" smtClean="0">
                    <a:latin typeface="Arial Narrow" panose="020B0606020202030204" pitchFamily="34" charset="0"/>
                  </a:rPr>
                  <a:t>_load,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400" dirty="0" smtClean="0">
                    <a:latin typeface="Arial Narrow" panose="020B0606020202030204" pitchFamily="34" charset="0"/>
                  </a:rPr>
                  <a:t>_load to GAMS.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Get values of shunt, Q_solar set points, V_solar from GAMS.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Convert Q_solar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1400" dirty="0" smtClean="0">
                    <a:latin typeface="Arial Narrow" panose="020B0606020202030204" pitchFamily="34" charset="0"/>
                  </a:rPr>
                  <a:t>_solar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>
                    <a:latin typeface="Arial Narrow" panose="020B0606020202030204" pitchFamily="34" charset="0"/>
                  </a:rPr>
                  <a:t>send them to ePASORsim and again execute for 3000 sec.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313" y="4075384"/>
                <a:ext cx="4552487" cy="1816779"/>
              </a:xfrm>
              <a:prstGeom prst="rect">
                <a:avLst/>
              </a:prstGeom>
              <a:blipFill rotWithShape="0">
                <a:blip r:embed="rId2"/>
                <a:stretch>
                  <a:fillRect l="-267" t="-669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3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October-3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6362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 Narrow" panose="020B0606020202030204" pitchFamily="34" charset="0"/>
              </a:rPr>
              <a:t>Start ePHASORsim in sim mode and run for ‘3000’ sec.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Pause ePHASORsim simulation.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Obtain values of  </a:t>
            </a:r>
            <a:r>
              <a:rPr lang="en-US" dirty="0" err="1" smtClean="0">
                <a:latin typeface="Arial Narrow" panose="020B0606020202030204" pitchFamily="34" charset="0"/>
              </a:rPr>
              <a:t>P_load</a:t>
            </a:r>
            <a:r>
              <a:rPr lang="en-US" dirty="0" smtClean="0">
                <a:latin typeface="Arial Narrow" panose="020B0606020202030204" pitchFamily="34" charset="0"/>
              </a:rPr>
              <a:t> and </a:t>
            </a:r>
            <a:r>
              <a:rPr lang="en-US" dirty="0">
                <a:latin typeface="Arial Narrow" panose="020B0606020202030204" pitchFamily="34" charset="0"/>
              </a:rPr>
              <a:t>Q_load from RTLAB.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Get values of shunt and Q_solar set points from GAMS.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Send </a:t>
            </a:r>
            <a:r>
              <a:rPr lang="en-US" dirty="0" err="1">
                <a:latin typeface="Arial Narrow" panose="020B0606020202030204" pitchFamily="34" charset="0"/>
              </a:rPr>
              <a:t>P_load</a:t>
            </a:r>
            <a:r>
              <a:rPr lang="en-US" dirty="0">
                <a:latin typeface="Arial Narrow" panose="020B0606020202030204" pitchFamily="34" charset="0"/>
              </a:rPr>
              <a:t> and </a:t>
            </a:r>
            <a:r>
              <a:rPr lang="en-US" dirty="0" err="1">
                <a:latin typeface="Arial Narrow" panose="020B0606020202030204" pitchFamily="34" charset="0"/>
              </a:rPr>
              <a:t>Q_load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to </a:t>
            </a:r>
            <a:r>
              <a:rPr lang="en-US" dirty="0">
                <a:latin typeface="Arial Narrow" panose="020B0606020202030204" pitchFamily="34" charset="0"/>
              </a:rPr>
              <a:t>GAMS.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Get values of shunt, Q_solar set points, V_solar from GAMS.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 Narrow" panose="020B0606020202030204" pitchFamily="34" charset="0"/>
              </a:rPr>
              <a:t>Send </a:t>
            </a:r>
            <a:r>
              <a:rPr lang="en-US" dirty="0">
                <a:latin typeface="Arial Narrow" panose="020B0606020202030204" pitchFamily="34" charset="0"/>
              </a:rPr>
              <a:t>them to ePASORsim and again execute for 3000 sec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Arial Narrow" panose="020B0606020202030204" pitchFamily="34" charset="0"/>
              </a:rPr>
              <a:t>Compare voltages.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PNNL_RampingTool_Preliminary_MG_YM1_ME3</Template>
  <TotalTime>1389</TotalTime>
  <Words>471</Words>
  <Application>Microsoft Office PowerPoint</Application>
  <PresentationFormat>Widescreen</PresentationFormat>
  <Paragraphs>151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Cambria Math</vt:lpstr>
      <vt:lpstr>Mongolian Baiti</vt:lpstr>
      <vt:lpstr>Office Theme</vt:lpstr>
      <vt:lpstr>Opal-RT tasks in SUNLAMP</vt:lpstr>
      <vt:lpstr>BLOCK DIAGRAM</vt:lpstr>
      <vt:lpstr>Detail conversion and dataflow for updating the Q_solar^  set point at ePHASORsim</vt:lpstr>
      <vt:lpstr>Detail conversion and dataflow for updating the shunt value at ePHASORsim</vt:lpstr>
      <vt:lpstr>Mapping Signal Names</vt:lpstr>
      <vt:lpstr>Timing diagram</vt:lpstr>
      <vt:lpstr>Code Snippets</vt:lpstr>
      <vt:lpstr>To do: </vt:lpstr>
      <vt:lpstr>October-3</vt:lpstr>
      <vt:lpstr>Major progress</vt:lpstr>
      <vt:lpstr>Comparing Voltage</vt:lpstr>
      <vt:lpstr>Comparing Voltage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 30-Sep 13</dc:title>
  <dc:creator>Ghosal, Malini</dc:creator>
  <cp:lastModifiedBy>Ghosal, Malini</cp:lastModifiedBy>
  <cp:revision>45</cp:revision>
  <dcterms:created xsi:type="dcterms:W3CDTF">2018-09-13T17:03:04Z</dcterms:created>
  <dcterms:modified xsi:type="dcterms:W3CDTF">2018-10-11T18:33:35Z</dcterms:modified>
</cp:coreProperties>
</file>