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panose="020B0604020202020204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Playfair Display" panose="000008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cdb549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cdb549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cdb549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cdb549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cdb549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acdb5495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32bfaa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32bfaa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9ae2241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9ae2241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71d806a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71d806a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2c311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2c311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9ae2241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9ae2241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71d806a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71d806a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71d806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71d806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32bfaa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32bfaa8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32bfaa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32bfaa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rgbClr val="B6D7A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ra-data.fao.org/WO/fra2020/forestAreaChange/" TargetMode="External"/><Relationship Id="rId3" Type="http://schemas.openxmlformats.org/officeDocument/2006/relationships/hyperlink" Target="https://www.kaggle.com/aa3aa3/carbon-dioxide-emission?select=CO2_GlobalTrend.csv" TargetMode="External"/><Relationship Id="rId7" Type="http://schemas.openxmlformats.org/officeDocument/2006/relationships/hyperlink" Target="https://ourworldindata.org/deforestation?country=#do-rich-countries-export-deforestation-to-other-countr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urworldindata.org/grapher/imported-deforestation" TargetMode="External"/><Relationship Id="rId5" Type="http://schemas.openxmlformats.org/officeDocument/2006/relationships/hyperlink" Target="https://www.kaggle.com/sevgisarac/temperature-change" TargetMode="External"/><Relationship Id="rId10" Type="http://schemas.openxmlformats.org/officeDocument/2006/relationships/hyperlink" Target="https://raw.githubusercontent.com/owid/co2-data/master/owid-co2-data.csv" TargetMode="External"/><Relationship Id="rId4" Type="http://schemas.openxmlformats.org/officeDocument/2006/relationships/hyperlink" Target="https://data.giss.nasa.gov/gistemp/" TargetMode="External"/><Relationship Id="rId9" Type="http://schemas.openxmlformats.org/officeDocument/2006/relationships/hyperlink" Target="https://fra-data.fao.org/WO/fra2020/data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unsplash.com/@jonlampel?utm_source=unsplash&amp;utm_medium=referral&amp;utm_content=creditCopyText" TargetMode="External"/><Relationship Id="rId7" Type="http://schemas.openxmlformats.org/officeDocument/2006/relationships/hyperlink" Target="https://unsplash.com/s/photos/forest-fire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nsplash.com/@karsten116?utm_source=unsplash&amp;utm_medium=referral&amp;utm_content=creditCopyText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unsplash.com/s/photos/logging?utm_source=unsplash&amp;utm_medium=referral&amp;utm_content=creditCopyTe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ourworldindata.org/grapher/imported-deforestation?country=~L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urworldindata.org/grapher/net-deforestation-in-trade" TargetMode="External"/><Relationship Id="rId5" Type="http://schemas.openxmlformats.org/officeDocument/2006/relationships/hyperlink" Target="https://unsplash.com/s/photos/logging?utm_source=unsplash&amp;utm_medium=referral&amp;utm_content=creditCopyText" TargetMode="External"/><Relationship Id="rId4" Type="http://schemas.openxmlformats.org/officeDocument/2006/relationships/hyperlink" Target="https://unsplash.com/@jonlampel?utm_source=unsplash&amp;utm_medium=referral&amp;utm_content=creditCopyTe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1398900"/>
          </a:xfrm>
          <a:prstGeom prst="rect">
            <a:avLst/>
          </a:prstGeom>
          <a:effectLst>
            <a:outerShdw blurRad="57150"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/>
              <a:t>Project 3: Global Warming</a:t>
            </a:r>
            <a:endParaRPr sz="532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67650" y="4260550"/>
            <a:ext cx="3932100" cy="503100"/>
          </a:xfrm>
          <a:prstGeom prst="rect">
            <a:avLst/>
          </a:prstGeom>
          <a:effectLst>
            <a:outerShdw blurRad="57150" dist="19050" dir="215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180">
                <a:latin typeface="Playfair Display"/>
                <a:ea typeface="Playfair Display"/>
                <a:cs typeface="Playfair Display"/>
                <a:sym typeface="Playfair Display"/>
              </a:rPr>
              <a:t>By: Tanya Adams, Allison Brown, Michaela Giandello,  </a:t>
            </a:r>
            <a:endParaRPr sz="118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180">
                <a:latin typeface="Playfair Display"/>
                <a:ea typeface="Playfair Display"/>
                <a:cs typeface="Playfair Display"/>
                <a:sym typeface="Playfair Display"/>
              </a:rPr>
              <a:t>&amp; Zachary Griffin</a:t>
            </a:r>
            <a:endParaRPr sz="118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4250" y="664425"/>
            <a:ext cx="393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layfair Display"/>
                <a:ea typeface="Playfair Display"/>
                <a:cs typeface="Playfair Display"/>
                <a:sym typeface="Playfair Display"/>
              </a:rPr>
              <a:t>A Dictionary of Data Analists presents:</a:t>
            </a:r>
            <a:endParaRPr sz="16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7995"/>
          <a:stretch/>
        </p:blipFill>
        <p:spPr>
          <a:xfrm>
            <a:off x="1108425" y="3160600"/>
            <a:ext cx="1699775" cy="17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Temperature Change</a:t>
            </a:r>
            <a:endParaRPr u="sng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Date ranges from 1969 - 2019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Four regions of the world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Europe, Africa, Asia, Americas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Asia had the highest temperature increase: 1.95 degrees C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Africa had the lowest: 0.465 degrees 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Americas had the largest spike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Europe had the most erratic change over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ApexCharts</a:t>
            </a:r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2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880" y="1695313"/>
            <a:ext cx="4246919" cy="228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Temperature Change Cont.</a:t>
            </a:r>
            <a:endParaRPr u="sng"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Global change in temperature every 10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Global temperature has increased by a little over 1 degree celsius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reference: 1 degree C = 33.8 degrees F</a:t>
            </a:r>
            <a:endParaRPr u="sng"/>
          </a:p>
        </p:txBody>
      </p:sp>
      <p:cxnSp>
        <p:nvCxnSpPr>
          <p:cNvPr id="168" name="Google Shape;168;p23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85" y="2339600"/>
            <a:ext cx="5209824" cy="26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l="11532" t="9878" r="10336" b="18851"/>
          <a:stretch/>
        </p:blipFill>
        <p:spPr>
          <a:xfrm>
            <a:off x="7273700" y="104532"/>
            <a:ext cx="1345600" cy="150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Temperature Change Cont. Again</a:t>
            </a:r>
            <a:endParaRPr u="sng"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Nasa data from 2021 displaying ocean and air temperature anomalies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Matplotlib, Pandas, Xarray</a:t>
            </a:r>
            <a:endParaRPr u="sng"/>
          </a:p>
        </p:txBody>
      </p:sp>
      <p:cxnSp>
        <p:nvCxnSpPr>
          <p:cNvPr id="180" name="Google Shape;180;p24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25" y="2149950"/>
            <a:ext cx="5237500" cy="2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Sources</a:t>
            </a:r>
            <a:endParaRPr u="sng"/>
          </a:p>
        </p:txBody>
      </p:sp>
      <p:cxnSp>
        <p:nvCxnSpPr>
          <p:cNvPr id="190" name="Google Shape;190;p25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5"/>
          <p:cNvSpPr txBox="1"/>
          <p:nvPr/>
        </p:nvSpPr>
        <p:spPr>
          <a:xfrm>
            <a:off x="997000" y="2008250"/>
            <a:ext cx="7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https://www.kaggle.com/aa3aa3/carbon-dioxide-emission?select=CO2_GlobalTrend.csv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>
                <a:solidFill>
                  <a:schemeClr val="accent5"/>
                </a:solidFill>
              </a:rPr>
              <a:t>public.emdat.be - The International Disaster Database - Natural Disaster Classification 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>
                <a:solidFill>
                  <a:schemeClr val="accent5"/>
                </a:solidFill>
              </a:rPr>
              <a:t>Public.emdat.be confirmed information provided by https://www.kaggle.com/jnegrini/emdat19002021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https://data.giss.nasa.gov/gistemp/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https://www.kaggle.com/sevgisarac/temperature-change</a:t>
            </a:r>
            <a:endParaRPr sz="1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https://ourworldindata.org/grapher/imported-deforestation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https://ourworldindata.org/deforestation?country=#do-rich-countries-export-deforestation-to-other-countries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https://fra-data.fao.org/WO/fra2020/forestAreaChange/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https://fra-data.fao.org/WO/fra2020/dataDownload/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➢"/>
            </a:pPr>
            <a:r>
              <a:rPr lang="en" sz="15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https://raw.githubusercontent.com/owid/co2-data/master/owid-co2-data.csv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Table of Contents</a:t>
            </a:r>
            <a:endParaRPr u="sng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Introduction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Our Story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Contributing Factors to Global Warming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Deforestation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Carbon Emissions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Natural Disasters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Global Temperatures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Summary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Questions</a:t>
            </a:r>
            <a:endParaRPr sz="2000"/>
          </a:p>
        </p:txBody>
      </p:sp>
      <p:cxnSp>
        <p:nvCxnSpPr>
          <p:cNvPr id="68" name="Google Shape;68;p14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Table of Contents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Introduction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Our Story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Contributing Factors to Global Warming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Deforestation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Carbon Emissions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Natural Disasters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Global Temperatures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Summary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Questions</a:t>
            </a:r>
            <a:endParaRPr sz="2000"/>
          </a:p>
        </p:txBody>
      </p:sp>
      <p:cxnSp>
        <p:nvCxnSpPr>
          <p:cNvPr id="78" name="Google Shape;78;p15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Deforestation vs. Forest Loss/Degradation</a:t>
            </a:r>
            <a:endParaRPr u="sng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49600" y="1017725"/>
            <a:ext cx="85206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Deforestation is considered to be more permanent and drastic typically driven by demand for commodities and civil development.</a:t>
            </a:r>
            <a:endParaRPr u="sng"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Forest loss is considered to be temporary and can be driven by more “natural” causes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u="sng"/>
          </a:p>
        </p:txBody>
      </p:sp>
      <p:cxnSp>
        <p:nvCxnSpPr>
          <p:cNvPr id="88" name="Google Shape;88;p16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1085938" y="4714813"/>
            <a:ext cx="282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Photo by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Jonathan Lampel</a:t>
            </a:r>
            <a:r>
              <a:rPr lang="en" sz="1100">
                <a:solidFill>
                  <a:schemeClr val="dk2"/>
                </a:solidFill>
              </a:rPr>
              <a:t> on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Unsplash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49" y="2628675"/>
            <a:ext cx="3646275" cy="18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291975" y="4714825"/>
            <a:ext cx="2756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Photo by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Karsten Winegeart</a:t>
            </a:r>
            <a:r>
              <a:rPr lang="en" sz="1100">
                <a:solidFill>
                  <a:schemeClr val="dk2"/>
                </a:solidFill>
              </a:rPr>
              <a:t> on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Unsplash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1975" y="2628675"/>
            <a:ext cx="2756040" cy="184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Deforestation: The Five Drivers </a:t>
            </a:r>
            <a:endParaRPr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Commodity-driven deforestation: Large-scale deforestation linked primarily to commercial agricultural expansion.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Shifting agriculture: Temporary loss or permanent deforestation due to small- and medium-scale agriculture.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Forestry: Temporary loss from plantation and natural forest harvesting, with some deforestation of primary forests.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Wildfire: Temporary loss, does not include fire clearing for agriculture.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Urbanization: Deforestation for expansion of urban centers.</a:t>
            </a:r>
            <a:endParaRPr sz="2500"/>
          </a:p>
        </p:txBody>
      </p:sp>
      <p:sp>
        <p:nvSpPr>
          <p:cNvPr id="102" name="Google Shape;102;p17"/>
          <p:cNvSpPr txBox="1"/>
          <p:nvPr/>
        </p:nvSpPr>
        <p:spPr>
          <a:xfrm>
            <a:off x="3950625" y="4300025"/>
            <a:ext cx="480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55555"/>
                </a:solidFill>
                <a:highlight>
                  <a:srgbClr val="FFFFFF"/>
                </a:highlight>
              </a:rPr>
              <a:t>The Sustainability Consortium, World Resources Institute, and University of Maryland. “Tree Cover Loss by Driver.” Accessed through Global Forest Watch on 25/12/2021. www.globalforestwatch.org.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the heck is a hectare?!! </a:t>
            </a:r>
            <a:endParaRPr u="sng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53400" y="857718"/>
            <a:ext cx="8437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Oswald"/>
                <a:ea typeface="Oswald"/>
                <a:cs typeface="Oswald"/>
                <a:sym typeface="Oswald"/>
              </a:rPr>
              <a:t>Comparisons for context</a:t>
            </a:r>
            <a:endParaRPr sz="13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hectare is a unit of measuring area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hectare = 2.47 acres or for context approx. 2.5 football fields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dataset measures forest loss in 1000’s of hectares annually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 hectares = 3.86 square miles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60126" y="1659725"/>
            <a:ext cx="2084374" cy="370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195813" y="4714825"/>
            <a:ext cx="261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Photo by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>
                <a:solidFill>
                  <a:schemeClr val="dk2"/>
                </a:solidFill>
              </a:rPr>
              <a:t>Ameer Basheer on</a:t>
            </a:r>
            <a:r>
              <a:rPr lang="en" sz="11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91875" y="2608500"/>
            <a:ext cx="4102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Who is contributing to deforestation abroad?, 2013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https://ourworldindata.org/grapher/imported-deforestation?country=~LVA</a:t>
            </a:r>
            <a:endParaRPr>
              <a:solidFill>
                <a:schemeClr val="accent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Future development</a:t>
            </a:r>
            <a:endParaRPr u="sng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66225" y="1136200"/>
            <a:ext cx="85206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Acquire ISO 3166 numeric codes to add to the data set to render maps for the data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 more in-depth interactive grouped bar graphs that allow the viewer to choose and toggle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1 or multiple countries over time.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Imported to Net Traded for 1 or more countries in a year or over a span of years.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Viewing per Capita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 of global forest cover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9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 u="sng"/>
              <a:t>Carbon Emissions</a:t>
            </a:r>
            <a:endParaRPr u="sng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/>
              <a:t>Data Overview: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Annual change in carbon dioxide concentration and fossil carbon dioxide emission over the past 40 years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Carbon dioxide emission trend of top 5 contributors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China, U.S., India, Russia, Japan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Coal, oil, geothermal, natural gas, non-biomass, petroleum, residual power sector CO2 emissions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Matplotlib, Plotly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0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465" y="517175"/>
            <a:ext cx="991886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Natural Disasters</a:t>
            </a:r>
            <a:endParaRPr u="sng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Records are available as far back as 1900 and into 2021.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Emdat has an interactive map to view world natural disasters.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Used SQL, Python (jupyter notebook), D3/Json, Bootstrap, Popper.js, and html/css</a:t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>
            <a:off x="327100" y="417350"/>
            <a:ext cx="88320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1"/>
          <p:cNvCxnSpPr/>
          <p:nvPr/>
        </p:nvCxnSpPr>
        <p:spPr>
          <a:xfrm rot="10800000" flipH="1">
            <a:off x="327100" y="417475"/>
            <a:ext cx="22500" cy="47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 rot="10800000">
            <a:off x="8752925" y="-100"/>
            <a:ext cx="33900" cy="47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/>
          <p:nvPr/>
        </p:nvCxnSpPr>
        <p:spPr>
          <a:xfrm rot="10800000">
            <a:off x="-79075" y="4714825"/>
            <a:ext cx="8865900" cy="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Montserrat</vt:lpstr>
      <vt:lpstr>Oswald</vt:lpstr>
      <vt:lpstr>Playfair Display</vt:lpstr>
      <vt:lpstr>Pop</vt:lpstr>
      <vt:lpstr>Project 3: Global Warming</vt:lpstr>
      <vt:lpstr>Table of Contents</vt:lpstr>
      <vt:lpstr>Table of Contents</vt:lpstr>
      <vt:lpstr>Deforestation vs. Forest Loss/Degradation</vt:lpstr>
      <vt:lpstr>Deforestation: The Five Drivers </vt:lpstr>
      <vt:lpstr>What the heck is a hectare?!! </vt:lpstr>
      <vt:lpstr>Future development</vt:lpstr>
      <vt:lpstr>Carbon Emissions</vt:lpstr>
      <vt:lpstr>Natural Disasters</vt:lpstr>
      <vt:lpstr>Temperature Change</vt:lpstr>
      <vt:lpstr>Temperature Change Cont.</vt:lpstr>
      <vt:lpstr>Temperature Change Cont. Again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Global Warming</dc:title>
  <dc:creator>Tanya ADAMS</dc:creator>
  <cp:lastModifiedBy>Tanya ADAMS</cp:lastModifiedBy>
  <cp:revision>1</cp:revision>
  <dcterms:modified xsi:type="dcterms:W3CDTF">2022-01-16T19:02:23Z</dcterms:modified>
</cp:coreProperties>
</file>