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Fira Sans Extra Condense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22" Type="http://schemas.openxmlformats.org/officeDocument/2006/relationships/font" Target="fonts/FiraSansExtraCondensed-bold.fntdata"/><Relationship Id="rId10" Type="http://schemas.openxmlformats.org/officeDocument/2006/relationships/slide" Target="slides/slide6.xml"/><Relationship Id="rId21" Type="http://schemas.openxmlformats.org/officeDocument/2006/relationships/font" Target="fonts/FiraSansExtraCondensed-regular.fntdata"/><Relationship Id="rId13" Type="http://schemas.openxmlformats.org/officeDocument/2006/relationships/slide" Target="slides/slide9.xml"/><Relationship Id="rId24" Type="http://schemas.openxmlformats.org/officeDocument/2006/relationships/font" Target="fonts/FiraSansExtraCondensed-boldItalic.fntdata"/><Relationship Id="rId12" Type="http://schemas.openxmlformats.org/officeDocument/2006/relationships/slide" Target="slides/slide8.xml"/><Relationship Id="rId23" Type="http://schemas.openxmlformats.org/officeDocument/2006/relationships/font" Target="fonts/FiraSansExtraCondense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7e079d02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07e079d02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cff7a1ea2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cff7a1ea2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18c59e3603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118c59e3603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118c59e3603_1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118c59e3603_1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0ec1863c5_0_2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0ec1863c5_0_2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00ec1863c5_0_1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00ec1863c5_0_1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cff7a1ea2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cff7a1ea2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00ec1863c5_0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00ec1863c5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18c59e3603_1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18c59e3603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18c59e360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18c59e360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ff7a1ea29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ff7a1ea29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18c59e3603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18c59e3603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6350" y="971263"/>
            <a:ext cx="3775200" cy="23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16342" y="3690145"/>
            <a:ext cx="39147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513600" y="1160825"/>
            <a:ext cx="811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3600" y="1160825"/>
            <a:ext cx="8116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ctrTitle"/>
          </p:nvPr>
        </p:nvSpPr>
        <p:spPr>
          <a:xfrm>
            <a:off x="516350" y="971263"/>
            <a:ext cx="3775200" cy="23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Predictions</a:t>
            </a:r>
            <a:endParaRPr/>
          </a:p>
        </p:txBody>
      </p:sp>
      <p:sp>
        <p:nvSpPr>
          <p:cNvPr id="43" name="Google Shape;43;p13"/>
          <p:cNvSpPr txBox="1"/>
          <p:nvPr>
            <p:ph idx="1" type="subTitle"/>
          </p:nvPr>
        </p:nvSpPr>
        <p:spPr>
          <a:xfrm>
            <a:off x="516342" y="3690145"/>
            <a:ext cx="39147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By: The Paramount Predictors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Rebecca Melo and Michaela Giandello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" name="Google Shape;44;p13"/>
          <p:cNvGrpSpPr/>
          <p:nvPr/>
        </p:nvGrpSpPr>
        <p:grpSpPr>
          <a:xfrm>
            <a:off x="4093375" y="633399"/>
            <a:ext cx="4699439" cy="3876713"/>
            <a:chOff x="3378550" y="-5002"/>
            <a:chExt cx="5743632" cy="4738100"/>
          </a:xfrm>
        </p:grpSpPr>
        <p:sp>
          <p:nvSpPr>
            <p:cNvPr id="45" name="Google Shape;45;p13"/>
            <p:cNvSpPr/>
            <p:nvPr/>
          </p:nvSpPr>
          <p:spPr>
            <a:xfrm>
              <a:off x="3378550" y="-5002"/>
              <a:ext cx="5743632" cy="4687517"/>
            </a:xfrm>
            <a:custGeom>
              <a:rect b="b" l="l" r="r" t="t"/>
              <a:pathLst>
                <a:path extrusionOk="0" h="119298" w="188393">
                  <a:moveTo>
                    <a:pt x="123761" y="0"/>
                  </a:moveTo>
                  <a:cubicBezTo>
                    <a:pt x="118366" y="0"/>
                    <a:pt x="112946" y="1469"/>
                    <a:pt x="108391" y="4512"/>
                  </a:cubicBezTo>
                  <a:cubicBezTo>
                    <a:pt x="99787" y="9823"/>
                    <a:pt x="92485" y="19971"/>
                    <a:pt x="81624" y="19971"/>
                  </a:cubicBezTo>
                  <a:cubicBezTo>
                    <a:pt x="81359" y="19971"/>
                    <a:pt x="81092" y="19965"/>
                    <a:pt x="80822" y="19953"/>
                  </a:cubicBezTo>
                  <a:cubicBezTo>
                    <a:pt x="75244" y="19576"/>
                    <a:pt x="69894" y="16124"/>
                    <a:pt x="64292" y="16124"/>
                  </a:cubicBezTo>
                  <a:cubicBezTo>
                    <a:pt x="63117" y="16124"/>
                    <a:pt x="61932" y="16276"/>
                    <a:pt x="60731" y="16640"/>
                  </a:cubicBezTo>
                  <a:cubicBezTo>
                    <a:pt x="46810" y="20287"/>
                    <a:pt x="43800" y="38342"/>
                    <a:pt x="51460" y="49254"/>
                  </a:cubicBezTo>
                  <a:cubicBezTo>
                    <a:pt x="51582" y="49436"/>
                    <a:pt x="51703" y="49588"/>
                    <a:pt x="51855" y="49740"/>
                  </a:cubicBezTo>
                  <a:cubicBezTo>
                    <a:pt x="60974" y="59497"/>
                    <a:pt x="63922" y="78039"/>
                    <a:pt x="47053" y="79984"/>
                  </a:cubicBezTo>
                  <a:cubicBezTo>
                    <a:pt x="46840" y="80014"/>
                    <a:pt x="46566" y="80014"/>
                    <a:pt x="46354" y="80014"/>
                  </a:cubicBezTo>
                  <a:cubicBezTo>
                    <a:pt x="39518" y="79645"/>
                    <a:pt x="32396" y="77328"/>
                    <a:pt x="25513" y="77328"/>
                  </a:cubicBezTo>
                  <a:cubicBezTo>
                    <a:pt x="21623" y="77328"/>
                    <a:pt x="17808" y="78068"/>
                    <a:pt x="14165" y="80318"/>
                  </a:cubicBezTo>
                  <a:cubicBezTo>
                    <a:pt x="0" y="87583"/>
                    <a:pt x="1155" y="107188"/>
                    <a:pt x="14347" y="114969"/>
                  </a:cubicBezTo>
                  <a:cubicBezTo>
                    <a:pt x="19755" y="118043"/>
                    <a:pt x="25110" y="119297"/>
                    <a:pt x="30412" y="119297"/>
                  </a:cubicBezTo>
                  <a:cubicBezTo>
                    <a:pt x="49279" y="119297"/>
                    <a:pt x="67476" y="103415"/>
                    <a:pt x="84987" y="97127"/>
                  </a:cubicBezTo>
                  <a:cubicBezTo>
                    <a:pt x="91945" y="94658"/>
                    <a:pt x="99278" y="93494"/>
                    <a:pt x="106639" y="93494"/>
                  </a:cubicBezTo>
                  <a:cubicBezTo>
                    <a:pt x="116675" y="93494"/>
                    <a:pt x="126763" y="95657"/>
                    <a:pt x="136021" y="99619"/>
                  </a:cubicBezTo>
                  <a:cubicBezTo>
                    <a:pt x="143232" y="102717"/>
                    <a:pt x="150711" y="106997"/>
                    <a:pt x="158342" y="106997"/>
                  </a:cubicBezTo>
                  <a:cubicBezTo>
                    <a:pt x="159621" y="106997"/>
                    <a:pt x="160905" y="106877"/>
                    <a:pt x="162192" y="106610"/>
                  </a:cubicBezTo>
                  <a:cubicBezTo>
                    <a:pt x="162344" y="106580"/>
                    <a:pt x="162465" y="106550"/>
                    <a:pt x="162617" y="106489"/>
                  </a:cubicBezTo>
                  <a:cubicBezTo>
                    <a:pt x="175931" y="102568"/>
                    <a:pt x="184533" y="87279"/>
                    <a:pt x="186387" y="74057"/>
                  </a:cubicBezTo>
                  <a:cubicBezTo>
                    <a:pt x="188393" y="59041"/>
                    <a:pt x="177146" y="47765"/>
                    <a:pt x="163134" y="45485"/>
                  </a:cubicBezTo>
                  <a:cubicBezTo>
                    <a:pt x="163043" y="45485"/>
                    <a:pt x="162952" y="45485"/>
                    <a:pt x="162860" y="45424"/>
                  </a:cubicBezTo>
                  <a:cubicBezTo>
                    <a:pt x="159912" y="44725"/>
                    <a:pt x="158271" y="44573"/>
                    <a:pt x="156265" y="42293"/>
                  </a:cubicBezTo>
                  <a:cubicBezTo>
                    <a:pt x="149729" y="35667"/>
                    <a:pt x="150854" y="26062"/>
                    <a:pt x="148970" y="17703"/>
                  </a:cubicBezTo>
                  <a:cubicBezTo>
                    <a:pt x="145841" y="6210"/>
                    <a:pt x="134855" y="0"/>
                    <a:pt x="123761" y="0"/>
                  </a:cubicBezTo>
                  <a:close/>
                </a:path>
              </a:pathLst>
            </a:custGeom>
            <a:solidFill>
              <a:srgbClr val="5AC7CC">
                <a:alpha val="4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3"/>
            <p:cNvSpPr/>
            <p:nvPr/>
          </p:nvSpPr>
          <p:spPr>
            <a:xfrm>
              <a:off x="6244327" y="4376187"/>
              <a:ext cx="394623" cy="339634"/>
            </a:xfrm>
            <a:custGeom>
              <a:rect b="b" l="l" r="r" t="t"/>
              <a:pathLst>
                <a:path extrusionOk="0" h="10753" w="12494">
                  <a:moveTo>
                    <a:pt x="6232" y="0"/>
                  </a:moveTo>
                  <a:cubicBezTo>
                    <a:pt x="4575" y="0"/>
                    <a:pt x="2918" y="555"/>
                    <a:pt x="2766" y="1664"/>
                  </a:cubicBezTo>
                  <a:cubicBezTo>
                    <a:pt x="2675" y="2515"/>
                    <a:pt x="2523" y="3336"/>
                    <a:pt x="2371" y="4096"/>
                  </a:cubicBezTo>
                  <a:cubicBezTo>
                    <a:pt x="1490" y="8108"/>
                    <a:pt x="0" y="10752"/>
                    <a:pt x="0" y="10752"/>
                  </a:cubicBezTo>
                  <a:lnTo>
                    <a:pt x="12493" y="10752"/>
                  </a:lnTo>
                  <a:cubicBezTo>
                    <a:pt x="12493" y="10752"/>
                    <a:pt x="11034" y="8260"/>
                    <a:pt x="10122" y="4096"/>
                  </a:cubicBezTo>
                  <a:cubicBezTo>
                    <a:pt x="9970" y="3336"/>
                    <a:pt x="9818" y="2546"/>
                    <a:pt x="9697" y="1664"/>
                  </a:cubicBezTo>
                  <a:cubicBezTo>
                    <a:pt x="9545" y="555"/>
                    <a:pt x="7888" y="0"/>
                    <a:pt x="62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3"/>
            <p:cNvSpPr/>
            <p:nvPr/>
          </p:nvSpPr>
          <p:spPr>
            <a:xfrm>
              <a:off x="6319215" y="4376187"/>
              <a:ext cx="244847" cy="129372"/>
            </a:xfrm>
            <a:custGeom>
              <a:rect b="b" l="l" r="r" t="t"/>
              <a:pathLst>
                <a:path extrusionOk="0" h="4096" w="7752">
                  <a:moveTo>
                    <a:pt x="3861" y="0"/>
                  </a:moveTo>
                  <a:cubicBezTo>
                    <a:pt x="2204" y="0"/>
                    <a:pt x="547" y="555"/>
                    <a:pt x="395" y="1664"/>
                  </a:cubicBezTo>
                  <a:cubicBezTo>
                    <a:pt x="304" y="2515"/>
                    <a:pt x="152" y="3336"/>
                    <a:pt x="0" y="4096"/>
                  </a:cubicBezTo>
                  <a:lnTo>
                    <a:pt x="7751" y="4096"/>
                  </a:lnTo>
                  <a:cubicBezTo>
                    <a:pt x="7599" y="3336"/>
                    <a:pt x="7447" y="2546"/>
                    <a:pt x="7326" y="1664"/>
                  </a:cubicBezTo>
                  <a:cubicBezTo>
                    <a:pt x="7174" y="555"/>
                    <a:pt x="5517" y="0"/>
                    <a:pt x="3861" y="0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6118556" y="4699459"/>
              <a:ext cx="652862" cy="33638"/>
            </a:xfrm>
            <a:custGeom>
              <a:rect b="b" l="l" r="r" t="t"/>
              <a:pathLst>
                <a:path extrusionOk="0" h="1065" w="20670">
                  <a:moveTo>
                    <a:pt x="578" y="1"/>
                  </a:moveTo>
                  <a:cubicBezTo>
                    <a:pt x="213" y="1"/>
                    <a:pt x="1" y="214"/>
                    <a:pt x="1" y="517"/>
                  </a:cubicBezTo>
                  <a:cubicBezTo>
                    <a:pt x="1" y="821"/>
                    <a:pt x="274" y="1065"/>
                    <a:pt x="608" y="1065"/>
                  </a:cubicBezTo>
                  <a:lnTo>
                    <a:pt x="20062" y="1065"/>
                  </a:lnTo>
                  <a:cubicBezTo>
                    <a:pt x="20396" y="1065"/>
                    <a:pt x="20670" y="821"/>
                    <a:pt x="20670" y="517"/>
                  </a:cubicBezTo>
                  <a:cubicBezTo>
                    <a:pt x="20670" y="214"/>
                    <a:pt x="20426" y="1"/>
                    <a:pt x="20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5536760" y="3333313"/>
              <a:ext cx="1819328" cy="1133870"/>
            </a:xfrm>
            <a:custGeom>
              <a:rect b="b" l="l" r="r" t="t"/>
              <a:pathLst>
                <a:path extrusionOk="0" h="35899" w="57601">
                  <a:moveTo>
                    <a:pt x="2463" y="1"/>
                  </a:moveTo>
                  <a:cubicBezTo>
                    <a:pt x="1369" y="1"/>
                    <a:pt x="396" y="852"/>
                    <a:pt x="396" y="1916"/>
                  </a:cubicBezTo>
                  <a:lnTo>
                    <a:pt x="1" y="33922"/>
                  </a:lnTo>
                  <a:cubicBezTo>
                    <a:pt x="1" y="35047"/>
                    <a:pt x="913" y="35898"/>
                    <a:pt x="2037" y="35898"/>
                  </a:cubicBezTo>
                  <a:lnTo>
                    <a:pt x="55534" y="35898"/>
                  </a:lnTo>
                  <a:cubicBezTo>
                    <a:pt x="56689" y="35898"/>
                    <a:pt x="57601" y="35047"/>
                    <a:pt x="57540" y="33922"/>
                  </a:cubicBezTo>
                  <a:lnTo>
                    <a:pt x="57145" y="1916"/>
                  </a:lnTo>
                  <a:cubicBezTo>
                    <a:pt x="57145" y="852"/>
                    <a:pt x="56233" y="1"/>
                    <a:pt x="550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5597245" y="3377501"/>
              <a:ext cx="1699336" cy="880369"/>
            </a:xfrm>
            <a:custGeom>
              <a:rect b="b" l="l" r="r" t="t"/>
              <a:pathLst>
                <a:path extrusionOk="0" h="27873" w="53802">
                  <a:moveTo>
                    <a:pt x="548" y="0"/>
                  </a:moveTo>
                  <a:cubicBezTo>
                    <a:pt x="274" y="0"/>
                    <a:pt x="92" y="213"/>
                    <a:pt x="92" y="456"/>
                  </a:cubicBezTo>
                  <a:lnTo>
                    <a:pt x="1" y="27417"/>
                  </a:lnTo>
                  <a:cubicBezTo>
                    <a:pt x="1" y="27660"/>
                    <a:pt x="213" y="27873"/>
                    <a:pt x="426" y="27873"/>
                  </a:cubicBezTo>
                  <a:lnTo>
                    <a:pt x="53345" y="27873"/>
                  </a:lnTo>
                  <a:cubicBezTo>
                    <a:pt x="53588" y="27873"/>
                    <a:pt x="53771" y="27660"/>
                    <a:pt x="53771" y="27417"/>
                  </a:cubicBezTo>
                  <a:lnTo>
                    <a:pt x="53801" y="11946"/>
                  </a:lnTo>
                  <a:lnTo>
                    <a:pt x="53771" y="5015"/>
                  </a:lnTo>
                  <a:lnTo>
                    <a:pt x="53771" y="578"/>
                  </a:lnTo>
                  <a:lnTo>
                    <a:pt x="53771" y="456"/>
                  </a:lnTo>
                  <a:cubicBezTo>
                    <a:pt x="53771" y="243"/>
                    <a:pt x="53619" y="61"/>
                    <a:pt x="53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5597245" y="3377501"/>
              <a:ext cx="1696430" cy="879421"/>
            </a:xfrm>
            <a:custGeom>
              <a:rect b="b" l="l" r="r" t="t"/>
              <a:pathLst>
                <a:path extrusionOk="0" h="27843" w="53710">
                  <a:moveTo>
                    <a:pt x="548" y="0"/>
                  </a:moveTo>
                  <a:cubicBezTo>
                    <a:pt x="274" y="0"/>
                    <a:pt x="92" y="213"/>
                    <a:pt x="92" y="456"/>
                  </a:cubicBezTo>
                  <a:lnTo>
                    <a:pt x="1" y="27386"/>
                  </a:lnTo>
                  <a:cubicBezTo>
                    <a:pt x="1" y="27660"/>
                    <a:pt x="183" y="27842"/>
                    <a:pt x="426" y="27842"/>
                  </a:cubicBezTo>
                  <a:lnTo>
                    <a:pt x="943" y="27842"/>
                  </a:lnTo>
                  <a:cubicBezTo>
                    <a:pt x="882" y="27630"/>
                    <a:pt x="761" y="27386"/>
                    <a:pt x="700" y="27143"/>
                  </a:cubicBezTo>
                  <a:cubicBezTo>
                    <a:pt x="335" y="26049"/>
                    <a:pt x="487" y="24712"/>
                    <a:pt x="487" y="23526"/>
                  </a:cubicBezTo>
                  <a:cubicBezTo>
                    <a:pt x="487" y="20547"/>
                    <a:pt x="548" y="17569"/>
                    <a:pt x="548" y="14529"/>
                  </a:cubicBezTo>
                  <a:cubicBezTo>
                    <a:pt x="548" y="10091"/>
                    <a:pt x="578" y="5623"/>
                    <a:pt x="578" y="1064"/>
                  </a:cubicBezTo>
                  <a:cubicBezTo>
                    <a:pt x="578" y="821"/>
                    <a:pt x="761" y="608"/>
                    <a:pt x="1004" y="608"/>
                  </a:cubicBezTo>
                  <a:lnTo>
                    <a:pt x="53710" y="608"/>
                  </a:lnTo>
                  <a:lnTo>
                    <a:pt x="53710" y="517"/>
                  </a:lnTo>
                  <a:cubicBezTo>
                    <a:pt x="53710" y="274"/>
                    <a:pt x="53558" y="61"/>
                    <a:pt x="53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3"/>
            <p:cNvSpPr/>
            <p:nvPr/>
          </p:nvSpPr>
          <p:spPr>
            <a:xfrm>
              <a:off x="5733566" y="3396673"/>
              <a:ext cx="701850" cy="861197"/>
            </a:xfrm>
            <a:custGeom>
              <a:rect b="b" l="l" r="r" t="t"/>
              <a:pathLst>
                <a:path extrusionOk="0" h="27266" w="22221">
                  <a:moveTo>
                    <a:pt x="22220" y="1"/>
                  </a:moveTo>
                  <a:lnTo>
                    <a:pt x="9150" y="27266"/>
                  </a:lnTo>
                  <a:lnTo>
                    <a:pt x="1" y="27266"/>
                  </a:lnTo>
                  <a:lnTo>
                    <a:pt x="13010" y="1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6080148" y="3396673"/>
              <a:ext cx="592377" cy="861197"/>
            </a:xfrm>
            <a:custGeom>
              <a:rect b="b" l="l" r="r" t="t"/>
              <a:pathLst>
                <a:path extrusionOk="0" h="27266" w="18755">
                  <a:moveTo>
                    <a:pt x="18755" y="1"/>
                  </a:moveTo>
                  <a:lnTo>
                    <a:pt x="5685" y="27266"/>
                  </a:lnTo>
                  <a:lnTo>
                    <a:pt x="1" y="27266"/>
                  </a:lnTo>
                  <a:lnTo>
                    <a:pt x="13071" y="1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6614914" y="3396673"/>
              <a:ext cx="592377" cy="861197"/>
            </a:xfrm>
            <a:custGeom>
              <a:rect b="b" l="l" r="r" t="t"/>
              <a:pathLst>
                <a:path extrusionOk="0" h="27266" w="18755">
                  <a:moveTo>
                    <a:pt x="18754" y="1"/>
                  </a:moveTo>
                  <a:lnTo>
                    <a:pt x="5715" y="27266"/>
                  </a:lnTo>
                  <a:lnTo>
                    <a:pt x="0" y="27266"/>
                  </a:lnTo>
                  <a:lnTo>
                    <a:pt x="13040" y="1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6944188" y="777676"/>
              <a:ext cx="1838531" cy="1068584"/>
            </a:xfrm>
            <a:custGeom>
              <a:rect b="b" l="l" r="r" t="t"/>
              <a:pathLst>
                <a:path extrusionOk="0" h="33832" w="58209">
                  <a:moveTo>
                    <a:pt x="3223" y="1"/>
                  </a:moveTo>
                  <a:lnTo>
                    <a:pt x="1" y="27296"/>
                  </a:lnTo>
                  <a:lnTo>
                    <a:pt x="12372" y="28785"/>
                  </a:lnTo>
                  <a:lnTo>
                    <a:pt x="14956" y="29089"/>
                  </a:lnTo>
                  <a:lnTo>
                    <a:pt x="40701" y="32159"/>
                  </a:lnTo>
                  <a:lnTo>
                    <a:pt x="42676" y="32403"/>
                  </a:lnTo>
                  <a:lnTo>
                    <a:pt x="54926" y="33831"/>
                  </a:lnTo>
                  <a:lnTo>
                    <a:pt x="58209" y="6536"/>
                  </a:lnTo>
                  <a:lnTo>
                    <a:pt x="32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875">
              <a:solidFill>
                <a:schemeClr val="accent3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7034457" y="777676"/>
              <a:ext cx="1746335" cy="307259"/>
            </a:xfrm>
            <a:custGeom>
              <a:rect b="b" l="l" r="r" t="t"/>
              <a:pathLst>
                <a:path extrusionOk="0" h="9728" w="55290">
                  <a:moveTo>
                    <a:pt x="365" y="1"/>
                  </a:moveTo>
                  <a:lnTo>
                    <a:pt x="0" y="3192"/>
                  </a:lnTo>
                  <a:lnTo>
                    <a:pt x="54925" y="9727"/>
                  </a:lnTo>
                  <a:lnTo>
                    <a:pt x="55290" y="6536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7047881" y="1008562"/>
              <a:ext cx="1677227" cy="213641"/>
            </a:xfrm>
            <a:custGeom>
              <a:rect b="b" l="l" r="r" t="t"/>
              <a:pathLst>
                <a:path extrusionOk="0" h="6764" w="53102">
                  <a:moveTo>
                    <a:pt x="284" y="0"/>
                  </a:moveTo>
                  <a:cubicBezTo>
                    <a:pt x="164" y="0"/>
                    <a:pt x="61" y="104"/>
                    <a:pt x="61" y="229"/>
                  </a:cubicBezTo>
                  <a:cubicBezTo>
                    <a:pt x="1" y="381"/>
                    <a:pt x="122" y="533"/>
                    <a:pt x="274" y="533"/>
                  </a:cubicBezTo>
                  <a:lnTo>
                    <a:pt x="52768" y="6764"/>
                  </a:lnTo>
                  <a:cubicBezTo>
                    <a:pt x="52920" y="6764"/>
                    <a:pt x="53072" y="6673"/>
                    <a:pt x="53072" y="6521"/>
                  </a:cubicBezTo>
                  <a:cubicBezTo>
                    <a:pt x="53102" y="6369"/>
                    <a:pt x="52980" y="6217"/>
                    <a:pt x="52828" y="6217"/>
                  </a:cubicBezTo>
                  <a:lnTo>
                    <a:pt x="365" y="16"/>
                  </a:lnTo>
                  <a:cubicBezTo>
                    <a:pt x="338" y="5"/>
                    <a:pt x="311" y="0"/>
                    <a:pt x="284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8647314" y="1130038"/>
              <a:ext cx="22110" cy="79689"/>
            </a:xfrm>
            <a:custGeom>
              <a:rect b="b" l="l" r="r" t="t"/>
              <a:pathLst>
                <a:path extrusionOk="0" h="2523" w="700">
                  <a:moveTo>
                    <a:pt x="518" y="0"/>
                  </a:moveTo>
                  <a:cubicBezTo>
                    <a:pt x="396" y="0"/>
                    <a:pt x="244" y="91"/>
                    <a:pt x="244" y="182"/>
                  </a:cubicBezTo>
                  <a:lnTo>
                    <a:pt x="1" y="2462"/>
                  </a:lnTo>
                  <a:lnTo>
                    <a:pt x="457" y="2523"/>
                  </a:lnTo>
                  <a:lnTo>
                    <a:pt x="700" y="274"/>
                  </a:lnTo>
                  <a:cubicBezTo>
                    <a:pt x="700" y="152"/>
                    <a:pt x="639" y="0"/>
                    <a:pt x="518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8389075" y="1100254"/>
              <a:ext cx="23057" cy="78773"/>
            </a:xfrm>
            <a:custGeom>
              <a:rect b="b" l="l" r="r" t="t"/>
              <a:pathLst>
                <a:path extrusionOk="0" h="2494" w="730">
                  <a:moveTo>
                    <a:pt x="517" y="1"/>
                  </a:moveTo>
                  <a:cubicBezTo>
                    <a:pt x="426" y="1"/>
                    <a:pt x="274" y="62"/>
                    <a:pt x="274" y="183"/>
                  </a:cubicBezTo>
                  <a:lnTo>
                    <a:pt x="0" y="2463"/>
                  </a:lnTo>
                  <a:lnTo>
                    <a:pt x="456" y="2493"/>
                  </a:lnTo>
                  <a:lnTo>
                    <a:pt x="730" y="274"/>
                  </a:lnTo>
                  <a:cubicBezTo>
                    <a:pt x="730" y="153"/>
                    <a:pt x="639" y="1"/>
                    <a:pt x="517" y="1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8130804" y="1068574"/>
              <a:ext cx="23089" cy="79721"/>
            </a:xfrm>
            <a:custGeom>
              <a:rect b="b" l="l" r="r" t="t"/>
              <a:pathLst>
                <a:path extrusionOk="0" h="2524" w="731">
                  <a:moveTo>
                    <a:pt x="548" y="1"/>
                  </a:moveTo>
                  <a:cubicBezTo>
                    <a:pt x="427" y="1"/>
                    <a:pt x="275" y="92"/>
                    <a:pt x="275" y="183"/>
                  </a:cubicBezTo>
                  <a:lnTo>
                    <a:pt x="1" y="2493"/>
                  </a:lnTo>
                  <a:lnTo>
                    <a:pt x="457" y="2524"/>
                  </a:lnTo>
                  <a:lnTo>
                    <a:pt x="730" y="274"/>
                  </a:lnTo>
                  <a:cubicBezTo>
                    <a:pt x="730" y="153"/>
                    <a:pt x="639" y="1"/>
                    <a:pt x="548" y="1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7871618" y="1038821"/>
              <a:ext cx="23057" cy="79721"/>
            </a:xfrm>
            <a:custGeom>
              <a:rect b="b" l="l" r="r" t="t"/>
              <a:pathLst>
                <a:path extrusionOk="0" h="2524" w="730">
                  <a:moveTo>
                    <a:pt x="547" y="0"/>
                  </a:moveTo>
                  <a:cubicBezTo>
                    <a:pt x="426" y="0"/>
                    <a:pt x="274" y="61"/>
                    <a:pt x="274" y="183"/>
                  </a:cubicBezTo>
                  <a:lnTo>
                    <a:pt x="0" y="2462"/>
                  </a:lnTo>
                  <a:lnTo>
                    <a:pt x="456" y="2523"/>
                  </a:lnTo>
                  <a:lnTo>
                    <a:pt x="730" y="274"/>
                  </a:lnTo>
                  <a:cubicBezTo>
                    <a:pt x="730" y="152"/>
                    <a:pt x="638" y="0"/>
                    <a:pt x="547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7613347" y="1007141"/>
              <a:ext cx="23089" cy="79721"/>
            </a:xfrm>
            <a:custGeom>
              <a:rect b="b" l="l" r="r" t="t"/>
              <a:pathLst>
                <a:path extrusionOk="0" h="2524" w="731">
                  <a:moveTo>
                    <a:pt x="548" y="0"/>
                  </a:moveTo>
                  <a:cubicBezTo>
                    <a:pt x="426" y="0"/>
                    <a:pt x="274" y="92"/>
                    <a:pt x="274" y="213"/>
                  </a:cubicBezTo>
                  <a:lnTo>
                    <a:pt x="1" y="2493"/>
                  </a:lnTo>
                  <a:lnTo>
                    <a:pt x="457" y="2523"/>
                  </a:lnTo>
                  <a:lnTo>
                    <a:pt x="730" y="274"/>
                  </a:lnTo>
                  <a:cubicBezTo>
                    <a:pt x="730" y="183"/>
                    <a:pt x="669" y="0"/>
                    <a:pt x="548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7356056" y="976409"/>
              <a:ext cx="22110" cy="78773"/>
            </a:xfrm>
            <a:custGeom>
              <a:rect b="b" l="l" r="r" t="t"/>
              <a:pathLst>
                <a:path extrusionOk="0" h="2494" w="700">
                  <a:moveTo>
                    <a:pt x="517" y="1"/>
                  </a:moveTo>
                  <a:cubicBezTo>
                    <a:pt x="396" y="1"/>
                    <a:pt x="244" y="62"/>
                    <a:pt x="244" y="183"/>
                  </a:cubicBezTo>
                  <a:lnTo>
                    <a:pt x="1" y="2463"/>
                  </a:lnTo>
                  <a:lnTo>
                    <a:pt x="457" y="2493"/>
                  </a:lnTo>
                  <a:lnTo>
                    <a:pt x="700" y="274"/>
                  </a:lnTo>
                  <a:cubicBezTo>
                    <a:pt x="700" y="153"/>
                    <a:pt x="639" y="1"/>
                    <a:pt x="517" y="1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7096838" y="946656"/>
              <a:ext cx="22110" cy="78741"/>
            </a:xfrm>
            <a:custGeom>
              <a:rect b="b" l="l" r="r" t="t"/>
              <a:pathLst>
                <a:path extrusionOk="0" h="2493" w="700">
                  <a:moveTo>
                    <a:pt x="518" y="0"/>
                  </a:moveTo>
                  <a:cubicBezTo>
                    <a:pt x="396" y="0"/>
                    <a:pt x="244" y="61"/>
                    <a:pt x="244" y="183"/>
                  </a:cubicBezTo>
                  <a:lnTo>
                    <a:pt x="1" y="2462"/>
                  </a:lnTo>
                  <a:lnTo>
                    <a:pt x="457" y="2493"/>
                  </a:lnTo>
                  <a:lnTo>
                    <a:pt x="700" y="244"/>
                  </a:lnTo>
                  <a:cubicBezTo>
                    <a:pt x="700" y="152"/>
                    <a:pt x="639" y="0"/>
                    <a:pt x="518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8518668" y="1147315"/>
              <a:ext cx="19235" cy="46114"/>
            </a:xfrm>
            <a:custGeom>
              <a:rect b="b" l="l" r="r" t="t"/>
              <a:pathLst>
                <a:path extrusionOk="0" h="1460" w="609">
                  <a:moveTo>
                    <a:pt x="426" y="0"/>
                  </a:moveTo>
                  <a:cubicBezTo>
                    <a:pt x="305" y="0"/>
                    <a:pt x="153" y="61"/>
                    <a:pt x="153" y="183"/>
                  </a:cubicBezTo>
                  <a:lnTo>
                    <a:pt x="1" y="1429"/>
                  </a:lnTo>
                  <a:lnTo>
                    <a:pt x="457" y="1459"/>
                  </a:lnTo>
                  <a:lnTo>
                    <a:pt x="609" y="243"/>
                  </a:lnTo>
                  <a:cubicBezTo>
                    <a:pt x="609" y="122"/>
                    <a:pt x="518" y="0"/>
                    <a:pt x="426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8259450" y="1116583"/>
              <a:ext cx="19235" cy="47062"/>
            </a:xfrm>
            <a:custGeom>
              <a:rect b="b" l="l" r="r" t="t"/>
              <a:pathLst>
                <a:path extrusionOk="0" h="1490" w="609">
                  <a:moveTo>
                    <a:pt x="427" y="0"/>
                  </a:moveTo>
                  <a:cubicBezTo>
                    <a:pt x="305" y="0"/>
                    <a:pt x="153" y="92"/>
                    <a:pt x="153" y="183"/>
                  </a:cubicBezTo>
                  <a:lnTo>
                    <a:pt x="1" y="1459"/>
                  </a:lnTo>
                  <a:lnTo>
                    <a:pt x="457" y="1490"/>
                  </a:lnTo>
                  <a:lnTo>
                    <a:pt x="609" y="274"/>
                  </a:lnTo>
                  <a:cubicBezTo>
                    <a:pt x="609" y="152"/>
                    <a:pt x="518" y="0"/>
                    <a:pt x="427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8001211" y="1085851"/>
              <a:ext cx="19235" cy="47093"/>
            </a:xfrm>
            <a:custGeom>
              <a:rect b="b" l="l" r="r" t="t"/>
              <a:pathLst>
                <a:path extrusionOk="0" h="1491" w="609">
                  <a:moveTo>
                    <a:pt x="426" y="1"/>
                  </a:moveTo>
                  <a:cubicBezTo>
                    <a:pt x="304" y="1"/>
                    <a:pt x="153" y="62"/>
                    <a:pt x="153" y="183"/>
                  </a:cubicBezTo>
                  <a:lnTo>
                    <a:pt x="1" y="1429"/>
                  </a:lnTo>
                  <a:lnTo>
                    <a:pt x="456" y="1490"/>
                  </a:lnTo>
                  <a:lnTo>
                    <a:pt x="608" y="274"/>
                  </a:lnTo>
                  <a:cubicBezTo>
                    <a:pt x="608" y="153"/>
                    <a:pt x="517" y="1"/>
                    <a:pt x="426" y="1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7742972" y="1055150"/>
              <a:ext cx="19204" cy="47062"/>
            </a:xfrm>
            <a:custGeom>
              <a:rect b="b" l="l" r="r" t="t"/>
              <a:pathLst>
                <a:path extrusionOk="0" h="1490" w="608">
                  <a:moveTo>
                    <a:pt x="426" y="0"/>
                  </a:moveTo>
                  <a:cubicBezTo>
                    <a:pt x="304" y="0"/>
                    <a:pt x="152" y="91"/>
                    <a:pt x="152" y="213"/>
                  </a:cubicBezTo>
                  <a:lnTo>
                    <a:pt x="0" y="1459"/>
                  </a:lnTo>
                  <a:lnTo>
                    <a:pt x="456" y="1490"/>
                  </a:lnTo>
                  <a:lnTo>
                    <a:pt x="608" y="274"/>
                  </a:lnTo>
                  <a:cubicBezTo>
                    <a:pt x="608" y="183"/>
                    <a:pt x="547" y="0"/>
                    <a:pt x="426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7483754" y="1024418"/>
              <a:ext cx="19235" cy="47062"/>
            </a:xfrm>
            <a:custGeom>
              <a:rect b="b" l="l" r="r" t="t"/>
              <a:pathLst>
                <a:path extrusionOk="0" h="1490" w="609">
                  <a:moveTo>
                    <a:pt x="426" y="0"/>
                  </a:moveTo>
                  <a:cubicBezTo>
                    <a:pt x="304" y="0"/>
                    <a:pt x="152" y="92"/>
                    <a:pt x="152" y="183"/>
                  </a:cubicBezTo>
                  <a:lnTo>
                    <a:pt x="0" y="1459"/>
                  </a:lnTo>
                  <a:lnTo>
                    <a:pt x="456" y="1490"/>
                  </a:lnTo>
                  <a:lnTo>
                    <a:pt x="608" y="274"/>
                  </a:lnTo>
                  <a:cubicBezTo>
                    <a:pt x="608" y="152"/>
                    <a:pt x="547" y="0"/>
                    <a:pt x="426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7225484" y="994665"/>
              <a:ext cx="20214" cy="47062"/>
            </a:xfrm>
            <a:custGeom>
              <a:rect b="b" l="l" r="r" t="t"/>
              <a:pathLst>
                <a:path extrusionOk="0" h="1490" w="640">
                  <a:moveTo>
                    <a:pt x="426" y="0"/>
                  </a:moveTo>
                  <a:cubicBezTo>
                    <a:pt x="335" y="0"/>
                    <a:pt x="153" y="61"/>
                    <a:pt x="153" y="183"/>
                  </a:cubicBezTo>
                  <a:lnTo>
                    <a:pt x="1" y="1429"/>
                  </a:lnTo>
                  <a:lnTo>
                    <a:pt x="487" y="1490"/>
                  </a:lnTo>
                  <a:lnTo>
                    <a:pt x="639" y="274"/>
                  </a:lnTo>
                  <a:cubicBezTo>
                    <a:pt x="639" y="152"/>
                    <a:pt x="548" y="0"/>
                    <a:pt x="426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6978773" y="1486191"/>
              <a:ext cx="1687776" cy="314934"/>
            </a:xfrm>
            <a:custGeom>
              <a:rect b="b" l="l" r="r" t="t"/>
              <a:pathLst>
                <a:path extrusionOk="0" h="9971" w="53436">
                  <a:moveTo>
                    <a:pt x="426" y="1"/>
                  </a:moveTo>
                  <a:lnTo>
                    <a:pt x="0" y="3679"/>
                  </a:lnTo>
                  <a:lnTo>
                    <a:pt x="53010" y="9971"/>
                  </a:lnTo>
                  <a:lnTo>
                    <a:pt x="53436" y="6293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5AC7CC">
                <a:alpha val="4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7024856" y="1102180"/>
              <a:ext cx="1687776" cy="314934"/>
            </a:xfrm>
            <a:custGeom>
              <a:rect b="b" l="l" r="r" t="t"/>
              <a:pathLst>
                <a:path extrusionOk="0" h="9971" w="53436">
                  <a:moveTo>
                    <a:pt x="426" y="1"/>
                  </a:moveTo>
                  <a:lnTo>
                    <a:pt x="0" y="3678"/>
                  </a:lnTo>
                  <a:lnTo>
                    <a:pt x="53010" y="9970"/>
                  </a:lnTo>
                  <a:lnTo>
                    <a:pt x="53436" y="6292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125">
              <a:solidFill>
                <a:schemeClr val="accent3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7058431" y="1132913"/>
              <a:ext cx="1113687" cy="192037"/>
            </a:xfrm>
            <a:custGeom>
              <a:rect b="b" l="l" r="r" t="t"/>
              <a:pathLst>
                <a:path extrusionOk="0" h="6080" w="35260">
                  <a:moveTo>
                    <a:pt x="214" y="0"/>
                  </a:moveTo>
                  <a:lnTo>
                    <a:pt x="1" y="1915"/>
                  </a:lnTo>
                  <a:lnTo>
                    <a:pt x="35047" y="6079"/>
                  </a:lnTo>
                  <a:lnTo>
                    <a:pt x="35260" y="4164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8150987" y="1177795"/>
              <a:ext cx="55716" cy="52336"/>
            </a:xfrm>
            <a:custGeom>
              <a:rect b="b" l="l" r="r" t="t"/>
              <a:pathLst>
                <a:path extrusionOk="0" h="1657" w="1764">
                  <a:moveTo>
                    <a:pt x="896" y="1"/>
                  </a:moveTo>
                  <a:cubicBezTo>
                    <a:pt x="483" y="1"/>
                    <a:pt x="119" y="317"/>
                    <a:pt x="91" y="737"/>
                  </a:cubicBezTo>
                  <a:cubicBezTo>
                    <a:pt x="0" y="1193"/>
                    <a:pt x="335" y="1619"/>
                    <a:pt x="821" y="1649"/>
                  </a:cubicBezTo>
                  <a:cubicBezTo>
                    <a:pt x="855" y="1654"/>
                    <a:pt x="888" y="1656"/>
                    <a:pt x="922" y="1656"/>
                  </a:cubicBezTo>
                  <a:cubicBezTo>
                    <a:pt x="1312" y="1656"/>
                    <a:pt x="1677" y="1340"/>
                    <a:pt x="1733" y="920"/>
                  </a:cubicBezTo>
                  <a:cubicBezTo>
                    <a:pt x="1763" y="464"/>
                    <a:pt x="1429" y="38"/>
                    <a:pt x="1003" y="8"/>
                  </a:cubicBezTo>
                  <a:cubicBezTo>
                    <a:pt x="967" y="3"/>
                    <a:pt x="931" y="1"/>
                    <a:pt x="896" y="1"/>
                  </a:cubicBezTo>
                  <a:close/>
                </a:path>
              </a:pathLst>
            </a:custGeom>
            <a:solidFill>
              <a:srgbClr val="CC50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8159610" y="1222172"/>
              <a:ext cx="23089" cy="124856"/>
            </a:xfrm>
            <a:custGeom>
              <a:rect b="b" l="l" r="r" t="t"/>
              <a:pathLst>
                <a:path extrusionOk="0" h="3953" w="731">
                  <a:moveTo>
                    <a:pt x="457" y="1"/>
                  </a:moveTo>
                  <a:lnTo>
                    <a:pt x="31" y="3800"/>
                  </a:lnTo>
                  <a:cubicBezTo>
                    <a:pt x="1" y="3892"/>
                    <a:pt x="62" y="3922"/>
                    <a:pt x="153" y="3952"/>
                  </a:cubicBezTo>
                  <a:cubicBezTo>
                    <a:pt x="244" y="3952"/>
                    <a:pt x="305" y="3922"/>
                    <a:pt x="305" y="3831"/>
                  </a:cubicBezTo>
                  <a:lnTo>
                    <a:pt x="730" y="3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CC50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7001799" y="1294186"/>
              <a:ext cx="1687808" cy="314934"/>
            </a:xfrm>
            <a:custGeom>
              <a:rect b="b" l="l" r="r" t="t"/>
              <a:pathLst>
                <a:path extrusionOk="0" h="9971" w="53437">
                  <a:moveTo>
                    <a:pt x="426" y="1"/>
                  </a:moveTo>
                  <a:lnTo>
                    <a:pt x="1" y="3679"/>
                  </a:lnTo>
                  <a:lnTo>
                    <a:pt x="53011" y="9970"/>
                  </a:lnTo>
                  <a:lnTo>
                    <a:pt x="53436" y="6293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5AC7CC">
                <a:alpha val="4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7404065" y="1367147"/>
              <a:ext cx="28837" cy="69171"/>
            </a:xfrm>
            <a:custGeom>
              <a:rect b="b" l="l" r="r" t="t"/>
              <a:pathLst>
                <a:path extrusionOk="0" h="2190" w="913">
                  <a:moveTo>
                    <a:pt x="912" y="1"/>
                  </a:moveTo>
                  <a:lnTo>
                    <a:pt x="0" y="1004"/>
                  </a:lnTo>
                  <a:lnTo>
                    <a:pt x="639" y="2189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7424216" y="1367147"/>
              <a:ext cx="28837" cy="69171"/>
            </a:xfrm>
            <a:custGeom>
              <a:rect b="b" l="l" r="r" t="t"/>
              <a:pathLst>
                <a:path extrusionOk="0" h="2190" w="913">
                  <a:moveTo>
                    <a:pt x="274" y="1"/>
                  </a:moveTo>
                  <a:lnTo>
                    <a:pt x="1" y="2189"/>
                  </a:lnTo>
                  <a:lnTo>
                    <a:pt x="913" y="1186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7517361" y="1380602"/>
              <a:ext cx="27858" cy="69140"/>
            </a:xfrm>
            <a:custGeom>
              <a:rect b="b" l="l" r="r" t="t"/>
              <a:pathLst>
                <a:path extrusionOk="0" h="2189" w="882">
                  <a:moveTo>
                    <a:pt x="882" y="0"/>
                  </a:moveTo>
                  <a:lnTo>
                    <a:pt x="0" y="1003"/>
                  </a:lnTo>
                  <a:lnTo>
                    <a:pt x="638" y="2189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7537512" y="1380602"/>
              <a:ext cx="27858" cy="69140"/>
            </a:xfrm>
            <a:custGeom>
              <a:rect b="b" l="l" r="r" t="t"/>
              <a:pathLst>
                <a:path extrusionOk="0" h="2189" w="882">
                  <a:moveTo>
                    <a:pt x="244" y="0"/>
                  </a:moveTo>
                  <a:lnTo>
                    <a:pt x="0" y="2189"/>
                  </a:lnTo>
                  <a:lnTo>
                    <a:pt x="882" y="1186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8279633" y="1471788"/>
              <a:ext cx="28837" cy="69171"/>
            </a:xfrm>
            <a:custGeom>
              <a:rect b="b" l="l" r="r" t="t"/>
              <a:pathLst>
                <a:path extrusionOk="0" h="2190" w="913">
                  <a:moveTo>
                    <a:pt x="912" y="1"/>
                  </a:moveTo>
                  <a:lnTo>
                    <a:pt x="0" y="1004"/>
                  </a:lnTo>
                  <a:lnTo>
                    <a:pt x="639" y="2189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8299784" y="1471788"/>
              <a:ext cx="27890" cy="69171"/>
            </a:xfrm>
            <a:custGeom>
              <a:rect b="b" l="l" r="r" t="t"/>
              <a:pathLst>
                <a:path extrusionOk="0" h="2190" w="883">
                  <a:moveTo>
                    <a:pt x="274" y="1"/>
                  </a:moveTo>
                  <a:lnTo>
                    <a:pt x="1" y="2189"/>
                  </a:lnTo>
                  <a:lnTo>
                    <a:pt x="882" y="1186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7879293" y="1614836"/>
              <a:ext cx="26910" cy="68192"/>
            </a:xfrm>
            <a:custGeom>
              <a:rect b="b" l="l" r="r" t="t"/>
              <a:pathLst>
                <a:path extrusionOk="0" h="2159" w="852">
                  <a:moveTo>
                    <a:pt x="851" y="1"/>
                  </a:moveTo>
                  <a:lnTo>
                    <a:pt x="0" y="1004"/>
                  </a:lnTo>
                  <a:lnTo>
                    <a:pt x="578" y="215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7897518" y="1614836"/>
              <a:ext cx="29816" cy="68192"/>
            </a:xfrm>
            <a:custGeom>
              <a:rect b="b" l="l" r="r" t="t"/>
              <a:pathLst>
                <a:path extrusionOk="0" h="2159" w="944">
                  <a:moveTo>
                    <a:pt x="274" y="1"/>
                  </a:moveTo>
                  <a:lnTo>
                    <a:pt x="1" y="2159"/>
                  </a:lnTo>
                  <a:lnTo>
                    <a:pt x="943" y="1186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7027730" y="1519797"/>
              <a:ext cx="27858" cy="69171"/>
            </a:xfrm>
            <a:custGeom>
              <a:rect b="b" l="l" r="r" t="t"/>
              <a:pathLst>
                <a:path extrusionOk="0" h="2190" w="882">
                  <a:moveTo>
                    <a:pt x="882" y="1"/>
                  </a:moveTo>
                  <a:lnTo>
                    <a:pt x="0" y="1004"/>
                  </a:lnTo>
                  <a:lnTo>
                    <a:pt x="669" y="2189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7048860" y="1519797"/>
              <a:ext cx="26910" cy="69171"/>
            </a:xfrm>
            <a:custGeom>
              <a:rect b="b" l="l" r="r" t="t"/>
              <a:pathLst>
                <a:path extrusionOk="0" h="2190" w="852">
                  <a:moveTo>
                    <a:pt x="213" y="1"/>
                  </a:moveTo>
                  <a:lnTo>
                    <a:pt x="0" y="2189"/>
                  </a:lnTo>
                  <a:lnTo>
                    <a:pt x="851" y="1186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7181328" y="1337394"/>
              <a:ext cx="24036" cy="47062"/>
            </a:xfrm>
            <a:custGeom>
              <a:rect b="b" l="l" r="r" t="t"/>
              <a:pathLst>
                <a:path extrusionOk="0" h="1490" w="761">
                  <a:moveTo>
                    <a:pt x="1" y="0"/>
                  </a:moveTo>
                  <a:lnTo>
                    <a:pt x="578" y="1490"/>
                  </a:lnTo>
                  <a:lnTo>
                    <a:pt x="761" y="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7199584" y="1340268"/>
              <a:ext cx="29785" cy="44187"/>
            </a:xfrm>
            <a:custGeom>
              <a:rect b="b" l="l" r="r" t="t"/>
              <a:pathLst>
                <a:path extrusionOk="0" h="1399" w="943">
                  <a:moveTo>
                    <a:pt x="183" y="1"/>
                  </a:moveTo>
                  <a:lnTo>
                    <a:pt x="0" y="1399"/>
                  </a:lnTo>
                  <a:lnTo>
                    <a:pt x="942" y="9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7173653" y="1366199"/>
              <a:ext cx="27858" cy="43240"/>
            </a:xfrm>
            <a:custGeom>
              <a:rect b="b" l="l" r="r" t="t"/>
              <a:pathLst>
                <a:path extrusionOk="0" h="1369" w="882">
                  <a:moveTo>
                    <a:pt x="882" y="0"/>
                  </a:moveTo>
                  <a:lnTo>
                    <a:pt x="0" y="1277"/>
                  </a:lnTo>
                  <a:lnTo>
                    <a:pt x="760" y="1368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7197657" y="1366199"/>
              <a:ext cx="24036" cy="46114"/>
            </a:xfrm>
            <a:custGeom>
              <a:rect b="b" l="l" r="r" t="t"/>
              <a:pathLst>
                <a:path extrusionOk="0" h="1460" w="761">
                  <a:moveTo>
                    <a:pt x="122" y="0"/>
                  </a:moveTo>
                  <a:lnTo>
                    <a:pt x="0" y="1368"/>
                  </a:lnTo>
                  <a:lnTo>
                    <a:pt x="760" y="1459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7933998" y="1427632"/>
              <a:ext cx="24036" cy="47093"/>
            </a:xfrm>
            <a:custGeom>
              <a:rect b="b" l="l" r="r" t="t"/>
              <a:pathLst>
                <a:path extrusionOk="0" h="1491" w="761">
                  <a:moveTo>
                    <a:pt x="1" y="1"/>
                  </a:moveTo>
                  <a:lnTo>
                    <a:pt x="609" y="1490"/>
                  </a:lnTo>
                  <a:lnTo>
                    <a:pt x="761" y="1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7953202" y="1431486"/>
              <a:ext cx="28837" cy="43240"/>
            </a:xfrm>
            <a:custGeom>
              <a:rect b="b" l="l" r="r" t="t"/>
              <a:pathLst>
                <a:path extrusionOk="0" h="1369" w="913">
                  <a:moveTo>
                    <a:pt x="153" y="0"/>
                  </a:moveTo>
                  <a:lnTo>
                    <a:pt x="1" y="1368"/>
                  </a:lnTo>
                  <a:lnTo>
                    <a:pt x="913" y="6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7927302" y="1456438"/>
              <a:ext cx="28806" cy="43240"/>
            </a:xfrm>
            <a:custGeom>
              <a:rect b="b" l="l" r="r" t="t"/>
              <a:pathLst>
                <a:path extrusionOk="0" h="1369" w="912">
                  <a:moveTo>
                    <a:pt x="912" y="1"/>
                  </a:moveTo>
                  <a:lnTo>
                    <a:pt x="0" y="1247"/>
                  </a:lnTo>
                  <a:lnTo>
                    <a:pt x="760" y="1368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7951275" y="1456438"/>
              <a:ext cx="24036" cy="46114"/>
            </a:xfrm>
            <a:custGeom>
              <a:rect b="b" l="l" r="r" t="t"/>
              <a:pathLst>
                <a:path extrusionOk="0" h="1460" w="761">
                  <a:moveTo>
                    <a:pt x="153" y="1"/>
                  </a:moveTo>
                  <a:lnTo>
                    <a:pt x="1" y="1368"/>
                  </a:lnTo>
                  <a:lnTo>
                    <a:pt x="761" y="1459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8544600" y="1694525"/>
              <a:ext cx="24036" cy="46114"/>
            </a:xfrm>
            <a:custGeom>
              <a:rect b="b" l="l" r="r" t="t"/>
              <a:pathLst>
                <a:path extrusionOk="0" h="1460" w="761">
                  <a:moveTo>
                    <a:pt x="1" y="1"/>
                  </a:moveTo>
                  <a:lnTo>
                    <a:pt x="578" y="1460"/>
                  </a:lnTo>
                  <a:lnTo>
                    <a:pt x="760" y="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8562856" y="1697400"/>
              <a:ext cx="29785" cy="43240"/>
            </a:xfrm>
            <a:custGeom>
              <a:rect b="b" l="l" r="r" t="t"/>
              <a:pathLst>
                <a:path extrusionOk="0" h="1369" w="943">
                  <a:moveTo>
                    <a:pt x="182" y="1"/>
                  </a:moveTo>
                  <a:lnTo>
                    <a:pt x="0" y="1369"/>
                  </a:lnTo>
                  <a:lnTo>
                    <a:pt x="942" y="92"/>
                  </a:lnTo>
                  <a:lnTo>
                    <a:pt x="182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8536924" y="1723331"/>
              <a:ext cx="28837" cy="43240"/>
            </a:xfrm>
            <a:custGeom>
              <a:rect b="b" l="l" r="r" t="t"/>
              <a:pathLst>
                <a:path extrusionOk="0" h="1369" w="913">
                  <a:moveTo>
                    <a:pt x="912" y="0"/>
                  </a:moveTo>
                  <a:lnTo>
                    <a:pt x="0" y="1247"/>
                  </a:lnTo>
                  <a:lnTo>
                    <a:pt x="760" y="1368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8560929" y="1723331"/>
              <a:ext cx="24036" cy="45167"/>
            </a:xfrm>
            <a:custGeom>
              <a:rect b="b" l="l" r="r" t="t"/>
              <a:pathLst>
                <a:path extrusionOk="0" h="1430" w="761">
                  <a:moveTo>
                    <a:pt x="152" y="0"/>
                  </a:moveTo>
                  <a:lnTo>
                    <a:pt x="0" y="1368"/>
                  </a:lnTo>
                  <a:lnTo>
                    <a:pt x="760" y="1429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8054969" y="1636914"/>
              <a:ext cx="24036" cy="46114"/>
            </a:xfrm>
            <a:custGeom>
              <a:rect b="b" l="l" r="r" t="t"/>
              <a:pathLst>
                <a:path extrusionOk="0" h="1460" w="761">
                  <a:moveTo>
                    <a:pt x="1" y="1"/>
                  </a:moveTo>
                  <a:lnTo>
                    <a:pt x="609" y="1460"/>
                  </a:lnTo>
                  <a:lnTo>
                    <a:pt x="761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8074173" y="1638841"/>
              <a:ext cx="28837" cy="44187"/>
            </a:xfrm>
            <a:custGeom>
              <a:rect b="b" l="l" r="r" t="t"/>
              <a:pathLst>
                <a:path extrusionOk="0" h="1399" w="913">
                  <a:moveTo>
                    <a:pt x="153" y="1"/>
                  </a:moveTo>
                  <a:lnTo>
                    <a:pt x="1" y="1399"/>
                  </a:lnTo>
                  <a:lnTo>
                    <a:pt x="912" y="92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8047294" y="1665720"/>
              <a:ext cx="29785" cy="41313"/>
            </a:xfrm>
            <a:custGeom>
              <a:rect b="b" l="l" r="r" t="t"/>
              <a:pathLst>
                <a:path extrusionOk="0" h="1308" w="943">
                  <a:moveTo>
                    <a:pt x="943" y="1"/>
                  </a:moveTo>
                  <a:lnTo>
                    <a:pt x="1" y="1247"/>
                  </a:lnTo>
                  <a:lnTo>
                    <a:pt x="760" y="1308"/>
                  </a:lnTo>
                  <a:lnTo>
                    <a:pt x="943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8071298" y="1665720"/>
              <a:ext cx="24036" cy="45167"/>
            </a:xfrm>
            <a:custGeom>
              <a:rect b="b" l="l" r="r" t="t"/>
              <a:pathLst>
                <a:path extrusionOk="0" h="1430" w="761">
                  <a:moveTo>
                    <a:pt x="183" y="1"/>
                  </a:moveTo>
                  <a:lnTo>
                    <a:pt x="0" y="1308"/>
                  </a:lnTo>
                  <a:lnTo>
                    <a:pt x="760" y="1429"/>
                  </a:lnTo>
                  <a:lnTo>
                    <a:pt x="760" y="1429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151802" y="3336156"/>
              <a:ext cx="707567" cy="163294"/>
            </a:xfrm>
            <a:custGeom>
              <a:rect b="b" l="l" r="r" t="t"/>
              <a:pathLst>
                <a:path extrusionOk="0" h="5170" w="22402">
                  <a:moveTo>
                    <a:pt x="528" y="1"/>
                  </a:moveTo>
                  <a:cubicBezTo>
                    <a:pt x="521" y="1"/>
                    <a:pt x="517" y="1"/>
                    <a:pt x="517" y="2"/>
                  </a:cubicBezTo>
                  <a:cubicBezTo>
                    <a:pt x="304" y="2"/>
                    <a:pt x="122" y="93"/>
                    <a:pt x="61" y="306"/>
                  </a:cubicBezTo>
                  <a:cubicBezTo>
                    <a:pt x="0" y="367"/>
                    <a:pt x="0" y="397"/>
                    <a:pt x="0" y="488"/>
                  </a:cubicBezTo>
                  <a:cubicBezTo>
                    <a:pt x="61" y="671"/>
                    <a:pt x="213" y="853"/>
                    <a:pt x="395" y="944"/>
                  </a:cubicBezTo>
                  <a:cubicBezTo>
                    <a:pt x="395" y="944"/>
                    <a:pt x="12098" y="4622"/>
                    <a:pt x="16535" y="5169"/>
                  </a:cubicBezTo>
                  <a:cubicBezTo>
                    <a:pt x="16809" y="5169"/>
                    <a:pt x="17082" y="5078"/>
                    <a:pt x="17295" y="4896"/>
                  </a:cubicBezTo>
                  <a:cubicBezTo>
                    <a:pt x="17751" y="4501"/>
                    <a:pt x="18602" y="3832"/>
                    <a:pt x="18876" y="3650"/>
                  </a:cubicBezTo>
                  <a:cubicBezTo>
                    <a:pt x="19063" y="3507"/>
                    <a:pt x="19349" y="3453"/>
                    <a:pt x="19673" y="3453"/>
                  </a:cubicBezTo>
                  <a:cubicBezTo>
                    <a:pt x="20661" y="3453"/>
                    <a:pt x="22007" y="3953"/>
                    <a:pt x="22007" y="3953"/>
                  </a:cubicBezTo>
                  <a:lnTo>
                    <a:pt x="22402" y="2586"/>
                  </a:lnTo>
                  <a:cubicBezTo>
                    <a:pt x="18686" y="2046"/>
                    <a:pt x="1031" y="1"/>
                    <a:pt x="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805580" y="3281293"/>
              <a:ext cx="425324" cy="249269"/>
            </a:xfrm>
            <a:custGeom>
              <a:rect b="b" l="l" r="r" t="t"/>
              <a:pathLst>
                <a:path extrusionOk="0" h="7892" w="13466">
                  <a:moveTo>
                    <a:pt x="9036" y="1705"/>
                  </a:moveTo>
                  <a:cubicBezTo>
                    <a:pt x="9648" y="1705"/>
                    <a:pt x="10219" y="1865"/>
                    <a:pt x="10669" y="2225"/>
                  </a:cubicBezTo>
                  <a:cubicBezTo>
                    <a:pt x="11460" y="2833"/>
                    <a:pt x="11733" y="3897"/>
                    <a:pt x="11277" y="4809"/>
                  </a:cubicBezTo>
                  <a:cubicBezTo>
                    <a:pt x="10826" y="5687"/>
                    <a:pt x="9856" y="6255"/>
                    <a:pt x="8864" y="6255"/>
                  </a:cubicBezTo>
                  <a:cubicBezTo>
                    <a:pt x="8655" y="6255"/>
                    <a:pt x="8444" y="6230"/>
                    <a:pt x="8238" y="6177"/>
                  </a:cubicBezTo>
                  <a:lnTo>
                    <a:pt x="5350" y="5387"/>
                  </a:lnTo>
                  <a:cubicBezTo>
                    <a:pt x="4621" y="5174"/>
                    <a:pt x="4712" y="4475"/>
                    <a:pt x="5077" y="3867"/>
                  </a:cubicBezTo>
                  <a:cubicBezTo>
                    <a:pt x="5911" y="2605"/>
                    <a:pt x="7587" y="1705"/>
                    <a:pt x="9036" y="1705"/>
                  </a:cubicBezTo>
                  <a:close/>
                  <a:moveTo>
                    <a:pt x="9009" y="1"/>
                  </a:moveTo>
                  <a:cubicBezTo>
                    <a:pt x="6533" y="1"/>
                    <a:pt x="4044" y="1425"/>
                    <a:pt x="2675" y="3441"/>
                  </a:cubicBezTo>
                  <a:cubicBezTo>
                    <a:pt x="2523" y="3745"/>
                    <a:pt x="2219" y="3897"/>
                    <a:pt x="1885" y="3897"/>
                  </a:cubicBezTo>
                  <a:cubicBezTo>
                    <a:pt x="1399" y="3897"/>
                    <a:pt x="1125" y="3897"/>
                    <a:pt x="669" y="3836"/>
                  </a:cubicBezTo>
                  <a:cubicBezTo>
                    <a:pt x="548" y="3836"/>
                    <a:pt x="457" y="3928"/>
                    <a:pt x="396" y="4049"/>
                  </a:cubicBezTo>
                  <a:lnTo>
                    <a:pt x="31" y="5478"/>
                  </a:lnTo>
                  <a:cubicBezTo>
                    <a:pt x="1" y="5599"/>
                    <a:pt x="61" y="5721"/>
                    <a:pt x="183" y="5721"/>
                  </a:cubicBezTo>
                  <a:lnTo>
                    <a:pt x="7448" y="7727"/>
                  </a:lnTo>
                  <a:cubicBezTo>
                    <a:pt x="7843" y="7838"/>
                    <a:pt x="8251" y="7891"/>
                    <a:pt x="8660" y="7891"/>
                  </a:cubicBezTo>
                  <a:cubicBezTo>
                    <a:pt x="10483" y="7891"/>
                    <a:pt x="12315" y="6832"/>
                    <a:pt x="13010" y="5143"/>
                  </a:cubicBezTo>
                  <a:cubicBezTo>
                    <a:pt x="13466" y="4080"/>
                    <a:pt x="13405" y="3016"/>
                    <a:pt x="12980" y="2104"/>
                  </a:cubicBezTo>
                  <a:cubicBezTo>
                    <a:pt x="12554" y="1222"/>
                    <a:pt x="11733" y="523"/>
                    <a:pt x="10639" y="219"/>
                  </a:cubicBezTo>
                  <a:cubicBezTo>
                    <a:pt x="10105" y="70"/>
                    <a:pt x="9557" y="1"/>
                    <a:pt x="90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3693491" y="2845451"/>
              <a:ext cx="1845227" cy="1425084"/>
            </a:xfrm>
            <a:custGeom>
              <a:rect b="b" l="l" r="r" t="t"/>
              <a:pathLst>
                <a:path extrusionOk="0" h="45119" w="58421">
                  <a:moveTo>
                    <a:pt x="47526" y="1"/>
                  </a:moveTo>
                  <a:cubicBezTo>
                    <a:pt x="47471" y="1"/>
                    <a:pt x="47414" y="12"/>
                    <a:pt x="47357" y="36"/>
                  </a:cubicBezTo>
                  <a:lnTo>
                    <a:pt x="41733" y="2772"/>
                  </a:lnTo>
                  <a:lnTo>
                    <a:pt x="243" y="22894"/>
                  </a:lnTo>
                  <a:cubicBezTo>
                    <a:pt x="61" y="23015"/>
                    <a:pt x="0" y="23228"/>
                    <a:pt x="61" y="23441"/>
                  </a:cubicBezTo>
                  <a:lnTo>
                    <a:pt x="10487" y="44900"/>
                  </a:lnTo>
                  <a:cubicBezTo>
                    <a:pt x="10553" y="45034"/>
                    <a:pt x="10701" y="45118"/>
                    <a:pt x="10848" y="45118"/>
                  </a:cubicBezTo>
                  <a:cubicBezTo>
                    <a:pt x="10901" y="45118"/>
                    <a:pt x="10954" y="45107"/>
                    <a:pt x="11003" y="45083"/>
                  </a:cubicBezTo>
                  <a:lnTo>
                    <a:pt x="58117" y="22225"/>
                  </a:lnTo>
                  <a:cubicBezTo>
                    <a:pt x="58360" y="22103"/>
                    <a:pt x="58421" y="21860"/>
                    <a:pt x="58299" y="21678"/>
                  </a:cubicBezTo>
                  <a:lnTo>
                    <a:pt x="52889" y="10462"/>
                  </a:lnTo>
                  <a:lnTo>
                    <a:pt x="47904" y="219"/>
                  </a:lnTo>
                  <a:cubicBezTo>
                    <a:pt x="47815" y="85"/>
                    <a:pt x="47677" y="1"/>
                    <a:pt x="47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5130672" y="2903062"/>
              <a:ext cx="85469" cy="89228"/>
            </a:xfrm>
            <a:custGeom>
              <a:rect b="b" l="l" r="r" t="t"/>
              <a:pathLst>
                <a:path extrusionOk="0" h="2825" w="2706">
                  <a:moveTo>
                    <a:pt x="1524" y="0"/>
                  </a:moveTo>
                  <a:cubicBezTo>
                    <a:pt x="1470" y="0"/>
                    <a:pt x="1417" y="12"/>
                    <a:pt x="1368" y="36"/>
                  </a:cubicBezTo>
                  <a:lnTo>
                    <a:pt x="274" y="553"/>
                  </a:lnTo>
                  <a:cubicBezTo>
                    <a:pt x="92" y="674"/>
                    <a:pt x="0" y="887"/>
                    <a:pt x="92" y="1100"/>
                  </a:cubicBezTo>
                  <a:lnTo>
                    <a:pt x="791" y="2620"/>
                  </a:lnTo>
                  <a:cubicBezTo>
                    <a:pt x="859" y="2756"/>
                    <a:pt x="996" y="2825"/>
                    <a:pt x="1163" y="2825"/>
                  </a:cubicBezTo>
                  <a:cubicBezTo>
                    <a:pt x="1218" y="2825"/>
                    <a:pt x="1277" y="2817"/>
                    <a:pt x="1338" y="2802"/>
                  </a:cubicBezTo>
                  <a:lnTo>
                    <a:pt x="2432" y="2255"/>
                  </a:lnTo>
                  <a:cubicBezTo>
                    <a:pt x="2614" y="2164"/>
                    <a:pt x="2706" y="1921"/>
                    <a:pt x="2614" y="1738"/>
                  </a:cubicBezTo>
                  <a:lnTo>
                    <a:pt x="1915" y="218"/>
                  </a:lnTo>
                  <a:cubicBezTo>
                    <a:pt x="1826" y="85"/>
                    <a:pt x="1672" y="0"/>
                    <a:pt x="15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397565" y="3452610"/>
              <a:ext cx="84521" cy="89670"/>
            </a:xfrm>
            <a:custGeom>
              <a:rect b="b" l="l" r="r" t="t"/>
              <a:pathLst>
                <a:path extrusionOk="0" h="2839" w="2676">
                  <a:moveTo>
                    <a:pt x="1509" y="1"/>
                  </a:moveTo>
                  <a:cubicBezTo>
                    <a:pt x="1461" y="1"/>
                    <a:pt x="1414" y="8"/>
                    <a:pt x="1368" y="23"/>
                  </a:cubicBezTo>
                  <a:lnTo>
                    <a:pt x="244" y="570"/>
                  </a:lnTo>
                  <a:cubicBezTo>
                    <a:pt x="61" y="662"/>
                    <a:pt x="0" y="905"/>
                    <a:pt x="61" y="1087"/>
                  </a:cubicBezTo>
                  <a:lnTo>
                    <a:pt x="791" y="2607"/>
                  </a:lnTo>
                  <a:cubicBezTo>
                    <a:pt x="878" y="2738"/>
                    <a:pt x="1013" y="2838"/>
                    <a:pt x="1150" y="2838"/>
                  </a:cubicBezTo>
                  <a:cubicBezTo>
                    <a:pt x="1203" y="2838"/>
                    <a:pt x="1256" y="2823"/>
                    <a:pt x="1307" y="2789"/>
                  </a:cubicBezTo>
                  <a:lnTo>
                    <a:pt x="2402" y="2273"/>
                  </a:lnTo>
                  <a:cubicBezTo>
                    <a:pt x="2614" y="2151"/>
                    <a:pt x="2675" y="1938"/>
                    <a:pt x="2614" y="1725"/>
                  </a:cubicBezTo>
                  <a:lnTo>
                    <a:pt x="1885" y="206"/>
                  </a:lnTo>
                  <a:cubicBezTo>
                    <a:pt x="1794" y="69"/>
                    <a:pt x="1651" y="1"/>
                    <a:pt x="15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015450" y="2958178"/>
              <a:ext cx="85501" cy="89259"/>
            </a:xfrm>
            <a:custGeom>
              <a:rect b="b" l="l" r="r" t="t"/>
              <a:pathLst>
                <a:path extrusionOk="0" h="2826" w="2707">
                  <a:moveTo>
                    <a:pt x="1514" y="1"/>
                  </a:moveTo>
                  <a:cubicBezTo>
                    <a:pt x="1464" y="1"/>
                    <a:pt x="1414" y="8"/>
                    <a:pt x="1369" y="24"/>
                  </a:cubicBezTo>
                  <a:lnTo>
                    <a:pt x="274" y="571"/>
                  </a:lnTo>
                  <a:cubicBezTo>
                    <a:pt x="92" y="662"/>
                    <a:pt x="1" y="905"/>
                    <a:pt x="92" y="1087"/>
                  </a:cubicBezTo>
                  <a:lnTo>
                    <a:pt x="791" y="2607"/>
                  </a:lnTo>
                  <a:cubicBezTo>
                    <a:pt x="880" y="2741"/>
                    <a:pt x="1034" y="2825"/>
                    <a:pt x="1182" y="2825"/>
                  </a:cubicBezTo>
                  <a:cubicBezTo>
                    <a:pt x="1236" y="2825"/>
                    <a:pt x="1289" y="2814"/>
                    <a:pt x="1338" y="2790"/>
                  </a:cubicBezTo>
                  <a:lnTo>
                    <a:pt x="2433" y="2273"/>
                  </a:lnTo>
                  <a:cubicBezTo>
                    <a:pt x="2615" y="2151"/>
                    <a:pt x="2706" y="1939"/>
                    <a:pt x="2615" y="1726"/>
                  </a:cubicBezTo>
                  <a:lnTo>
                    <a:pt x="1916" y="206"/>
                  </a:lnTo>
                  <a:cubicBezTo>
                    <a:pt x="1825" y="69"/>
                    <a:pt x="1665" y="1"/>
                    <a:pt x="1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5283322" y="3508831"/>
              <a:ext cx="84521" cy="89670"/>
            </a:xfrm>
            <a:custGeom>
              <a:rect b="b" l="l" r="r" t="t"/>
              <a:pathLst>
                <a:path extrusionOk="0" h="2839" w="2676">
                  <a:moveTo>
                    <a:pt x="1524" y="1"/>
                  </a:moveTo>
                  <a:cubicBezTo>
                    <a:pt x="1470" y="1"/>
                    <a:pt x="1417" y="12"/>
                    <a:pt x="1368" y="37"/>
                  </a:cubicBezTo>
                  <a:lnTo>
                    <a:pt x="274" y="553"/>
                  </a:lnTo>
                  <a:cubicBezTo>
                    <a:pt x="61" y="675"/>
                    <a:pt x="0" y="918"/>
                    <a:pt x="61" y="1100"/>
                  </a:cubicBezTo>
                  <a:lnTo>
                    <a:pt x="791" y="2620"/>
                  </a:lnTo>
                  <a:cubicBezTo>
                    <a:pt x="857" y="2754"/>
                    <a:pt x="989" y="2838"/>
                    <a:pt x="1151" y="2838"/>
                  </a:cubicBezTo>
                  <a:cubicBezTo>
                    <a:pt x="1210" y="2838"/>
                    <a:pt x="1273" y="2827"/>
                    <a:pt x="1338" y="2803"/>
                  </a:cubicBezTo>
                  <a:lnTo>
                    <a:pt x="2432" y="2286"/>
                  </a:lnTo>
                  <a:cubicBezTo>
                    <a:pt x="2614" y="2164"/>
                    <a:pt x="2675" y="1921"/>
                    <a:pt x="2614" y="1739"/>
                  </a:cubicBezTo>
                  <a:lnTo>
                    <a:pt x="1885" y="219"/>
                  </a:lnTo>
                  <a:cubicBezTo>
                    <a:pt x="1818" y="86"/>
                    <a:pt x="1670" y="1"/>
                    <a:pt x="1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4901207" y="3013452"/>
              <a:ext cx="85501" cy="90238"/>
            </a:xfrm>
            <a:custGeom>
              <a:rect b="b" l="l" r="r" t="t"/>
              <a:pathLst>
                <a:path extrusionOk="0" h="2857" w="2707">
                  <a:moveTo>
                    <a:pt x="1538" y="1"/>
                  </a:moveTo>
                  <a:cubicBezTo>
                    <a:pt x="1483" y="1"/>
                    <a:pt x="1426" y="12"/>
                    <a:pt x="1369" y="37"/>
                  </a:cubicBezTo>
                  <a:lnTo>
                    <a:pt x="274" y="553"/>
                  </a:lnTo>
                  <a:cubicBezTo>
                    <a:pt x="92" y="675"/>
                    <a:pt x="1" y="888"/>
                    <a:pt x="92" y="1100"/>
                  </a:cubicBezTo>
                  <a:lnTo>
                    <a:pt x="822" y="2620"/>
                  </a:lnTo>
                  <a:cubicBezTo>
                    <a:pt x="864" y="2768"/>
                    <a:pt x="994" y="2857"/>
                    <a:pt x="1141" y="2857"/>
                  </a:cubicBezTo>
                  <a:cubicBezTo>
                    <a:pt x="1205" y="2857"/>
                    <a:pt x="1273" y="2840"/>
                    <a:pt x="1338" y="2803"/>
                  </a:cubicBezTo>
                  <a:lnTo>
                    <a:pt x="2432" y="2255"/>
                  </a:lnTo>
                  <a:cubicBezTo>
                    <a:pt x="2615" y="2164"/>
                    <a:pt x="2706" y="1921"/>
                    <a:pt x="2615" y="1739"/>
                  </a:cubicBezTo>
                  <a:lnTo>
                    <a:pt x="1916" y="219"/>
                  </a:lnTo>
                  <a:cubicBezTo>
                    <a:pt x="1827" y="85"/>
                    <a:pt x="1689" y="1"/>
                    <a:pt x="1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5168100" y="3563978"/>
              <a:ext cx="84521" cy="89765"/>
            </a:xfrm>
            <a:custGeom>
              <a:rect b="b" l="l" r="r" t="t"/>
              <a:pathLst>
                <a:path extrusionOk="0" h="2842" w="2676">
                  <a:moveTo>
                    <a:pt x="1509" y="1"/>
                  </a:moveTo>
                  <a:cubicBezTo>
                    <a:pt x="1461" y="1"/>
                    <a:pt x="1413" y="8"/>
                    <a:pt x="1369" y="23"/>
                  </a:cubicBezTo>
                  <a:lnTo>
                    <a:pt x="274" y="570"/>
                  </a:lnTo>
                  <a:cubicBezTo>
                    <a:pt x="62" y="692"/>
                    <a:pt x="1" y="905"/>
                    <a:pt x="62" y="1087"/>
                  </a:cubicBezTo>
                  <a:lnTo>
                    <a:pt x="791" y="2607"/>
                  </a:lnTo>
                  <a:cubicBezTo>
                    <a:pt x="883" y="2768"/>
                    <a:pt x="1028" y="2842"/>
                    <a:pt x="1171" y="2842"/>
                  </a:cubicBezTo>
                  <a:cubicBezTo>
                    <a:pt x="1218" y="2842"/>
                    <a:pt x="1264" y="2834"/>
                    <a:pt x="1308" y="2820"/>
                  </a:cubicBezTo>
                  <a:lnTo>
                    <a:pt x="2432" y="2272"/>
                  </a:lnTo>
                  <a:cubicBezTo>
                    <a:pt x="2615" y="2151"/>
                    <a:pt x="2676" y="1938"/>
                    <a:pt x="2615" y="1756"/>
                  </a:cubicBezTo>
                  <a:lnTo>
                    <a:pt x="1885" y="236"/>
                  </a:lnTo>
                  <a:cubicBezTo>
                    <a:pt x="1816" y="75"/>
                    <a:pt x="1660" y="1"/>
                    <a:pt x="15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4786016" y="3069578"/>
              <a:ext cx="85469" cy="89228"/>
            </a:xfrm>
            <a:custGeom>
              <a:rect b="b" l="l" r="r" t="t"/>
              <a:pathLst>
                <a:path extrusionOk="0" h="2825" w="2706">
                  <a:moveTo>
                    <a:pt x="1522" y="0"/>
                  </a:moveTo>
                  <a:cubicBezTo>
                    <a:pt x="1471" y="0"/>
                    <a:pt x="1420" y="8"/>
                    <a:pt x="1368" y="22"/>
                  </a:cubicBezTo>
                  <a:lnTo>
                    <a:pt x="274" y="570"/>
                  </a:lnTo>
                  <a:cubicBezTo>
                    <a:pt x="92" y="661"/>
                    <a:pt x="0" y="904"/>
                    <a:pt x="92" y="1086"/>
                  </a:cubicBezTo>
                  <a:lnTo>
                    <a:pt x="821" y="2606"/>
                  </a:lnTo>
                  <a:cubicBezTo>
                    <a:pt x="888" y="2740"/>
                    <a:pt x="1036" y="2824"/>
                    <a:pt x="1182" y="2824"/>
                  </a:cubicBezTo>
                  <a:cubicBezTo>
                    <a:pt x="1236" y="2824"/>
                    <a:pt x="1289" y="2813"/>
                    <a:pt x="1338" y="2788"/>
                  </a:cubicBezTo>
                  <a:lnTo>
                    <a:pt x="2432" y="2272"/>
                  </a:lnTo>
                  <a:cubicBezTo>
                    <a:pt x="2645" y="2150"/>
                    <a:pt x="2706" y="1937"/>
                    <a:pt x="2645" y="1755"/>
                  </a:cubicBezTo>
                  <a:lnTo>
                    <a:pt x="1915" y="235"/>
                  </a:lnTo>
                  <a:cubicBezTo>
                    <a:pt x="1823" y="74"/>
                    <a:pt x="1679" y="0"/>
                    <a:pt x="15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053857" y="3619252"/>
              <a:ext cx="85469" cy="90238"/>
            </a:xfrm>
            <a:custGeom>
              <a:rect b="b" l="l" r="r" t="t"/>
              <a:pathLst>
                <a:path extrusionOk="0" h="2857" w="2706">
                  <a:moveTo>
                    <a:pt x="1524" y="0"/>
                  </a:moveTo>
                  <a:cubicBezTo>
                    <a:pt x="1471" y="0"/>
                    <a:pt x="1417" y="12"/>
                    <a:pt x="1369" y="36"/>
                  </a:cubicBezTo>
                  <a:lnTo>
                    <a:pt x="274" y="553"/>
                  </a:lnTo>
                  <a:cubicBezTo>
                    <a:pt x="92" y="674"/>
                    <a:pt x="1" y="918"/>
                    <a:pt x="92" y="1100"/>
                  </a:cubicBezTo>
                  <a:lnTo>
                    <a:pt x="791" y="2620"/>
                  </a:lnTo>
                  <a:cubicBezTo>
                    <a:pt x="854" y="2767"/>
                    <a:pt x="976" y="2857"/>
                    <a:pt x="1126" y="2857"/>
                  </a:cubicBezTo>
                  <a:cubicBezTo>
                    <a:pt x="1192" y="2857"/>
                    <a:pt x="1264" y="2839"/>
                    <a:pt x="1338" y="2802"/>
                  </a:cubicBezTo>
                  <a:lnTo>
                    <a:pt x="2432" y="2285"/>
                  </a:lnTo>
                  <a:cubicBezTo>
                    <a:pt x="2615" y="2164"/>
                    <a:pt x="2706" y="1921"/>
                    <a:pt x="2615" y="1738"/>
                  </a:cubicBezTo>
                  <a:lnTo>
                    <a:pt x="1885" y="219"/>
                  </a:lnTo>
                  <a:cubicBezTo>
                    <a:pt x="1819" y="85"/>
                    <a:pt x="1670" y="0"/>
                    <a:pt x="1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4672721" y="3124821"/>
              <a:ext cx="84521" cy="89670"/>
            </a:xfrm>
            <a:custGeom>
              <a:rect b="b" l="l" r="r" t="t"/>
              <a:pathLst>
                <a:path extrusionOk="0" h="2839" w="2676">
                  <a:moveTo>
                    <a:pt x="1519" y="1"/>
                  </a:moveTo>
                  <a:cubicBezTo>
                    <a:pt x="1468" y="1"/>
                    <a:pt x="1417" y="12"/>
                    <a:pt x="1368" y="36"/>
                  </a:cubicBezTo>
                  <a:lnTo>
                    <a:pt x="244" y="553"/>
                  </a:lnTo>
                  <a:cubicBezTo>
                    <a:pt x="61" y="675"/>
                    <a:pt x="1" y="918"/>
                    <a:pt x="61" y="1100"/>
                  </a:cubicBezTo>
                  <a:lnTo>
                    <a:pt x="791" y="2620"/>
                  </a:lnTo>
                  <a:cubicBezTo>
                    <a:pt x="835" y="2754"/>
                    <a:pt x="978" y="2838"/>
                    <a:pt x="1134" y="2838"/>
                  </a:cubicBezTo>
                  <a:cubicBezTo>
                    <a:pt x="1191" y="2838"/>
                    <a:pt x="1251" y="2827"/>
                    <a:pt x="1308" y="2802"/>
                  </a:cubicBezTo>
                  <a:lnTo>
                    <a:pt x="2432" y="2286"/>
                  </a:lnTo>
                  <a:cubicBezTo>
                    <a:pt x="2615" y="2164"/>
                    <a:pt x="2675" y="1921"/>
                    <a:pt x="2615" y="1739"/>
                  </a:cubicBezTo>
                  <a:lnTo>
                    <a:pt x="1885" y="219"/>
                  </a:lnTo>
                  <a:cubicBezTo>
                    <a:pt x="1796" y="85"/>
                    <a:pt x="1658" y="1"/>
                    <a:pt x="15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4938666" y="3675884"/>
              <a:ext cx="85469" cy="89259"/>
            </a:xfrm>
            <a:custGeom>
              <a:rect b="b" l="l" r="r" t="t"/>
              <a:pathLst>
                <a:path extrusionOk="0" h="2826" w="2706">
                  <a:moveTo>
                    <a:pt x="1524" y="1"/>
                  </a:moveTo>
                  <a:cubicBezTo>
                    <a:pt x="1470" y="1"/>
                    <a:pt x="1417" y="12"/>
                    <a:pt x="1368" y="36"/>
                  </a:cubicBezTo>
                  <a:lnTo>
                    <a:pt x="274" y="553"/>
                  </a:lnTo>
                  <a:cubicBezTo>
                    <a:pt x="91" y="675"/>
                    <a:pt x="0" y="888"/>
                    <a:pt x="91" y="1100"/>
                  </a:cubicBezTo>
                  <a:lnTo>
                    <a:pt x="791" y="2620"/>
                  </a:lnTo>
                  <a:cubicBezTo>
                    <a:pt x="882" y="2757"/>
                    <a:pt x="1041" y="2825"/>
                    <a:pt x="1192" y="2825"/>
                  </a:cubicBezTo>
                  <a:cubicBezTo>
                    <a:pt x="1243" y="2825"/>
                    <a:pt x="1292" y="2818"/>
                    <a:pt x="1338" y="2802"/>
                  </a:cubicBezTo>
                  <a:lnTo>
                    <a:pt x="2432" y="2255"/>
                  </a:lnTo>
                  <a:cubicBezTo>
                    <a:pt x="2614" y="2164"/>
                    <a:pt x="2705" y="1921"/>
                    <a:pt x="2614" y="1739"/>
                  </a:cubicBezTo>
                  <a:lnTo>
                    <a:pt x="1915" y="219"/>
                  </a:lnTo>
                  <a:cubicBezTo>
                    <a:pt x="1826" y="85"/>
                    <a:pt x="1672" y="1"/>
                    <a:pt x="1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4557530" y="3181452"/>
              <a:ext cx="84490" cy="89259"/>
            </a:xfrm>
            <a:custGeom>
              <a:rect b="b" l="l" r="r" t="t"/>
              <a:pathLst>
                <a:path extrusionOk="0" h="2826" w="2675">
                  <a:moveTo>
                    <a:pt x="1519" y="1"/>
                  </a:moveTo>
                  <a:cubicBezTo>
                    <a:pt x="1468" y="1"/>
                    <a:pt x="1417" y="12"/>
                    <a:pt x="1368" y="37"/>
                  </a:cubicBezTo>
                  <a:lnTo>
                    <a:pt x="243" y="553"/>
                  </a:lnTo>
                  <a:cubicBezTo>
                    <a:pt x="61" y="675"/>
                    <a:pt x="0" y="888"/>
                    <a:pt x="61" y="1101"/>
                  </a:cubicBezTo>
                  <a:lnTo>
                    <a:pt x="790" y="2620"/>
                  </a:lnTo>
                  <a:cubicBezTo>
                    <a:pt x="882" y="2757"/>
                    <a:pt x="1024" y="2826"/>
                    <a:pt x="1167" y="2826"/>
                  </a:cubicBezTo>
                  <a:cubicBezTo>
                    <a:pt x="1214" y="2826"/>
                    <a:pt x="1262" y="2818"/>
                    <a:pt x="1307" y="2803"/>
                  </a:cubicBezTo>
                  <a:lnTo>
                    <a:pt x="2401" y="2256"/>
                  </a:lnTo>
                  <a:cubicBezTo>
                    <a:pt x="2614" y="2164"/>
                    <a:pt x="2675" y="1921"/>
                    <a:pt x="2614" y="1739"/>
                  </a:cubicBezTo>
                  <a:lnTo>
                    <a:pt x="1885" y="219"/>
                  </a:lnTo>
                  <a:cubicBezTo>
                    <a:pt x="1796" y="86"/>
                    <a:pt x="1658" y="1"/>
                    <a:pt x="15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824423" y="3731031"/>
              <a:ext cx="85469" cy="89228"/>
            </a:xfrm>
            <a:custGeom>
              <a:rect b="b" l="l" r="r" t="t"/>
              <a:pathLst>
                <a:path extrusionOk="0" h="2825" w="2706">
                  <a:moveTo>
                    <a:pt x="1526" y="0"/>
                  </a:moveTo>
                  <a:cubicBezTo>
                    <a:pt x="1474" y="0"/>
                    <a:pt x="1421" y="8"/>
                    <a:pt x="1368" y="23"/>
                  </a:cubicBezTo>
                  <a:lnTo>
                    <a:pt x="274" y="570"/>
                  </a:lnTo>
                  <a:cubicBezTo>
                    <a:pt x="91" y="661"/>
                    <a:pt x="0" y="904"/>
                    <a:pt x="91" y="1087"/>
                  </a:cubicBezTo>
                  <a:lnTo>
                    <a:pt x="821" y="2607"/>
                  </a:lnTo>
                  <a:cubicBezTo>
                    <a:pt x="865" y="2740"/>
                    <a:pt x="1008" y="2825"/>
                    <a:pt x="1164" y="2825"/>
                  </a:cubicBezTo>
                  <a:cubicBezTo>
                    <a:pt x="1221" y="2825"/>
                    <a:pt x="1281" y="2813"/>
                    <a:pt x="1338" y="2789"/>
                  </a:cubicBezTo>
                  <a:lnTo>
                    <a:pt x="2432" y="2272"/>
                  </a:lnTo>
                  <a:cubicBezTo>
                    <a:pt x="2645" y="2151"/>
                    <a:pt x="2705" y="1938"/>
                    <a:pt x="2645" y="1725"/>
                  </a:cubicBezTo>
                  <a:lnTo>
                    <a:pt x="1915" y="205"/>
                  </a:lnTo>
                  <a:cubicBezTo>
                    <a:pt x="1824" y="69"/>
                    <a:pt x="1681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443287" y="3236600"/>
              <a:ext cx="84490" cy="89259"/>
            </a:xfrm>
            <a:custGeom>
              <a:rect b="b" l="l" r="r" t="t"/>
              <a:pathLst>
                <a:path extrusionOk="0" h="2826" w="2675">
                  <a:moveTo>
                    <a:pt x="1513" y="1"/>
                  </a:moveTo>
                  <a:cubicBezTo>
                    <a:pt x="1463" y="1"/>
                    <a:pt x="1413" y="8"/>
                    <a:pt x="1368" y="23"/>
                  </a:cubicBezTo>
                  <a:lnTo>
                    <a:pt x="274" y="570"/>
                  </a:lnTo>
                  <a:cubicBezTo>
                    <a:pt x="61" y="662"/>
                    <a:pt x="0" y="905"/>
                    <a:pt x="61" y="1087"/>
                  </a:cubicBezTo>
                  <a:lnTo>
                    <a:pt x="790" y="2607"/>
                  </a:lnTo>
                  <a:cubicBezTo>
                    <a:pt x="857" y="2740"/>
                    <a:pt x="989" y="2825"/>
                    <a:pt x="1138" y="2825"/>
                  </a:cubicBezTo>
                  <a:cubicBezTo>
                    <a:pt x="1193" y="2825"/>
                    <a:pt x="1250" y="2814"/>
                    <a:pt x="1307" y="2789"/>
                  </a:cubicBezTo>
                  <a:lnTo>
                    <a:pt x="2432" y="2273"/>
                  </a:lnTo>
                  <a:cubicBezTo>
                    <a:pt x="2614" y="2151"/>
                    <a:pt x="2675" y="1938"/>
                    <a:pt x="2614" y="1725"/>
                  </a:cubicBezTo>
                  <a:lnTo>
                    <a:pt x="1885" y="206"/>
                  </a:lnTo>
                  <a:cubicBezTo>
                    <a:pt x="1816" y="69"/>
                    <a:pt x="1662" y="1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709201" y="3787253"/>
              <a:ext cx="85469" cy="89670"/>
            </a:xfrm>
            <a:custGeom>
              <a:rect b="b" l="l" r="r" t="t"/>
              <a:pathLst>
                <a:path extrusionOk="0" h="2839" w="2706">
                  <a:moveTo>
                    <a:pt x="1538" y="1"/>
                  </a:moveTo>
                  <a:cubicBezTo>
                    <a:pt x="1483" y="1"/>
                    <a:pt x="1425" y="12"/>
                    <a:pt x="1368" y="36"/>
                  </a:cubicBezTo>
                  <a:lnTo>
                    <a:pt x="274" y="553"/>
                  </a:lnTo>
                  <a:cubicBezTo>
                    <a:pt x="92" y="675"/>
                    <a:pt x="1" y="918"/>
                    <a:pt x="92" y="1100"/>
                  </a:cubicBezTo>
                  <a:lnTo>
                    <a:pt x="821" y="2620"/>
                  </a:lnTo>
                  <a:cubicBezTo>
                    <a:pt x="888" y="2753"/>
                    <a:pt x="1036" y="2838"/>
                    <a:pt x="1182" y="2838"/>
                  </a:cubicBezTo>
                  <a:cubicBezTo>
                    <a:pt x="1236" y="2838"/>
                    <a:pt x="1289" y="2827"/>
                    <a:pt x="1338" y="2802"/>
                  </a:cubicBezTo>
                  <a:lnTo>
                    <a:pt x="2432" y="2286"/>
                  </a:lnTo>
                  <a:cubicBezTo>
                    <a:pt x="2615" y="2164"/>
                    <a:pt x="2706" y="1921"/>
                    <a:pt x="2615" y="1739"/>
                  </a:cubicBezTo>
                  <a:lnTo>
                    <a:pt x="1916" y="219"/>
                  </a:lnTo>
                  <a:cubicBezTo>
                    <a:pt x="1827" y="85"/>
                    <a:pt x="1689" y="1"/>
                    <a:pt x="1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4328065" y="3291874"/>
              <a:ext cx="84521" cy="89228"/>
            </a:xfrm>
            <a:custGeom>
              <a:rect b="b" l="l" r="r" t="t"/>
              <a:pathLst>
                <a:path extrusionOk="0" h="2825" w="2676">
                  <a:moveTo>
                    <a:pt x="1524" y="0"/>
                  </a:moveTo>
                  <a:cubicBezTo>
                    <a:pt x="1470" y="0"/>
                    <a:pt x="1417" y="12"/>
                    <a:pt x="1368" y="36"/>
                  </a:cubicBezTo>
                  <a:lnTo>
                    <a:pt x="274" y="553"/>
                  </a:lnTo>
                  <a:cubicBezTo>
                    <a:pt x="61" y="675"/>
                    <a:pt x="1" y="887"/>
                    <a:pt x="61" y="1070"/>
                  </a:cubicBezTo>
                  <a:lnTo>
                    <a:pt x="791" y="2589"/>
                  </a:lnTo>
                  <a:cubicBezTo>
                    <a:pt x="883" y="2751"/>
                    <a:pt x="1027" y="2825"/>
                    <a:pt x="1171" y="2825"/>
                  </a:cubicBezTo>
                  <a:cubicBezTo>
                    <a:pt x="1217" y="2825"/>
                    <a:pt x="1263" y="2817"/>
                    <a:pt x="1308" y="2802"/>
                  </a:cubicBezTo>
                  <a:lnTo>
                    <a:pt x="2432" y="2255"/>
                  </a:lnTo>
                  <a:cubicBezTo>
                    <a:pt x="2615" y="2164"/>
                    <a:pt x="2675" y="1921"/>
                    <a:pt x="2615" y="1738"/>
                  </a:cubicBezTo>
                  <a:lnTo>
                    <a:pt x="1885" y="219"/>
                  </a:lnTo>
                  <a:cubicBezTo>
                    <a:pt x="1818" y="85"/>
                    <a:pt x="1670" y="0"/>
                    <a:pt x="1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4595906" y="3842400"/>
              <a:ext cx="84521" cy="89765"/>
            </a:xfrm>
            <a:custGeom>
              <a:rect b="b" l="l" r="r" t="t"/>
              <a:pathLst>
                <a:path extrusionOk="0" h="2842" w="2676">
                  <a:moveTo>
                    <a:pt x="1505" y="1"/>
                  </a:moveTo>
                  <a:cubicBezTo>
                    <a:pt x="1459" y="1"/>
                    <a:pt x="1413" y="8"/>
                    <a:pt x="1369" y="23"/>
                  </a:cubicBezTo>
                  <a:lnTo>
                    <a:pt x="244" y="570"/>
                  </a:lnTo>
                  <a:cubicBezTo>
                    <a:pt x="62" y="692"/>
                    <a:pt x="1" y="904"/>
                    <a:pt x="62" y="1087"/>
                  </a:cubicBezTo>
                  <a:lnTo>
                    <a:pt x="791" y="2607"/>
                  </a:lnTo>
                  <a:cubicBezTo>
                    <a:pt x="837" y="2768"/>
                    <a:pt x="988" y="2842"/>
                    <a:pt x="1151" y="2842"/>
                  </a:cubicBezTo>
                  <a:cubicBezTo>
                    <a:pt x="1203" y="2842"/>
                    <a:pt x="1256" y="2834"/>
                    <a:pt x="1308" y="2819"/>
                  </a:cubicBezTo>
                  <a:lnTo>
                    <a:pt x="2402" y="2272"/>
                  </a:lnTo>
                  <a:cubicBezTo>
                    <a:pt x="2615" y="2151"/>
                    <a:pt x="2676" y="1938"/>
                    <a:pt x="2615" y="1755"/>
                  </a:cubicBezTo>
                  <a:lnTo>
                    <a:pt x="1886" y="236"/>
                  </a:lnTo>
                  <a:cubicBezTo>
                    <a:pt x="1793" y="75"/>
                    <a:pt x="1649" y="1"/>
                    <a:pt x="1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4213822" y="3347969"/>
              <a:ext cx="85469" cy="89765"/>
            </a:xfrm>
            <a:custGeom>
              <a:rect b="b" l="l" r="r" t="t"/>
              <a:pathLst>
                <a:path extrusionOk="0" h="2842" w="2706">
                  <a:moveTo>
                    <a:pt x="1509" y="1"/>
                  </a:moveTo>
                  <a:cubicBezTo>
                    <a:pt x="1460" y="1"/>
                    <a:pt x="1413" y="8"/>
                    <a:pt x="1368" y="23"/>
                  </a:cubicBezTo>
                  <a:lnTo>
                    <a:pt x="274" y="570"/>
                  </a:lnTo>
                  <a:cubicBezTo>
                    <a:pt x="92" y="692"/>
                    <a:pt x="0" y="905"/>
                    <a:pt x="92" y="1087"/>
                  </a:cubicBezTo>
                  <a:lnTo>
                    <a:pt x="791" y="2607"/>
                  </a:lnTo>
                  <a:cubicBezTo>
                    <a:pt x="860" y="2768"/>
                    <a:pt x="999" y="2842"/>
                    <a:pt x="1168" y="2842"/>
                  </a:cubicBezTo>
                  <a:cubicBezTo>
                    <a:pt x="1222" y="2842"/>
                    <a:pt x="1279" y="2834"/>
                    <a:pt x="1338" y="2820"/>
                  </a:cubicBezTo>
                  <a:lnTo>
                    <a:pt x="2432" y="2272"/>
                  </a:lnTo>
                  <a:cubicBezTo>
                    <a:pt x="2615" y="2151"/>
                    <a:pt x="2706" y="1938"/>
                    <a:pt x="2615" y="1756"/>
                  </a:cubicBezTo>
                  <a:lnTo>
                    <a:pt x="1885" y="236"/>
                  </a:lnTo>
                  <a:cubicBezTo>
                    <a:pt x="1816" y="75"/>
                    <a:pt x="1660" y="1"/>
                    <a:pt x="15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4480715" y="3897674"/>
              <a:ext cx="84521" cy="89638"/>
            </a:xfrm>
            <a:custGeom>
              <a:rect b="b" l="l" r="r" t="t"/>
              <a:pathLst>
                <a:path extrusionOk="0" h="2838" w="2676">
                  <a:moveTo>
                    <a:pt x="1519" y="0"/>
                  </a:moveTo>
                  <a:cubicBezTo>
                    <a:pt x="1468" y="0"/>
                    <a:pt x="1417" y="11"/>
                    <a:pt x="1368" y="36"/>
                  </a:cubicBezTo>
                  <a:lnTo>
                    <a:pt x="244" y="553"/>
                  </a:lnTo>
                  <a:cubicBezTo>
                    <a:pt x="61" y="674"/>
                    <a:pt x="0" y="917"/>
                    <a:pt x="61" y="1100"/>
                  </a:cubicBezTo>
                  <a:lnTo>
                    <a:pt x="791" y="2619"/>
                  </a:lnTo>
                  <a:cubicBezTo>
                    <a:pt x="858" y="2753"/>
                    <a:pt x="1006" y="2838"/>
                    <a:pt x="1152" y="2838"/>
                  </a:cubicBezTo>
                  <a:cubicBezTo>
                    <a:pt x="1205" y="2838"/>
                    <a:pt x="1259" y="2826"/>
                    <a:pt x="1308" y="2802"/>
                  </a:cubicBezTo>
                  <a:lnTo>
                    <a:pt x="2402" y="2285"/>
                  </a:lnTo>
                  <a:cubicBezTo>
                    <a:pt x="2615" y="2164"/>
                    <a:pt x="2675" y="1920"/>
                    <a:pt x="2615" y="1738"/>
                  </a:cubicBezTo>
                  <a:lnTo>
                    <a:pt x="1885" y="218"/>
                  </a:lnTo>
                  <a:cubicBezTo>
                    <a:pt x="1796" y="85"/>
                    <a:pt x="1658" y="0"/>
                    <a:pt x="1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4098632" y="3403242"/>
              <a:ext cx="85469" cy="89228"/>
            </a:xfrm>
            <a:custGeom>
              <a:rect b="b" l="l" r="r" t="t"/>
              <a:pathLst>
                <a:path extrusionOk="0" h="2825" w="2706">
                  <a:moveTo>
                    <a:pt x="1524" y="0"/>
                  </a:moveTo>
                  <a:cubicBezTo>
                    <a:pt x="1470" y="0"/>
                    <a:pt x="1417" y="12"/>
                    <a:pt x="1368" y="36"/>
                  </a:cubicBezTo>
                  <a:lnTo>
                    <a:pt x="274" y="553"/>
                  </a:lnTo>
                  <a:cubicBezTo>
                    <a:pt x="91" y="674"/>
                    <a:pt x="0" y="918"/>
                    <a:pt x="91" y="1100"/>
                  </a:cubicBezTo>
                  <a:lnTo>
                    <a:pt x="790" y="2620"/>
                  </a:lnTo>
                  <a:cubicBezTo>
                    <a:pt x="881" y="2757"/>
                    <a:pt x="1041" y="2825"/>
                    <a:pt x="1192" y="2825"/>
                  </a:cubicBezTo>
                  <a:cubicBezTo>
                    <a:pt x="1242" y="2825"/>
                    <a:pt x="1292" y="2817"/>
                    <a:pt x="1337" y="2802"/>
                  </a:cubicBezTo>
                  <a:lnTo>
                    <a:pt x="2432" y="2285"/>
                  </a:lnTo>
                  <a:cubicBezTo>
                    <a:pt x="2614" y="2164"/>
                    <a:pt x="2705" y="1921"/>
                    <a:pt x="2614" y="1738"/>
                  </a:cubicBezTo>
                  <a:lnTo>
                    <a:pt x="1915" y="219"/>
                  </a:lnTo>
                  <a:cubicBezTo>
                    <a:pt x="1826" y="85"/>
                    <a:pt x="1672" y="0"/>
                    <a:pt x="1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4366473" y="3954306"/>
              <a:ext cx="84521" cy="89228"/>
            </a:xfrm>
            <a:custGeom>
              <a:rect b="b" l="l" r="r" t="t"/>
              <a:pathLst>
                <a:path extrusionOk="0" h="2825" w="2676">
                  <a:moveTo>
                    <a:pt x="1524" y="0"/>
                  </a:moveTo>
                  <a:cubicBezTo>
                    <a:pt x="1470" y="0"/>
                    <a:pt x="1417" y="12"/>
                    <a:pt x="1368" y="36"/>
                  </a:cubicBezTo>
                  <a:lnTo>
                    <a:pt x="274" y="553"/>
                  </a:lnTo>
                  <a:cubicBezTo>
                    <a:pt x="61" y="674"/>
                    <a:pt x="0" y="887"/>
                    <a:pt x="61" y="1100"/>
                  </a:cubicBezTo>
                  <a:lnTo>
                    <a:pt x="791" y="2620"/>
                  </a:lnTo>
                  <a:cubicBezTo>
                    <a:pt x="859" y="2757"/>
                    <a:pt x="996" y="2825"/>
                    <a:pt x="1163" y="2825"/>
                  </a:cubicBezTo>
                  <a:cubicBezTo>
                    <a:pt x="1218" y="2825"/>
                    <a:pt x="1277" y="2817"/>
                    <a:pt x="1338" y="2802"/>
                  </a:cubicBezTo>
                  <a:lnTo>
                    <a:pt x="2432" y="2255"/>
                  </a:lnTo>
                  <a:cubicBezTo>
                    <a:pt x="2614" y="2164"/>
                    <a:pt x="2675" y="1921"/>
                    <a:pt x="2614" y="1738"/>
                  </a:cubicBezTo>
                  <a:lnTo>
                    <a:pt x="1885" y="219"/>
                  </a:lnTo>
                  <a:cubicBezTo>
                    <a:pt x="1818" y="85"/>
                    <a:pt x="1670" y="0"/>
                    <a:pt x="1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984357" y="3458390"/>
              <a:ext cx="85501" cy="90175"/>
            </a:xfrm>
            <a:custGeom>
              <a:rect b="b" l="l" r="r" t="t"/>
              <a:pathLst>
                <a:path extrusionOk="0" h="2855" w="2707">
                  <a:moveTo>
                    <a:pt x="1522" y="0"/>
                  </a:moveTo>
                  <a:cubicBezTo>
                    <a:pt x="1472" y="0"/>
                    <a:pt x="1420" y="8"/>
                    <a:pt x="1369" y="23"/>
                  </a:cubicBezTo>
                  <a:lnTo>
                    <a:pt x="274" y="570"/>
                  </a:lnTo>
                  <a:cubicBezTo>
                    <a:pt x="92" y="691"/>
                    <a:pt x="1" y="904"/>
                    <a:pt x="92" y="1087"/>
                  </a:cubicBezTo>
                  <a:lnTo>
                    <a:pt x="822" y="2606"/>
                  </a:lnTo>
                  <a:cubicBezTo>
                    <a:pt x="867" y="2763"/>
                    <a:pt x="1011" y="2854"/>
                    <a:pt x="1169" y="2854"/>
                  </a:cubicBezTo>
                  <a:cubicBezTo>
                    <a:pt x="1225" y="2854"/>
                    <a:pt x="1283" y="2843"/>
                    <a:pt x="1338" y="2819"/>
                  </a:cubicBezTo>
                  <a:lnTo>
                    <a:pt x="2433" y="2272"/>
                  </a:lnTo>
                  <a:cubicBezTo>
                    <a:pt x="2615" y="2150"/>
                    <a:pt x="2706" y="1938"/>
                    <a:pt x="2615" y="1755"/>
                  </a:cubicBezTo>
                  <a:lnTo>
                    <a:pt x="1916" y="235"/>
                  </a:lnTo>
                  <a:cubicBezTo>
                    <a:pt x="1824" y="74"/>
                    <a:pt x="1679" y="0"/>
                    <a:pt x="15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4251250" y="4009422"/>
              <a:ext cx="84521" cy="89259"/>
            </a:xfrm>
            <a:custGeom>
              <a:rect b="b" l="l" r="r" t="t"/>
              <a:pathLst>
                <a:path extrusionOk="0" h="2826" w="2676">
                  <a:moveTo>
                    <a:pt x="1514" y="1"/>
                  </a:moveTo>
                  <a:cubicBezTo>
                    <a:pt x="1464" y="1"/>
                    <a:pt x="1414" y="9"/>
                    <a:pt x="1369" y="24"/>
                  </a:cubicBezTo>
                  <a:lnTo>
                    <a:pt x="274" y="571"/>
                  </a:lnTo>
                  <a:cubicBezTo>
                    <a:pt x="62" y="662"/>
                    <a:pt x="1" y="905"/>
                    <a:pt x="62" y="1088"/>
                  </a:cubicBezTo>
                  <a:lnTo>
                    <a:pt x="791" y="2607"/>
                  </a:lnTo>
                  <a:cubicBezTo>
                    <a:pt x="880" y="2741"/>
                    <a:pt x="1018" y="2826"/>
                    <a:pt x="1157" y="2826"/>
                  </a:cubicBezTo>
                  <a:cubicBezTo>
                    <a:pt x="1208" y="2826"/>
                    <a:pt x="1259" y="2814"/>
                    <a:pt x="1308" y="2790"/>
                  </a:cubicBezTo>
                  <a:lnTo>
                    <a:pt x="2433" y="2273"/>
                  </a:lnTo>
                  <a:cubicBezTo>
                    <a:pt x="2615" y="2151"/>
                    <a:pt x="2676" y="1939"/>
                    <a:pt x="2615" y="1726"/>
                  </a:cubicBezTo>
                  <a:lnTo>
                    <a:pt x="1885" y="206"/>
                  </a:lnTo>
                  <a:cubicBezTo>
                    <a:pt x="1817" y="69"/>
                    <a:pt x="1663" y="1"/>
                    <a:pt x="1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869167" y="3515022"/>
              <a:ext cx="85469" cy="89228"/>
            </a:xfrm>
            <a:custGeom>
              <a:rect b="b" l="l" r="r" t="t"/>
              <a:pathLst>
                <a:path extrusionOk="0" h="2825" w="2706">
                  <a:moveTo>
                    <a:pt x="1526" y="0"/>
                  </a:moveTo>
                  <a:cubicBezTo>
                    <a:pt x="1475" y="0"/>
                    <a:pt x="1421" y="8"/>
                    <a:pt x="1368" y="23"/>
                  </a:cubicBezTo>
                  <a:lnTo>
                    <a:pt x="274" y="570"/>
                  </a:lnTo>
                  <a:cubicBezTo>
                    <a:pt x="92" y="661"/>
                    <a:pt x="0" y="904"/>
                    <a:pt x="92" y="1087"/>
                  </a:cubicBezTo>
                  <a:lnTo>
                    <a:pt x="821" y="2607"/>
                  </a:lnTo>
                  <a:cubicBezTo>
                    <a:pt x="888" y="2740"/>
                    <a:pt x="1036" y="2825"/>
                    <a:pt x="1182" y="2825"/>
                  </a:cubicBezTo>
                  <a:cubicBezTo>
                    <a:pt x="1236" y="2825"/>
                    <a:pt x="1289" y="2813"/>
                    <a:pt x="1338" y="2789"/>
                  </a:cubicBezTo>
                  <a:lnTo>
                    <a:pt x="2432" y="2272"/>
                  </a:lnTo>
                  <a:cubicBezTo>
                    <a:pt x="2614" y="2151"/>
                    <a:pt x="2706" y="1938"/>
                    <a:pt x="2614" y="1725"/>
                  </a:cubicBezTo>
                  <a:lnTo>
                    <a:pt x="1915" y="205"/>
                  </a:lnTo>
                  <a:cubicBezTo>
                    <a:pt x="1824" y="69"/>
                    <a:pt x="168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37008" y="4064695"/>
              <a:ext cx="85501" cy="90080"/>
            </a:xfrm>
            <a:custGeom>
              <a:rect b="b" l="l" r="r" t="t"/>
              <a:pathLst>
                <a:path extrusionOk="0" h="2852" w="2707">
                  <a:moveTo>
                    <a:pt x="1524" y="1"/>
                  </a:moveTo>
                  <a:cubicBezTo>
                    <a:pt x="1471" y="1"/>
                    <a:pt x="1418" y="12"/>
                    <a:pt x="1369" y="37"/>
                  </a:cubicBezTo>
                  <a:lnTo>
                    <a:pt x="274" y="553"/>
                  </a:lnTo>
                  <a:cubicBezTo>
                    <a:pt x="92" y="675"/>
                    <a:pt x="1" y="888"/>
                    <a:pt x="92" y="1101"/>
                  </a:cubicBezTo>
                  <a:lnTo>
                    <a:pt x="791" y="2620"/>
                  </a:lnTo>
                  <a:cubicBezTo>
                    <a:pt x="857" y="2752"/>
                    <a:pt x="986" y="2852"/>
                    <a:pt x="1144" y="2852"/>
                  </a:cubicBezTo>
                  <a:cubicBezTo>
                    <a:pt x="1205" y="2852"/>
                    <a:pt x="1270" y="2837"/>
                    <a:pt x="1338" y="2803"/>
                  </a:cubicBezTo>
                  <a:lnTo>
                    <a:pt x="2432" y="2256"/>
                  </a:lnTo>
                  <a:cubicBezTo>
                    <a:pt x="2615" y="2164"/>
                    <a:pt x="2706" y="1921"/>
                    <a:pt x="2615" y="1739"/>
                  </a:cubicBezTo>
                  <a:lnTo>
                    <a:pt x="1885" y="219"/>
                  </a:lnTo>
                  <a:cubicBezTo>
                    <a:pt x="1819" y="86"/>
                    <a:pt x="1670" y="1"/>
                    <a:pt x="1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3755871" y="3570295"/>
              <a:ext cx="84521" cy="89228"/>
            </a:xfrm>
            <a:custGeom>
              <a:rect b="b" l="l" r="r" t="t"/>
              <a:pathLst>
                <a:path extrusionOk="0" h="2825" w="2676">
                  <a:moveTo>
                    <a:pt x="1519" y="0"/>
                  </a:moveTo>
                  <a:cubicBezTo>
                    <a:pt x="1468" y="0"/>
                    <a:pt x="1417" y="12"/>
                    <a:pt x="1369" y="36"/>
                  </a:cubicBezTo>
                  <a:lnTo>
                    <a:pt x="244" y="553"/>
                  </a:lnTo>
                  <a:cubicBezTo>
                    <a:pt x="62" y="674"/>
                    <a:pt x="1" y="887"/>
                    <a:pt x="62" y="1100"/>
                  </a:cubicBezTo>
                  <a:lnTo>
                    <a:pt x="791" y="2620"/>
                  </a:lnTo>
                  <a:cubicBezTo>
                    <a:pt x="837" y="2756"/>
                    <a:pt x="985" y="2825"/>
                    <a:pt x="1146" y="2825"/>
                  </a:cubicBezTo>
                  <a:cubicBezTo>
                    <a:pt x="1199" y="2825"/>
                    <a:pt x="1255" y="2817"/>
                    <a:pt x="1308" y="2802"/>
                  </a:cubicBezTo>
                  <a:lnTo>
                    <a:pt x="2432" y="2255"/>
                  </a:lnTo>
                  <a:cubicBezTo>
                    <a:pt x="2615" y="2164"/>
                    <a:pt x="2676" y="1920"/>
                    <a:pt x="2615" y="1738"/>
                  </a:cubicBezTo>
                  <a:lnTo>
                    <a:pt x="1885" y="218"/>
                  </a:lnTo>
                  <a:cubicBezTo>
                    <a:pt x="1796" y="85"/>
                    <a:pt x="1658" y="0"/>
                    <a:pt x="1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4021817" y="4120822"/>
              <a:ext cx="85469" cy="89765"/>
            </a:xfrm>
            <a:custGeom>
              <a:rect b="b" l="l" r="r" t="t"/>
              <a:pathLst>
                <a:path extrusionOk="0" h="2842" w="2706">
                  <a:moveTo>
                    <a:pt x="1509" y="0"/>
                  </a:moveTo>
                  <a:cubicBezTo>
                    <a:pt x="1460" y="0"/>
                    <a:pt x="1412" y="8"/>
                    <a:pt x="1368" y="23"/>
                  </a:cubicBezTo>
                  <a:lnTo>
                    <a:pt x="274" y="570"/>
                  </a:lnTo>
                  <a:cubicBezTo>
                    <a:pt x="92" y="691"/>
                    <a:pt x="0" y="904"/>
                    <a:pt x="92" y="1086"/>
                  </a:cubicBezTo>
                  <a:lnTo>
                    <a:pt x="791" y="2606"/>
                  </a:lnTo>
                  <a:cubicBezTo>
                    <a:pt x="883" y="2767"/>
                    <a:pt x="1045" y="2841"/>
                    <a:pt x="1197" y="2841"/>
                  </a:cubicBezTo>
                  <a:cubicBezTo>
                    <a:pt x="1246" y="2841"/>
                    <a:pt x="1294" y="2834"/>
                    <a:pt x="1338" y="2819"/>
                  </a:cubicBezTo>
                  <a:lnTo>
                    <a:pt x="2432" y="2272"/>
                  </a:lnTo>
                  <a:cubicBezTo>
                    <a:pt x="2614" y="2150"/>
                    <a:pt x="2706" y="1938"/>
                    <a:pt x="2614" y="1755"/>
                  </a:cubicBezTo>
                  <a:lnTo>
                    <a:pt x="1885" y="235"/>
                  </a:lnTo>
                  <a:cubicBezTo>
                    <a:pt x="1816" y="74"/>
                    <a:pt x="1660" y="0"/>
                    <a:pt x="15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4804241" y="3010988"/>
              <a:ext cx="625036" cy="605327"/>
            </a:xfrm>
            <a:custGeom>
              <a:rect b="b" l="l" r="r" t="t"/>
              <a:pathLst>
                <a:path extrusionOk="0" h="19165" w="19789">
                  <a:moveTo>
                    <a:pt x="13607" y="1"/>
                  </a:moveTo>
                  <a:cubicBezTo>
                    <a:pt x="13559" y="1"/>
                    <a:pt x="13512" y="8"/>
                    <a:pt x="13466" y="23"/>
                  </a:cubicBezTo>
                  <a:lnTo>
                    <a:pt x="8481" y="2455"/>
                  </a:lnTo>
                  <a:lnTo>
                    <a:pt x="305" y="6406"/>
                  </a:lnTo>
                  <a:cubicBezTo>
                    <a:pt x="122" y="6528"/>
                    <a:pt x="1" y="6741"/>
                    <a:pt x="122" y="6923"/>
                  </a:cubicBezTo>
                  <a:lnTo>
                    <a:pt x="4226" y="15434"/>
                  </a:lnTo>
                  <a:lnTo>
                    <a:pt x="5898" y="18929"/>
                  </a:lnTo>
                  <a:cubicBezTo>
                    <a:pt x="5967" y="19091"/>
                    <a:pt x="6123" y="19165"/>
                    <a:pt x="6274" y="19165"/>
                  </a:cubicBezTo>
                  <a:cubicBezTo>
                    <a:pt x="6322" y="19165"/>
                    <a:pt x="6370" y="19157"/>
                    <a:pt x="6414" y="19142"/>
                  </a:cubicBezTo>
                  <a:lnTo>
                    <a:pt x="9454" y="17653"/>
                  </a:lnTo>
                  <a:lnTo>
                    <a:pt x="19545" y="12759"/>
                  </a:lnTo>
                  <a:cubicBezTo>
                    <a:pt x="19728" y="12668"/>
                    <a:pt x="19788" y="12455"/>
                    <a:pt x="19788" y="12182"/>
                  </a:cubicBezTo>
                  <a:lnTo>
                    <a:pt x="14712" y="1695"/>
                  </a:lnTo>
                  <a:lnTo>
                    <a:pt x="13983" y="206"/>
                  </a:lnTo>
                  <a:cubicBezTo>
                    <a:pt x="13892" y="69"/>
                    <a:pt x="13749" y="1"/>
                    <a:pt x="13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4305040" y="3254445"/>
              <a:ext cx="626931" cy="604221"/>
            </a:xfrm>
            <a:custGeom>
              <a:rect b="b" l="l" r="r" t="t"/>
              <a:pathLst>
                <a:path extrusionOk="0" h="19130" w="19849">
                  <a:moveTo>
                    <a:pt x="13530" y="0"/>
                  </a:moveTo>
                  <a:cubicBezTo>
                    <a:pt x="13476" y="0"/>
                    <a:pt x="13423" y="11"/>
                    <a:pt x="13374" y="36"/>
                  </a:cubicBezTo>
                  <a:lnTo>
                    <a:pt x="10791" y="1282"/>
                  </a:lnTo>
                  <a:lnTo>
                    <a:pt x="3739" y="4747"/>
                  </a:lnTo>
                  <a:lnTo>
                    <a:pt x="1489" y="5841"/>
                  </a:lnTo>
                  <a:lnTo>
                    <a:pt x="274" y="6419"/>
                  </a:lnTo>
                  <a:cubicBezTo>
                    <a:pt x="91" y="6510"/>
                    <a:pt x="0" y="6753"/>
                    <a:pt x="91" y="6936"/>
                  </a:cubicBezTo>
                  <a:lnTo>
                    <a:pt x="699" y="8212"/>
                  </a:lnTo>
                  <a:lnTo>
                    <a:pt x="1824" y="10553"/>
                  </a:lnTo>
                  <a:lnTo>
                    <a:pt x="5411" y="17939"/>
                  </a:lnTo>
                  <a:lnTo>
                    <a:pt x="5897" y="18911"/>
                  </a:lnTo>
                  <a:cubicBezTo>
                    <a:pt x="5986" y="19045"/>
                    <a:pt x="6124" y="19130"/>
                    <a:pt x="6263" y="19130"/>
                  </a:cubicBezTo>
                  <a:cubicBezTo>
                    <a:pt x="6314" y="19130"/>
                    <a:pt x="6365" y="19118"/>
                    <a:pt x="6414" y="19094"/>
                  </a:cubicBezTo>
                  <a:lnTo>
                    <a:pt x="18177" y="13410"/>
                  </a:lnTo>
                  <a:lnTo>
                    <a:pt x="19575" y="12711"/>
                  </a:lnTo>
                  <a:cubicBezTo>
                    <a:pt x="19757" y="12620"/>
                    <a:pt x="19848" y="12376"/>
                    <a:pt x="19727" y="12194"/>
                  </a:cubicBezTo>
                  <a:lnTo>
                    <a:pt x="18997" y="10705"/>
                  </a:lnTo>
                  <a:lnTo>
                    <a:pt x="13921" y="218"/>
                  </a:lnTo>
                  <a:cubicBezTo>
                    <a:pt x="13832" y="85"/>
                    <a:pt x="13678" y="0"/>
                    <a:pt x="13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806755" y="3495818"/>
              <a:ext cx="626962" cy="604347"/>
            </a:xfrm>
            <a:custGeom>
              <a:rect b="b" l="l" r="r" t="t"/>
              <a:pathLst>
                <a:path extrusionOk="0" h="19134" w="19850">
                  <a:moveTo>
                    <a:pt x="13576" y="0"/>
                  </a:moveTo>
                  <a:cubicBezTo>
                    <a:pt x="13529" y="0"/>
                    <a:pt x="13481" y="8"/>
                    <a:pt x="13436" y="23"/>
                  </a:cubicBezTo>
                  <a:lnTo>
                    <a:pt x="5837" y="3701"/>
                  </a:lnTo>
                  <a:lnTo>
                    <a:pt x="274" y="6406"/>
                  </a:lnTo>
                  <a:cubicBezTo>
                    <a:pt x="92" y="6528"/>
                    <a:pt x="1" y="6741"/>
                    <a:pt x="92" y="6953"/>
                  </a:cubicBezTo>
                  <a:lnTo>
                    <a:pt x="2888" y="12728"/>
                  </a:lnTo>
                  <a:lnTo>
                    <a:pt x="5897" y="18899"/>
                  </a:lnTo>
                  <a:cubicBezTo>
                    <a:pt x="5990" y="19060"/>
                    <a:pt x="6134" y="19134"/>
                    <a:pt x="6278" y="19134"/>
                  </a:cubicBezTo>
                  <a:cubicBezTo>
                    <a:pt x="6324" y="19134"/>
                    <a:pt x="6370" y="19126"/>
                    <a:pt x="6414" y="19112"/>
                  </a:cubicBezTo>
                  <a:lnTo>
                    <a:pt x="11217" y="16771"/>
                  </a:lnTo>
                  <a:lnTo>
                    <a:pt x="13466" y="15677"/>
                  </a:lnTo>
                  <a:lnTo>
                    <a:pt x="19576" y="12728"/>
                  </a:lnTo>
                  <a:cubicBezTo>
                    <a:pt x="19758" y="12637"/>
                    <a:pt x="19849" y="12364"/>
                    <a:pt x="19758" y="12181"/>
                  </a:cubicBezTo>
                  <a:lnTo>
                    <a:pt x="16688" y="5829"/>
                  </a:lnTo>
                  <a:lnTo>
                    <a:pt x="15533" y="3488"/>
                  </a:lnTo>
                  <a:lnTo>
                    <a:pt x="13952" y="205"/>
                  </a:lnTo>
                  <a:cubicBezTo>
                    <a:pt x="13861" y="69"/>
                    <a:pt x="13719" y="0"/>
                    <a:pt x="13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899899" y="3495565"/>
              <a:ext cx="398445" cy="605832"/>
            </a:xfrm>
            <a:custGeom>
              <a:rect b="b" l="l" r="r" t="t"/>
              <a:pathLst>
                <a:path extrusionOk="0" h="19181" w="12615">
                  <a:moveTo>
                    <a:pt x="12614" y="3527"/>
                  </a:moveTo>
                  <a:lnTo>
                    <a:pt x="8298" y="16779"/>
                  </a:lnTo>
                  <a:lnTo>
                    <a:pt x="3526" y="19120"/>
                  </a:lnTo>
                  <a:cubicBezTo>
                    <a:pt x="3313" y="19180"/>
                    <a:pt x="3100" y="19120"/>
                    <a:pt x="2979" y="18907"/>
                  </a:cubicBezTo>
                  <a:lnTo>
                    <a:pt x="0" y="12736"/>
                  </a:lnTo>
                  <a:lnTo>
                    <a:pt x="2918" y="3770"/>
                  </a:lnTo>
                  <a:lnTo>
                    <a:pt x="10517" y="62"/>
                  </a:lnTo>
                  <a:cubicBezTo>
                    <a:pt x="10699" y="1"/>
                    <a:pt x="10943" y="62"/>
                    <a:pt x="11034" y="274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305987" y="3437954"/>
              <a:ext cx="46114" cy="73972"/>
            </a:xfrm>
            <a:custGeom>
              <a:rect b="b" l="l" r="r" t="t"/>
              <a:pathLst>
                <a:path extrusionOk="0" h="2342" w="1460">
                  <a:moveTo>
                    <a:pt x="1459" y="1"/>
                  </a:moveTo>
                  <a:lnTo>
                    <a:pt x="700" y="2341"/>
                  </a:lnTo>
                  <a:lnTo>
                    <a:pt x="92" y="1095"/>
                  </a:lnTo>
                  <a:cubicBezTo>
                    <a:pt x="0" y="913"/>
                    <a:pt x="92" y="670"/>
                    <a:pt x="274" y="578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4232078" y="3679895"/>
              <a:ext cx="201639" cy="311081"/>
            </a:xfrm>
            <a:custGeom>
              <a:rect b="b" l="l" r="r" t="t"/>
              <a:pathLst>
                <a:path extrusionOk="0" h="9849" w="6384">
                  <a:moveTo>
                    <a:pt x="6292" y="6353"/>
                  </a:moveTo>
                  <a:cubicBezTo>
                    <a:pt x="6383" y="6536"/>
                    <a:pt x="6292" y="6779"/>
                    <a:pt x="6110" y="6900"/>
                  </a:cubicBezTo>
                  <a:lnTo>
                    <a:pt x="0" y="9849"/>
                  </a:lnTo>
                  <a:lnTo>
                    <a:pt x="3192" y="1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4363598" y="3294937"/>
              <a:ext cx="283223" cy="524216"/>
            </a:xfrm>
            <a:custGeom>
              <a:rect b="b" l="l" r="r" t="t"/>
              <a:pathLst>
                <a:path extrusionOk="0" h="16597" w="8967">
                  <a:moveTo>
                    <a:pt x="8967" y="0"/>
                  </a:moveTo>
                  <a:lnTo>
                    <a:pt x="3587" y="16596"/>
                  </a:lnTo>
                  <a:lnTo>
                    <a:pt x="0" y="9271"/>
                  </a:lnTo>
                  <a:lnTo>
                    <a:pt x="1915" y="3465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4937687" y="3010736"/>
              <a:ext cx="328389" cy="607759"/>
            </a:xfrm>
            <a:custGeom>
              <a:rect b="b" l="l" r="r" t="t"/>
              <a:pathLst>
                <a:path extrusionOk="0" h="19242" w="10397">
                  <a:moveTo>
                    <a:pt x="10396" y="1794"/>
                  </a:moveTo>
                  <a:lnTo>
                    <a:pt x="5229" y="17691"/>
                  </a:lnTo>
                  <a:lnTo>
                    <a:pt x="2189" y="19181"/>
                  </a:lnTo>
                  <a:cubicBezTo>
                    <a:pt x="2007" y="19241"/>
                    <a:pt x="1764" y="19181"/>
                    <a:pt x="1673" y="18998"/>
                  </a:cubicBezTo>
                  <a:lnTo>
                    <a:pt x="1" y="15503"/>
                  </a:lnTo>
                  <a:lnTo>
                    <a:pt x="4226" y="2493"/>
                  </a:lnTo>
                  <a:lnTo>
                    <a:pt x="9180" y="62"/>
                  </a:lnTo>
                  <a:cubicBezTo>
                    <a:pt x="9393" y="1"/>
                    <a:pt x="9606" y="62"/>
                    <a:pt x="9727" y="275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4918484" y="1997047"/>
              <a:ext cx="1818380" cy="1171330"/>
            </a:xfrm>
            <a:custGeom>
              <a:rect b="b" l="l" r="r" t="t"/>
              <a:pathLst>
                <a:path extrusionOk="0" h="37085" w="57571">
                  <a:moveTo>
                    <a:pt x="51104" y="0"/>
                  </a:moveTo>
                  <a:cubicBezTo>
                    <a:pt x="51062" y="0"/>
                    <a:pt x="51018" y="9"/>
                    <a:pt x="50975" y="28"/>
                  </a:cubicBezTo>
                  <a:lnTo>
                    <a:pt x="31491" y="5104"/>
                  </a:lnTo>
                  <a:lnTo>
                    <a:pt x="11095" y="10423"/>
                  </a:lnTo>
                  <a:lnTo>
                    <a:pt x="305" y="13250"/>
                  </a:lnTo>
                  <a:cubicBezTo>
                    <a:pt x="123" y="13280"/>
                    <a:pt x="1" y="13523"/>
                    <a:pt x="31" y="13706"/>
                  </a:cubicBezTo>
                  <a:lnTo>
                    <a:pt x="6080" y="36806"/>
                  </a:lnTo>
                  <a:cubicBezTo>
                    <a:pt x="6107" y="36970"/>
                    <a:pt x="6306" y="37084"/>
                    <a:pt x="6478" y="37084"/>
                  </a:cubicBezTo>
                  <a:cubicBezTo>
                    <a:pt x="6498" y="37084"/>
                    <a:pt x="6517" y="37083"/>
                    <a:pt x="6536" y="37080"/>
                  </a:cubicBezTo>
                  <a:lnTo>
                    <a:pt x="56446" y="24071"/>
                  </a:lnTo>
                  <a:lnTo>
                    <a:pt x="57206" y="23888"/>
                  </a:lnTo>
                  <a:cubicBezTo>
                    <a:pt x="57418" y="23797"/>
                    <a:pt x="57570" y="23615"/>
                    <a:pt x="57449" y="23402"/>
                  </a:cubicBezTo>
                  <a:lnTo>
                    <a:pt x="53193" y="7019"/>
                  </a:lnTo>
                  <a:lnTo>
                    <a:pt x="51430" y="271"/>
                  </a:lnTo>
                  <a:cubicBezTo>
                    <a:pt x="51406" y="126"/>
                    <a:pt x="51267" y="0"/>
                    <a:pt x="51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454588" y="2050520"/>
              <a:ext cx="75867" cy="84711"/>
            </a:xfrm>
            <a:custGeom>
              <a:rect b="b" l="l" r="r" t="t"/>
              <a:pathLst>
                <a:path extrusionOk="0" h="2682" w="2402">
                  <a:moveTo>
                    <a:pt x="1559" y="1"/>
                  </a:moveTo>
                  <a:cubicBezTo>
                    <a:pt x="1536" y="1"/>
                    <a:pt x="1512" y="3"/>
                    <a:pt x="1489" y="6"/>
                  </a:cubicBezTo>
                  <a:lnTo>
                    <a:pt x="304" y="310"/>
                  </a:lnTo>
                  <a:cubicBezTo>
                    <a:pt x="91" y="341"/>
                    <a:pt x="0" y="584"/>
                    <a:pt x="30" y="766"/>
                  </a:cubicBezTo>
                  <a:lnTo>
                    <a:pt x="456" y="2408"/>
                  </a:lnTo>
                  <a:cubicBezTo>
                    <a:pt x="479" y="2572"/>
                    <a:pt x="629" y="2681"/>
                    <a:pt x="780" y="2681"/>
                  </a:cubicBezTo>
                  <a:cubicBezTo>
                    <a:pt x="825" y="2681"/>
                    <a:pt x="870" y="2672"/>
                    <a:pt x="912" y="2651"/>
                  </a:cubicBezTo>
                  <a:lnTo>
                    <a:pt x="2097" y="2347"/>
                  </a:lnTo>
                  <a:cubicBezTo>
                    <a:pt x="2280" y="2316"/>
                    <a:pt x="2401" y="2104"/>
                    <a:pt x="2341" y="1891"/>
                  </a:cubicBezTo>
                  <a:lnTo>
                    <a:pt x="1945" y="280"/>
                  </a:lnTo>
                  <a:cubicBezTo>
                    <a:pt x="1892" y="94"/>
                    <a:pt x="1723" y="1"/>
                    <a:pt x="15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6608186" y="2642897"/>
              <a:ext cx="75867" cy="85090"/>
            </a:xfrm>
            <a:custGeom>
              <a:rect b="b" l="l" r="r" t="t"/>
              <a:pathLst>
                <a:path extrusionOk="0" h="2694" w="2402">
                  <a:moveTo>
                    <a:pt x="1547" y="1"/>
                  </a:moveTo>
                  <a:cubicBezTo>
                    <a:pt x="1528" y="1"/>
                    <a:pt x="1509" y="2"/>
                    <a:pt x="1490" y="5"/>
                  </a:cubicBezTo>
                  <a:lnTo>
                    <a:pt x="304" y="309"/>
                  </a:lnTo>
                  <a:cubicBezTo>
                    <a:pt x="122" y="370"/>
                    <a:pt x="0" y="583"/>
                    <a:pt x="31" y="765"/>
                  </a:cubicBezTo>
                  <a:lnTo>
                    <a:pt x="456" y="2407"/>
                  </a:lnTo>
                  <a:cubicBezTo>
                    <a:pt x="508" y="2561"/>
                    <a:pt x="668" y="2694"/>
                    <a:pt x="827" y="2694"/>
                  </a:cubicBezTo>
                  <a:cubicBezTo>
                    <a:pt x="856" y="2694"/>
                    <a:pt x="884" y="2690"/>
                    <a:pt x="912" y="2680"/>
                  </a:cubicBezTo>
                  <a:lnTo>
                    <a:pt x="2098" y="2376"/>
                  </a:lnTo>
                  <a:cubicBezTo>
                    <a:pt x="2280" y="2346"/>
                    <a:pt x="2402" y="2103"/>
                    <a:pt x="2341" y="1920"/>
                  </a:cubicBezTo>
                  <a:lnTo>
                    <a:pt x="1946" y="279"/>
                  </a:lnTo>
                  <a:cubicBezTo>
                    <a:pt x="1891" y="115"/>
                    <a:pt x="1714" y="1"/>
                    <a:pt x="15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330744" y="2082863"/>
              <a:ext cx="75867" cy="84995"/>
            </a:xfrm>
            <a:custGeom>
              <a:rect b="b" l="l" r="r" t="t"/>
              <a:pathLst>
                <a:path extrusionOk="0" h="2691" w="2402">
                  <a:moveTo>
                    <a:pt x="1591" y="0"/>
                  </a:moveTo>
                  <a:cubicBezTo>
                    <a:pt x="1556" y="0"/>
                    <a:pt x="1522" y="5"/>
                    <a:pt x="1489" y="16"/>
                  </a:cubicBezTo>
                  <a:lnTo>
                    <a:pt x="304" y="320"/>
                  </a:lnTo>
                  <a:cubicBezTo>
                    <a:pt x="122" y="350"/>
                    <a:pt x="0" y="563"/>
                    <a:pt x="30" y="776"/>
                  </a:cubicBezTo>
                  <a:lnTo>
                    <a:pt x="456" y="2387"/>
                  </a:lnTo>
                  <a:cubicBezTo>
                    <a:pt x="480" y="2575"/>
                    <a:pt x="631" y="2691"/>
                    <a:pt x="783" y="2691"/>
                  </a:cubicBezTo>
                  <a:cubicBezTo>
                    <a:pt x="827" y="2691"/>
                    <a:pt x="871" y="2681"/>
                    <a:pt x="912" y="2660"/>
                  </a:cubicBezTo>
                  <a:lnTo>
                    <a:pt x="2097" y="2356"/>
                  </a:lnTo>
                  <a:cubicBezTo>
                    <a:pt x="2280" y="2326"/>
                    <a:pt x="2401" y="2083"/>
                    <a:pt x="2371" y="1900"/>
                  </a:cubicBezTo>
                  <a:lnTo>
                    <a:pt x="1945" y="259"/>
                  </a:lnTo>
                  <a:cubicBezTo>
                    <a:pt x="1920" y="109"/>
                    <a:pt x="1751" y="0"/>
                    <a:pt x="1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6485289" y="2675524"/>
              <a:ext cx="75867" cy="84837"/>
            </a:xfrm>
            <a:custGeom>
              <a:rect b="b" l="l" r="r" t="t"/>
              <a:pathLst>
                <a:path extrusionOk="0" h="2686" w="2402">
                  <a:moveTo>
                    <a:pt x="1561" y="0"/>
                  </a:moveTo>
                  <a:cubicBezTo>
                    <a:pt x="1537" y="0"/>
                    <a:pt x="1513" y="2"/>
                    <a:pt x="1490" y="6"/>
                  </a:cubicBezTo>
                  <a:lnTo>
                    <a:pt x="305" y="310"/>
                  </a:lnTo>
                  <a:cubicBezTo>
                    <a:pt x="122" y="340"/>
                    <a:pt x="1" y="583"/>
                    <a:pt x="62" y="766"/>
                  </a:cubicBezTo>
                  <a:lnTo>
                    <a:pt x="457" y="2407"/>
                  </a:lnTo>
                  <a:cubicBezTo>
                    <a:pt x="511" y="2571"/>
                    <a:pt x="688" y="2685"/>
                    <a:pt x="855" y="2685"/>
                  </a:cubicBezTo>
                  <a:cubicBezTo>
                    <a:pt x="875" y="2685"/>
                    <a:pt x="894" y="2684"/>
                    <a:pt x="913" y="2681"/>
                  </a:cubicBezTo>
                  <a:lnTo>
                    <a:pt x="2098" y="2346"/>
                  </a:lnTo>
                  <a:cubicBezTo>
                    <a:pt x="2280" y="2316"/>
                    <a:pt x="2402" y="2103"/>
                    <a:pt x="2372" y="1921"/>
                  </a:cubicBezTo>
                  <a:lnTo>
                    <a:pt x="1946" y="279"/>
                  </a:lnTo>
                  <a:cubicBezTo>
                    <a:pt x="1919" y="93"/>
                    <a:pt x="1730" y="0"/>
                    <a:pt x="15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6206867" y="2114890"/>
              <a:ext cx="75899" cy="85216"/>
            </a:xfrm>
            <a:custGeom>
              <a:rect b="b" l="l" r="r" t="t"/>
              <a:pathLst>
                <a:path extrusionOk="0" h="2698" w="2403">
                  <a:moveTo>
                    <a:pt x="1548" y="0"/>
                  </a:moveTo>
                  <a:cubicBezTo>
                    <a:pt x="1529" y="0"/>
                    <a:pt x="1509" y="2"/>
                    <a:pt x="1490" y="5"/>
                  </a:cubicBezTo>
                  <a:lnTo>
                    <a:pt x="305" y="309"/>
                  </a:lnTo>
                  <a:cubicBezTo>
                    <a:pt x="123" y="370"/>
                    <a:pt x="1" y="582"/>
                    <a:pt x="62" y="765"/>
                  </a:cubicBezTo>
                  <a:lnTo>
                    <a:pt x="457" y="2406"/>
                  </a:lnTo>
                  <a:cubicBezTo>
                    <a:pt x="530" y="2601"/>
                    <a:pt x="661" y="2698"/>
                    <a:pt x="804" y="2698"/>
                  </a:cubicBezTo>
                  <a:cubicBezTo>
                    <a:pt x="840" y="2698"/>
                    <a:pt x="876" y="2692"/>
                    <a:pt x="913" y="2680"/>
                  </a:cubicBezTo>
                  <a:lnTo>
                    <a:pt x="2098" y="2376"/>
                  </a:lnTo>
                  <a:cubicBezTo>
                    <a:pt x="2281" y="2345"/>
                    <a:pt x="2402" y="2102"/>
                    <a:pt x="2372" y="1920"/>
                  </a:cubicBezTo>
                  <a:lnTo>
                    <a:pt x="1946" y="278"/>
                  </a:lnTo>
                  <a:cubicBezTo>
                    <a:pt x="1919" y="115"/>
                    <a:pt x="1721" y="0"/>
                    <a:pt x="15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6361444" y="2706888"/>
              <a:ext cx="75867" cy="84995"/>
            </a:xfrm>
            <a:custGeom>
              <a:rect b="b" l="l" r="r" t="t"/>
              <a:pathLst>
                <a:path extrusionOk="0" h="2691" w="2402">
                  <a:moveTo>
                    <a:pt x="1602" y="0"/>
                  </a:moveTo>
                  <a:cubicBezTo>
                    <a:pt x="1565" y="0"/>
                    <a:pt x="1528" y="5"/>
                    <a:pt x="1490" y="16"/>
                  </a:cubicBezTo>
                  <a:lnTo>
                    <a:pt x="335" y="320"/>
                  </a:lnTo>
                  <a:cubicBezTo>
                    <a:pt x="122" y="350"/>
                    <a:pt x="1" y="563"/>
                    <a:pt x="61" y="776"/>
                  </a:cubicBezTo>
                  <a:lnTo>
                    <a:pt x="487" y="2387"/>
                  </a:lnTo>
                  <a:cubicBezTo>
                    <a:pt x="511" y="2575"/>
                    <a:pt x="644" y="2691"/>
                    <a:pt x="801" y="2691"/>
                  </a:cubicBezTo>
                  <a:cubicBezTo>
                    <a:pt x="847" y="2691"/>
                    <a:pt x="895" y="2681"/>
                    <a:pt x="943" y="2660"/>
                  </a:cubicBezTo>
                  <a:lnTo>
                    <a:pt x="2098" y="2356"/>
                  </a:lnTo>
                  <a:cubicBezTo>
                    <a:pt x="2311" y="2326"/>
                    <a:pt x="2402" y="2083"/>
                    <a:pt x="2372" y="1900"/>
                  </a:cubicBezTo>
                  <a:lnTo>
                    <a:pt x="1946" y="259"/>
                  </a:lnTo>
                  <a:cubicBezTo>
                    <a:pt x="1921" y="109"/>
                    <a:pt x="1772" y="0"/>
                    <a:pt x="1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6084002" y="2147486"/>
              <a:ext cx="74920" cy="85122"/>
            </a:xfrm>
            <a:custGeom>
              <a:rect b="b" l="l" r="r" t="t"/>
              <a:pathLst>
                <a:path extrusionOk="0" h="2695" w="2372">
                  <a:moveTo>
                    <a:pt x="1539" y="1"/>
                  </a:moveTo>
                  <a:cubicBezTo>
                    <a:pt x="1513" y="1"/>
                    <a:pt x="1486" y="3"/>
                    <a:pt x="1459" y="6"/>
                  </a:cubicBezTo>
                  <a:lnTo>
                    <a:pt x="304" y="310"/>
                  </a:lnTo>
                  <a:cubicBezTo>
                    <a:pt x="92" y="341"/>
                    <a:pt x="0" y="584"/>
                    <a:pt x="31" y="766"/>
                  </a:cubicBezTo>
                  <a:lnTo>
                    <a:pt x="456" y="2408"/>
                  </a:lnTo>
                  <a:cubicBezTo>
                    <a:pt x="508" y="2562"/>
                    <a:pt x="647" y="2695"/>
                    <a:pt x="817" y="2695"/>
                  </a:cubicBezTo>
                  <a:cubicBezTo>
                    <a:pt x="848" y="2695"/>
                    <a:pt x="880" y="2690"/>
                    <a:pt x="912" y="2681"/>
                  </a:cubicBezTo>
                  <a:lnTo>
                    <a:pt x="2067" y="2347"/>
                  </a:lnTo>
                  <a:cubicBezTo>
                    <a:pt x="2280" y="2316"/>
                    <a:pt x="2371" y="2104"/>
                    <a:pt x="2341" y="1921"/>
                  </a:cubicBezTo>
                  <a:lnTo>
                    <a:pt x="1915" y="280"/>
                  </a:lnTo>
                  <a:cubicBezTo>
                    <a:pt x="1889" y="94"/>
                    <a:pt x="1722" y="1"/>
                    <a:pt x="15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6238579" y="2738915"/>
              <a:ext cx="75867" cy="85153"/>
            </a:xfrm>
            <a:custGeom>
              <a:rect b="b" l="l" r="r" t="t"/>
              <a:pathLst>
                <a:path extrusionOk="0" h="2696" w="2402">
                  <a:moveTo>
                    <a:pt x="1547" y="0"/>
                  </a:moveTo>
                  <a:cubicBezTo>
                    <a:pt x="1527" y="0"/>
                    <a:pt x="1508" y="2"/>
                    <a:pt x="1489" y="5"/>
                  </a:cubicBezTo>
                  <a:lnTo>
                    <a:pt x="304" y="309"/>
                  </a:lnTo>
                  <a:cubicBezTo>
                    <a:pt x="91" y="339"/>
                    <a:pt x="0" y="583"/>
                    <a:pt x="30" y="765"/>
                  </a:cubicBezTo>
                  <a:lnTo>
                    <a:pt x="456" y="2406"/>
                  </a:lnTo>
                  <a:cubicBezTo>
                    <a:pt x="506" y="2582"/>
                    <a:pt x="660" y="2695"/>
                    <a:pt x="815" y="2695"/>
                  </a:cubicBezTo>
                  <a:cubicBezTo>
                    <a:pt x="847" y="2695"/>
                    <a:pt x="880" y="2690"/>
                    <a:pt x="912" y="2680"/>
                  </a:cubicBezTo>
                  <a:lnTo>
                    <a:pt x="2097" y="2376"/>
                  </a:lnTo>
                  <a:cubicBezTo>
                    <a:pt x="2280" y="2345"/>
                    <a:pt x="2401" y="2102"/>
                    <a:pt x="2340" y="1920"/>
                  </a:cubicBezTo>
                  <a:lnTo>
                    <a:pt x="1945" y="279"/>
                  </a:lnTo>
                  <a:cubicBezTo>
                    <a:pt x="1891" y="115"/>
                    <a:pt x="1714" y="0"/>
                    <a:pt x="15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5961104" y="2180145"/>
              <a:ext cx="75867" cy="84206"/>
            </a:xfrm>
            <a:custGeom>
              <a:rect b="b" l="l" r="r" t="t"/>
              <a:pathLst>
                <a:path extrusionOk="0" h="2666" w="2402">
                  <a:moveTo>
                    <a:pt x="1562" y="0"/>
                  </a:moveTo>
                  <a:cubicBezTo>
                    <a:pt x="1537" y="0"/>
                    <a:pt x="1513" y="2"/>
                    <a:pt x="1490" y="6"/>
                  </a:cubicBezTo>
                  <a:lnTo>
                    <a:pt x="305" y="310"/>
                  </a:lnTo>
                  <a:cubicBezTo>
                    <a:pt x="122" y="340"/>
                    <a:pt x="1" y="553"/>
                    <a:pt x="31" y="766"/>
                  </a:cubicBezTo>
                  <a:lnTo>
                    <a:pt x="457" y="2407"/>
                  </a:lnTo>
                  <a:cubicBezTo>
                    <a:pt x="482" y="2557"/>
                    <a:pt x="651" y="2666"/>
                    <a:pt x="811" y="2666"/>
                  </a:cubicBezTo>
                  <a:cubicBezTo>
                    <a:pt x="846" y="2666"/>
                    <a:pt x="880" y="2661"/>
                    <a:pt x="913" y="2650"/>
                  </a:cubicBezTo>
                  <a:lnTo>
                    <a:pt x="2098" y="2346"/>
                  </a:lnTo>
                  <a:cubicBezTo>
                    <a:pt x="2280" y="2316"/>
                    <a:pt x="2402" y="2073"/>
                    <a:pt x="2372" y="1890"/>
                  </a:cubicBezTo>
                  <a:lnTo>
                    <a:pt x="1946" y="249"/>
                  </a:lnTo>
                  <a:cubicBezTo>
                    <a:pt x="1919" y="90"/>
                    <a:pt x="1731" y="0"/>
                    <a:pt x="15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6114702" y="2771511"/>
              <a:ext cx="75899" cy="85122"/>
            </a:xfrm>
            <a:custGeom>
              <a:rect b="b" l="l" r="r" t="t"/>
              <a:pathLst>
                <a:path extrusionOk="0" h="2695" w="2403">
                  <a:moveTo>
                    <a:pt x="1561" y="1"/>
                  </a:moveTo>
                  <a:cubicBezTo>
                    <a:pt x="1537" y="1"/>
                    <a:pt x="1513" y="3"/>
                    <a:pt x="1490" y="6"/>
                  </a:cubicBezTo>
                  <a:lnTo>
                    <a:pt x="305" y="310"/>
                  </a:lnTo>
                  <a:cubicBezTo>
                    <a:pt x="123" y="341"/>
                    <a:pt x="1" y="584"/>
                    <a:pt x="31" y="766"/>
                  </a:cubicBezTo>
                  <a:lnTo>
                    <a:pt x="457" y="2408"/>
                  </a:lnTo>
                  <a:cubicBezTo>
                    <a:pt x="534" y="2562"/>
                    <a:pt x="677" y="2695"/>
                    <a:pt x="830" y="2695"/>
                  </a:cubicBezTo>
                  <a:cubicBezTo>
                    <a:pt x="857" y="2695"/>
                    <a:pt x="885" y="2691"/>
                    <a:pt x="913" y="2681"/>
                  </a:cubicBezTo>
                  <a:lnTo>
                    <a:pt x="2098" y="2347"/>
                  </a:lnTo>
                  <a:cubicBezTo>
                    <a:pt x="2281" y="2317"/>
                    <a:pt x="2402" y="2104"/>
                    <a:pt x="2372" y="1921"/>
                  </a:cubicBezTo>
                  <a:lnTo>
                    <a:pt x="1946" y="280"/>
                  </a:lnTo>
                  <a:cubicBezTo>
                    <a:pt x="1920" y="94"/>
                    <a:pt x="1730" y="1"/>
                    <a:pt x="15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5837260" y="2210877"/>
              <a:ext cx="75867" cy="85248"/>
            </a:xfrm>
            <a:custGeom>
              <a:rect b="b" l="l" r="r" t="t"/>
              <a:pathLst>
                <a:path extrusionOk="0" h="2699" w="2402">
                  <a:moveTo>
                    <a:pt x="1548" y="1"/>
                  </a:moveTo>
                  <a:cubicBezTo>
                    <a:pt x="1528" y="1"/>
                    <a:pt x="1509" y="2"/>
                    <a:pt x="1490" y="5"/>
                  </a:cubicBezTo>
                  <a:lnTo>
                    <a:pt x="305" y="309"/>
                  </a:lnTo>
                  <a:cubicBezTo>
                    <a:pt x="122" y="370"/>
                    <a:pt x="1" y="583"/>
                    <a:pt x="61" y="765"/>
                  </a:cubicBezTo>
                  <a:lnTo>
                    <a:pt x="457" y="2407"/>
                  </a:lnTo>
                  <a:cubicBezTo>
                    <a:pt x="505" y="2601"/>
                    <a:pt x="651" y="2698"/>
                    <a:pt x="801" y="2698"/>
                  </a:cubicBezTo>
                  <a:cubicBezTo>
                    <a:pt x="838" y="2698"/>
                    <a:pt x="876" y="2692"/>
                    <a:pt x="912" y="2680"/>
                  </a:cubicBezTo>
                  <a:lnTo>
                    <a:pt x="2098" y="2376"/>
                  </a:lnTo>
                  <a:cubicBezTo>
                    <a:pt x="2280" y="2346"/>
                    <a:pt x="2402" y="2103"/>
                    <a:pt x="2371" y="1920"/>
                  </a:cubicBezTo>
                  <a:lnTo>
                    <a:pt x="1946" y="279"/>
                  </a:lnTo>
                  <a:cubicBezTo>
                    <a:pt x="1919" y="115"/>
                    <a:pt x="1720" y="1"/>
                    <a:pt x="15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91837" y="2803854"/>
              <a:ext cx="75867" cy="84900"/>
            </a:xfrm>
            <a:custGeom>
              <a:rect b="b" l="l" r="r" t="t"/>
              <a:pathLst>
                <a:path extrusionOk="0" h="2688" w="2402">
                  <a:moveTo>
                    <a:pt x="1602" y="0"/>
                  </a:moveTo>
                  <a:cubicBezTo>
                    <a:pt x="1565" y="0"/>
                    <a:pt x="1527" y="5"/>
                    <a:pt x="1490" y="16"/>
                  </a:cubicBezTo>
                  <a:lnTo>
                    <a:pt x="304" y="320"/>
                  </a:lnTo>
                  <a:cubicBezTo>
                    <a:pt x="122" y="350"/>
                    <a:pt x="0" y="563"/>
                    <a:pt x="61" y="776"/>
                  </a:cubicBezTo>
                  <a:lnTo>
                    <a:pt x="487" y="2417"/>
                  </a:lnTo>
                  <a:cubicBezTo>
                    <a:pt x="511" y="2562"/>
                    <a:pt x="650" y="2688"/>
                    <a:pt x="813" y="2688"/>
                  </a:cubicBezTo>
                  <a:cubicBezTo>
                    <a:pt x="855" y="2688"/>
                    <a:pt x="899" y="2679"/>
                    <a:pt x="943" y="2660"/>
                  </a:cubicBezTo>
                  <a:lnTo>
                    <a:pt x="2098" y="2356"/>
                  </a:lnTo>
                  <a:cubicBezTo>
                    <a:pt x="2310" y="2326"/>
                    <a:pt x="2402" y="2083"/>
                    <a:pt x="2371" y="1900"/>
                  </a:cubicBezTo>
                  <a:lnTo>
                    <a:pt x="1946" y="259"/>
                  </a:lnTo>
                  <a:cubicBezTo>
                    <a:pt x="1921" y="109"/>
                    <a:pt x="1772" y="0"/>
                    <a:pt x="1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5713415" y="2243504"/>
              <a:ext cx="75867" cy="85185"/>
            </a:xfrm>
            <a:custGeom>
              <a:rect b="b" l="l" r="r" t="t"/>
              <a:pathLst>
                <a:path extrusionOk="0" h="2697" w="2402">
                  <a:moveTo>
                    <a:pt x="1569" y="0"/>
                  </a:moveTo>
                  <a:cubicBezTo>
                    <a:pt x="1543" y="0"/>
                    <a:pt x="1517" y="2"/>
                    <a:pt x="1490" y="6"/>
                  </a:cubicBezTo>
                  <a:lnTo>
                    <a:pt x="335" y="310"/>
                  </a:lnTo>
                  <a:cubicBezTo>
                    <a:pt x="122" y="340"/>
                    <a:pt x="1" y="583"/>
                    <a:pt x="61" y="766"/>
                  </a:cubicBezTo>
                  <a:lnTo>
                    <a:pt x="487" y="2407"/>
                  </a:lnTo>
                  <a:cubicBezTo>
                    <a:pt x="537" y="2583"/>
                    <a:pt x="670" y="2696"/>
                    <a:pt x="835" y="2696"/>
                  </a:cubicBezTo>
                  <a:cubicBezTo>
                    <a:pt x="870" y="2696"/>
                    <a:pt x="906" y="2691"/>
                    <a:pt x="943" y="2681"/>
                  </a:cubicBezTo>
                  <a:lnTo>
                    <a:pt x="2098" y="2346"/>
                  </a:lnTo>
                  <a:cubicBezTo>
                    <a:pt x="2311" y="2316"/>
                    <a:pt x="2402" y="2103"/>
                    <a:pt x="2371" y="1921"/>
                  </a:cubicBezTo>
                  <a:lnTo>
                    <a:pt x="1946" y="279"/>
                  </a:lnTo>
                  <a:cubicBezTo>
                    <a:pt x="1919" y="93"/>
                    <a:pt x="1753" y="0"/>
                    <a:pt x="15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5868939" y="2835881"/>
              <a:ext cx="75867" cy="84806"/>
            </a:xfrm>
            <a:custGeom>
              <a:rect b="b" l="l" r="r" t="t"/>
              <a:pathLst>
                <a:path extrusionOk="0" h="2685" w="2402">
                  <a:moveTo>
                    <a:pt x="1547" y="0"/>
                  </a:moveTo>
                  <a:cubicBezTo>
                    <a:pt x="1528" y="0"/>
                    <a:pt x="1509" y="2"/>
                    <a:pt x="1490" y="5"/>
                  </a:cubicBezTo>
                  <a:lnTo>
                    <a:pt x="305" y="309"/>
                  </a:lnTo>
                  <a:cubicBezTo>
                    <a:pt x="92" y="370"/>
                    <a:pt x="1" y="582"/>
                    <a:pt x="31" y="765"/>
                  </a:cubicBezTo>
                  <a:lnTo>
                    <a:pt x="457" y="2406"/>
                  </a:lnTo>
                  <a:cubicBezTo>
                    <a:pt x="484" y="2570"/>
                    <a:pt x="682" y="2684"/>
                    <a:pt x="854" y="2684"/>
                  </a:cubicBezTo>
                  <a:cubicBezTo>
                    <a:pt x="874" y="2684"/>
                    <a:pt x="894" y="2683"/>
                    <a:pt x="913" y="2680"/>
                  </a:cubicBezTo>
                  <a:lnTo>
                    <a:pt x="2098" y="2376"/>
                  </a:lnTo>
                  <a:cubicBezTo>
                    <a:pt x="2280" y="2345"/>
                    <a:pt x="2402" y="2102"/>
                    <a:pt x="2341" y="1920"/>
                  </a:cubicBezTo>
                  <a:lnTo>
                    <a:pt x="1916" y="279"/>
                  </a:lnTo>
                  <a:cubicBezTo>
                    <a:pt x="1888" y="115"/>
                    <a:pt x="1714" y="0"/>
                    <a:pt x="15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5591497" y="2276132"/>
              <a:ext cx="75867" cy="84585"/>
            </a:xfrm>
            <a:custGeom>
              <a:rect b="b" l="l" r="r" t="t"/>
              <a:pathLst>
                <a:path extrusionOk="0" h="2678" w="2402">
                  <a:moveTo>
                    <a:pt x="1562" y="1"/>
                  </a:moveTo>
                  <a:cubicBezTo>
                    <a:pt x="1537" y="1"/>
                    <a:pt x="1513" y="2"/>
                    <a:pt x="1490" y="6"/>
                  </a:cubicBezTo>
                  <a:lnTo>
                    <a:pt x="304" y="310"/>
                  </a:lnTo>
                  <a:cubicBezTo>
                    <a:pt x="122" y="341"/>
                    <a:pt x="0" y="553"/>
                    <a:pt x="31" y="766"/>
                  </a:cubicBezTo>
                  <a:lnTo>
                    <a:pt x="456" y="2408"/>
                  </a:lnTo>
                  <a:cubicBezTo>
                    <a:pt x="480" y="2552"/>
                    <a:pt x="639" y="2678"/>
                    <a:pt x="794" y="2678"/>
                  </a:cubicBezTo>
                  <a:cubicBezTo>
                    <a:pt x="834" y="2678"/>
                    <a:pt x="875" y="2670"/>
                    <a:pt x="912" y="2651"/>
                  </a:cubicBezTo>
                  <a:lnTo>
                    <a:pt x="2098" y="2347"/>
                  </a:lnTo>
                  <a:cubicBezTo>
                    <a:pt x="2280" y="2316"/>
                    <a:pt x="2402" y="2073"/>
                    <a:pt x="2371" y="1891"/>
                  </a:cubicBezTo>
                  <a:lnTo>
                    <a:pt x="1946" y="249"/>
                  </a:lnTo>
                  <a:cubicBezTo>
                    <a:pt x="1919" y="90"/>
                    <a:pt x="1730" y="1"/>
                    <a:pt x="15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745095" y="2867529"/>
              <a:ext cx="75867" cy="85185"/>
            </a:xfrm>
            <a:custGeom>
              <a:rect b="b" l="l" r="r" t="t"/>
              <a:pathLst>
                <a:path extrusionOk="0" h="2697" w="2402">
                  <a:moveTo>
                    <a:pt x="1561" y="0"/>
                  </a:moveTo>
                  <a:cubicBezTo>
                    <a:pt x="1537" y="0"/>
                    <a:pt x="1513" y="2"/>
                    <a:pt x="1490" y="6"/>
                  </a:cubicBezTo>
                  <a:lnTo>
                    <a:pt x="305" y="310"/>
                  </a:lnTo>
                  <a:cubicBezTo>
                    <a:pt x="122" y="340"/>
                    <a:pt x="1" y="584"/>
                    <a:pt x="31" y="766"/>
                  </a:cubicBezTo>
                  <a:lnTo>
                    <a:pt x="457" y="2407"/>
                  </a:lnTo>
                  <a:cubicBezTo>
                    <a:pt x="532" y="2583"/>
                    <a:pt x="669" y="2696"/>
                    <a:pt x="818" y="2696"/>
                  </a:cubicBezTo>
                  <a:cubicBezTo>
                    <a:pt x="849" y="2696"/>
                    <a:pt x="881" y="2691"/>
                    <a:pt x="913" y="2681"/>
                  </a:cubicBezTo>
                  <a:lnTo>
                    <a:pt x="2098" y="2346"/>
                  </a:lnTo>
                  <a:cubicBezTo>
                    <a:pt x="2280" y="2316"/>
                    <a:pt x="2402" y="2103"/>
                    <a:pt x="2372" y="1921"/>
                  </a:cubicBezTo>
                  <a:lnTo>
                    <a:pt x="1946" y="280"/>
                  </a:lnTo>
                  <a:cubicBezTo>
                    <a:pt x="1919" y="93"/>
                    <a:pt x="1730" y="0"/>
                    <a:pt x="15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5467652" y="2308443"/>
              <a:ext cx="75867" cy="84932"/>
            </a:xfrm>
            <a:custGeom>
              <a:rect b="b" l="l" r="r" t="t"/>
              <a:pathLst>
                <a:path extrusionOk="0" h="2689" w="2402">
                  <a:moveTo>
                    <a:pt x="1591" y="1"/>
                  </a:moveTo>
                  <a:cubicBezTo>
                    <a:pt x="1556" y="1"/>
                    <a:pt x="1522" y="6"/>
                    <a:pt x="1490" y="17"/>
                  </a:cubicBezTo>
                  <a:lnTo>
                    <a:pt x="304" y="321"/>
                  </a:lnTo>
                  <a:cubicBezTo>
                    <a:pt x="122" y="351"/>
                    <a:pt x="0" y="564"/>
                    <a:pt x="61" y="777"/>
                  </a:cubicBezTo>
                  <a:lnTo>
                    <a:pt x="456" y="2388"/>
                  </a:lnTo>
                  <a:cubicBezTo>
                    <a:pt x="505" y="2557"/>
                    <a:pt x="650" y="2688"/>
                    <a:pt x="799" y="2688"/>
                  </a:cubicBezTo>
                  <a:cubicBezTo>
                    <a:pt x="837" y="2688"/>
                    <a:pt x="875" y="2680"/>
                    <a:pt x="912" y="2661"/>
                  </a:cubicBezTo>
                  <a:lnTo>
                    <a:pt x="2098" y="2357"/>
                  </a:lnTo>
                  <a:cubicBezTo>
                    <a:pt x="2280" y="2327"/>
                    <a:pt x="2402" y="2084"/>
                    <a:pt x="2371" y="1901"/>
                  </a:cubicBezTo>
                  <a:lnTo>
                    <a:pt x="1946" y="260"/>
                  </a:lnTo>
                  <a:cubicBezTo>
                    <a:pt x="1921" y="110"/>
                    <a:pt x="1752" y="1"/>
                    <a:pt x="15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5622197" y="2899841"/>
              <a:ext cx="75899" cy="85027"/>
            </a:xfrm>
            <a:custGeom>
              <a:rect b="b" l="l" r="r" t="t"/>
              <a:pathLst>
                <a:path extrusionOk="0" h="2692" w="2403">
                  <a:moveTo>
                    <a:pt x="1602" y="1"/>
                  </a:moveTo>
                  <a:cubicBezTo>
                    <a:pt x="1566" y="1"/>
                    <a:pt x="1528" y="6"/>
                    <a:pt x="1490" y="16"/>
                  </a:cubicBezTo>
                  <a:lnTo>
                    <a:pt x="305" y="320"/>
                  </a:lnTo>
                  <a:cubicBezTo>
                    <a:pt x="123" y="351"/>
                    <a:pt x="1" y="564"/>
                    <a:pt x="62" y="776"/>
                  </a:cubicBezTo>
                  <a:lnTo>
                    <a:pt x="487" y="2418"/>
                  </a:lnTo>
                  <a:cubicBezTo>
                    <a:pt x="511" y="2582"/>
                    <a:pt x="642" y="2691"/>
                    <a:pt x="799" y="2691"/>
                  </a:cubicBezTo>
                  <a:cubicBezTo>
                    <a:pt x="846" y="2691"/>
                    <a:pt x="894" y="2682"/>
                    <a:pt x="943" y="2661"/>
                  </a:cubicBezTo>
                  <a:lnTo>
                    <a:pt x="2098" y="2357"/>
                  </a:lnTo>
                  <a:cubicBezTo>
                    <a:pt x="2311" y="2327"/>
                    <a:pt x="2402" y="2083"/>
                    <a:pt x="2372" y="1901"/>
                  </a:cubicBezTo>
                  <a:lnTo>
                    <a:pt x="1946" y="260"/>
                  </a:lnTo>
                  <a:cubicBezTo>
                    <a:pt x="1921" y="110"/>
                    <a:pt x="1773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5343807" y="2340502"/>
              <a:ext cx="75867" cy="84806"/>
            </a:xfrm>
            <a:custGeom>
              <a:rect b="b" l="l" r="r" t="t"/>
              <a:pathLst>
                <a:path extrusionOk="0" h="2685" w="2402">
                  <a:moveTo>
                    <a:pt x="1555" y="0"/>
                  </a:moveTo>
                  <a:cubicBezTo>
                    <a:pt x="1534" y="0"/>
                    <a:pt x="1512" y="2"/>
                    <a:pt x="1490" y="5"/>
                  </a:cubicBezTo>
                  <a:lnTo>
                    <a:pt x="304" y="309"/>
                  </a:lnTo>
                  <a:cubicBezTo>
                    <a:pt x="122" y="370"/>
                    <a:pt x="0" y="582"/>
                    <a:pt x="61" y="765"/>
                  </a:cubicBezTo>
                  <a:lnTo>
                    <a:pt x="487" y="2406"/>
                  </a:lnTo>
                  <a:cubicBezTo>
                    <a:pt x="541" y="2570"/>
                    <a:pt x="693" y="2684"/>
                    <a:pt x="878" y="2684"/>
                  </a:cubicBezTo>
                  <a:cubicBezTo>
                    <a:pt x="899" y="2684"/>
                    <a:pt x="921" y="2683"/>
                    <a:pt x="943" y="2680"/>
                  </a:cubicBezTo>
                  <a:lnTo>
                    <a:pt x="2098" y="2376"/>
                  </a:lnTo>
                  <a:cubicBezTo>
                    <a:pt x="2310" y="2315"/>
                    <a:pt x="2401" y="2102"/>
                    <a:pt x="2371" y="1920"/>
                  </a:cubicBezTo>
                  <a:lnTo>
                    <a:pt x="1946" y="278"/>
                  </a:lnTo>
                  <a:cubicBezTo>
                    <a:pt x="1918" y="115"/>
                    <a:pt x="1744" y="0"/>
                    <a:pt x="15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5499332" y="2931868"/>
              <a:ext cx="75867" cy="85437"/>
            </a:xfrm>
            <a:custGeom>
              <a:rect b="b" l="l" r="r" t="t"/>
              <a:pathLst>
                <a:path extrusionOk="0" h="2705" w="2402">
                  <a:moveTo>
                    <a:pt x="1547" y="1"/>
                  </a:moveTo>
                  <a:cubicBezTo>
                    <a:pt x="1528" y="1"/>
                    <a:pt x="1509" y="2"/>
                    <a:pt x="1490" y="6"/>
                  </a:cubicBezTo>
                  <a:lnTo>
                    <a:pt x="304" y="309"/>
                  </a:lnTo>
                  <a:cubicBezTo>
                    <a:pt x="122" y="370"/>
                    <a:pt x="0" y="583"/>
                    <a:pt x="31" y="765"/>
                  </a:cubicBezTo>
                  <a:lnTo>
                    <a:pt x="456" y="2407"/>
                  </a:lnTo>
                  <a:cubicBezTo>
                    <a:pt x="481" y="2556"/>
                    <a:pt x="648" y="2705"/>
                    <a:pt x="807" y="2705"/>
                  </a:cubicBezTo>
                  <a:cubicBezTo>
                    <a:pt x="843" y="2705"/>
                    <a:pt x="879" y="2697"/>
                    <a:pt x="912" y="2680"/>
                  </a:cubicBezTo>
                  <a:lnTo>
                    <a:pt x="2098" y="2376"/>
                  </a:lnTo>
                  <a:cubicBezTo>
                    <a:pt x="2280" y="2346"/>
                    <a:pt x="2402" y="2103"/>
                    <a:pt x="2341" y="1920"/>
                  </a:cubicBezTo>
                  <a:lnTo>
                    <a:pt x="1946" y="279"/>
                  </a:lnTo>
                  <a:cubicBezTo>
                    <a:pt x="1891" y="116"/>
                    <a:pt x="1714" y="1"/>
                    <a:pt x="15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5220910" y="2372150"/>
              <a:ext cx="75867" cy="84679"/>
            </a:xfrm>
            <a:custGeom>
              <a:rect b="b" l="l" r="r" t="t"/>
              <a:pathLst>
                <a:path extrusionOk="0" h="2681" w="2402">
                  <a:moveTo>
                    <a:pt x="1561" y="0"/>
                  </a:moveTo>
                  <a:cubicBezTo>
                    <a:pt x="1537" y="0"/>
                    <a:pt x="1513" y="2"/>
                    <a:pt x="1490" y="6"/>
                  </a:cubicBezTo>
                  <a:lnTo>
                    <a:pt x="305" y="310"/>
                  </a:lnTo>
                  <a:cubicBezTo>
                    <a:pt x="92" y="340"/>
                    <a:pt x="1" y="553"/>
                    <a:pt x="31" y="766"/>
                  </a:cubicBezTo>
                  <a:lnTo>
                    <a:pt x="457" y="2407"/>
                  </a:lnTo>
                  <a:cubicBezTo>
                    <a:pt x="503" y="2571"/>
                    <a:pt x="640" y="2681"/>
                    <a:pt x="784" y="2681"/>
                  </a:cubicBezTo>
                  <a:cubicBezTo>
                    <a:pt x="827" y="2681"/>
                    <a:pt x="871" y="2671"/>
                    <a:pt x="912" y="2650"/>
                  </a:cubicBezTo>
                  <a:lnTo>
                    <a:pt x="2098" y="2346"/>
                  </a:lnTo>
                  <a:cubicBezTo>
                    <a:pt x="2280" y="2316"/>
                    <a:pt x="2402" y="2073"/>
                    <a:pt x="2341" y="1890"/>
                  </a:cubicBezTo>
                  <a:lnTo>
                    <a:pt x="1916" y="249"/>
                  </a:lnTo>
                  <a:cubicBezTo>
                    <a:pt x="1889" y="90"/>
                    <a:pt x="1723" y="0"/>
                    <a:pt x="15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5375487" y="2964527"/>
              <a:ext cx="75867" cy="84806"/>
            </a:xfrm>
            <a:custGeom>
              <a:rect b="b" l="l" r="r" t="t"/>
              <a:pathLst>
                <a:path extrusionOk="0" h="2685" w="2402">
                  <a:moveTo>
                    <a:pt x="1548" y="0"/>
                  </a:moveTo>
                  <a:cubicBezTo>
                    <a:pt x="1528" y="0"/>
                    <a:pt x="1509" y="2"/>
                    <a:pt x="1490" y="5"/>
                  </a:cubicBezTo>
                  <a:lnTo>
                    <a:pt x="304" y="309"/>
                  </a:lnTo>
                  <a:cubicBezTo>
                    <a:pt x="122" y="370"/>
                    <a:pt x="0" y="582"/>
                    <a:pt x="31" y="765"/>
                  </a:cubicBezTo>
                  <a:lnTo>
                    <a:pt x="456" y="2406"/>
                  </a:lnTo>
                  <a:cubicBezTo>
                    <a:pt x="483" y="2570"/>
                    <a:pt x="682" y="2684"/>
                    <a:pt x="854" y="2684"/>
                  </a:cubicBezTo>
                  <a:cubicBezTo>
                    <a:pt x="874" y="2684"/>
                    <a:pt x="893" y="2683"/>
                    <a:pt x="912" y="2680"/>
                  </a:cubicBezTo>
                  <a:lnTo>
                    <a:pt x="2098" y="2376"/>
                  </a:lnTo>
                  <a:cubicBezTo>
                    <a:pt x="2280" y="2345"/>
                    <a:pt x="2402" y="2102"/>
                    <a:pt x="2371" y="1920"/>
                  </a:cubicBezTo>
                  <a:lnTo>
                    <a:pt x="1946" y="279"/>
                  </a:lnTo>
                  <a:cubicBezTo>
                    <a:pt x="1918" y="115"/>
                    <a:pt x="1720" y="0"/>
                    <a:pt x="15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5098013" y="2404461"/>
              <a:ext cx="75899" cy="85027"/>
            </a:xfrm>
            <a:custGeom>
              <a:rect b="b" l="l" r="r" t="t"/>
              <a:pathLst>
                <a:path extrusionOk="0" h="2692" w="2403">
                  <a:moveTo>
                    <a:pt x="1591" y="1"/>
                  </a:moveTo>
                  <a:cubicBezTo>
                    <a:pt x="1557" y="1"/>
                    <a:pt x="1523" y="6"/>
                    <a:pt x="1490" y="16"/>
                  </a:cubicBezTo>
                  <a:lnTo>
                    <a:pt x="305" y="320"/>
                  </a:lnTo>
                  <a:cubicBezTo>
                    <a:pt x="123" y="351"/>
                    <a:pt x="1" y="563"/>
                    <a:pt x="62" y="776"/>
                  </a:cubicBezTo>
                  <a:lnTo>
                    <a:pt x="457" y="2387"/>
                  </a:lnTo>
                  <a:cubicBezTo>
                    <a:pt x="504" y="2576"/>
                    <a:pt x="642" y="2691"/>
                    <a:pt x="787" y="2691"/>
                  </a:cubicBezTo>
                  <a:cubicBezTo>
                    <a:pt x="829" y="2691"/>
                    <a:pt x="872" y="2681"/>
                    <a:pt x="913" y="2661"/>
                  </a:cubicBezTo>
                  <a:lnTo>
                    <a:pt x="2098" y="2357"/>
                  </a:lnTo>
                  <a:cubicBezTo>
                    <a:pt x="2281" y="2326"/>
                    <a:pt x="2402" y="2083"/>
                    <a:pt x="2372" y="1901"/>
                  </a:cubicBezTo>
                  <a:lnTo>
                    <a:pt x="1946" y="259"/>
                  </a:lnTo>
                  <a:cubicBezTo>
                    <a:pt x="1921" y="109"/>
                    <a:pt x="1752" y="1"/>
                    <a:pt x="15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5251642" y="2995859"/>
              <a:ext cx="75867" cy="85027"/>
            </a:xfrm>
            <a:custGeom>
              <a:rect b="b" l="l" r="r" t="t"/>
              <a:pathLst>
                <a:path extrusionOk="0" h="2692" w="2402">
                  <a:moveTo>
                    <a:pt x="1591" y="0"/>
                  </a:moveTo>
                  <a:cubicBezTo>
                    <a:pt x="1556" y="0"/>
                    <a:pt x="1522" y="5"/>
                    <a:pt x="1490" y="16"/>
                  </a:cubicBezTo>
                  <a:lnTo>
                    <a:pt x="304" y="320"/>
                  </a:lnTo>
                  <a:cubicBezTo>
                    <a:pt x="122" y="350"/>
                    <a:pt x="0" y="563"/>
                    <a:pt x="61" y="776"/>
                  </a:cubicBezTo>
                  <a:lnTo>
                    <a:pt x="456" y="2417"/>
                  </a:lnTo>
                  <a:cubicBezTo>
                    <a:pt x="526" y="2581"/>
                    <a:pt x="651" y="2691"/>
                    <a:pt x="788" y="2691"/>
                  </a:cubicBezTo>
                  <a:cubicBezTo>
                    <a:pt x="828" y="2691"/>
                    <a:pt x="870" y="2681"/>
                    <a:pt x="912" y="2660"/>
                  </a:cubicBezTo>
                  <a:lnTo>
                    <a:pt x="2098" y="2356"/>
                  </a:lnTo>
                  <a:cubicBezTo>
                    <a:pt x="2280" y="2326"/>
                    <a:pt x="2402" y="2083"/>
                    <a:pt x="2371" y="1901"/>
                  </a:cubicBezTo>
                  <a:lnTo>
                    <a:pt x="1946" y="259"/>
                  </a:lnTo>
                  <a:cubicBezTo>
                    <a:pt x="1921" y="109"/>
                    <a:pt x="1751" y="0"/>
                    <a:pt x="1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4974168" y="2436489"/>
              <a:ext cx="75899" cy="85090"/>
            </a:xfrm>
            <a:custGeom>
              <a:rect b="b" l="l" r="r" t="t"/>
              <a:pathLst>
                <a:path extrusionOk="0" h="2694" w="2403">
                  <a:moveTo>
                    <a:pt x="1556" y="1"/>
                  </a:moveTo>
                  <a:cubicBezTo>
                    <a:pt x="1534" y="1"/>
                    <a:pt x="1512" y="2"/>
                    <a:pt x="1490" y="5"/>
                  </a:cubicBezTo>
                  <a:lnTo>
                    <a:pt x="305" y="309"/>
                  </a:lnTo>
                  <a:cubicBezTo>
                    <a:pt x="122" y="370"/>
                    <a:pt x="1" y="583"/>
                    <a:pt x="62" y="765"/>
                  </a:cubicBezTo>
                  <a:lnTo>
                    <a:pt x="487" y="2407"/>
                  </a:lnTo>
                  <a:cubicBezTo>
                    <a:pt x="513" y="2561"/>
                    <a:pt x="670" y="2694"/>
                    <a:pt x="846" y="2694"/>
                  </a:cubicBezTo>
                  <a:cubicBezTo>
                    <a:pt x="878" y="2694"/>
                    <a:pt x="911" y="2689"/>
                    <a:pt x="943" y="2680"/>
                  </a:cubicBezTo>
                  <a:lnTo>
                    <a:pt x="2098" y="2376"/>
                  </a:lnTo>
                  <a:cubicBezTo>
                    <a:pt x="2311" y="2315"/>
                    <a:pt x="2402" y="2103"/>
                    <a:pt x="2372" y="1920"/>
                  </a:cubicBezTo>
                  <a:lnTo>
                    <a:pt x="1946" y="279"/>
                  </a:lnTo>
                  <a:cubicBezTo>
                    <a:pt x="1919" y="115"/>
                    <a:pt x="174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5129692" y="3027886"/>
              <a:ext cx="75899" cy="85627"/>
            </a:xfrm>
            <a:custGeom>
              <a:rect b="b" l="l" r="r" t="t"/>
              <a:pathLst>
                <a:path extrusionOk="0" h="2711" w="2403">
                  <a:moveTo>
                    <a:pt x="1548" y="0"/>
                  </a:moveTo>
                  <a:cubicBezTo>
                    <a:pt x="1528" y="0"/>
                    <a:pt x="1509" y="2"/>
                    <a:pt x="1490" y="5"/>
                  </a:cubicBezTo>
                  <a:lnTo>
                    <a:pt x="305" y="309"/>
                  </a:lnTo>
                  <a:cubicBezTo>
                    <a:pt x="123" y="370"/>
                    <a:pt x="1" y="583"/>
                    <a:pt x="31" y="765"/>
                  </a:cubicBezTo>
                  <a:lnTo>
                    <a:pt x="457" y="2406"/>
                  </a:lnTo>
                  <a:cubicBezTo>
                    <a:pt x="480" y="2595"/>
                    <a:pt x="632" y="2710"/>
                    <a:pt x="784" y="2710"/>
                  </a:cubicBezTo>
                  <a:cubicBezTo>
                    <a:pt x="828" y="2710"/>
                    <a:pt x="872" y="2700"/>
                    <a:pt x="913" y="2680"/>
                  </a:cubicBezTo>
                  <a:lnTo>
                    <a:pt x="2098" y="2376"/>
                  </a:lnTo>
                  <a:cubicBezTo>
                    <a:pt x="2281" y="2346"/>
                    <a:pt x="2402" y="2102"/>
                    <a:pt x="2341" y="1920"/>
                  </a:cubicBezTo>
                  <a:lnTo>
                    <a:pt x="1946" y="279"/>
                  </a:lnTo>
                  <a:cubicBezTo>
                    <a:pt x="1892" y="115"/>
                    <a:pt x="1715" y="0"/>
                    <a:pt x="15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6075347" y="2169248"/>
              <a:ext cx="579901" cy="545062"/>
            </a:xfrm>
            <a:custGeom>
              <a:rect b="b" l="l" r="r" t="t"/>
              <a:pathLst>
                <a:path extrusionOk="0" h="17257" w="18360">
                  <a:moveTo>
                    <a:pt x="14592" y="1"/>
                  </a:moveTo>
                  <a:cubicBezTo>
                    <a:pt x="14553" y="1"/>
                    <a:pt x="14512" y="6"/>
                    <a:pt x="14469" y="16"/>
                  </a:cubicBezTo>
                  <a:lnTo>
                    <a:pt x="9119" y="1323"/>
                  </a:lnTo>
                  <a:lnTo>
                    <a:pt x="335" y="3603"/>
                  </a:lnTo>
                  <a:cubicBezTo>
                    <a:pt x="153" y="3694"/>
                    <a:pt x="1" y="3877"/>
                    <a:pt x="62" y="4120"/>
                  </a:cubicBezTo>
                  <a:lnTo>
                    <a:pt x="2463" y="13238"/>
                  </a:lnTo>
                  <a:lnTo>
                    <a:pt x="3435" y="16977"/>
                  </a:lnTo>
                  <a:cubicBezTo>
                    <a:pt x="3515" y="17163"/>
                    <a:pt x="3665" y="17256"/>
                    <a:pt x="3864" y="17256"/>
                  </a:cubicBezTo>
                  <a:cubicBezTo>
                    <a:pt x="3892" y="17256"/>
                    <a:pt x="3922" y="17255"/>
                    <a:pt x="3952" y="17251"/>
                  </a:cubicBezTo>
                  <a:lnTo>
                    <a:pt x="7205" y="16430"/>
                  </a:lnTo>
                  <a:lnTo>
                    <a:pt x="18056" y="13603"/>
                  </a:lnTo>
                  <a:cubicBezTo>
                    <a:pt x="18238" y="13573"/>
                    <a:pt x="18360" y="13330"/>
                    <a:pt x="18299" y="13147"/>
                  </a:cubicBezTo>
                  <a:lnTo>
                    <a:pt x="15381" y="1871"/>
                  </a:lnTo>
                  <a:lnTo>
                    <a:pt x="14955" y="260"/>
                  </a:lnTo>
                  <a:cubicBezTo>
                    <a:pt x="14905" y="110"/>
                    <a:pt x="14773" y="1"/>
                    <a:pt x="145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5541561" y="2308443"/>
              <a:ext cx="577974" cy="546357"/>
            </a:xfrm>
            <a:custGeom>
              <a:rect b="b" l="l" r="r" t="t"/>
              <a:pathLst>
                <a:path extrusionOk="0" h="17298" w="18299">
                  <a:moveTo>
                    <a:pt x="14501" y="1"/>
                  </a:moveTo>
                  <a:cubicBezTo>
                    <a:pt x="14462" y="1"/>
                    <a:pt x="14421" y="6"/>
                    <a:pt x="14378" y="17"/>
                  </a:cubicBezTo>
                  <a:lnTo>
                    <a:pt x="11612" y="716"/>
                  </a:lnTo>
                  <a:lnTo>
                    <a:pt x="4013" y="2692"/>
                  </a:lnTo>
                  <a:lnTo>
                    <a:pt x="1581" y="3360"/>
                  </a:lnTo>
                  <a:lnTo>
                    <a:pt x="305" y="3695"/>
                  </a:lnTo>
                  <a:cubicBezTo>
                    <a:pt x="92" y="3755"/>
                    <a:pt x="1" y="3968"/>
                    <a:pt x="31" y="4181"/>
                  </a:cubicBezTo>
                  <a:lnTo>
                    <a:pt x="365" y="5549"/>
                  </a:lnTo>
                  <a:lnTo>
                    <a:pt x="1004" y="8072"/>
                  </a:lnTo>
                  <a:lnTo>
                    <a:pt x="3071" y="15974"/>
                  </a:lnTo>
                  <a:lnTo>
                    <a:pt x="3344" y="17038"/>
                  </a:lnTo>
                  <a:cubicBezTo>
                    <a:pt x="3394" y="17188"/>
                    <a:pt x="3527" y="17297"/>
                    <a:pt x="3707" y="17297"/>
                  </a:cubicBezTo>
                  <a:cubicBezTo>
                    <a:pt x="3746" y="17297"/>
                    <a:pt x="3788" y="17292"/>
                    <a:pt x="3831" y="17281"/>
                  </a:cubicBezTo>
                  <a:lnTo>
                    <a:pt x="16445" y="14029"/>
                  </a:lnTo>
                  <a:lnTo>
                    <a:pt x="17965" y="13634"/>
                  </a:lnTo>
                  <a:cubicBezTo>
                    <a:pt x="18177" y="13573"/>
                    <a:pt x="18299" y="13391"/>
                    <a:pt x="18269" y="13148"/>
                  </a:cubicBezTo>
                  <a:lnTo>
                    <a:pt x="17843" y="11567"/>
                  </a:lnTo>
                  <a:lnTo>
                    <a:pt x="14895" y="260"/>
                  </a:lnTo>
                  <a:cubicBezTo>
                    <a:pt x="14820" y="110"/>
                    <a:pt x="14683" y="1"/>
                    <a:pt x="14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5003953" y="2447670"/>
              <a:ext cx="580848" cy="547905"/>
            </a:xfrm>
            <a:custGeom>
              <a:rect b="b" l="l" r="r" t="t"/>
              <a:pathLst>
                <a:path extrusionOk="0" h="17347" w="18390">
                  <a:moveTo>
                    <a:pt x="14548" y="0"/>
                  </a:moveTo>
                  <a:cubicBezTo>
                    <a:pt x="14513" y="0"/>
                    <a:pt x="14476" y="5"/>
                    <a:pt x="14438" y="16"/>
                  </a:cubicBezTo>
                  <a:lnTo>
                    <a:pt x="6262" y="2144"/>
                  </a:lnTo>
                  <a:lnTo>
                    <a:pt x="304" y="3694"/>
                  </a:lnTo>
                  <a:cubicBezTo>
                    <a:pt x="91" y="3755"/>
                    <a:pt x="0" y="3968"/>
                    <a:pt x="31" y="4180"/>
                  </a:cubicBezTo>
                  <a:lnTo>
                    <a:pt x="1672" y="10381"/>
                  </a:lnTo>
                  <a:lnTo>
                    <a:pt x="3404" y="17068"/>
                  </a:lnTo>
                  <a:cubicBezTo>
                    <a:pt x="3486" y="17232"/>
                    <a:pt x="3641" y="17346"/>
                    <a:pt x="3826" y="17346"/>
                  </a:cubicBezTo>
                  <a:cubicBezTo>
                    <a:pt x="3847" y="17346"/>
                    <a:pt x="3869" y="17345"/>
                    <a:pt x="3891" y="17342"/>
                  </a:cubicBezTo>
                  <a:lnTo>
                    <a:pt x="9028" y="16004"/>
                  </a:lnTo>
                  <a:lnTo>
                    <a:pt x="11459" y="15366"/>
                  </a:lnTo>
                  <a:lnTo>
                    <a:pt x="18025" y="13633"/>
                  </a:lnTo>
                  <a:cubicBezTo>
                    <a:pt x="18268" y="13603"/>
                    <a:pt x="18390" y="13360"/>
                    <a:pt x="18268" y="13147"/>
                  </a:cubicBezTo>
                  <a:lnTo>
                    <a:pt x="16475" y="6308"/>
                  </a:lnTo>
                  <a:lnTo>
                    <a:pt x="15836" y="3816"/>
                  </a:lnTo>
                  <a:lnTo>
                    <a:pt x="14924" y="259"/>
                  </a:lnTo>
                  <a:cubicBezTo>
                    <a:pt x="14849" y="109"/>
                    <a:pt x="14713" y="0"/>
                    <a:pt x="145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5055784" y="2445269"/>
              <a:ext cx="449328" cy="550148"/>
            </a:xfrm>
            <a:custGeom>
              <a:rect b="b" l="l" r="r" t="t"/>
              <a:pathLst>
                <a:path extrusionOk="0" h="17418" w="14226">
                  <a:moveTo>
                    <a:pt x="14226" y="3892"/>
                  </a:moveTo>
                  <a:lnTo>
                    <a:pt x="7387" y="16050"/>
                  </a:lnTo>
                  <a:lnTo>
                    <a:pt x="2250" y="17357"/>
                  </a:lnTo>
                  <a:cubicBezTo>
                    <a:pt x="2037" y="17418"/>
                    <a:pt x="1824" y="17296"/>
                    <a:pt x="1763" y="17114"/>
                  </a:cubicBezTo>
                  <a:lnTo>
                    <a:pt x="1" y="10396"/>
                  </a:lnTo>
                  <a:lnTo>
                    <a:pt x="4651" y="2159"/>
                  </a:lnTo>
                  <a:lnTo>
                    <a:pt x="12828" y="31"/>
                  </a:lnTo>
                  <a:cubicBezTo>
                    <a:pt x="13040" y="1"/>
                    <a:pt x="13223" y="123"/>
                    <a:pt x="13314" y="305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541561" y="2414569"/>
              <a:ext cx="49967" cy="68192"/>
            </a:xfrm>
            <a:custGeom>
              <a:rect b="b" l="l" r="r" t="t"/>
              <a:pathLst>
                <a:path extrusionOk="0" h="2159" w="1582">
                  <a:moveTo>
                    <a:pt x="1581" y="0"/>
                  </a:moveTo>
                  <a:lnTo>
                    <a:pt x="365" y="2158"/>
                  </a:lnTo>
                  <a:lnTo>
                    <a:pt x="31" y="791"/>
                  </a:lnTo>
                  <a:cubicBezTo>
                    <a:pt x="1" y="547"/>
                    <a:pt x="92" y="365"/>
                    <a:pt x="305" y="304"/>
                  </a:cubicBezTo>
                  <a:close/>
                </a:path>
              </a:pathLst>
            </a:custGeom>
            <a:solidFill>
              <a:srgbClr val="92A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5366833" y="2649782"/>
              <a:ext cx="217968" cy="284202"/>
            </a:xfrm>
            <a:custGeom>
              <a:rect b="b" l="l" r="r" t="t"/>
              <a:pathLst>
                <a:path extrusionOk="0" h="8998" w="6901">
                  <a:moveTo>
                    <a:pt x="6840" y="6778"/>
                  </a:moveTo>
                  <a:cubicBezTo>
                    <a:pt x="6901" y="7022"/>
                    <a:pt x="6779" y="7204"/>
                    <a:pt x="6597" y="7295"/>
                  </a:cubicBezTo>
                  <a:lnTo>
                    <a:pt x="1" y="8997"/>
                  </a:lnTo>
                  <a:lnTo>
                    <a:pt x="5077" y="0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5575167" y="2331026"/>
              <a:ext cx="334138" cy="481987"/>
            </a:xfrm>
            <a:custGeom>
              <a:rect b="b" l="l" r="r" t="t"/>
              <a:pathLst>
                <a:path extrusionOk="0" h="15260" w="10579">
                  <a:moveTo>
                    <a:pt x="10578" y="1"/>
                  </a:moveTo>
                  <a:lnTo>
                    <a:pt x="2037" y="15259"/>
                  </a:lnTo>
                  <a:lnTo>
                    <a:pt x="1" y="7357"/>
                  </a:lnTo>
                  <a:lnTo>
                    <a:pt x="2949" y="1977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6153110" y="2167827"/>
              <a:ext cx="408047" cy="549168"/>
            </a:xfrm>
            <a:custGeom>
              <a:rect b="b" l="l" r="r" t="t"/>
              <a:pathLst>
                <a:path extrusionOk="0" h="17387" w="12919">
                  <a:moveTo>
                    <a:pt x="12919" y="1916"/>
                  </a:moveTo>
                  <a:lnTo>
                    <a:pt x="4743" y="16505"/>
                  </a:lnTo>
                  <a:lnTo>
                    <a:pt x="1490" y="17326"/>
                  </a:lnTo>
                  <a:cubicBezTo>
                    <a:pt x="1247" y="17387"/>
                    <a:pt x="1065" y="17265"/>
                    <a:pt x="973" y="17083"/>
                  </a:cubicBezTo>
                  <a:lnTo>
                    <a:pt x="1" y="13314"/>
                  </a:lnTo>
                  <a:lnTo>
                    <a:pt x="6688" y="1429"/>
                  </a:lnTo>
                  <a:lnTo>
                    <a:pt x="12007" y="61"/>
                  </a:lnTo>
                  <a:cubicBezTo>
                    <a:pt x="12250" y="1"/>
                    <a:pt x="12433" y="122"/>
                    <a:pt x="12493" y="305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5384110" y="2980793"/>
              <a:ext cx="407099" cy="610822"/>
            </a:xfrm>
            <a:custGeom>
              <a:rect b="b" l="l" r="r" t="t"/>
              <a:pathLst>
                <a:path extrusionOk="0" h="19339" w="12889">
                  <a:moveTo>
                    <a:pt x="496" y="1"/>
                  </a:moveTo>
                  <a:cubicBezTo>
                    <a:pt x="440" y="1"/>
                    <a:pt x="385" y="12"/>
                    <a:pt x="335" y="37"/>
                  </a:cubicBezTo>
                  <a:cubicBezTo>
                    <a:pt x="274" y="67"/>
                    <a:pt x="214" y="67"/>
                    <a:pt x="183" y="159"/>
                  </a:cubicBezTo>
                  <a:cubicBezTo>
                    <a:pt x="31" y="280"/>
                    <a:pt x="1" y="523"/>
                    <a:pt x="122" y="675"/>
                  </a:cubicBezTo>
                  <a:cubicBezTo>
                    <a:pt x="122" y="675"/>
                    <a:pt x="123" y="675"/>
                    <a:pt x="123" y="675"/>
                  </a:cubicBezTo>
                  <a:cubicBezTo>
                    <a:pt x="190" y="675"/>
                    <a:pt x="9762" y="16123"/>
                    <a:pt x="11825" y="19338"/>
                  </a:cubicBezTo>
                  <a:lnTo>
                    <a:pt x="12889" y="18426"/>
                  </a:lnTo>
                  <a:cubicBezTo>
                    <a:pt x="12889" y="18426"/>
                    <a:pt x="11095" y="16633"/>
                    <a:pt x="11247" y="15721"/>
                  </a:cubicBezTo>
                  <a:cubicBezTo>
                    <a:pt x="11278" y="15417"/>
                    <a:pt x="11582" y="14353"/>
                    <a:pt x="11734" y="13776"/>
                  </a:cubicBezTo>
                  <a:cubicBezTo>
                    <a:pt x="11825" y="13533"/>
                    <a:pt x="11764" y="13198"/>
                    <a:pt x="11612" y="12986"/>
                  </a:cubicBezTo>
                  <a:cubicBezTo>
                    <a:pt x="9272" y="9186"/>
                    <a:pt x="913" y="189"/>
                    <a:pt x="913" y="189"/>
                  </a:cubicBezTo>
                  <a:cubicBezTo>
                    <a:pt x="803" y="79"/>
                    <a:pt x="645" y="1"/>
                    <a:pt x="4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5699991" y="3526487"/>
              <a:ext cx="283223" cy="416511"/>
            </a:xfrm>
            <a:custGeom>
              <a:rect b="b" l="l" r="r" t="t"/>
              <a:pathLst>
                <a:path extrusionOk="0" h="13187" w="8967">
                  <a:moveTo>
                    <a:pt x="3788" y="4582"/>
                  </a:moveTo>
                  <a:cubicBezTo>
                    <a:pt x="3974" y="4582"/>
                    <a:pt x="4156" y="4666"/>
                    <a:pt x="4316" y="4858"/>
                  </a:cubicBezTo>
                  <a:lnTo>
                    <a:pt x="6292" y="7137"/>
                  </a:lnTo>
                  <a:cubicBezTo>
                    <a:pt x="7082" y="8049"/>
                    <a:pt x="7143" y="9539"/>
                    <a:pt x="6383" y="10481"/>
                  </a:cubicBezTo>
                  <a:cubicBezTo>
                    <a:pt x="5951" y="11031"/>
                    <a:pt x="5355" y="11301"/>
                    <a:pt x="4740" y="11301"/>
                  </a:cubicBezTo>
                  <a:cubicBezTo>
                    <a:pt x="4404" y="11301"/>
                    <a:pt x="4062" y="11220"/>
                    <a:pt x="3739" y="11058"/>
                  </a:cubicBezTo>
                  <a:cubicBezTo>
                    <a:pt x="2006" y="10146"/>
                    <a:pt x="1733" y="7077"/>
                    <a:pt x="2827" y="5283"/>
                  </a:cubicBezTo>
                  <a:cubicBezTo>
                    <a:pt x="3083" y="4869"/>
                    <a:pt x="3443" y="4582"/>
                    <a:pt x="3788" y="4582"/>
                  </a:cubicBezTo>
                  <a:close/>
                  <a:moveTo>
                    <a:pt x="2303" y="0"/>
                  </a:moveTo>
                  <a:cubicBezTo>
                    <a:pt x="2265" y="0"/>
                    <a:pt x="2227" y="17"/>
                    <a:pt x="2189" y="55"/>
                  </a:cubicBezTo>
                  <a:lnTo>
                    <a:pt x="1064" y="997"/>
                  </a:lnTo>
                  <a:cubicBezTo>
                    <a:pt x="973" y="1058"/>
                    <a:pt x="942" y="1180"/>
                    <a:pt x="973" y="1301"/>
                  </a:cubicBezTo>
                  <a:cubicBezTo>
                    <a:pt x="1155" y="1666"/>
                    <a:pt x="1307" y="1940"/>
                    <a:pt x="1520" y="2365"/>
                  </a:cubicBezTo>
                  <a:cubicBezTo>
                    <a:pt x="1672" y="2669"/>
                    <a:pt x="1672" y="3004"/>
                    <a:pt x="1520" y="3307"/>
                  </a:cubicBezTo>
                  <a:cubicBezTo>
                    <a:pt x="0" y="5891"/>
                    <a:pt x="0" y="9569"/>
                    <a:pt x="1976" y="11849"/>
                  </a:cubicBezTo>
                  <a:cubicBezTo>
                    <a:pt x="2675" y="12730"/>
                    <a:pt x="3678" y="13156"/>
                    <a:pt x="4651" y="13186"/>
                  </a:cubicBezTo>
                  <a:cubicBezTo>
                    <a:pt x="5654" y="13186"/>
                    <a:pt x="6626" y="12821"/>
                    <a:pt x="7447" y="11940"/>
                  </a:cubicBezTo>
                  <a:cubicBezTo>
                    <a:pt x="8967" y="10268"/>
                    <a:pt x="8876" y="7502"/>
                    <a:pt x="7386" y="5770"/>
                  </a:cubicBezTo>
                  <a:lnTo>
                    <a:pt x="2462" y="86"/>
                  </a:lnTo>
                  <a:cubicBezTo>
                    <a:pt x="2409" y="33"/>
                    <a:pt x="2356" y="0"/>
                    <a:pt x="2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5678861" y="3413128"/>
              <a:ext cx="35533" cy="31459"/>
            </a:xfrm>
            <a:custGeom>
              <a:rect b="b" l="l" r="r" t="t"/>
              <a:pathLst>
                <a:path extrusionOk="0" h="996" w="1125">
                  <a:moveTo>
                    <a:pt x="539" y="1"/>
                  </a:moveTo>
                  <a:cubicBezTo>
                    <a:pt x="326" y="1"/>
                    <a:pt x="140" y="142"/>
                    <a:pt x="92" y="361"/>
                  </a:cubicBezTo>
                  <a:cubicBezTo>
                    <a:pt x="0" y="635"/>
                    <a:pt x="152" y="909"/>
                    <a:pt x="426" y="969"/>
                  </a:cubicBezTo>
                  <a:cubicBezTo>
                    <a:pt x="480" y="987"/>
                    <a:pt x="534" y="996"/>
                    <a:pt x="586" y="996"/>
                  </a:cubicBezTo>
                  <a:cubicBezTo>
                    <a:pt x="799" y="996"/>
                    <a:pt x="985" y="855"/>
                    <a:pt x="1034" y="635"/>
                  </a:cubicBezTo>
                  <a:cubicBezTo>
                    <a:pt x="1125" y="361"/>
                    <a:pt x="973" y="88"/>
                    <a:pt x="699" y="27"/>
                  </a:cubicBezTo>
                  <a:cubicBezTo>
                    <a:pt x="645" y="9"/>
                    <a:pt x="592" y="1"/>
                    <a:pt x="539" y="1"/>
                  </a:cubicBez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6459389" y="1266075"/>
              <a:ext cx="1763612" cy="1690271"/>
            </a:xfrm>
            <a:custGeom>
              <a:rect b="b" l="l" r="r" t="t"/>
              <a:pathLst>
                <a:path extrusionOk="0" h="53515" w="55837">
                  <a:moveTo>
                    <a:pt x="39462" y="0"/>
                  </a:moveTo>
                  <a:cubicBezTo>
                    <a:pt x="39372" y="0"/>
                    <a:pt x="39279" y="32"/>
                    <a:pt x="39210" y="100"/>
                  </a:cubicBezTo>
                  <a:lnTo>
                    <a:pt x="182" y="35055"/>
                  </a:lnTo>
                  <a:cubicBezTo>
                    <a:pt x="30" y="35177"/>
                    <a:pt x="0" y="35420"/>
                    <a:pt x="152" y="35572"/>
                  </a:cubicBezTo>
                  <a:lnTo>
                    <a:pt x="16110" y="53384"/>
                  </a:lnTo>
                  <a:cubicBezTo>
                    <a:pt x="16193" y="53467"/>
                    <a:pt x="16295" y="53514"/>
                    <a:pt x="16395" y="53514"/>
                  </a:cubicBezTo>
                  <a:cubicBezTo>
                    <a:pt x="16477" y="53514"/>
                    <a:pt x="16558" y="53483"/>
                    <a:pt x="16626" y="53414"/>
                  </a:cubicBezTo>
                  <a:lnTo>
                    <a:pt x="55655" y="18459"/>
                  </a:lnTo>
                  <a:cubicBezTo>
                    <a:pt x="55807" y="18338"/>
                    <a:pt x="55837" y="18064"/>
                    <a:pt x="55685" y="17912"/>
                  </a:cubicBezTo>
                  <a:lnTo>
                    <a:pt x="39727" y="131"/>
                  </a:lnTo>
                  <a:cubicBezTo>
                    <a:pt x="39677" y="47"/>
                    <a:pt x="39572" y="0"/>
                    <a:pt x="394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7663283" y="1325013"/>
              <a:ext cx="90270" cy="90775"/>
            </a:xfrm>
            <a:custGeom>
              <a:rect b="b" l="l" r="r" t="t"/>
              <a:pathLst>
                <a:path extrusionOk="0" h="2874" w="2858">
                  <a:moveTo>
                    <a:pt x="1318" y="0"/>
                  </a:moveTo>
                  <a:cubicBezTo>
                    <a:pt x="1237" y="0"/>
                    <a:pt x="1156" y="27"/>
                    <a:pt x="1094" y="89"/>
                  </a:cubicBezTo>
                  <a:lnTo>
                    <a:pt x="183" y="940"/>
                  </a:lnTo>
                  <a:cubicBezTo>
                    <a:pt x="31" y="1061"/>
                    <a:pt x="0" y="1304"/>
                    <a:pt x="152" y="1456"/>
                  </a:cubicBezTo>
                  <a:lnTo>
                    <a:pt x="1246" y="2733"/>
                  </a:lnTo>
                  <a:cubicBezTo>
                    <a:pt x="1326" y="2828"/>
                    <a:pt x="1439" y="2874"/>
                    <a:pt x="1541" y="2874"/>
                  </a:cubicBezTo>
                  <a:cubicBezTo>
                    <a:pt x="1635" y="2874"/>
                    <a:pt x="1720" y="2836"/>
                    <a:pt x="1763" y="2763"/>
                  </a:cubicBezTo>
                  <a:lnTo>
                    <a:pt x="2675" y="1912"/>
                  </a:lnTo>
                  <a:cubicBezTo>
                    <a:pt x="2827" y="1821"/>
                    <a:pt x="2857" y="1547"/>
                    <a:pt x="2736" y="1396"/>
                  </a:cubicBezTo>
                  <a:lnTo>
                    <a:pt x="1611" y="149"/>
                  </a:lnTo>
                  <a:cubicBezTo>
                    <a:pt x="1557" y="59"/>
                    <a:pt x="1438" y="0"/>
                    <a:pt x="1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8072246" y="1781037"/>
              <a:ext cx="91249" cy="90459"/>
            </a:xfrm>
            <a:custGeom>
              <a:rect b="b" l="l" r="r" t="t"/>
              <a:pathLst>
                <a:path extrusionOk="0" h="2864" w="2889">
                  <a:moveTo>
                    <a:pt x="1321" y="0"/>
                  </a:moveTo>
                  <a:cubicBezTo>
                    <a:pt x="1238" y="0"/>
                    <a:pt x="1156" y="27"/>
                    <a:pt x="1095" y="88"/>
                  </a:cubicBezTo>
                  <a:lnTo>
                    <a:pt x="183" y="939"/>
                  </a:lnTo>
                  <a:cubicBezTo>
                    <a:pt x="31" y="1061"/>
                    <a:pt x="1" y="1304"/>
                    <a:pt x="153" y="1456"/>
                  </a:cubicBezTo>
                  <a:lnTo>
                    <a:pt x="1247" y="2733"/>
                  </a:lnTo>
                  <a:cubicBezTo>
                    <a:pt x="1314" y="2816"/>
                    <a:pt x="1427" y="2863"/>
                    <a:pt x="1540" y="2863"/>
                  </a:cubicBezTo>
                  <a:cubicBezTo>
                    <a:pt x="1633" y="2863"/>
                    <a:pt x="1726" y="2832"/>
                    <a:pt x="1794" y="2763"/>
                  </a:cubicBezTo>
                  <a:lnTo>
                    <a:pt x="2706" y="1912"/>
                  </a:lnTo>
                  <a:cubicBezTo>
                    <a:pt x="2828" y="1821"/>
                    <a:pt x="2888" y="1547"/>
                    <a:pt x="2736" y="1395"/>
                  </a:cubicBezTo>
                  <a:lnTo>
                    <a:pt x="1642" y="149"/>
                  </a:lnTo>
                  <a:cubicBezTo>
                    <a:pt x="1570" y="59"/>
                    <a:pt x="1443" y="0"/>
                    <a:pt x="13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7568244" y="1410071"/>
              <a:ext cx="91217" cy="91060"/>
            </a:xfrm>
            <a:custGeom>
              <a:rect b="b" l="l" r="r" t="t"/>
              <a:pathLst>
                <a:path extrusionOk="0" h="2883" w="2888">
                  <a:moveTo>
                    <a:pt x="1349" y="1"/>
                  </a:moveTo>
                  <a:cubicBezTo>
                    <a:pt x="1256" y="1"/>
                    <a:pt x="1163" y="32"/>
                    <a:pt x="1094" y="101"/>
                  </a:cubicBezTo>
                  <a:lnTo>
                    <a:pt x="182" y="921"/>
                  </a:lnTo>
                  <a:cubicBezTo>
                    <a:pt x="30" y="1043"/>
                    <a:pt x="0" y="1317"/>
                    <a:pt x="152" y="1469"/>
                  </a:cubicBezTo>
                  <a:lnTo>
                    <a:pt x="1246" y="2715"/>
                  </a:lnTo>
                  <a:cubicBezTo>
                    <a:pt x="1329" y="2830"/>
                    <a:pt x="1447" y="2883"/>
                    <a:pt x="1557" y="2883"/>
                  </a:cubicBezTo>
                  <a:cubicBezTo>
                    <a:pt x="1650" y="2883"/>
                    <a:pt x="1738" y="2845"/>
                    <a:pt x="1793" y="2776"/>
                  </a:cubicBezTo>
                  <a:lnTo>
                    <a:pt x="2705" y="1924"/>
                  </a:lnTo>
                  <a:cubicBezTo>
                    <a:pt x="2827" y="1803"/>
                    <a:pt x="2888" y="1560"/>
                    <a:pt x="2736" y="1408"/>
                  </a:cubicBezTo>
                  <a:lnTo>
                    <a:pt x="1641" y="131"/>
                  </a:lnTo>
                  <a:cubicBezTo>
                    <a:pt x="1575" y="48"/>
                    <a:pt x="1462" y="1"/>
                    <a:pt x="1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7977207" y="1866095"/>
              <a:ext cx="91249" cy="90459"/>
            </a:xfrm>
            <a:custGeom>
              <a:rect b="b" l="l" r="r" t="t"/>
              <a:pathLst>
                <a:path extrusionOk="0" h="2864" w="2889">
                  <a:moveTo>
                    <a:pt x="1349" y="1"/>
                  </a:moveTo>
                  <a:cubicBezTo>
                    <a:pt x="1256" y="1"/>
                    <a:pt x="1163" y="32"/>
                    <a:pt x="1095" y="101"/>
                  </a:cubicBezTo>
                  <a:lnTo>
                    <a:pt x="183" y="952"/>
                  </a:lnTo>
                  <a:cubicBezTo>
                    <a:pt x="31" y="1043"/>
                    <a:pt x="1" y="1316"/>
                    <a:pt x="153" y="1468"/>
                  </a:cubicBezTo>
                  <a:lnTo>
                    <a:pt x="1247" y="2715"/>
                  </a:lnTo>
                  <a:cubicBezTo>
                    <a:pt x="1319" y="2805"/>
                    <a:pt x="1446" y="2863"/>
                    <a:pt x="1568" y="2863"/>
                  </a:cubicBezTo>
                  <a:cubicBezTo>
                    <a:pt x="1651" y="2863"/>
                    <a:pt x="1733" y="2837"/>
                    <a:pt x="1794" y="2775"/>
                  </a:cubicBezTo>
                  <a:lnTo>
                    <a:pt x="2706" y="1924"/>
                  </a:lnTo>
                  <a:cubicBezTo>
                    <a:pt x="2858" y="1803"/>
                    <a:pt x="2888" y="1560"/>
                    <a:pt x="2736" y="1408"/>
                  </a:cubicBezTo>
                  <a:lnTo>
                    <a:pt x="1642" y="131"/>
                  </a:lnTo>
                  <a:cubicBezTo>
                    <a:pt x="1575" y="47"/>
                    <a:pt x="1463" y="1"/>
                    <a:pt x="1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7473173" y="1495508"/>
              <a:ext cx="91249" cy="89891"/>
            </a:xfrm>
            <a:custGeom>
              <a:rect b="b" l="l" r="r" t="t"/>
              <a:pathLst>
                <a:path extrusionOk="0" h="2846" w="2889">
                  <a:moveTo>
                    <a:pt x="1350" y="1"/>
                  </a:moveTo>
                  <a:cubicBezTo>
                    <a:pt x="1257" y="1"/>
                    <a:pt x="1164" y="32"/>
                    <a:pt x="1095" y="101"/>
                  </a:cubicBezTo>
                  <a:lnTo>
                    <a:pt x="183" y="922"/>
                  </a:lnTo>
                  <a:cubicBezTo>
                    <a:pt x="31" y="1043"/>
                    <a:pt x="1" y="1317"/>
                    <a:pt x="153" y="1469"/>
                  </a:cubicBezTo>
                  <a:lnTo>
                    <a:pt x="1247" y="2715"/>
                  </a:lnTo>
                  <a:cubicBezTo>
                    <a:pt x="1331" y="2798"/>
                    <a:pt x="1451" y="2845"/>
                    <a:pt x="1562" y="2845"/>
                  </a:cubicBezTo>
                  <a:cubicBezTo>
                    <a:pt x="1654" y="2845"/>
                    <a:pt x="1739" y="2814"/>
                    <a:pt x="1794" y="2745"/>
                  </a:cubicBezTo>
                  <a:lnTo>
                    <a:pt x="2706" y="1925"/>
                  </a:lnTo>
                  <a:cubicBezTo>
                    <a:pt x="2858" y="1803"/>
                    <a:pt x="2888" y="1530"/>
                    <a:pt x="2737" y="1378"/>
                  </a:cubicBezTo>
                  <a:lnTo>
                    <a:pt x="1642" y="131"/>
                  </a:lnTo>
                  <a:cubicBezTo>
                    <a:pt x="1575" y="48"/>
                    <a:pt x="1463" y="1"/>
                    <a:pt x="1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7882167" y="1951533"/>
              <a:ext cx="91249" cy="89480"/>
            </a:xfrm>
            <a:custGeom>
              <a:rect b="b" l="l" r="r" t="t"/>
              <a:pathLst>
                <a:path extrusionOk="0" h="2833" w="2889">
                  <a:moveTo>
                    <a:pt x="1354" y="1"/>
                  </a:moveTo>
                  <a:cubicBezTo>
                    <a:pt x="1266" y="1"/>
                    <a:pt x="1180" y="32"/>
                    <a:pt x="1125" y="101"/>
                  </a:cubicBezTo>
                  <a:lnTo>
                    <a:pt x="213" y="921"/>
                  </a:lnTo>
                  <a:cubicBezTo>
                    <a:pt x="61" y="1043"/>
                    <a:pt x="0" y="1317"/>
                    <a:pt x="152" y="1469"/>
                  </a:cubicBezTo>
                  <a:lnTo>
                    <a:pt x="1247" y="2715"/>
                  </a:lnTo>
                  <a:cubicBezTo>
                    <a:pt x="1311" y="2795"/>
                    <a:pt x="1417" y="2833"/>
                    <a:pt x="1526" y="2833"/>
                  </a:cubicBezTo>
                  <a:cubicBezTo>
                    <a:pt x="1623" y="2833"/>
                    <a:pt x="1722" y="2803"/>
                    <a:pt x="1794" y="2745"/>
                  </a:cubicBezTo>
                  <a:lnTo>
                    <a:pt x="2706" y="1925"/>
                  </a:lnTo>
                  <a:cubicBezTo>
                    <a:pt x="2858" y="1803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8"/>
                    <a:pt x="1462" y="1"/>
                    <a:pt x="13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7378134" y="1580567"/>
              <a:ext cx="91249" cy="90270"/>
            </a:xfrm>
            <a:custGeom>
              <a:rect b="b" l="l" r="r" t="t"/>
              <a:pathLst>
                <a:path extrusionOk="0" h="2858" w="2889">
                  <a:moveTo>
                    <a:pt x="1345" y="1"/>
                  </a:moveTo>
                  <a:cubicBezTo>
                    <a:pt x="1259" y="1"/>
                    <a:pt x="1178" y="34"/>
                    <a:pt x="1125" y="113"/>
                  </a:cubicBezTo>
                  <a:lnTo>
                    <a:pt x="213" y="934"/>
                  </a:lnTo>
                  <a:cubicBezTo>
                    <a:pt x="62" y="1055"/>
                    <a:pt x="1" y="1299"/>
                    <a:pt x="153" y="1481"/>
                  </a:cubicBezTo>
                  <a:lnTo>
                    <a:pt x="1247" y="2727"/>
                  </a:lnTo>
                  <a:cubicBezTo>
                    <a:pt x="1347" y="2811"/>
                    <a:pt x="1457" y="2857"/>
                    <a:pt x="1560" y="2857"/>
                  </a:cubicBezTo>
                  <a:cubicBezTo>
                    <a:pt x="1645" y="2857"/>
                    <a:pt x="1726" y="2826"/>
                    <a:pt x="1794" y="2758"/>
                  </a:cubicBezTo>
                  <a:lnTo>
                    <a:pt x="2706" y="1937"/>
                  </a:lnTo>
                  <a:cubicBezTo>
                    <a:pt x="2858" y="1815"/>
                    <a:pt x="2888" y="1542"/>
                    <a:pt x="2736" y="1390"/>
                  </a:cubicBezTo>
                  <a:lnTo>
                    <a:pt x="1642" y="144"/>
                  </a:lnTo>
                  <a:cubicBezTo>
                    <a:pt x="1573" y="57"/>
                    <a:pt x="1456" y="1"/>
                    <a:pt x="1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7788076" y="2037002"/>
              <a:ext cx="90270" cy="89480"/>
            </a:xfrm>
            <a:custGeom>
              <a:rect b="b" l="l" r="r" t="t"/>
              <a:pathLst>
                <a:path extrusionOk="0" h="2833" w="2858">
                  <a:moveTo>
                    <a:pt x="1347" y="0"/>
                  </a:moveTo>
                  <a:cubicBezTo>
                    <a:pt x="1257" y="0"/>
                    <a:pt x="1163" y="32"/>
                    <a:pt x="1095" y="100"/>
                  </a:cubicBezTo>
                  <a:lnTo>
                    <a:pt x="183" y="921"/>
                  </a:lnTo>
                  <a:cubicBezTo>
                    <a:pt x="31" y="1042"/>
                    <a:pt x="1" y="1285"/>
                    <a:pt x="153" y="1468"/>
                  </a:cubicBezTo>
                  <a:lnTo>
                    <a:pt x="1247" y="2714"/>
                  </a:lnTo>
                  <a:cubicBezTo>
                    <a:pt x="1311" y="2794"/>
                    <a:pt x="1409" y="2832"/>
                    <a:pt x="1510" y="2832"/>
                  </a:cubicBezTo>
                  <a:cubicBezTo>
                    <a:pt x="1600" y="2832"/>
                    <a:pt x="1692" y="2802"/>
                    <a:pt x="1764" y="2744"/>
                  </a:cubicBezTo>
                  <a:lnTo>
                    <a:pt x="2676" y="1924"/>
                  </a:lnTo>
                  <a:cubicBezTo>
                    <a:pt x="2827" y="1802"/>
                    <a:pt x="2858" y="1529"/>
                    <a:pt x="2706" y="1377"/>
                  </a:cubicBezTo>
                  <a:lnTo>
                    <a:pt x="1612" y="130"/>
                  </a:lnTo>
                  <a:cubicBezTo>
                    <a:pt x="1562" y="47"/>
                    <a:pt x="1456" y="0"/>
                    <a:pt x="1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7284042" y="1665467"/>
              <a:ext cx="90302" cy="90428"/>
            </a:xfrm>
            <a:custGeom>
              <a:rect b="b" l="l" r="r" t="t"/>
              <a:pathLst>
                <a:path extrusionOk="0" h="2863" w="2859">
                  <a:moveTo>
                    <a:pt x="1347" y="0"/>
                  </a:moveTo>
                  <a:cubicBezTo>
                    <a:pt x="1257" y="0"/>
                    <a:pt x="1164" y="31"/>
                    <a:pt x="1095" y="100"/>
                  </a:cubicBezTo>
                  <a:lnTo>
                    <a:pt x="183" y="951"/>
                  </a:lnTo>
                  <a:cubicBezTo>
                    <a:pt x="31" y="1073"/>
                    <a:pt x="1" y="1316"/>
                    <a:pt x="153" y="1468"/>
                  </a:cubicBezTo>
                  <a:lnTo>
                    <a:pt x="1247" y="2744"/>
                  </a:lnTo>
                  <a:cubicBezTo>
                    <a:pt x="1327" y="2825"/>
                    <a:pt x="1425" y="2862"/>
                    <a:pt x="1521" y="2862"/>
                  </a:cubicBezTo>
                  <a:cubicBezTo>
                    <a:pt x="1607" y="2862"/>
                    <a:pt x="1692" y="2832"/>
                    <a:pt x="1764" y="2775"/>
                  </a:cubicBezTo>
                  <a:lnTo>
                    <a:pt x="2676" y="1924"/>
                  </a:lnTo>
                  <a:cubicBezTo>
                    <a:pt x="2828" y="1832"/>
                    <a:pt x="2858" y="1559"/>
                    <a:pt x="2706" y="1407"/>
                  </a:cubicBezTo>
                  <a:lnTo>
                    <a:pt x="1612" y="130"/>
                  </a:lnTo>
                  <a:cubicBezTo>
                    <a:pt x="1562" y="47"/>
                    <a:pt x="1457" y="0"/>
                    <a:pt x="1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693036" y="2121460"/>
              <a:ext cx="91249" cy="90459"/>
            </a:xfrm>
            <a:custGeom>
              <a:rect b="b" l="l" r="r" t="t"/>
              <a:pathLst>
                <a:path extrusionOk="0" h="2864" w="2889">
                  <a:moveTo>
                    <a:pt x="1349" y="1"/>
                  </a:moveTo>
                  <a:cubicBezTo>
                    <a:pt x="1256" y="1"/>
                    <a:pt x="1163" y="32"/>
                    <a:pt x="1095" y="101"/>
                  </a:cubicBezTo>
                  <a:lnTo>
                    <a:pt x="183" y="952"/>
                  </a:lnTo>
                  <a:cubicBezTo>
                    <a:pt x="31" y="1073"/>
                    <a:pt x="1" y="1317"/>
                    <a:pt x="152" y="1469"/>
                  </a:cubicBezTo>
                  <a:lnTo>
                    <a:pt x="1247" y="2745"/>
                  </a:lnTo>
                  <a:cubicBezTo>
                    <a:pt x="1311" y="2825"/>
                    <a:pt x="1417" y="2863"/>
                    <a:pt x="1526" y="2863"/>
                  </a:cubicBezTo>
                  <a:cubicBezTo>
                    <a:pt x="1623" y="2863"/>
                    <a:pt x="1722" y="2833"/>
                    <a:pt x="1794" y="2776"/>
                  </a:cubicBezTo>
                  <a:lnTo>
                    <a:pt x="2675" y="1925"/>
                  </a:lnTo>
                  <a:cubicBezTo>
                    <a:pt x="2827" y="1833"/>
                    <a:pt x="2888" y="1560"/>
                    <a:pt x="2736" y="1408"/>
                  </a:cubicBezTo>
                  <a:lnTo>
                    <a:pt x="1642" y="131"/>
                  </a:lnTo>
                  <a:cubicBezTo>
                    <a:pt x="1575" y="48"/>
                    <a:pt x="1462" y="1"/>
                    <a:pt x="1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189003" y="1750905"/>
              <a:ext cx="91249" cy="89638"/>
            </a:xfrm>
            <a:custGeom>
              <a:rect b="b" l="l" r="r" t="t"/>
              <a:pathLst>
                <a:path extrusionOk="0" h="2838" w="2889">
                  <a:moveTo>
                    <a:pt x="1349" y="0"/>
                  </a:moveTo>
                  <a:cubicBezTo>
                    <a:pt x="1257" y="0"/>
                    <a:pt x="1163" y="32"/>
                    <a:pt x="1095" y="100"/>
                  </a:cubicBezTo>
                  <a:lnTo>
                    <a:pt x="183" y="951"/>
                  </a:lnTo>
                  <a:cubicBezTo>
                    <a:pt x="31" y="1042"/>
                    <a:pt x="1" y="1316"/>
                    <a:pt x="153" y="1468"/>
                  </a:cubicBezTo>
                  <a:lnTo>
                    <a:pt x="1247" y="2714"/>
                  </a:lnTo>
                  <a:cubicBezTo>
                    <a:pt x="1333" y="2800"/>
                    <a:pt x="1447" y="2837"/>
                    <a:pt x="1558" y="2837"/>
                  </a:cubicBezTo>
                  <a:cubicBezTo>
                    <a:pt x="1644" y="2837"/>
                    <a:pt x="1728" y="2815"/>
                    <a:pt x="1794" y="2775"/>
                  </a:cubicBezTo>
                  <a:lnTo>
                    <a:pt x="2676" y="1924"/>
                  </a:lnTo>
                  <a:cubicBezTo>
                    <a:pt x="2828" y="1802"/>
                    <a:pt x="2888" y="1559"/>
                    <a:pt x="2736" y="1407"/>
                  </a:cubicBezTo>
                  <a:lnTo>
                    <a:pt x="1642" y="131"/>
                  </a:lnTo>
                  <a:cubicBezTo>
                    <a:pt x="1575" y="47"/>
                    <a:pt x="1463" y="0"/>
                    <a:pt x="1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597997" y="2205950"/>
              <a:ext cx="91217" cy="90207"/>
            </a:xfrm>
            <a:custGeom>
              <a:rect b="b" l="l" r="r" t="t"/>
              <a:pathLst>
                <a:path extrusionOk="0" h="2856" w="2888">
                  <a:moveTo>
                    <a:pt x="1349" y="1"/>
                  </a:moveTo>
                  <a:cubicBezTo>
                    <a:pt x="1256" y="1"/>
                    <a:pt x="1163" y="32"/>
                    <a:pt x="1095" y="101"/>
                  </a:cubicBezTo>
                  <a:lnTo>
                    <a:pt x="183" y="921"/>
                  </a:lnTo>
                  <a:cubicBezTo>
                    <a:pt x="31" y="1043"/>
                    <a:pt x="0" y="1316"/>
                    <a:pt x="152" y="1468"/>
                  </a:cubicBezTo>
                  <a:lnTo>
                    <a:pt x="1247" y="2715"/>
                  </a:lnTo>
                  <a:cubicBezTo>
                    <a:pt x="1310" y="2810"/>
                    <a:pt x="1415" y="2855"/>
                    <a:pt x="1523" y="2855"/>
                  </a:cubicBezTo>
                  <a:cubicBezTo>
                    <a:pt x="1621" y="2855"/>
                    <a:pt x="1721" y="2818"/>
                    <a:pt x="1794" y="2745"/>
                  </a:cubicBezTo>
                  <a:lnTo>
                    <a:pt x="2706" y="1924"/>
                  </a:lnTo>
                  <a:cubicBezTo>
                    <a:pt x="2858" y="1803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8"/>
                    <a:pt x="1462" y="1"/>
                    <a:pt x="1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093964" y="1836342"/>
              <a:ext cx="91249" cy="89480"/>
            </a:xfrm>
            <a:custGeom>
              <a:rect b="b" l="l" r="r" t="t"/>
              <a:pathLst>
                <a:path extrusionOk="0" h="2833" w="2889">
                  <a:moveTo>
                    <a:pt x="1349" y="0"/>
                  </a:moveTo>
                  <a:cubicBezTo>
                    <a:pt x="1256" y="0"/>
                    <a:pt x="1163" y="32"/>
                    <a:pt x="1095" y="100"/>
                  </a:cubicBezTo>
                  <a:lnTo>
                    <a:pt x="183" y="921"/>
                  </a:lnTo>
                  <a:cubicBezTo>
                    <a:pt x="31" y="1043"/>
                    <a:pt x="1" y="1316"/>
                    <a:pt x="153" y="1468"/>
                  </a:cubicBezTo>
                  <a:lnTo>
                    <a:pt x="1247" y="2714"/>
                  </a:lnTo>
                  <a:cubicBezTo>
                    <a:pt x="1327" y="2795"/>
                    <a:pt x="1433" y="2832"/>
                    <a:pt x="1537" y="2832"/>
                  </a:cubicBezTo>
                  <a:cubicBezTo>
                    <a:pt x="1630" y="2832"/>
                    <a:pt x="1722" y="2802"/>
                    <a:pt x="1794" y="2745"/>
                  </a:cubicBezTo>
                  <a:lnTo>
                    <a:pt x="2706" y="1924"/>
                  </a:lnTo>
                  <a:cubicBezTo>
                    <a:pt x="2858" y="1802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7"/>
                    <a:pt x="1462" y="0"/>
                    <a:pt x="1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7501979" y="2291387"/>
              <a:ext cx="91249" cy="89891"/>
            </a:xfrm>
            <a:custGeom>
              <a:rect b="b" l="l" r="r" t="t"/>
              <a:pathLst>
                <a:path extrusionOk="0" h="2846" w="2889">
                  <a:moveTo>
                    <a:pt x="1349" y="1"/>
                  </a:moveTo>
                  <a:cubicBezTo>
                    <a:pt x="1257" y="1"/>
                    <a:pt x="1163" y="32"/>
                    <a:pt x="1095" y="101"/>
                  </a:cubicBezTo>
                  <a:lnTo>
                    <a:pt x="183" y="922"/>
                  </a:lnTo>
                  <a:cubicBezTo>
                    <a:pt x="31" y="1043"/>
                    <a:pt x="1" y="1317"/>
                    <a:pt x="153" y="1469"/>
                  </a:cubicBezTo>
                  <a:lnTo>
                    <a:pt x="1247" y="2715"/>
                  </a:lnTo>
                  <a:cubicBezTo>
                    <a:pt x="1331" y="2798"/>
                    <a:pt x="1451" y="2845"/>
                    <a:pt x="1562" y="2845"/>
                  </a:cubicBezTo>
                  <a:cubicBezTo>
                    <a:pt x="1654" y="2845"/>
                    <a:pt x="1739" y="2814"/>
                    <a:pt x="1794" y="2745"/>
                  </a:cubicBezTo>
                  <a:lnTo>
                    <a:pt x="2706" y="1925"/>
                  </a:lnTo>
                  <a:cubicBezTo>
                    <a:pt x="2858" y="1803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8"/>
                    <a:pt x="1463" y="1"/>
                    <a:pt x="1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6998924" y="1921780"/>
              <a:ext cx="91249" cy="89480"/>
            </a:xfrm>
            <a:custGeom>
              <a:rect b="b" l="l" r="r" t="t"/>
              <a:pathLst>
                <a:path extrusionOk="0" h="2833" w="2889">
                  <a:moveTo>
                    <a:pt x="1367" y="1"/>
                  </a:moveTo>
                  <a:cubicBezTo>
                    <a:pt x="1281" y="1"/>
                    <a:pt x="1194" y="32"/>
                    <a:pt x="1125" y="101"/>
                  </a:cubicBezTo>
                  <a:lnTo>
                    <a:pt x="213" y="921"/>
                  </a:lnTo>
                  <a:cubicBezTo>
                    <a:pt x="61" y="1043"/>
                    <a:pt x="0" y="1316"/>
                    <a:pt x="152" y="1468"/>
                  </a:cubicBezTo>
                  <a:lnTo>
                    <a:pt x="1277" y="2715"/>
                  </a:lnTo>
                  <a:cubicBezTo>
                    <a:pt x="1357" y="2795"/>
                    <a:pt x="1454" y="2833"/>
                    <a:pt x="1551" y="2833"/>
                  </a:cubicBezTo>
                  <a:cubicBezTo>
                    <a:pt x="1637" y="2833"/>
                    <a:pt x="1722" y="2802"/>
                    <a:pt x="1794" y="2745"/>
                  </a:cubicBezTo>
                  <a:lnTo>
                    <a:pt x="2706" y="1924"/>
                  </a:lnTo>
                  <a:cubicBezTo>
                    <a:pt x="2858" y="1803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7"/>
                    <a:pt x="1471" y="1"/>
                    <a:pt x="13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7406939" y="2376256"/>
              <a:ext cx="91249" cy="90459"/>
            </a:xfrm>
            <a:custGeom>
              <a:rect b="b" l="l" r="r" t="t"/>
              <a:pathLst>
                <a:path extrusionOk="0" h="2864" w="2889">
                  <a:moveTo>
                    <a:pt x="1340" y="1"/>
                  </a:moveTo>
                  <a:cubicBezTo>
                    <a:pt x="1263" y="1"/>
                    <a:pt x="1187" y="27"/>
                    <a:pt x="1125" y="89"/>
                  </a:cubicBezTo>
                  <a:lnTo>
                    <a:pt x="213" y="940"/>
                  </a:lnTo>
                  <a:cubicBezTo>
                    <a:pt x="61" y="1061"/>
                    <a:pt x="1" y="1304"/>
                    <a:pt x="153" y="1456"/>
                  </a:cubicBezTo>
                  <a:lnTo>
                    <a:pt x="1277" y="2733"/>
                  </a:lnTo>
                  <a:cubicBezTo>
                    <a:pt x="1361" y="2817"/>
                    <a:pt x="1472" y="2863"/>
                    <a:pt x="1575" y="2863"/>
                  </a:cubicBezTo>
                  <a:cubicBezTo>
                    <a:pt x="1660" y="2863"/>
                    <a:pt x="1739" y="2832"/>
                    <a:pt x="1794" y="2763"/>
                  </a:cubicBezTo>
                  <a:lnTo>
                    <a:pt x="2706" y="1912"/>
                  </a:lnTo>
                  <a:cubicBezTo>
                    <a:pt x="2858" y="1821"/>
                    <a:pt x="2888" y="1548"/>
                    <a:pt x="2736" y="1396"/>
                  </a:cubicBezTo>
                  <a:lnTo>
                    <a:pt x="1642" y="149"/>
                  </a:lnTo>
                  <a:cubicBezTo>
                    <a:pt x="1569" y="59"/>
                    <a:pt x="1454" y="1"/>
                    <a:pt x="13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6904833" y="2005322"/>
              <a:ext cx="90270" cy="91060"/>
            </a:xfrm>
            <a:custGeom>
              <a:rect b="b" l="l" r="r" t="t"/>
              <a:pathLst>
                <a:path extrusionOk="0" h="2883" w="2858">
                  <a:moveTo>
                    <a:pt x="1347" y="0"/>
                  </a:moveTo>
                  <a:cubicBezTo>
                    <a:pt x="1256" y="0"/>
                    <a:pt x="1163" y="31"/>
                    <a:pt x="1095" y="100"/>
                  </a:cubicBezTo>
                  <a:lnTo>
                    <a:pt x="183" y="951"/>
                  </a:lnTo>
                  <a:cubicBezTo>
                    <a:pt x="31" y="1042"/>
                    <a:pt x="1" y="1316"/>
                    <a:pt x="153" y="1468"/>
                  </a:cubicBezTo>
                  <a:lnTo>
                    <a:pt x="1247" y="2714"/>
                  </a:lnTo>
                  <a:cubicBezTo>
                    <a:pt x="1329" y="2829"/>
                    <a:pt x="1429" y="2882"/>
                    <a:pt x="1528" y="2882"/>
                  </a:cubicBezTo>
                  <a:cubicBezTo>
                    <a:pt x="1612" y="2882"/>
                    <a:pt x="1694" y="2844"/>
                    <a:pt x="1764" y="2775"/>
                  </a:cubicBezTo>
                  <a:lnTo>
                    <a:pt x="2675" y="1924"/>
                  </a:lnTo>
                  <a:cubicBezTo>
                    <a:pt x="2827" y="1802"/>
                    <a:pt x="2858" y="1559"/>
                    <a:pt x="2706" y="1407"/>
                  </a:cubicBezTo>
                  <a:lnTo>
                    <a:pt x="1612" y="130"/>
                  </a:lnTo>
                  <a:cubicBezTo>
                    <a:pt x="1562" y="47"/>
                    <a:pt x="1456" y="0"/>
                    <a:pt x="13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312848" y="2461314"/>
              <a:ext cx="90302" cy="90459"/>
            </a:xfrm>
            <a:custGeom>
              <a:rect b="b" l="l" r="r" t="t"/>
              <a:pathLst>
                <a:path extrusionOk="0" h="2864" w="2859">
                  <a:moveTo>
                    <a:pt x="1347" y="1"/>
                  </a:moveTo>
                  <a:cubicBezTo>
                    <a:pt x="1257" y="1"/>
                    <a:pt x="1164" y="32"/>
                    <a:pt x="1095" y="101"/>
                  </a:cubicBezTo>
                  <a:lnTo>
                    <a:pt x="183" y="952"/>
                  </a:lnTo>
                  <a:cubicBezTo>
                    <a:pt x="31" y="1043"/>
                    <a:pt x="1" y="1317"/>
                    <a:pt x="153" y="1469"/>
                  </a:cubicBezTo>
                  <a:lnTo>
                    <a:pt x="1247" y="2715"/>
                  </a:lnTo>
                  <a:cubicBezTo>
                    <a:pt x="1338" y="2806"/>
                    <a:pt x="1472" y="2864"/>
                    <a:pt x="1584" y="2864"/>
                  </a:cubicBezTo>
                  <a:cubicBezTo>
                    <a:pt x="1660" y="2864"/>
                    <a:pt x="1727" y="2837"/>
                    <a:pt x="1764" y="2776"/>
                  </a:cubicBezTo>
                  <a:lnTo>
                    <a:pt x="2676" y="1925"/>
                  </a:lnTo>
                  <a:cubicBezTo>
                    <a:pt x="2828" y="1803"/>
                    <a:pt x="2858" y="1560"/>
                    <a:pt x="2706" y="1408"/>
                  </a:cubicBezTo>
                  <a:lnTo>
                    <a:pt x="1612" y="131"/>
                  </a:lnTo>
                  <a:cubicBezTo>
                    <a:pt x="1562" y="48"/>
                    <a:pt x="1457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6809793" y="2090759"/>
              <a:ext cx="91249" cy="89859"/>
            </a:xfrm>
            <a:custGeom>
              <a:rect b="b" l="l" r="r" t="t"/>
              <a:pathLst>
                <a:path extrusionOk="0" h="2845" w="2889">
                  <a:moveTo>
                    <a:pt x="1349" y="0"/>
                  </a:moveTo>
                  <a:cubicBezTo>
                    <a:pt x="1256" y="0"/>
                    <a:pt x="1163" y="32"/>
                    <a:pt x="1095" y="100"/>
                  </a:cubicBezTo>
                  <a:lnTo>
                    <a:pt x="183" y="921"/>
                  </a:lnTo>
                  <a:cubicBezTo>
                    <a:pt x="31" y="1042"/>
                    <a:pt x="0" y="1316"/>
                    <a:pt x="152" y="1468"/>
                  </a:cubicBezTo>
                  <a:lnTo>
                    <a:pt x="1247" y="2714"/>
                  </a:lnTo>
                  <a:cubicBezTo>
                    <a:pt x="1330" y="2798"/>
                    <a:pt x="1441" y="2845"/>
                    <a:pt x="1545" y="2845"/>
                  </a:cubicBezTo>
                  <a:cubicBezTo>
                    <a:pt x="1629" y="2845"/>
                    <a:pt x="1709" y="2813"/>
                    <a:pt x="1763" y="2745"/>
                  </a:cubicBezTo>
                  <a:lnTo>
                    <a:pt x="2675" y="1924"/>
                  </a:lnTo>
                  <a:cubicBezTo>
                    <a:pt x="2827" y="1802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7"/>
                    <a:pt x="1462" y="0"/>
                    <a:pt x="1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7217808" y="2546783"/>
              <a:ext cx="91249" cy="89480"/>
            </a:xfrm>
            <a:custGeom>
              <a:rect b="b" l="l" r="r" t="t"/>
              <a:pathLst>
                <a:path extrusionOk="0" h="2833" w="2889">
                  <a:moveTo>
                    <a:pt x="1349" y="0"/>
                  </a:moveTo>
                  <a:cubicBezTo>
                    <a:pt x="1256" y="0"/>
                    <a:pt x="1163" y="32"/>
                    <a:pt x="1095" y="100"/>
                  </a:cubicBezTo>
                  <a:lnTo>
                    <a:pt x="183" y="921"/>
                  </a:lnTo>
                  <a:cubicBezTo>
                    <a:pt x="31" y="1042"/>
                    <a:pt x="1" y="1316"/>
                    <a:pt x="153" y="1468"/>
                  </a:cubicBezTo>
                  <a:lnTo>
                    <a:pt x="1247" y="2714"/>
                  </a:lnTo>
                  <a:cubicBezTo>
                    <a:pt x="1327" y="2794"/>
                    <a:pt x="1441" y="2832"/>
                    <a:pt x="1544" y="2832"/>
                  </a:cubicBezTo>
                  <a:cubicBezTo>
                    <a:pt x="1637" y="2832"/>
                    <a:pt x="1721" y="2802"/>
                    <a:pt x="1764" y="2744"/>
                  </a:cubicBezTo>
                  <a:lnTo>
                    <a:pt x="2675" y="1924"/>
                  </a:lnTo>
                  <a:cubicBezTo>
                    <a:pt x="2827" y="1802"/>
                    <a:pt x="2888" y="1529"/>
                    <a:pt x="2736" y="1377"/>
                  </a:cubicBezTo>
                  <a:lnTo>
                    <a:pt x="1642" y="130"/>
                  </a:lnTo>
                  <a:cubicBezTo>
                    <a:pt x="1575" y="47"/>
                    <a:pt x="1463" y="0"/>
                    <a:pt x="1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6714754" y="2175786"/>
              <a:ext cx="91217" cy="90270"/>
            </a:xfrm>
            <a:custGeom>
              <a:rect b="b" l="l" r="r" t="t"/>
              <a:pathLst>
                <a:path extrusionOk="0" h="2858" w="2888">
                  <a:moveTo>
                    <a:pt x="1339" y="1"/>
                  </a:moveTo>
                  <a:cubicBezTo>
                    <a:pt x="1249" y="1"/>
                    <a:pt x="1160" y="34"/>
                    <a:pt x="1095" y="113"/>
                  </a:cubicBezTo>
                  <a:lnTo>
                    <a:pt x="183" y="934"/>
                  </a:lnTo>
                  <a:cubicBezTo>
                    <a:pt x="31" y="1056"/>
                    <a:pt x="0" y="1299"/>
                    <a:pt x="152" y="1451"/>
                  </a:cubicBezTo>
                  <a:lnTo>
                    <a:pt x="1247" y="2727"/>
                  </a:lnTo>
                  <a:cubicBezTo>
                    <a:pt x="1330" y="2811"/>
                    <a:pt x="1441" y="2858"/>
                    <a:pt x="1549" y="2858"/>
                  </a:cubicBezTo>
                  <a:cubicBezTo>
                    <a:pt x="1638" y="2858"/>
                    <a:pt x="1725" y="2826"/>
                    <a:pt x="1794" y="2758"/>
                  </a:cubicBezTo>
                  <a:lnTo>
                    <a:pt x="2706" y="1937"/>
                  </a:lnTo>
                  <a:cubicBezTo>
                    <a:pt x="2857" y="1816"/>
                    <a:pt x="2888" y="1542"/>
                    <a:pt x="2736" y="1390"/>
                  </a:cubicBezTo>
                  <a:lnTo>
                    <a:pt x="1642" y="144"/>
                  </a:lnTo>
                  <a:cubicBezTo>
                    <a:pt x="1573" y="58"/>
                    <a:pt x="1455" y="1"/>
                    <a:pt x="1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7122769" y="2631810"/>
              <a:ext cx="91249" cy="89891"/>
            </a:xfrm>
            <a:custGeom>
              <a:rect b="b" l="l" r="r" t="t"/>
              <a:pathLst>
                <a:path extrusionOk="0" h="2846" w="2889">
                  <a:moveTo>
                    <a:pt x="1339" y="1"/>
                  </a:moveTo>
                  <a:cubicBezTo>
                    <a:pt x="1249" y="1"/>
                    <a:pt x="1161" y="34"/>
                    <a:pt x="1095" y="113"/>
                  </a:cubicBezTo>
                  <a:lnTo>
                    <a:pt x="183" y="934"/>
                  </a:lnTo>
                  <a:cubicBezTo>
                    <a:pt x="31" y="1056"/>
                    <a:pt x="0" y="1299"/>
                    <a:pt x="152" y="1451"/>
                  </a:cubicBezTo>
                  <a:lnTo>
                    <a:pt x="1247" y="2727"/>
                  </a:lnTo>
                  <a:cubicBezTo>
                    <a:pt x="1327" y="2808"/>
                    <a:pt x="1441" y="2845"/>
                    <a:pt x="1549" y="2845"/>
                  </a:cubicBezTo>
                  <a:cubicBezTo>
                    <a:pt x="1645" y="2845"/>
                    <a:pt x="1736" y="2815"/>
                    <a:pt x="1794" y="2758"/>
                  </a:cubicBezTo>
                  <a:lnTo>
                    <a:pt x="2706" y="1907"/>
                  </a:lnTo>
                  <a:cubicBezTo>
                    <a:pt x="2858" y="1815"/>
                    <a:pt x="2888" y="1542"/>
                    <a:pt x="2736" y="1390"/>
                  </a:cubicBezTo>
                  <a:lnTo>
                    <a:pt x="1642" y="144"/>
                  </a:lnTo>
                  <a:cubicBezTo>
                    <a:pt x="1573" y="58"/>
                    <a:pt x="1455" y="1"/>
                    <a:pt x="13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6619715" y="2261066"/>
              <a:ext cx="91217" cy="90428"/>
            </a:xfrm>
            <a:custGeom>
              <a:rect b="b" l="l" r="r" t="t"/>
              <a:pathLst>
                <a:path extrusionOk="0" h="2863" w="2888">
                  <a:moveTo>
                    <a:pt x="1339" y="0"/>
                  </a:moveTo>
                  <a:cubicBezTo>
                    <a:pt x="1262" y="0"/>
                    <a:pt x="1186" y="27"/>
                    <a:pt x="1125" y="88"/>
                  </a:cubicBezTo>
                  <a:lnTo>
                    <a:pt x="213" y="939"/>
                  </a:lnTo>
                  <a:cubicBezTo>
                    <a:pt x="61" y="1061"/>
                    <a:pt x="0" y="1304"/>
                    <a:pt x="152" y="1456"/>
                  </a:cubicBezTo>
                  <a:lnTo>
                    <a:pt x="1277" y="2733"/>
                  </a:lnTo>
                  <a:cubicBezTo>
                    <a:pt x="1360" y="2816"/>
                    <a:pt x="1462" y="2863"/>
                    <a:pt x="1562" y="2863"/>
                  </a:cubicBezTo>
                  <a:cubicBezTo>
                    <a:pt x="1644" y="2863"/>
                    <a:pt x="1725" y="2831"/>
                    <a:pt x="1793" y="2763"/>
                  </a:cubicBezTo>
                  <a:lnTo>
                    <a:pt x="2705" y="1912"/>
                  </a:lnTo>
                  <a:cubicBezTo>
                    <a:pt x="2857" y="1821"/>
                    <a:pt x="2888" y="1547"/>
                    <a:pt x="2736" y="1395"/>
                  </a:cubicBezTo>
                  <a:lnTo>
                    <a:pt x="1641" y="149"/>
                  </a:lnTo>
                  <a:cubicBezTo>
                    <a:pt x="1569" y="58"/>
                    <a:pt x="1453" y="0"/>
                    <a:pt x="13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7027730" y="2717090"/>
              <a:ext cx="91217" cy="90049"/>
            </a:xfrm>
            <a:custGeom>
              <a:rect b="b" l="l" r="r" t="t"/>
              <a:pathLst>
                <a:path extrusionOk="0" h="2851" w="2888">
                  <a:moveTo>
                    <a:pt x="1340" y="0"/>
                  </a:moveTo>
                  <a:cubicBezTo>
                    <a:pt x="1263" y="0"/>
                    <a:pt x="1186" y="27"/>
                    <a:pt x="1125" y="88"/>
                  </a:cubicBezTo>
                  <a:lnTo>
                    <a:pt x="213" y="939"/>
                  </a:lnTo>
                  <a:cubicBezTo>
                    <a:pt x="61" y="1030"/>
                    <a:pt x="0" y="1304"/>
                    <a:pt x="152" y="1456"/>
                  </a:cubicBezTo>
                  <a:lnTo>
                    <a:pt x="1277" y="2732"/>
                  </a:lnTo>
                  <a:cubicBezTo>
                    <a:pt x="1357" y="2813"/>
                    <a:pt x="1463" y="2851"/>
                    <a:pt x="1563" y="2851"/>
                  </a:cubicBezTo>
                  <a:cubicBezTo>
                    <a:pt x="1652" y="2851"/>
                    <a:pt x="1736" y="2820"/>
                    <a:pt x="1794" y="2763"/>
                  </a:cubicBezTo>
                  <a:lnTo>
                    <a:pt x="2706" y="1912"/>
                  </a:lnTo>
                  <a:cubicBezTo>
                    <a:pt x="2857" y="1821"/>
                    <a:pt x="2888" y="1547"/>
                    <a:pt x="2736" y="1395"/>
                  </a:cubicBezTo>
                  <a:lnTo>
                    <a:pt x="1642" y="149"/>
                  </a:lnTo>
                  <a:cubicBezTo>
                    <a:pt x="1569" y="58"/>
                    <a:pt x="1453" y="0"/>
                    <a:pt x="13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6525623" y="2346124"/>
              <a:ext cx="90270" cy="89638"/>
            </a:xfrm>
            <a:custGeom>
              <a:rect b="b" l="l" r="r" t="t"/>
              <a:pathLst>
                <a:path extrusionOk="0" h="2838" w="2858">
                  <a:moveTo>
                    <a:pt x="1346" y="0"/>
                  </a:moveTo>
                  <a:cubicBezTo>
                    <a:pt x="1256" y="0"/>
                    <a:pt x="1163" y="32"/>
                    <a:pt x="1095" y="100"/>
                  </a:cubicBezTo>
                  <a:lnTo>
                    <a:pt x="183" y="951"/>
                  </a:lnTo>
                  <a:cubicBezTo>
                    <a:pt x="31" y="1043"/>
                    <a:pt x="0" y="1316"/>
                    <a:pt x="152" y="1468"/>
                  </a:cubicBezTo>
                  <a:lnTo>
                    <a:pt x="1247" y="2714"/>
                  </a:lnTo>
                  <a:cubicBezTo>
                    <a:pt x="1332" y="2800"/>
                    <a:pt x="1437" y="2837"/>
                    <a:pt x="1540" y="2837"/>
                  </a:cubicBezTo>
                  <a:cubicBezTo>
                    <a:pt x="1619" y="2837"/>
                    <a:pt x="1697" y="2815"/>
                    <a:pt x="1763" y="2775"/>
                  </a:cubicBezTo>
                  <a:lnTo>
                    <a:pt x="2675" y="1924"/>
                  </a:lnTo>
                  <a:cubicBezTo>
                    <a:pt x="2827" y="1803"/>
                    <a:pt x="2858" y="1559"/>
                    <a:pt x="2736" y="1407"/>
                  </a:cubicBezTo>
                  <a:lnTo>
                    <a:pt x="1611" y="131"/>
                  </a:lnTo>
                  <a:cubicBezTo>
                    <a:pt x="1561" y="47"/>
                    <a:pt x="1456" y="0"/>
                    <a:pt x="13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6933638" y="2801169"/>
              <a:ext cx="91249" cy="90207"/>
            </a:xfrm>
            <a:custGeom>
              <a:rect b="b" l="l" r="r" t="t"/>
              <a:pathLst>
                <a:path extrusionOk="0" h="2856" w="2889">
                  <a:moveTo>
                    <a:pt x="1346" y="1"/>
                  </a:moveTo>
                  <a:cubicBezTo>
                    <a:pt x="1256" y="1"/>
                    <a:pt x="1163" y="32"/>
                    <a:pt x="1095" y="101"/>
                  </a:cubicBezTo>
                  <a:lnTo>
                    <a:pt x="183" y="922"/>
                  </a:lnTo>
                  <a:cubicBezTo>
                    <a:pt x="31" y="1043"/>
                    <a:pt x="1" y="1317"/>
                    <a:pt x="152" y="1469"/>
                  </a:cubicBezTo>
                  <a:lnTo>
                    <a:pt x="1247" y="2715"/>
                  </a:lnTo>
                  <a:cubicBezTo>
                    <a:pt x="1326" y="2810"/>
                    <a:pt x="1422" y="2856"/>
                    <a:pt x="1518" y="2856"/>
                  </a:cubicBezTo>
                  <a:cubicBezTo>
                    <a:pt x="1605" y="2856"/>
                    <a:pt x="1691" y="2818"/>
                    <a:pt x="1763" y="2745"/>
                  </a:cubicBezTo>
                  <a:lnTo>
                    <a:pt x="2675" y="1925"/>
                  </a:lnTo>
                  <a:cubicBezTo>
                    <a:pt x="2827" y="1803"/>
                    <a:pt x="2888" y="1529"/>
                    <a:pt x="2736" y="1378"/>
                  </a:cubicBezTo>
                  <a:lnTo>
                    <a:pt x="1611" y="131"/>
                  </a:lnTo>
                  <a:cubicBezTo>
                    <a:pt x="1561" y="48"/>
                    <a:pt x="1456" y="1"/>
                    <a:pt x="13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7430944" y="1417367"/>
              <a:ext cx="650935" cy="644776"/>
            </a:xfrm>
            <a:custGeom>
              <a:rect b="b" l="l" r="r" t="t"/>
              <a:pathLst>
                <a:path extrusionOk="0" h="20414" w="20609">
                  <a:moveTo>
                    <a:pt x="11311" y="0"/>
                  </a:moveTo>
                  <a:cubicBezTo>
                    <a:pt x="11219" y="0"/>
                    <a:pt x="11130" y="34"/>
                    <a:pt x="11065" y="113"/>
                  </a:cubicBezTo>
                  <a:lnTo>
                    <a:pt x="6961" y="3791"/>
                  </a:lnTo>
                  <a:lnTo>
                    <a:pt x="213" y="9839"/>
                  </a:lnTo>
                  <a:cubicBezTo>
                    <a:pt x="61" y="9931"/>
                    <a:pt x="0" y="10204"/>
                    <a:pt x="152" y="10356"/>
                  </a:cubicBezTo>
                  <a:lnTo>
                    <a:pt x="6475" y="17378"/>
                  </a:lnTo>
                  <a:lnTo>
                    <a:pt x="9058" y="20265"/>
                  </a:lnTo>
                  <a:cubicBezTo>
                    <a:pt x="9131" y="20356"/>
                    <a:pt x="9247" y="20414"/>
                    <a:pt x="9360" y="20414"/>
                  </a:cubicBezTo>
                  <a:cubicBezTo>
                    <a:pt x="9438" y="20414"/>
                    <a:pt x="9514" y="20387"/>
                    <a:pt x="9575" y="20326"/>
                  </a:cubicBezTo>
                  <a:lnTo>
                    <a:pt x="12098" y="18046"/>
                  </a:lnTo>
                  <a:lnTo>
                    <a:pt x="20457" y="10539"/>
                  </a:lnTo>
                  <a:cubicBezTo>
                    <a:pt x="20609" y="10447"/>
                    <a:pt x="20609" y="10174"/>
                    <a:pt x="20518" y="10022"/>
                  </a:cubicBezTo>
                  <a:lnTo>
                    <a:pt x="12736" y="1359"/>
                  </a:lnTo>
                  <a:lnTo>
                    <a:pt x="11642" y="143"/>
                  </a:lnTo>
                  <a:cubicBezTo>
                    <a:pt x="11556" y="57"/>
                    <a:pt x="11431" y="0"/>
                    <a:pt x="11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7017149" y="1785459"/>
              <a:ext cx="652894" cy="644776"/>
            </a:xfrm>
            <a:custGeom>
              <a:rect b="b" l="l" r="r" t="t"/>
              <a:pathLst>
                <a:path extrusionOk="0" h="20414" w="20671">
                  <a:moveTo>
                    <a:pt x="11266" y="0"/>
                  </a:moveTo>
                  <a:cubicBezTo>
                    <a:pt x="11175" y="0"/>
                    <a:pt x="11089" y="32"/>
                    <a:pt x="11035" y="100"/>
                  </a:cubicBezTo>
                  <a:lnTo>
                    <a:pt x="8876" y="2015"/>
                  </a:lnTo>
                  <a:lnTo>
                    <a:pt x="3041" y="7243"/>
                  </a:lnTo>
                  <a:lnTo>
                    <a:pt x="1186" y="8915"/>
                  </a:lnTo>
                  <a:lnTo>
                    <a:pt x="183" y="9827"/>
                  </a:lnTo>
                  <a:cubicBezTo>
                    <a:pt x="31" y="9949"/>
                    <a:pt x="1" y="10222"/>
                    <a:pt x="153" y="10374"/>
                  </a:cubicBezTo>
                  <a:lnTo>
                    <a:pt x="1095" y="11438"/>
                  </a:lnTo>
                  <a:lnTo>
                    <a:pt x="2858" y="13383"/>
                  </a:lnTo>
                  <a:lnTo>
                    <a:pt x="8329" y="19462"/>
                  </a:lnTo>
                  <a:lnTo>
                    <a:pt x="9089" y="20283"/>
                  </a:lnTo>
                  <a:cubicBezTo>
                    <a:pt x="9139" y="20367"/>
                    <a:pt x="9245" y="20413"/>
                    <a:pt x="9354" y="20413"/>
                  </a:cubicBezTo>
                  <a:cubicBezTo>
                    <a:pt x="9444" y="20413"/>
                    <a:pt x="9538" y="20382"/>
                    <a:pt x="9606" y="20313"/>
                  </a:cubicBezTo>
                  <a:lnTo>
                    <a:pt x="19302" y="11620"/>
                  </a:lnTo>
                  <a:lnTo>
                    <a:pt x="20488" y="10587"/>
                  </a:lnTo>
                  <a:cubicBezTo>
                    <a:pt x="20640" y="10435"/>
                    <a:pt x="20670" y="10222"/>
                    <a:pt x="20488" y="10070"/>
                  </a:cubicBezTo>
                  <a:lnTo>
                    <a:pt x="19393" y="8854"/>
                  </a:lnTo>
                  <a:lnTo>
                    <a:pt x="11582" y="131"/>
                  </a:lnTo>
                  <a:cubicBezTo>
                    <a:pt x="11498" y="47"/>
                    <a:pt x="11378" y="0"/>
                    <a:pt x="11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6607207" y="2155066"/>
              <a:ext cx="649988" cy="644776"/>
            </a:xfrm>
            <a:custGeom>
              <a:rect b="b" l="l" r="r" t="t"/>
              <a:pathLst>
                <a:path extrusionOk="0" h="20414" w="20579">
                  <a:moveTo>
                    <a:pt x="11292" y="1"/>
                  </a:moveTo>
                  <a:cubicBezTo>
                    <a:pt x="11196" y="1"/>
                    <a:pt x="11103" y="32"/>
                    <a:pt x="11035" y="101"/>
                  </a:cubicBezTo>
                  <a:lnTo>
                    <a:pt x="4773" y="5724"/>
                  </a:lnTo>
                  <a:lnTo>
                    <a:pt x="183" y="9827"/>
                  </a:lnTo>
                  <a:cubicBezTo>
                    <a:pt x="31" y="9949"/>
                    <a:pt x="1" y="10222"/>
                    <a:pt x="153" y="10374"/>
                  </a:cubicBezTo>
                  <a:lnTo>
                    <a:pt x="4439" y="15146"/>
                  </a:lnTo>
                  <a:lnTo>
                    <a:pt x="9029" y="20283"/>
                  </a:lnTo>
                  <a:cubicBezTo>
                    <a:pt x="9095" y="20367"/>
                    <a:pt x="9208" y="20414"/>
                    <a:pt x="9321" y="20414"/>
                  </a:cubicBezTo>
                  <a:cubicBezTo>
                    <a:pt x="9414" y="20414"/>
                    <a:pt x="9507" y="20382"/>
                    <a:pt x="9576" y="20314"/>
                  </a:cubicBezTo>
                  <a:lnTo>
                    <a:pt x="13527" y="16788"/>
                  </a:lnTo>
                  <a:lnTo>
                    <a:pt x="15381" y="15116"/>
                  </a:lnTo>
                  <a:lnTo>
                    <a:pt x="20427" y="10587"/>
                  </a:lnTo>
                  <a:cubicBezTo>
                    <a:pt x="20579" y="10435"/>
                    <a:pt x="20579" y="10222"/>
                    <a:pt x="20518" y="10010"/>
                  </a:cubicBezTo>
                  <a:lnTo>
                    <a:pt x="15807" y="4782"/>
                  </a:lnTo>
                  <a:lnTo>
                    <a:pt x="14044" y="2836"/>
                  </a:lnTo>
                  <a:lnTo>
                    <a:pt x="11612" y="131"/>
                  </a:lnTo>
                  <a:cubicBezTo>
                    <a:pt x="11529" y="48"/>
                    <a:pt x="11408" y="1"/>
                    <a:pt x="11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6747381" y="2153424"/>
              <a:ext cx="302458" cy="648061"/>
            </a:xfrm>
            <a:custGeom>
              <a:rect b="b" l="l" r="r" t="t"/>
              <a:pathLst>
                <a:path extrusionOk="0" h="20518" w="9576">
                  <a:moveTo>
                    <a:pt x="9575" y="2888"/>
                  </a:moveTo>
                  <a:lnTo>
                    <a:pt x="9089" y="16840"/>
                  </a:lnTo>
                  <a:lnTo>
                    <a:pt x="5138" y="20366"/>
                  </a:lnTo>
                  <a:cubicBezTo>
                    <a:pt x="4986" y="20518"/>
                    <a:pt x="4712" y="20487"/>
                    <a:pt x="4591" y="20335"/>
                  </a:cubicBezTo>
                  <a:lnTo>
                    <a:pt x="1" y="15198"/>
                  </a:lnTo>
                  <a:lnTo>
                    <a:pt x="335" y="5776"/>
                  </a:lnTo>
                  <a:lnTo>
                    <a:pt x="6597" y="153"/>
                  </a:lnTo>
                  <a:cubicBezTo>
                    <a:pt x="6749" y="1"/>
                    <a:pt x="7022" y="31"/>
                    <a:pt x="7174" y="183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7018128" y="2068934"/>
              <a:ext cx="37460" cy="78773"/>
            </a:xfrm>
            <a:custGeom>
              <a:rect b="b" l="l" r="r" t="t"/>
              <a:pathLst>
                <a:path extrusionOk="0" h="2494" w="1186">
                  <a:moveTo>
                    <a:pt x="1186" y="1"/>
                  </a:moveTo>
                  <a:lnTo>
                    <a:pt x="1125" y="2493"/>
                  </a:lnTo>
                  <a:lnTo>
                    <a:pt x="152" y="1429"/>
                  </a:lnTo>
                  <a:cubicBezTo>
                    <a:pt x="0" y="1277"/>
                    <a:pt x="61" y="1004"/>
                    <a:pt x="213" y="882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093016" y="2305127"/>
              <a:ext cx="165158" cy="326431"/>
            </a:xfrm>
            <a:custGeom>
              <a:rect b="b" l="l" r="r" t="t"/>
              <a:pathLst>
                <a:path extrusionOk="0" h="10335" w="5229">
                  <a:moveTo>
                    <a:pt x="5076" y="5289"/>
                  </a:moveTo>
                  <a:cubicBezTo>
                    <a:pt x="5228" y="5441"/>
                    <a:pt x="5198" y="5684"/>
                    <a:pt x="5046" y="5806"/>
                  </a:cubicBezTo>
                  <a:lnTo>
                    <a:pt x="0" y="1033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7107419" y="1849102"/>
              <a:ext cx="192037" cy="552043"/>
            </a:xfrm>
            <a:custGeom>
              <a:rect b="b" l="l" r="r" t="t"/>
              <a:pathLst>
                <a:path extrusionOk="0" h="17478" w="6080">
                  <a:moveTo>
                    <a:pt x="6079" y="0"/>
                  </a:moveTo>
                  <a:lnTo>
                    <a:pt x="5471" y="17478"/>
                  </a:lnTo>
                  <a:lnTo>
                    <a:pt x="0" y="11399"/>
                  </a:lnTo>
                  <a:lnTo>
                    <a:pt x="213" y="5289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7634478" y="1414209"/>
              <a:ext cx="196838" cy="649956"/>
            </a:xfrm>
            <a:custGeom>
              <a:rect b="b" l="l" r="r" t="t"/>
              <a:pathLst>
                <a:path extrusionOk="0" h="20578" w="6232">
                  <a:moveTo>
                    <a:pt x="6232" y="1429"/>
                  </a:moveTo>
                  <a:lnTo>
                    <a:pt x="5624" y="18146"/>
                  </a:lnTo>
                  <a:lnTo>
                    <a:pt x="3101" y="20426"/>
                  </a:lnTo>
                  <a:cubicBezTo>
                    <a:pt x="2949" y="20578"/>
                    <a:pt x="2675" y="20517"/>
                    <a:pt x="2584" y="20365"/>
                  </a:cubicBezTo>
                  <a:lnTo>
                    <a:pt x="0" y="17478"/>
                  </a:lnTo>
                  <a:lnTo>
                    <a:pt x="487" y="3860"/>
                  </a:lnTo>
                  <a:lnTo>
                    <a:pt x="4590" y="152"/>
                  </a:lnTo>
                  <a:cubicBezTo>
                    <a:pt x="4742" y="0"/>
                    <a:pt x="5016" y="61"/>
                    <a:pt x="5168" y="213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6488163" y="1167814"/>
              <a:ext cx="119075" cy="105273"/>
            </a:xfrm>
            <a:custGeom>
              <a:rect b="b" l="l" r="r" t="t"/>
              <a:pathLst>
                <a:path extrusionOk="0" h="3333" w="3770">
                  <a:moveTo>
                    <a:pt x="1784" y="1"/>
                  </a:moveTo>
                  <a:cubicBezTo>
                    <a:pt x="1570" y="1"/>
                    <a:pt x="1348" y="46"/>
                    <a:pt x="1126" y="141"/>
                  </a:cubicBezTo>
                  <a:cubicBezTo>
                    <a:pt x="366" y="476"/>
                    <a:pt x="1" y="1418"/>
                    <a:pt x="366" y="2239"/>
                  </a:cubicBezTo>
                  <a:lnTo>
                    <a:pt x="882" y="3333"/>
                  </a:lnTo>
                  <a:lnTo>
                    <a:pt x="3770" y="1996"/>
                  </a:lnTo>
                  <a:lnTo>
                    <a:pt x="3253" y="901"/>
                  </a:lnTo>
                  <a:cubicBezTo>
                    <a:pt x="3071" y="476"/>
                    <a:pt x="2767" y="202"/>
                    <a:pt x="2341" y="111"/>
                  </a:cubicBezTo>
                  <a:cubicBezTo>
                    <a:pt x="2167" y="38"/>
                    <a:pt x="1979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6516021" y="1230826"/>
              <a:ext cx="497337" cy="924556"/>
            </a:xfrm>
            <a:custGeom>
              <a:rect b="b" l="l" r="r" t="t"/>
              <a:pathLst>
                <a:path extrusionOk="0" h="29272" w="15746">
                  <a:moveTo>
                    <a:pt x="2888" y="1"/>
                  </a:moveTo>
                  <a:lnTo>
                    <a:pt x="0" y="1338"/>
                  </a:lnTo>
                  <a:lnTo>
                    <a:pt x="517" y="2463"/>
                  </a:lnTo>
                  <a:lnTo>
                    <a:pt x="1095" y="3648"/>
                  </a:lnTo>
                  <a:lnTo>
                    <a:pt x="1611" y="4833"/>
                  </a:lnTo>
                  <a:lnTo>
                    <a:pt x="12827" y="29211"/>
                  </a:lnTo>
                  <a:lnTo>
                    <a:pt x="12858" y="29271"/>
                  </a:lnTo>
                  <a:lnTo>
                    <a:pt x="15715" y="27964"/>
                  </a:lnTo>
                  <a:lnTo>
                    <a:pt x="15745" y="27934"/>
                  </a:lnTo>
                  <a:lnTo>
                    <a:pt x="15715" y="27904"/>
                  </a:lnTo>
                  <a:lnTo>
                    <a:pt x="4499" y="3496"/>
                  </a:lnTo>
                  <a:lnTo>
                    <a:pt x="3982" y="2311"/>
                  </a:lnTo>
                  <a:lnTo>
                    <a:pt x="3405" y="1156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6516021" y="1230826"/>
              <a:ext cx="107547" cy="77794"/>
            </a:xfrm>
            <a:custGeom>
              <a:rect b="b" l="l" r="r" t="t"/>
              <a:pathLst>
                <a:path extrusionOk="0" h="2463" w="3405">
                  <a:moveTo>
                    <a:pt x="2888" y="1"/>
                  </a:moveTo>
                  <a:lnTo>
                    <a:pt x="0" y="1338"/>
                  </a:lnTo>
                  <a:lnTo>
                    <a:pt x="517" y="2463"/>
                  </a:lnTo>
                  <a:lnTo>
                    <a:pt x="3405" y="1156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6533298" y="1266359"/>
              <a:ext cx="108526" cy="79721"/>
            </a:xfrm>
            <a:custGeom>
              <a:rect b="b" l="l" r="r" t="t"/>
              <a:pathLst>
                <a:path extrusionOk="0" h="2524" w="3436">
                  <a:moveTo>
                    <a:pt x="2888" y="0"/>
                  </a:moveTo>
                  <a:lnTo>
                    <a:pt x="1" y="1338"/>
                  </a:lnTo>
                  <a:lnTo>
                    <a:pt x="517" y="2523"/>
                  </a:lnTo>
                  <a:lnTo>
                    <a:pt x="3435" y="1186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6549628" y="1303787"/>
              <a:ext cx="108494" cy="79721"/>
            </a:xfrm>
            <a:custGeom>
              <a:rect b="b" l="l" r="r" t="t"/>
              <a:pathLst>
                <a:path extrusionOk="0" h="2524" w="3435">
                  <a:moveTo>
                    <a:pt x="2918" y="1"/>
                  </a:moveTo>
                  <a:lnTo>
                    <a:pt x="0" y="1338"/>
                  </a:lnTo>
                  <a:lnTo>
                    <a:pt x="547" y="2523"/>
                  </a:lnTo>
                  <a:lnTo>
                    <a:pt x="3435" y="1186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6921162" y="2112142"/>
              <a:ext cx="110168" cy="142922"/>
            </a:xfrm>
            <a:custGeom>
              <a:rect b="b" l="l" r="r" t="t"/>
              <a:pathLst>
                <a:path extrusionOk="0" h="4525" w="3488">
                  <a:moveTo>
                    <a:pt x="2888" y="1"/>
                  </a:moveTo>
                  <a:lnTo>
                    <a:pt x="0" y="1368"/>
                  </a:lnTo>
                  <a:lnTo>
                    <a:pt x="2310" y="3891"/>
                  </a:lnTo>
                  <a:lnTo>
                    <a:pt x="2797" y="4438"/>
                  </a:lnTo>
                  <a:cubicBezTo>
                    <a:pt x="2865" y="4498"/>
                    <a:pt x="2950" y="4524"/>
                    <a:pt x="3037" y="4524"/>
                  </a:cubicBezTo>
                  <a:cubicBezTo>
                    <a:pt x="3258" y="4524"/>
                    <a:pt x="3487" y="4353"/>
                    <a:pt x="3465" y="4134"/>
                  </a:cubicBezTo>
                  <a:lnTo>
                    <a:pt x="3344" y="3405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EBE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6994123" y="2219658"/>
              <a:ext cx="37207" cy="35407"/>
            </a:xfrm>
            <a:custGeom>
              <a:rect b="b" l="l" r="r" t="t"/>
              <a:pathLst>
                <a:path extrusionOk="0" h="1121" w="1178">
                  <a:moveTo>
                    <a:pt x="1034" y="1"/>
                  </a:moveTo>
                  <a:lnTo>
                    <a:pt x="0" y="487"/>
                  </a:lnTo>
                  <a:lnTo>
                    <a:pt x="487" y="1034"/>
                  </a:lnTo>
                  <a:cubicBezTo>
                    <a:pt x="555" y="1094"/>
                    <a:pt x="640" y="1120"/>
                    <a:pt x="727" y="1120"/>
                  </a:cubicBezTo>
                  <a:cubicBezTo>
                    <a:pt x="948" y="1120"/>
                    <a:pt x="1177" y="949"/>
                    <a:pt x="1155" y="730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4684249" y="940465"/>
              <a:ext cx="1435286" cy="351825"/>
            </a:xfrm>
            <a:custGeom>
              <a:rect b="b" l="l" r="r" t="t"/>
              <a:pathLst>
                <a:path extrusionOk="0" h="11139" w="45442">
                  <a:moveTo>
                    <a:pt x="1523" y="1"/>
                  </a:moveTo>
                  <a:cubicBezTo>
                    <a:pt x="1070" y="1"/>
                    <a:pt x="691" y="368"/>
                    <a:pt x="608" y="835"/>
                  </a:cubicBezTo>
                  <a:lnTo>
                    <a:pt x="0" y="5820"/>
                  </a:lnTo>
                  <a:lnTo>
                    <a:pt x="44712" y="11139"/>
                  </a:lnTo>
                  <a:lnTo>
                    <a:pt x="45442" y="5212"/>
                  </a:lnTo>
                  <a:lnTo>
                    <a:pt x="1672" y="14"/>
                  </a:lnTo>
                  <a:cubicBezTo>
                    <a:pt x="1622" y="5"/>
                    <a:pt x="1572" y="1"/>
                    <a:pt x="15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4707275" y="965859"/>
              <a:ext cx="322609" cy="171886"/>
            </a:xfrm>
            <a:custGeom>
              <a:rect b="b" l="l" r="r" t="t"/>
              <a:pathLst>
                <a:path extrusionOk="0" h="5442" w="10214">
                  <a:moveTo>
                    <a:pt x="7569" y="0"/>
                  </a:moveTo>
                  <a:lnTo>
                    <a:pt x="1" y="5076"/>
                  </a:lnTo>
                  <a:lnTo>
                    <a:pt x="2645" y="5441"/>
                  </a:lnTo>
                  <a:lnTo>
                    <a:pt x="10214" y="304"/>
                  </a:lnTo>
                  <a:lnTo>
                    <a:pt x="7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4924264" y="991791"/>
              <a:ext cx="322609" cy="170906"/>
            </a:xfrm>
            <a:custGeom>
              <a:rect b="b" l="l" r="r" t="t"/>
              <a:pathLst>
                <a:path extrusionOk="0" h="5411" w="10214">
                  <a:moveTo>
                    <a:pt x="7569" y="0"/>
                  </a:moveTo>
                  <a:lnTo>
                    <a:pt x="0" y="5107"/>
                  </a:lnTo>
                  <a:lnTo>
                    <a:pt x="2675" y="5410"/>
                  </a:lnTo>
                  <a:lnTo>
                    <a:pt x="10213" y="304"/>
                  </a:lnTo>
                  <a:lnTo>
                    <a:pt x="7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5143148" y="1017690"/>
              <a:ext cx="322609" cy="170938"/>
            </a:xfrm>
            <a:custGeom>
              <a:rect b="b" l="l" r="r" t="t"/>
              <a:pathLst>
                <a:path extrusionOk="0" h="5412" w="10214">
                  <a:moveTo>
                    <a:pt x="7539" y="1"/>
                  </a:moveTo>
                  <a:lnTo>
                    <a:pt x="1" y="5077"/>
                  </a:lnTo>
                  <a:lnTo>
                    <a:pt x="2645" y="5411"/>
                  </a:lnTo>
                  <a:lnTo>
                    <a:pt x="10213" y="335"/>
                  </a:lnTo>
                  <a:lnTo>
                    <a:pt x="7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5361084" y="1043622"/>
              <a:ext cx="322609" cy="170906"/>
            </a:xfrm>
            <a:custGeom>
              <a:rect b="b" l="l" r="r" t="t"/>
              <a:pathLst>
                <a:path extrusionOk="0" h="5411" w="10214">
                  <a:moveTo>
                    <a:pt x="7569" y="0"/>
                  </a:moveTo>
                  <a:lnTo>
                    <a:pt x="0" y="5107"/>
                  </a:lnTo>
                  <a:lnTo>
                    <a:pt x="2675" y="5411"/>
                  </a:lnTo>
                  <a:lnTo>
                    <a:pt x="10213" y="304"/>
                  </a:lnTo>
                  <a:lnTo>
                    <a:pt x="7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5578042" y="1068574"/>
              <a:ext cx="323588" cy="171886"/>
            </a:xfrm>
            <a:custGeom>
              <a:rect b="b" l="l" r="r" t="t"/>
              <a:pathLst>
                <a:path extrusionOk="0" h="5442" w="10245">
                  <a:moveTo>
                    <a:pt x="7569" y="1"/>
                  </a:moveTo>
                  <a:lnTo>
                    <a:pt x="1" y="5138"/>
                  </a:lnTo>
                  <a:lnTo>
                    <a:pt x="2676" y="5442"/>
                  </a:lnTo>
                  <a:lnTo>
                    <a:pt x="10244" y="365"/>
                  </a:lnTo>
                  <a:lnTo>
                    <a:pt x="7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5796957" y="1095453"/>
              <a:ext cx="322578" cy="169959"/>
            </a:xfrm>
            <a:custGeom>
              <a:rect b="b" l="l" r="r" t="t"/>
              <a:pathLst>
                <a:path extrusionOk="0" h="5381" w="10213">
                  <a:moveTo>
                    <a:pt x="7569" y="1"/>
                  </a:moveTo>
                  <a:lnTo>
                    <a:pt x="0" y="5077"/>
                  </a:lnTo>
                  <a:lnTo>
                    <a:pt x="2644" y="5381"/>
                  </a:lnTo>
                  <a:lnTo>
                    <a:pt x="10213" y="305"/>
                  </a:lnTo>
                  <a:lnTo>
                    <a:pt x="7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4405827" y="1124258"/>
              <a:ext cx="1627322" cy="1289331"/>
            </a:xfrm>
            <a:custGeom>
              <a:rect b="b" l="l" r="r" t="t"/>
              <a:pathLst>
                <a:path extrusionOk="0" h="40821" w="51522">
                  <a:moveTo>
                    <a:pt x="8815" y="1"/>
                  </a:moveTo>
                  <a:lnTo>
                    <a:pt x="153" y="25898"/>
                  </a:lnTo>
                  <a:cubicBezTo>
                    <a:pt x="1" y="26384"/>
                    <a:pt x="274" y="26962"/>
                    <a:pt x="761" y="27113"/>
                  </a:cubicBezTo>
                  <a:lnTo>
                    <a:pt x="41643" y="40761"/>
                  </a:lnTo>
                  <a:cubicBezTo>
                    <a:pt x="41750" y="40801"/>
                    <a:pt x="41861" y="40821"/>
                    <a:pt x="41970" y="40821"/>
                  </a:cubicBezTo>
                  <a:cubicBezTo>
                    <a:pt x="42353" y="40821"/>
                    <a:pt x="42717" y="40579"/>
                    <a:pt x="42859" y="40153"/>
                  </a:cubicBezTo>
                  <a:lnTo>
                    <a:pt x="51521" y="14226"/>
                  </a:lnTo>
                  <a:lnTo>
                    <a:pt x="8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4623764" y="1124258"/>
              <a:ext cx="1408407" cy="628857"/>
            </a:xfrm>
            <a:custGeom>
              <a:rect b="b" l="l" r="r" t="t"/>
              <a:pathLst>
                <a:path extrusionOk="0" h="19910" w="44591">
                  <a:moveTo>
                    <a:pt x="1885" y="1"/>
                  </a:moveTo>
                  <a:lnTo>
                    <a:pt x="0" y="5654"/>
                  </a:lnTo>
                  <a:lnTo>
                    <a:pt x="42706" y="19910"/>
                  </a:lnTo>
                  <a:lnTo>
                    <a:pt x="44591" y="1425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4704400" y="1130986"/>
              <a:ext cx="228517" cy="273652"/>
            </a:xfrm>
            <a:custGeom>
              <a:rect b="b" l="l" r="r" t="t"/>
              <a:pathLst>
                <a:path extrusionOk="0" h="8664" w="7235">
                  <a:moveTo>
                    <a:pt x="1" y="0"/>
                  </a:moveTo>
                  <a:lnTo>
                    <a:pt x="4682" y="7842"/>
                  </a:lnTo>
                  <a:lnTo>
                    <a:pt x="7235" y="8663"/>
                  </a:lnTo>
                  <a:lnTo>
                    <a:pt x="7235" y="8663"/>
                  </a:lnTo>
                  <a:lnTo>
                    <a:pt x="2554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4913683" y="1201073"/>
              <a:ext cx="226622" cy="273652"/>
            </a:xfrm>
            <a:custGeom>
              <a:rect b="b" l="l" r="r" t="t"/>
              <a:pathLst>
                <a:path extrusionOk="0" h="8664" w="7175">
                  <a:moveTo>
                    <a:pt x="1" y="0"/>
                  </a:moveTo>
                  <a:lnTo>
                    <a:pt x="4621" y="7812"/>
                  </a:lnTo>
                  <a:lnTo>
                    <a:pt x="7174" y="8663"/>
                  </a:lnTo>
                  <a:lnTo>
                    <a:pt x="2554" y="8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5121070" y="1270181"/>
              <a:ext cx="228517" cy="273652"/>
            </a:xfrm>
            <a:custGeom>
              <a:rect b="b" l="l" r="r" t="t"/>
              <a:pathLst>
                <a:path extrusionOk="0" h="8664" w="7235">
                  <a:moveTo>
                    <a:pt x="0" y="1"/>
                  </a:moveTo>
                  <a:lnTo>
                    <a:pt x="4681" y="7843"/>
                  </a:lnTo>
                  <a:lnTo>
                    <a:pt x="7235" y="8664"/>
                  </a:lnTo>
                  <a:lnTo>
                    <a:pt x="7235" y="8664"/>
                  </a:lnTo>
                  <a:lnTo>
                    <a:pt x="2554" y="8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5330352" y="1340268"/>
              <a:ext cx="226622" cy="273652"/>
            </a:xfrm>
            <a:custGeom>
              <a:rect b="b" l="l" r="r" t="t"/>
              <a:pathLst>
                <a:path extrusionOk="0" h="8664" w="7175">
                  <a:moveTo>
                    <a:pt x="1" y="1"/>
                  </a:moveTo>
                  <a:lnTo>
                    <a:pt x="4621" y="7812"/>
                  </a:lnTo>
                  <a:lnTo>
                    <a:pt x="7174" y="8663"/>
                  </a:lnTo>
                  <a:lnTo>
                    <a:pt x="2493" y="8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5537739" y="1408429"/>
              <a:ext cx="227538" cy="274600"/>
            </a:xfrm>
            <a:custGeom>
              <a:rect b="b" l="l" r="r" t="t"/>
              <a:pathLst>
                <a:path extrusionOk="0" h="8694" w="7204">
                  <a:moveTo>
                    <a:pt x="0" y="1"/>
                  </a:moveTo>
                  <a:lnTo>
                    <a:pt x="4681" y="7873"/>
                  </a:lnTo>
                  <a:lnTo>
                    <a:pt x="7204" y="8694"/>
                  </a:lnTo>
                  <a:lnTo>
                    <a:pt x="2553" y="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5745095" y="1478516"/>
              <a:ext cx="228517" cy="274600"/>
            </a:xfrm>
            <a:custGeom>
              <a:rect b="b" l="l" r="r" t="t"/>
              <a:pathLst>
                <a:path extrusionOk="0" h="8694" w="7235">
                  <a:moveTo>
                    <a:pt x="1" y="1"/>
                  </a:moveTo>
                  <a:lnTo>
                    <a:pt x="4682" y="7843"/>
                  </a:lnTo>
                  <a:lnTo>
                    <a:pt x="7235" y="8694"/>
                  </a:lnTo>
                  <a:lnTo>
                    <a:pt x="2554" y="8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4631439" y="1074828"/>
              <a:ext cx="105652" cy="98893"/>
            </a:xfrm>
            <a:custGeom>
              <a:rect b="b" l="l" r="r" t="t"/>
              <a:pathLst>
                <a:path extrusionOk="0" h="3131" w="3345">
                  <a:moveTo>
                    <a:pt x="1646" y="1"/>
                  </a:moveTo>
                  <a:cubicBezTo>
                    <a:pt x="883" y="1"/>
                    <a:pt x="234" y="602"/>
                    <a:pt x="122" y="1383"/>
                  </a:cubicBezTo>
                  <a:cubicBezTo>
                    <a:pt x="1" y="2234"/>
                    <a:pt x="639" y="2994"/>
                    <a:pt x="1490" y="3116"/>
                  </a:cubicBezTo>
                  <a:cubicBezTo>
                    <a:pt x="1563" y="3126"/>
                    <a:pt x="1635" y="3131"/>
                    <a:pt x="1705" y="3131"/>
                  </a:cubicBezTo>
                  <a:cubicBezTo>
                    <a:pt x="2492" y="3131"/>
                    <a:pt x="3139" y="2529"/>
                    <a:pt x="3223" y="1748"/>
                  </a:cubicBezTo>
                  <a:cubicBezTo>
                    <a:pt x="3344" y="867"/>
                    <a:pt x="2736" y="107"/>
                    <a:pt x="1855" y="15"/>
                  </a:cubicBezTo>
                  <a:cubicBezTo>
                    <a:pt x="1785" y="5"/>
                    <a:pt x="1715" y="1"/>
                    <a:pt x="1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4660245" y="1101170"/>
              <a:ext cx="48988" cy="46240"/>
            </a:xfrm>
            <a:custGeom>
              <a:rect b="b" l="l" r="r" t="t"/>
              <a:pathLst>
                <a:path extrusionOk="0" h="1464" w="1551">
                  <a:moveTo>
                    <a:pt x="797" y="0"/>
                  </a:moveTo>
                  <a:cubicBezTo>
                    <a:pt x="423" y="0"/>
                    <a:pt x="89" y="293"/>
                    <a:pt x="31" y="640"/>
                  </a:cubicBezTo>
                  <a:cubicBezTo>
                    <a:pt x="0" y="1036"/>
                    <a:pt x="304" y="1400"/>
                    <a:pt x="669" y="1461"/>
                  </a:cubicBezTo>
                  <a:cubicBezTo>
                    <a:pt x="687" y="1463"/>
                    <a:pt x="706" y="1463"/>
                    <a:pt x="724" y="1463"/>
                  </a:cubicBezTo>
                  <a:cubicBezTo>
                    <a:pt x="1097" y="1463"/>
                    <a:pt x="1432" y="1169"/>
                    <a:pt x="1490" y="792"/>
                  </a:cubicBezTo>
                  <a:cubicBezTo>
                    <a:pt x="1551" y="428"/>
                    <a:pt x="1247" y="33"/>
                    <a:pt x="852" y="2"/>
                  </a:cubicBezTo>
                  <a:cubicBezTo>
                    <a:pt x="833" y="1"/>
                    <a:pt x="815" y="0"/>
                    <a:pt x="7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4665993" y="1399806"/>
              <a:ext cx="1236584" cy="412848"/>
            </a:xfrm>
            <a:custGeom>
              <a:rect b="b" l="l" r="r" t="t"/>
              <a:pathLst>
                <a:path extrusionOk="0" fill="none" h="13071" w="39151">
                  <a:moveTo>
                    <a:pt x="1" y="0"/>
                  </a:moveTo>
                  <a:lnTo>
                    <a:pt x="39151" y="13070"/>
                  </a:lnTo>
                </a:path>
              </a:pathLst>
            </a:custGeom>
            <a:noFill/>
            <a:ln cap="rnd" cmpd="sng" w="9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4603613" y="1587010"/>
              <a:ext cx="1235605" cy="412848"/>
            </a:xfrm>
            <a:custGeom>
              <a:rect b="b" l="l" r="r" t="t"/>
              <a:pathLst>
                <a:path extrusionOk="0" fill="none" h="13071" w="39120">
                  <a:moveTo>
                    <a:pt x="0" y="0"/>
                  </a:moveTo>
                  <a:lnTo>
                    <a:pt x="39119" y="13070"/>
                  </a:lnTo>
                </a:path>
              </a:pathLst>
            </a:custGeom>
            <a:noFill/>
            <a:ln cap="rnd" cmpd="sng" w="9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5528137" y="1708928"/>
              <a:ext cx="62412" cy="188215"/>
            </a:xfrm>
            <a:custGeom>
              <a:rect b="b" l="l" r="r" t="t"/>
              <a:pathLst>
                <a:path extrusionOk="0" fill="none" h="5959" w="1976">
                  <a:moveTo>
                    <a:pt x="1976" y="1"/>
                  </a:moveTo>
                  <a:lnTo>
                    <a:pt x="0" y="5958"/>
                  </a:lnTo>
                </a:path>
              </a:pathLst>
            </a:custGeom>
            <a:noFill/>
            <a:ln cap="rnd" cmpd="sng" w="9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4914662" y="1504447"/>
              <a:ext cx="62444" cy="187236"/>
            </a:xfrm>
            <a:custGeom>
              <a:rect b="b" l="l" r="r" t="t"/>
              <a:pathLst>
                <a:path extrusionOk="0" fill="none" h="5928" w="1977">
                  <a:moveTo>
                    <a:pt x="0" y="5927"/>
                  </a:moveTo>
                  <a:lnTo>
                    <a:pt x="1976" y="0"/>
                  </a:lnTo>
                </a:path>
              </a:pathLst>
            </a:custGeom>
            <a:noFill/>
            <a:ln cap="rnd" cmpd="sng" w="9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4568080" y="1695505"/>
              <a:ext cx="455108" cy="150755"/>
            </a:xfrm>
            <a:custGeom>
              <a:rect b="b" l="l" r="r" t="t"/>
              <a:pathLst>
                <a:path extrusionOk="0" fill="none" h="4773" w="14409">
                  <a:moveTo>
                    <a:pt x="1" y="0"/>
                  </a:moveTo>
                  <a:lnTo>
                    <a:pt x="14408" y="4772"/>
                  </a:lnTo>
                </a:path>
              </a:pathLst>
            </a:custGeom>
            <a:noFill/>
            <a:ln cap="rnd" cmpd="sng" w="9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4546002" y="1757885"/>
              <a:ext cx="456056" cy="151734"/>
            </a:xfrm>
            <a:custGeom>
              <a:rect b="b" l="l" r="r" t="t"/>
              <a:pathLst>
                <a:path extrusionOk="0" fill="none" h="4804" w="14439">
                  <a:moveTo>
                    <a:pt x="0" y="1"/>
                  </a:moveTo>
                  <a:lnTo>
                    <a:pt x="14438" y="4803"/>
                  </a:lnTo>
                </a:path>
              </a:pathLst>
            </a:custGeom>
            <a:noFill/>
            <a:ln cap="rnd" cmpd="sng" w="9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4525850" y="1821244"/>
              <a:ext cx="240994" cy="80700"/>
            </a:xfrm>
            <a:custGeom>
              <a:rect b="b" l="l" r="r" t="t"/>
              <a:pathLst>
                <a:path extrusionOk="0" fill="none" h="2555" w="7630">
                  <a:moveTo>
                    <a:pt x="0" y="1"/>
                  </a:moveTo>
                  <a:lnTo>
                    <a:pt x="7629" y="2554"/>
                  </a:lnTo>
                </a:path>
              </a:pathLst>
            </a:custGeom>
            <a:noFill/>
            <a:ln cap="rnd" cmpd="sng" w="9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5513735" y="2277269"/>
              <a:ext cx="210261" cy="70119"/>
            </a:xfrm>
            <a:custGeom>
              <a:rect b="b" l="l" r="r" t="t"/>
              <a:pathLst>
                <a:path extrusionOk="0" fill="none" h="2220" w="6657">
                  <a:moveTo>
                    <a:pt x="6657" y="2220"/>
                  </a:moveTo>
                  <a:lnTo>
                    <a:pt x="0" y="1"/>
                  </a:lnTo>
                </a:path>
              </a:pathLst>
            </a:custGeom>
            <a:noFill/>
            <a:ln cap="rnd" cmpd="sng" w="9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6432479" y="2617123"/>
              <a:ext cx="1790522" cy="1349185"/>
            </a:xfrm>
            <a:custGeom>
              <a:rect b="b" l="l" r="r" t="t"/>
              <a:pathLst>
                <a:path extrusionOk="0" h="42716" w="56689">
                  <a:moveTo>
                    <a:pt x="28360" y="1"/>
                  </a:moveTo>
                  <a:cubicBezTo>
                    <a:pt x="12706" y="1"/>
                    <a:pt x="1" y="9180"/>
                    <a:pt x="1" y="20548"/>
                  </a:cubicBezTo>
                  <a:cubicBezTo>
                    <a:pt x="1" y="25259"/>
                    <a:pt x="2189" y="29606"/>
                    <a:pt x="5867" y="33102"/>
                  </a:cubicBezTo>
                  <a:lnTo>
                    <a:pt x="2524" y="41855"/>
                  </a:lnTo>
                  <a:cubicBezTo>
                    <a:pt x="2394" y="42296"/>
                    <a:pt x="2729" y="42715"/>
                    <a:pt x="3133" y="42715"/>
                  </a:cubicBezTo>
                  <a:cubicBezTo>
                    <a:pt x="3202" y="42715"/>
                    <a:pt x="3273" y="42703"/>
                    <a:pt x="3344" y="42676"/>
                  </a:cubicBezTo>
                  <a:lnTo>
                    <a:pt x="14652" y="38512"/>
                  </a:lnTo>
                  <a:cubicBezTo>
                    <a:pt x="18694" y="40153"/>
                    <a:pt x="23375" y="41096"/>
                    <a:pt x="28360" y="41096"/>
                  </a:cubicBezTo>
                  <a:cubicBezTo>
                    <a:pt x="44014" y="41096"/>
                    <a:pt x="56689" y="31916"/>
                    <a:pt x="56689" y="20548"/>
                  </a:cubicBezTo>
                  <a:cubicBezTo>
                    <a:pt x="56689" y="9180"/>
                    <a:pt x="44014" y="1"/>
                    <a:pt x="283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6789642" y="2865792"/>
              <a:ext cx="1078154" cy="716221"/>
            </a:xfrm>
            <a:custGeom>
              <a:rect b="b" l="l" r="r" t="t"/>
              <a:pathLst>
                <a:path extrusionOk="0" h="22676" w="34135">
                  <a:moveTo>
                    <a:pt x="517" y="0"/>
                  </a:moveTo>
                  <a:cubicBezTo>
                    <a:pt x="213" y="0"/>
                    <a:pt x="0" y="213"/>
                    <a:pt x="0" y="517"/>
                  </a:cubicBezTo>
                  <a:lnTo>
                    <a:pt x="0" y="22128"/>
                  </a:lnTo>
                  <a:cubicBezTo>
                    <a:pt x="0" y="22432"/>
                    <a:pt x="213" y="22675"/>
                    <a:pt x="517" y="22675"/>
                  </a:cubicBezTo>
                  <a:lnTo>
                    <a:pt x="33618" y="22675"/>
                  </a:lnTo>
                  <a:cubicBezTo>
                    <a:pt x="33891" y="22675"/>
                    <a:pt x="34135" y="22432"/>
                    <a:pt x="34135" y="22128"/>
                  </a:cubicBezTo>
                  <a:lnTo>
                    <a:pt x="34135" y="517"/>
                  </a:lnTo>
                  <a:cubicBezTo>
                    <a:pt x="34135" y="213"/>
                    <a:pt x="33922" y="0"/>
                    <a:pt x="33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6789642" y="3635740"/>
              <a:ext cx="1078154" cy="55716"/>
            </a:xfrm>
            <a:custGeom>
              <a:rect b="b" l="l" r="r" t="t"/>
              <a:pathLst>
                <a:path extrusionOk="0" h="1764" w="34135">
                  <a:moveTo>
                    <a:pt x="517" y="0"/>
                  </a:moveTo>
                  <a:cubicBezTo>
                    <a:pt x="213" y="0"/>
                    <a:pt x="0" y="244"/>
                    <a:pt x="0" y="548"/>
                  </a:cubicBezTo>
                  <a:lnTo>
                    <a:pt x="0" y="1216"/>
                  </a:lnTo>
                  <a:cubicBezTo>
                    <a:pt x="0" y="1520"/>
                    <a:pt x="213" y="1763"/>
                    <a:pt x="517" y="1763"/>
                  </a:cubicBezTo>
                  <a:lnTo>
                    <a:pt x="33618" y="1763"/>
                  </a:lnTo>
                  <a:cubicBezTo>
                    <a:pt x="33891" y="1763"/>
                    <a:pt x="34135" y="1520"/>
                    <a:pt x="34135" y="1216"/>
                  </a:cubicBezTo>
                  <a:lnTo>
                    <a:pt x="34135" y="548"/>
                  </a:lnTo>
                  <a:cubicBezTo>
                    <a:pt x="34135" y="244"/>
                    <a:pt x="33922" y="0"/>
                    <a:pt x="33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7204385" y="3101321"/>
              <a:ext cx="228517" cy="242983"/>
            </a:xfrm>
            <a:custGeom>
              <a:rect b="b" l="l" r="r" t="t"/>
              <a:pathLst>
                <a:path extrusionOk="0" h="7693" w="7235">
                  <a:moveTo>
                    <a:pt x="416" y="1"/>
                  </a:moveTo>
                  <a:cubicBezTo>
                    <a:pt x="199" y="1"/>
                    <a:pt x="0" y="181"/>
                    <a:pt x="0" y="416"/>
                  </a:cubicBezTo>
                  <a:lnTo>
                    <a:pt x="0" y="7315"/>
                  </a:lnTo>
                  <a:cubicBezTo>
                    <a:pt x="0" y="7536"/>
                    <a:pt x="176" y="7692"/>
                    <a:pt x="377" y="7692"/>
                  </a:cubicBezTo>
                  <a:cubicBezTo>
                    <a:pt x="453" y="7692"/>
                    <a:pt x="533" y="7670"/>
                    <a:pt x="608" y="7619"/>
                  </a:cubicBezTo>
                  <a:lnTo>
                    <a:pt x="6930" y="4185"/>
                  </a:lnTo>
                  <a:cubicBezTo>
                    <a:pt x="7234" y="4033"/>
                    <a:pt x="7234" y="3607"/>
                    <a:pt x="6930" y="3455"/>
                  </a:cubicBezTo>
                  <a:lnTo>
                    <a:pt x="608" y="51"/>
                  </a:lnTo>
                  <a:cubicBezTo>
                    <a:pt x="546" y="16"/>
                    <a:pt x="480" y="1"/>
                    <a:pt x="4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6802118" y="3649195"/>
              <a:ext cx="402298" cy="28806"/>
            </a:xfrm>
            <a:custGeom>
              <a:rect b="b" l="l" r="r" t="t"/>
              <a:pathLst>
                <a:path extrusionOk="0" h="912" w="12737">
                  <a:moveTo>
                    <a:pt x="213" y="0"/>
                  </a:moveTo>
                  <a:cubicBezTo>
                    <a:pt x="91" y="0"/>
                    <a:pt x="0" y="61"/>
                    <a:pt x="0" y="182"/>
                  </a:cubicBezTo>
                  <a:lnTo>
                    <a:pt x="0" y="729"/>
                  </a:lnTo>
                  <a:cubicBezTo>
                    <a:pt x="0" y="821"/>
                    <a:pt x="91" y="912"/>
                    <a:pt x="213" y="912"/>
                  </a:cubicBezTo>
                  <a:lnTo>
                    <a:pt x="12736" y="912"/>
                  </a:lnTo>
                  <a:lnTo>
                    <a:pt x="12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7149648" y="3607882"/>
              <a:ext cx="109474" cy="110453"/>
            </a:xfrm>
            <a:custGeom>
              <a:rect b="b" l="l" r="r" t="t"/>
              <a:pathLst>
                <a:path extrusionOk="0" h="3497" w="3466">
                  <a:moveTo>
                    <a:pt x="1733" y="1"/>
                  </a:moveTo>
                  <a:cubicBezTo>
                    <a:pt x="760" y="1"/>
                    <a:pt x="1" y="791"/>
                    <a:pt x="1" y="1764"/>
                  </a:cubicBezTo>
                  <a:cubicBezTo>
                    <a:pt x="1" y="2737"/>
                    <a:pt x="760" y="3496"/>
                    <a:pt x="1733" y="3496"/>
                  </a:cubicBezTo>
                  <a:cubicBezTo>
                    <a:pt x="2706" y="3496"/>
                    <a:pt x="3466" y="2737"/>
                    <a:pt x="3466" y="1764"/>
                  </a:cubicBezTo>
                  <a:cubicBezTo>
                    <a:pt x="3466" y="791"/>
                    <a:pt x="2706" y="1"/>
                    <a:pt x="1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7174600" y="3633813"/>
              <a:ext cx="59569" cy="59569"/>
            </a:xfrm>
            <a:custGeom>
              <a:rect b="b" l="l" r="r" t="t"/>
              <a:pathLst>
                <a:path extrusionOk="0" h="1886" w="1886">
                  <a:moveTo>
                    <a:pt x="943" y="1"/>
                  </a:moveTo>
                  <a:cubicBezTo>
                    <a:pt x="426" y="1"/>
                    <a:pt x="1" y="396"/>
                    <a:pt x="1" y="943"/>
                  </a:cubicBezTo>
                  <a:cubicBezTo>
                    <a:pt x="1" y="1460"/>
                    <a:pt x="426" y="1885"/>
                    <a:pt x="943" y="1885"/>
                  </a:cubicBezTo>
                  <a:cubicBezTo>
                    <a:pt x="1490" y="1885"/>
                    <a:pt x="1885" y="1460"/>
                    <a:pt x="1885" y="943"/>
                  </a:cubicBezTo>
                  <a:cubicBezTo>
                    <a:pt x="1885" y="396"/>
                    <a:pt x="1490" y="1"/>
                    <a:pt x="9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7538459" y="3524371"/>
              <a:ext cx="156535" cy="154135"/>
            </a:xfrm>
            <a:custGeom>
              <a:rect b="b" l="l" r="r" t="t"/>
              <a:pathLst>
                <a:path extrusionOk="0" h="4880" w="4956">
                  <a:moveTo>
                    <a:pt x="153" y="1"/>
                  </a:moveTo>
                  <a:cubicBezTo>
                    <a:pt x="62" y="1"/>
                    <a:pt x="1" y="61"/>
                    <a:pt x="31" y="153"/>
                  </a:cubicBezTo>
                  <a:lnTo>
                    <a:pt x="1673" y="4833"/>
                  </a:lnTo>
                  <a:cubicBezTo>
                    <a:pt x="1688" y="4864"/>
                    <a:pt x="1726" y="4879"/>
                    <a:pt x="1764" y="4879"/>
                  </a:cubicBezTo>
                  <a:cubicBezTo>
                    <a:pt x="1802" y="4879"/>
                    <a:pt x="1840" y="4864"/>
                    <a:pt x="1855" y="4833"/>
                  </a:cubicBezTo>
                  <a:lnTo>
                    <a:pt x="2584" y="3344"/>
                  </a:lnTo>
                  <a:cubicBezTo>
                    <a:pt x="2584" y="3294"/>
                    <a:pt x="2612" y="3271"/>
                    <a:pt x="2647" y="3271"/>
                  </a:cubicBezTo>
                  <a:cubicBezTo>
                    <a:pt x="2676" y="3271"/>
                    <a:pt x="2709" y="3286"/>
                    <a:pt x="2736" y="3314"/>
                  </a:cubicBezTo>
                  <a:lnTo>
                    <a:pt x="3800" y="4317"/>
                  </a:lnTo>
                  <a:cubicBezTo>
                    <a:pt x="3815" y="4347"/>
                    <a:pt x="3838" y="4362"/>
                    <a:pt x="3865" y="4362"/>
                  </a:cubicBezTo>
                  <a:cubicBezTo>
                    <a:pt x="3891" y="4362"/>
                    <a:pt x="3922" y="4347"/>
                    <a:pt x="3952" y="4317"/>
                  </a:cubicBezTo>
                  <a:lnTo>
                    <a:pt x="4499" y="3830"/>
                  </a:lnTo>
                  <a:cubicBezTo>
                    <a:pt x="4560" y="3800"/>
                    <a:pt x="4560" y="3709"/>
                    <a:pt x="4499" y="3678"/>
                  </a:cubicBezTo>
                  <a:lnTo>
                    <a:pt x="3375" y="2645"/>
                  </a:lnTo>
                  <a:cubicBezTo>
                    <a:pt x="3284" y="2615"/>
                    <a:pt x="3344" y="2493"/>
                    <a:pt x="3375" y="2493"/>
                  </a:cubicBezTo>
                  <a:lnTo>
                    <a:pt x="4864" y="1733"/>
                  </a:lnTo>
                  <a:cubicBezTo>
                    <a:pt x="4955" y="1703"/>
                    <a:pt x="4925" y="1581"/>
                    <a:pt x="4864" y="1551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2"/>
          <p:cNvSpPr txBox="1"/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Limitations, Issues and Next Steps</a:t>
            </a:r>
            <a:endParaRPr/>
          </a:p>
        </p:txBody>
      </p:sp>
      <p:grpSp>
        <p:nvGrpSpPr>
          <p:cNvPr id="787" name="Google Shape;787;p22"/>
          <p:cNvGrpSpPr/>
          <p:nvPr/>
        </p:nvGrpSpPr>
        <p:grpSpPr>
          <a:xfrm>
            <a:off x="5358837" y="1041548"/>
            <a:ext cx="3324884" cy="3804522"/>
            <a:chOff x="3306550" y="1944100"/>
            <a:chExt cx="4146775" cy="3421025"/>
          </a:xfrm>
        </p:grpSpPr>
        <p:sp>
          <p:nvSpPr>
            <p:cNvPr id="788" name="Google Shape;788;p22"/>
            <p:cNvSpPr/>
            <p:nvPr/>
          </p:nvSpPr>
          <p:spPr>
            <a:xfrm>
              <a:off x="4840025" y="4219550"/>
              <a:ext cx="83600" cy="77775"/>
            </a:xfrm>
            <a:custGeom>
              <a:rect b="b" l="l" r="r" t="t"/>
              <a:pathLst>
                <a:path extrusionOk="0" h="3111" w="3344">
                  <a:moveTo>
                    <a:pt x="1655" y="1"/>
                  </a:moveTo>
                  <a:cubicBezTo>
                    <a:pt x="1581" y="1"/>
                    <a:pt x="1505" y="6"/>
                    <a:pt x="1429" y="17"/>
                  </a:cubicBezTo>
                  <a:cubicBezTo>
                    <a:pt x="578" y="169"/>
                    <a:pt x="0" y="959"/>
                    <a:pt x="122" y="1810"/>
                  </a:cubicBezTo>
                  <a:cubicBezTo>
                    <a:pt x="258" y="2569"/>
                    <a:pt x="901" y="3111"/>
                    <a:pt x="1643" y="3111"/>
                  </a:cubicBezTo>
                  <a:cubicBezTo>
                    <a:pt x="1733" y="3111"/>
                    <a:pt x="1824" y="3103"/>
                    <a:pt x="1915" y="3087"/>
                  </a:cubicBezTo>
                  <a:cubicBezTo>
                    <a:pt x="2766" y="2965"/>
                    <a:pt x="3344" y="2175"/>
                    <a:pt x="3192" y="1324"/>
                  </a:cubicBezTo>
                  <a:cubicBezTo>
                    <a:pt x="3081" y="549"/>
                    <a:pt x="2416" y="1"/>
                    <a:pt x="1655" y="1"/>
                  </a:cubicBezTo>
                  <a:close/>
                </a:path>
              </a:pathLst>
            </a:custGeom>
            <a:solidFill>
              <a:srgbClr val="FFC7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4321025" y="2651150"/>
              <a:ext cx="1236350" cy="1034500"/>
            </a:xfrm>
            <a:custGeom>
              <a:rect b="b" l="l" r="r" t="t"/>
              <a:pathLst>
                <a:path extrusionOk="0" h="41380" w="49454">
                  <a:moveTo>
                    <a:pt x="36346" y="0"/>
                  </a:moveTo>
                  <a:cubicBezTo>
                    <a:pt x="35656" y="0"/>
                    <a:pt x="34955" y="183"/>
                    <a:pt x="34317" y="563"/>
                  </a:cubicBezTo>
                  <a:lnTo>
                    <a:pt x="2493" y="19348"/>
                  </a:lnTo>
                  <a:cubicBezTo>
                    <a:pt x="608" y="20442"/>
                    <a:pt x="0" y="22904"/>
                    <a:pt x="1094" y="24758"/>
                  </a:cubicBezTo>
                  <a:lnTo>
                    <a:pt x="9757" y="39409"/>
                  </a:lnTo>
                  <a:cubicBezTo>
                    <a:pt x="10485" y="40684"/>
                    <a:pt x="11806" y="41379"/>
                    <a:pt x="13155" y="41379"/>
                  </a:cubicBezTo>
                  <a:cubicBezTo>
                    <a:pt x="13833" y="41379"/>
                    <a:pt x="14517" y="41203"/>
                    <a:pt x="15137" y="40838"/>
                  </a:cubicBezTo>
                  <a:lnTo>
                    <a:pt x="46992" y="22023"/>
                  </a:lnTo>
                  <a:cubicBezTo>
                    <a:pt x="48846" y="20928"/>
                    <a:pt x="49454" y="18497"/>
                    <a:pt x="48390" y="16612"/>
                  </a:cubicBezTo>
                  <a:lnTo>
                    <a:pt x="39727" y="1962"/>
                  </a:lnTo>
                  <a:cubicBezTo>
                    <a:pt x="39004" y="695"/>
                    <a:pt x="37695" y="0"/>
                    <a:pt x="36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4222225" y="2317000"/>
              <a:ext cx="862500" cy="855275"/>
            </a:xfrm>
            <a:custGeom>
              <a:rect b="b" l="l" r="r" t="t"/>
              <a:pathLst>
                <a:path extrusionOk="0" h="34211" w="34500">
                  <a:moveTo>
                    <a:pt x="31456" y="1"/>
                  </a:moveTo>
                  <a:cubicBezTo>
                    <a:pt x="31164" y="1"/>
                    <a:pt x="30868" y="115"/>
                    <a:pt x="30640" y="343"/>
                  </a:cubicBezTo>
                  <a:lnTo>
                    <a:pt x="457" y="30404"/>
                  </a:lnTo>
                  <a:cubicBezTo>
                    <a:pt x="1" y="30829"/>
                    <a:pt x="1" y="31559"/>
                    <a:pt x="457" y="32015"/>
                  </a:cubicBezTo>
                  <a:lnTo>
                    <a:pt x="2280" y="33869"/>
                  </a:lnTo>
                  <a:cubicBezTo>
                    <a:pt x="2478" y="34097"/>
                    <a:pt x="2759" y="34211"/>
                    <a:pt x="3048" y="34211"/>
                  </a:cubicBezTo>
                  <a:cubicBezTo>
                    <a:pt x="3337" y="34211"/>
                    <a:pt x="3633" y="34097"/>
                    <a:pt x="3861" y="33869"/>
                  </a:cubicBezTo>
                  <a:lnTo>
                    <a:pt x="34074" y="3808"/>
                  </a:lnTo>
                  <a:cubicBezTo>
                    <a:pt x="34500" y="3352"/>
                    <a:pt x="34500" y="2622"/>
                    <a:pt x="34074" y="2227"/>
                  </a:cubicBezTo>
                  <a:lnTo>
                    <a:pt x="32251" y="343"/>
                  </a:lnTo>
                  <a:cubicBezTo>
                    <a:pt x="32038" y="115"/>
                    <a:pt x="31749" y="1"/>
                    <a:pt x="314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4941100" y="2309300"/>
              <a:ext cx="149700" cy="188000"/>
            </a:xfrm>
            <a:custGeom>
              <a:rect b="b" l="l" r="r" t="t"/>
              <a:pathLst>
                <a:path extrusionOk="0" h="7520" w="5988">
                  <a:moveTo>
                    <a:pt x="2718" y="1"/>
                  </a:moveTo>
                  <a:cubicBezTo>
                    <a:pt x="2605" y="1"/>
                    <a:pt x="2436" y="69"/>
                    <a:pt x="2310" y="195"/>
                  </a:cubicBezTo>
                  <a:lnTo>
                    <a:pt x="0" y="2535"/>
                  </a:lnTo>
                  <a:lnTo>
                    <a:pt x="1854" y="7520"/>
                  </a:lnTo>
                  <a:lnTo>
                    <a:pt x="5714" y="3660"/>
                  </a:lnTo>
                  <a:cubicBezTo>
                    <a:pt x="5927" y="3477"/>
                    <a:pt x="5988" y="3204"/>
                    <a:pt x="5866" y="3082"/>
                  </a:cubicBezTo>
                  <a:lnTo>
                    <a:pt x="2827" y="43"/>
                  </a:lnTo>
                  <a:cubicBezTo>
                    <a:pt x="2808" y="14"/>
                    <a:pt x="2769" y="1"/>
                    <a:pt x="27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4417525" y="2768575"/>
              <a:ext cx="171750" cy="250775"/>
            </a:xfrm>
            <a:custGeom>
              <a:rect b="b" l="l" r="r" t="t"/>
              <a:pathLst>
                <a:path extrusionOk="0" h="10031" w="6870">
                  <a:moveTo>
                    <a:pt x="4985" y="0"/>
                  </a:moveTo>
                  <a:lnTo>
                    <a:pt x="0" y="4985"/>
                  </a:lnTo>
                  <a:lnTo>
                    <a:pt x="1855" y="10031"/>
                  </a:lnTo>
                  <a:lnTo>
                    <a:pt x="6870" y="5046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4679675" y="2507925"/>
              <a:ext cx="171000" cy="250025"/>
            </a:xfrm>
            <a:custGeom>
              <a:rect b="b" l="l" r="r" t="t"/>
              <a:pathLst>
                <a:path extrusionOk="0" h="10001" w="6840">
                  <a:moveTo>
                    <a:pt x="4986" y="1"/>
                  </a:moveTo>
                  <a:lnTo>
                    <a:pt x="1" y="4985"/>
                  </a:lnTo>
                  <a:lnTo>
                    <a:pt x="1855" y="10001"/>
                  </a:lnTo>
                  <a:lnTo>
                    <a:pt x="6840" y="5016"/>
                  </a:lnTo>
                  <a:lnTo>
                    <a:pt x="49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4214625" y="3029200"/>
              <a:ext cx="112500" cy="150775"/>
            </a:xfrm>
            <a:custGeom>
              <a:rect b="b" l="l" r="r" t="t"/>
              <a:pathLst>
                <a:path extrusionOk="0" h="6031" w="4500">
                  <a:moveTo>
                    <a:pt x="2645" y="1"/>
                  </a:moveTo>
                  <a:lnTo>
                    <a:pt x="244" y="2372"/>
                  </a:lnTo>
                  <a:cubicBezTo>
                    <a:pt x="62" y="2554"/>
                    <a:pt x="1" y="2828"/>
                    <a:pt x="92" y="2949"/>
                  </a:cubicBezTo>
                  <a:lnTo>
                    <a:pt x="3131" y="5989"/>
                  </a:lnTo>
                  <a:cubicBezTo>
                    <a:pt x="3169" y="6017"/>
                    <a:pt x="3221" y="6031"/>
                    <a:pt x="3281" y="6031"/>
                  </a:cubicBezTo>
                  <a:cubicBezTo>
                    <a:pt x="3414" y="6031"/>
                    <a:pt x="3583" y="5963"/>
                    <a:pt x="3709" y="5837"/>
                  </a:cubicBezTo>
                  <a:lnTo>
                    <a:pt x="4499" y="5016"/>
                  </a:lnTo>
                  <a:lnTo>
                    <a:pt x="26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4304300" y="2624925"/>
              <a:ext cx="1014475" cy="654375"/>
            </a:xfrm>
            <a:custGeom>
              <a:rect b="b" l="l" r="r" t="t"/>
              <a:pathLst>
                <a:path extrusionOk="0" h="26175" w="40579">
                  <a:moveTo>
                    <a:pt x="37972" y="0"/>
                  </a:moveTo>
                  <a:cubicBezTo>
                    <a:pt x="37773" y="0"/>
                    <a:pt x="37572" y="51"/>
                    <a:pt x="37387" y="153"/>
                  </a:cubicBezTo>
                  <a:lnTo>
                    <a:pt x="730" y="21825"/>
                  </a:lnTo>
                  <a:cubicBezTo>
                    <a:pt x="152" y="22129"/>
                    <a:pt x="0" y="22829"/>
                    <a:pt x="304" y="23376"/>
                  </a:cubicBezTo>
                  <a:lnTo>
                    <a:pt x="1642" y="25625"/>
                  </a:lnTo>
                  <a:cubicBezTo>
                    <a:pt x="1842" y="25985"/>
                    <a:pt x="2227" y="26174"/>
                    <a:pt x="2614" y="26174"/>
                  </a:cubicBezTo>
                  <a:cubicBezTo>
                    <a:pt x="2815" y="26174"/>
                    <a:pt x="3016" y="26124"/>
                    <a:pt x="3192" y="26020"/>
                  </a:cubicBezTo>
                  <a:lnTo>
                    <a:pt x="39880" y="4378"/>
                  </a:lnTo>
                  <a:cubicBezTo>
                    <a:pt x="40396" y="4044"/>
                    <a:pt x="40579" y="3345"/>
                    <a:pt x="40275" y="2828"/>
                  </a:cubicBezTo>
                  <a:lnTo>
                    <a:pt x="38968" y="579"/>
                  </a:lnTo>
                  <a:cubicBezTo>
                    <a:pt x="38746" y="196"/>
                    <a:pt x="38364" y="0"/>
                    <a:pt x="37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5181975" y="2618100"/>
              <a:ext cx="142125" cy="177100"/>
            </a:xfrm>
            <a:custGeom>
              <a:rect b="b" l="l" r="r" t="t"/>
              <a:pathLst>
                <a:path extrusionOk="0" h="7084" w="5685">
                  <a:moveTo>
                    <a:pt x="3165" y="1"/>
                  </a:moveTo>
                  <a:cubicBezTo>
                    <a:pt x="3055" y="1"/>
                    <a:pt x="2934" y="31"/>
                    <a:pt x="2827" y="92"/>
                  </a:cubicBezTo>
                  <a:lnTo>
                    <a:pt x="0" y="1764"/>
                  </a:lnTo>
                  <a:lnTo>
                    <a:pt x="578" y="7083"/>
                  </a:lnTo>
                  <a:lnTo>
                    <a:pt x="5320" y="4256"/>
                  </a:lnTo>
                  <a:cubicBezTo>
                    <a:pt x="5563" y="4104"/>
                    <a:pt x="5684" y="3892"/>
                    <a:pt x="5593" y="3770"/>
                  </a:cubicBezTo>
                  <a:lnTo>
                    <a:pt x="3435" y="92"/>
                  </a:lnTo>
                  <a:cubicBezTo>
                    <a:pt x="3374" y="31"/>
                    <a:pt x="3276" y="1"/>
                    <a:pt x="3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4545950" y="2947900"/>
              <a:ext cx="166425" cy="223425"/>
            </a:xfrm>
            <a:custGeom>
              <a:rect b="b" l="l" r="r" t="t"/>
              <a:pathLst>
                <a:path extrusionOk="0" h="8937" w="6657">
                  <a:moveTo>
                    <a:pt x="6079" y="1"/>
                  </a:moveTo>
                  <a:lnTo>
                    <a:pt x="0" y="3587"/>
                  </a:lnTo>
                  <a:lnTo>
                    <a:pt x="578" y="8937"/>
                  </a:lnTo>
                  <a:lnTo>
                    <a:pt x="6657" y="5350"/>
                  </a:lnTo>
                  <a:lnTo>
                    <a:pt x="60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4864350" y="2760200"/>
              <a:ext cx="165675" cy="222675"/>
            </a:xfrm>
            <a:custGeom>
              <a:rect b="b" l="l" r="r" t="t"/>
              <a:pathLst>
                <a:path extrusionOk="0" h="8907" w="6627">
                  <a:moveTo>
                    <a:pt x="6079" y="1"/>
                  </a:moveTo>
                  <a:lnTo>
                    <a:pt x="0" y="3588"/>
                  </a:lnTo>
                  <a:lnTo>
                    <a:pt x="547" y="8907"/>
                  </a:lnTo>
                  <a:lnTo>
                    <a:pt x="6626" y="5350"/>
                  </a:lnTo>
                  <a:lnTo>
                    <a:pt x="60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2"/>
            <p:cNvSpPr/>
            <p:nvPr/>
          </p:nvSpPr>
          <p:spPr>
            <a:xfrm>
              <a:off x="4298975" y="3136350"/>
              <a:ext cx="95025" cy="149525"/>
            </a:xfrm>
            <a:custGeom>
              <a:rect b="b" l="l" r="r" t="t"/>
              <a:pathLst>
                <a:path extrusionOk="0" h="5981" w="3801">
                  <a:moveTo>
                    <a:pt x="3223" y="1"/>
                  </a:moveTo>
                  <a:lnTo>
                    <a:pt x="335" y="1703"/>
                  </a:lnTo>
                  <a:cubicBezTo>
                    <a:pt x="92" y="1855"/>
                    <a:pt x="1" y="2068"/>
                    <a:pt x="61" y="2189"/>
                  </a:cubicBezTo>
                  <a:lnTo>
                    <a:pt x="2250" y="5867"/>
                  </a:lnTo>
                  <a:cubicBezTo>
                    <a:pt x="2280" y="5943"/>
                    <a:pt x="2364" y="5981"/>
                    <a:pt x="2466" y="5981"/>
                  </a:cubicBezTo>
                  <a:cubicBezTo>
                    <a:pt x="2569" y="5981"/>
                    <a:pt x="2691" y="5943"/>
                    <a:pt x="2797" y="5867"/>
                  </a:cubicBezTo>
                  <a:lnTo>
                    <a:pt x="3800" y="5320"/>
                  </a:lnTo>
                  <a:lnTo>
                    <a:pt x="3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4483625" y="2846800"/>
              <a:ext cx="862500" cy="560125"/>
            </a:xfrm>
            <a:custGeom>
              <a:rect b="b" l="l" r="r" t="t"/>
              <a:pathLst>
                <a:path extrusionOk="0" h="22405" w="34500">
                  <a:moveTo>
                    <a:pt x="32136" y="1"/>
                  </a:moveTo>
                  <a:cubicBezTo>
                    <a:pt x="31938" y="1"/>
                    <a:pt x="31736" y="51"/>
                    <a:pt x="31552" y="154"/>
                  </a:cubicBezTo>
                  <a:lnTo>
                    <a:pt x="730" y="18361"/>
                  </a:lnTo>
                  <a:cubicBezTo>
                    <a:pt x="183" y="18665"/>
                    <a:pt x="1" y="19394"/>
                    <a:pt x="305" y="19911"/>
                  </a:cubicBezTo>
                  <a:lnTo>
                    <a:pt x="1429" y="21826"/>
                  </a:lnTo>
                  <a:cubicBezTo>
                    <a:pt x="1631" y="22209"/>
                    <a:pt x="2019" y="22405"/>
                    <a:pt x="2409" y="22405"/>
                  </a:cubicBezTo>
                  <a:cubicBezTo>
                    <a:pt x="2607" y="22405"/>
                    <a:pt x="2805" y="22354"/>
                    <a:pt x="2980" y="22252"/>
                  </a:cubicBezTo>
                  <a:lnTo>
                    <a:pt x="33801" y="4045"/>
                  </a:lnTo>
                  <a:cubicBezTo>
                    <a:pt x="34318" y="3741"/>
                    <a:pt x="34500" y="3011"/>
                    <a:pt x="34226" y="2494"/>
                  </a:cubicBezTo>
                  <a:lnTo>
                    <a:pt x="33102" y="579"/>
                  </a:lnTo>
                  <a:cubicBezTo>
                    <a:pt x="32900" y="197"/>
                    <a:pt x="32525" y="1"/>
                    <a:pt x="32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4577100" y="3005625"/>
              <a:ext cx="862500" cy="559725"/>
            </a:xfrm>
            <a:custGeom>
              <a:rect b="b" l="l" r="r" t="t"/>
              <a:pathLst>
                <a:path extrusionOk="0" h="22389" w="34500">
                  <a:moveTo>
                    <a:pt x="32122" y="0"/>
                  </a:moveTo>
                  <a:cubicBezTo>
                    <a:pt x="31924" y="0"/>
                    <a:pt x="31725" y="51"/>
                    <a:pt x="31551" y="154"/>
                  </a:cubicBezTo>
                  <a:lnTo>
                    <a:pt x="730" y="18361"/>
                  </a:lnTo>
                  <a:cubicBezTo>
                    <a:pt x="152" y="18665"/>
                    <a:pt x="0" y="19394"/>
                    <a:pt x="304" y="19911"/>
                  </a:cubicBezTo>
                  <a:lnTo>
                    <a:pt x="1399" y="21826"/>
                  </a:lnTo>
                  <a:cubicBezTo>
                    <a:pt x="1599" y="22186"/>
                    <a:pt x="1985" y="22389"/>
                    <a:pt x="2381" y="22389"/>
                  </a:cubicBezTo>
                  <a:cubicBezTo>
                    <a:pt x="2585" y="22389"/>
                    <a:pt x="2793" y="22335"/>
                    <a:pt x="2979" y="22221"/>
                  </a:cubicBezTo>
                  <a:lnTo>
                    <a:pt x="33770" y="4044"/>
                  </a:lnTo>
                  <a:cubicBezTo>
                    <a:pt x="34348" y="3710"/>
                    <a:pt x="34500" y="3011"/>
                    <a:pt x="34196" y="2464"/>
                  </a:cubicBezTo>
                  <a:lnTo>
                    <a:pt x="33101" y="579"/>
                  </a:lnTo>
                  <a:cubicBezTo>
                    <a:pt x="32900" y="196"/>
                    <a:pt x="32511" y="0"/>
                    <a:pt x="32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2"/>
            <p:cNvSpPr/>
            <p:nvPr/>
          </p:nvSpPr>
          <p:spPr>
            <a:xfrm>
              <a:off x="5227575" y="3730600"/>
              <a:ext cx="1152775" cy="419025"/>
            </a:xfrm>
            <a:custGeom>
              <a:rect b="b" l="l" r="r" t="t"/>
              <a:pathLst>
                <a:path extrusionOk="0" h="16761" w="46111">
                  <a:moveTo>
                    <a:pt x="1429" y="0"/>
                  </a:moveTo>
                  <a:lnTo>
                    <a:pt x="669" y="2462"/>
                  </a:lnTo>
                  <a:cubicBezTo>
                    <a:pt x="0" y="4590"/>
                    <a:pt x="942" y="6778"/>
                    <a:pt x="2797" y="7325"/>
                  </a:cubicBezTo>
                  <a:lnTo>
                    <a:pt x="32372" y="16596"/>
                  </a:lnTo>
                  <a:cubicBezTo>
                    <a:pt x="32681" y="16699"/>
                    <a:pt x="33019" y="16760"/>
                    <a:pt x="33347" y="16760"/>
                  </a:cubicBezTo>
                  <a:cubicBezTo>
                    <a:pt x="33502" y="16760"/>
                    <a:pt x="33654" y="16747"/>
                    <a:pt x="33800" y="16718"/>
                  </a:cubicBezTo>
                  <a:lnTo>
                    <a:pt x="44135" y="14438"/>
                  </a:lnTo>
                  <a:lnTo>
                    <a:pt x="46110" y="8176"/>
                  </a:lnTo>
                  <a:lnTo>
                    <a:pt x="35958" y="10486"/>
                  </a:lnTo>
                  <a:cubicBezTo>
                    <a:pt x="35802" y="10516"/>
                    <a:pt x="35643" y="10529"/>
                    <a:pt x="35484" y="10529"/>
                  </a:cubicBezTo>
                  <a:cubicBezTo>
                    <a:pt x="35147" y="10529"/>
                    <a:pt x="34809" y="10468"/>
                    <a:pt x="34499" y="10365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6264825" y="3689550"/>
              <a:ext cx="566150" cy="452200"/>
            </a:xfrm>
            <a:custGeom>
              <a:rect b="b" l="l" r="r" t="t"/>
              <a:pathLst>
                <a:path extrusionOk="0" h="18088" w="22646">
                  <a:moveTo>
                    <a:pt x="12007" y="3253"/>
                  </a:moveTo>
                  <a:cubicBezTo>
                    <a:pt x="15472" y="3253"/>
                    <a:pt x="18055" y="5928"/>
                    <a:pt x="17782" y="9211"/>
                  </a:cubicBezTo>
                  <a:cubicBezTo>
                    <a:pt x="17569" y="12524"/>
                    <a:pt x="16201" y="14894"/>
                    <a:pt x="12736" y="14894"/>
                  </a:cubicBezTo>
                  <a:cubicBezTo>
                    <a:pt x="9271" y="14894"/>
                    <a:pt x="4772" y="14682"/>
                    <a:pt x="4985" y="11399"/>
                  </a:cubicBezTo>
                  <a:cubicBezTo>
                    <a:pt x="5228" y="8147"/>
                    <a:pt x="8572" y="3253"/>
                    <a:pt x="12007" y="3253"/>
                  </a:cubicBezTo>
                  <a:close/>
                  <a:moveTo>
                    <a:pt x="12275" y="1"/>
                  </a:moveTo>
                  <a:cubicBezTo>
                    <a:pt x="6422" y="1"/>
                    <a:pt x="820" y="7549"/>
                    <a:pt x="395" y="12615"/>
                  </a:cubicBezTo>
                  <a:cubicBezTo>
                    <a:pt x="0" y="17721"/>
                    <a:pt x="7812" y="18056"/>
                    <a:pt x="13678" y="18086"/>
                  </a:cubicBezTo>
                  <a:cubicBezTo>
                    <a:pt x="13749" y="18087"/>
                    <a:pt x="13818" y="18088"/>
                    <a:pt x="13888" y="18088"/>
                  </a:cubicBezTo>
                  <a:cubicBezTo>
                    <a:pt x="19659" y="18088"/>
                    <a:pt x="21890" y="14348"/>
                    <a:pt x="22280" y="9332"/>
                  </a:cubicBezTo>
                  <a:cubicBezTo>
                    <a:pt x="22645" y="4226"/>
                    <a:pt x="18207" y="61"/>
                    <a:pt x="12311" y="1"/>
                  </a:cubicBezTo>
                  <a:cubicBezTo>
                    <a:pt x="12299" y="1"/>
                    <a:pt x="12287" y="1"/>
                    <a:pt x="12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3306550" y="1944100"/>
              <a:ext cx="4146775" cy="3421025"/>
            </a:xfrm>
            <a:custGeom>
              <a:rect b="b" l="l" r="r" t="t"/>
              <a:pathLst>
                <a:path extrusionOk="0" h="136841" w="165871">
                  <a:moveTo>
                    <a:pt x="142952" y="0"/>
                  </a:moveTo>
                  <a:cubicBezTo>
                    <a:pt x="113316" y="58177"/>
                    <a:pt x="29272" y="50578"/>
                    <a:pt x="1" y="109120"/>
                  </a:cubicBezTo>
                  <a:cubicBezTo>
                    <a:pt x="7630" y="118391"/>
                    <a:pt x="15259" y="127631"/>
                    <a:pt x="22950" y="136841"/>
                  </a:cubicBezTo>
                  <a:cubicBezTo>
                    <a:pt x="52190" y="78269"/>
                    <a:pt x="136265" y="85868"/>
                    <a:pt x="165870" y="27690"/>
                  </a:cubicBezTo>
                  <a:lnTo>
                    <a:pt x="1429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6625775" y="2209300"/>
              <a:ext cx="641375" cy="787750"/>
            </a:xfrm>
            <a:custGeom>
              <a:rect b="b" l="l" r="r" t="t"/>
              <a:pathLst>
                <a:path extrusionOk="0" h="31510" w="25655">
                  <a:moveTo>
                    <a:pt x="12925" y="1"/>
                  </a:moveTo>
                  <a:cubicBezTo>
                    <a:pt x="12581" y="1"/>
                    <a:pt x="12231" y="204"/>
                    <a:pt x="11976" y="578"/>
                  </a:cubicBezTo>
                  <a:cubicBezTo>
                    <a:pt x="8663" y="6018"/>
                    <a:pt x="4833" y="10821"/>
                    <a:pt x="608" y="15137"/>
                  </a:cubicBezTo>
                  <a:cubicBezTo>
                    <a:pt x="61" y="15715"/>
                    <a:pt x="0" y="16657"/>
                    <a:pt x="517" y="17265"/>
                  </a:cubicBezTo>
                  <a:cubicBezTo>
                    <a:pt x="4316" y="21854"/>
                    <a:pt x="8116" y="26475"/>
                    <a:pt x="11915" y="31034"/>
                  </a:cubicBezTo>
                  <a:cubicBezTo>
                    <a:pt x="12199" y="31350"/>
                    <a:pt x="12574" y="31510"/>
                    <a:pt x="12944" y="31510"/>
                  </a:cubicBezTo>
                  <a:cubicBezTo>
                    <a:pt x="13288" y="31510"/>
                    <a:pt x="13628" y="31372"/>
                    <a:pt x="13891" y="31095"/>
                  </a:cubicBezTo>
                  <a:cubicBezTo>
                    <a:pt x="18086" y="26779"/>
                    <a:pt x="21946" y="21976"/>
                    <a:pt x="25229" y="16535"/>
                  </a:cubicBezTo>
                  <a:cubicBezTo>
                    <a:pt x="25654" y="15836"/>
                    <a:pt x="25624" y="14772"/>
                    <a:pt x="25077" y="14164"/>
                  </a:cubicBezTo>
                  <a:cubicBezTo>
                    <a:pt x="21277" y="9544"/>
                    <a:pt x="17478" y="4955"/>
                    <a:pt x="13678" y="395"/>
                  </a:cubicBezTo>
                  <a:cubicBezTo>
                    <a:pt x="13464" y="127"/>
                    <a:pt x="13196" y="1"/>
                    <a:pt x="129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6025450" y="2779450"/>
              <a:ext cx="744725" cy="665775"/>
            </a:xfrm>
            <a:custGeom>
              <a:rect b="b" l="l" r="r" t="t"/>
              <a:pathLst>
                <a:path extrusionOk="0" h="26631" w="29789">
                  <a:moveTo>
                    <a:pt x="16781" y="1"/>
                  </a:moveTo>
                  <a:cubicBezTo>
                    <a:pt x="16453" y="1"/>
                    <a:pt x="16124" y="109"/>
                    <a:pt x="15867" y="325"/>
                  </a:cubicBezTo>
                  <a:cubicBezTo>
                    <a:pt x="11156" y="4033"/>
                    <a:pt x="6141" y="7377"/>
                    <a:pt x="852" y="10477"/>
                  </a:cubicBezTo>
                  <a:cubicBezTo>
                    <a:pt x="153" y="10872"/>
                    <a:pt x="1" y="11693"/>
                    <a:pt x="517" y="12301"/>
                  </a:cubicBezTo>
                  <a:cubicBezTo>
                    <a:pt x="4317" y="16891"/>
                    <a:pt x="8116" y="21480"/>
                    <a:pt x="11916" y="26040"/>
                  </a:cubicBezTo>
                  <a:cubicBezTo>
                    <a:pt x="12227" y="26428"/>
                    <a:pt x="12737" y="26631"/>
                    <a:pt x="13247" y="26631"/>
                  </a:cubicBezTo>
                  <a:cubicBezTo>
                    <a:pt x="13534" y="26631"/>
                    <a:pt x="13822" y="26566"/>
                    <a:pt x="14074" y="26435"/>
                  </a:cubicBezTo>
                  <a:cubicBezTo>
                    <a:pt x="19302" y="23335"/>
                    <a:pt x="24378" y="19991"/>
                    <a:pt x="29089" y="16283"/>
                  </a:cubicBezTo>
                  <a:cubicBezTo>
                    <a:pt x="29697" y="15796"/>
                    <a:pt x="29788" y="14885"/>
                    <a:pt x="29272" y="14277"/>
                  </a:cubicBezTo>
                  <a:cubicBezTo>
                    <a:pt x="25472" y="9657"/>
                    <a:pt x="21673" y="5067"/>
                    <a:pt x="17873" y="507"/>
                  </a:cubicBezTo>
                  <a:cubicBezTo>
                    <a:pt x="17603" y="170"/>
                    <a:pt x="17192" y="1"/>
                    <a:pt x="167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5336225" y="3180525"/>
              <a:ext cx="797150" cy="606475"/>
            </a:xfrm>
            <a:custGeom>
              <a:rect b="b" l="l" r="r" t="t"/>
              <a:pathLst>
                <a:path extrusionOk="0" h="24259" w="31886">
                  <a:moveTo>
                    <a:pt x="18585" y="0"/>
                  </a:moveTo>
                  <a:cubicBezTo>
                    <a:pt x="18293" y="0"/>
                    <a:pt x="18003" y="68"/>
                    <a:pt x="17752" y="209"/>
                  </a:cubicBezTo>
                  <a:cubicBezTo>
                    <a:pt x="12220" y="2975"/>
                    <a:pt x="6597" y="5589"/>
                    <a:pt x="943" y="8143"/>
                  </a:cubicBezTo>
                  <a:cubicBezTo>
                    <a:pt x="183" y="8477"/>
                    <a:pt x="1" y="9237"/>
                    <a:pt x="487" y="9845"/>
                  </a:cubicBezTo>
                  <a:cubicBezTo>
                    <a:pt x="4287" y="14435"/>
                    <a:pt x="8086" y="19055"/>
                    <a:pt x="11885" y="23614"/>
                  </a:cubicBezTo>
                  <a:cubicBezTo>
                    <a:pt x="12258" y="24028"/>
                    <a:pt x="12827" y="24258"/>
                    <a:pt x="13392" y="24258"/>
                  </a:cubicBezTo>
                  <a:cubicBezTo>
                    <a:pt x="13657" y="24258"/>
                    <a:pt x="13922" y="24207"/>
                    <a:pt x="14165" y="24100"/>
                  </a:cubicBezTo>
                  <a:cubicBezTo>
                    <a:pt x="19819" y="21547"/>
                    <a:pt x="25472" y="18933"/>
                    <a:pt x="30974" y="16167"/>
                  </a:cubicBezTo>
                  <a:cubicBezTo>
                    <a:pt x="31673" y="15772"/>
                    <a:pt x="31886" y="14982"/>
                    <a:pt x="31339" y="14374"/>
                  </a:cubicBezTo>
                  <a:cubicBezTo>
                    <a:pt x="27539" y="9784"/>
                    <a:pt x="23740" y="5164"/>
                    <a:pt x="19940" y="605"/>
                  </a:cubicBezTo>
                  <a:cubicBezTo>
                    <a:pt x="19629" y="215"/>
                    <a:pt x="19105" y="0"/>
                    <a:pt x="18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4634850" y="3506275"/>
              <a:ext cx="797925" cy="605750"/>
            </a:xfrm>
            <a:custGeom>
              <a:rect b="b" l="l" r="r" t="t"/>
              <a:pathLst>
                <a:path extrusionOk="0" h="24230" w="31917">
                  <a:moveTo>
                    <a:pt x="18538" y="0"/>
                  </a:moveTo>
                  <a:cubicBezTo>
                    <a:pt x="18266" y="0"/>
                    <a:pt x="17995" y="51"/>
                    <a:pt x="17752" y="158"/>
                  </a:cubicBezTo>
                  <a:cubicBezTo>
                    <a:pt x="12098" y="2712"/>
                    <a:pt x="6444" y="5326"/>
                    <a:pt x="912" y="8092"/>
                  </a:cubicBezTo>
                  <a:cubicBezTo>
                    <a:pt x="213" y="8487"/>
                    <a:pt x="1" y="9277"/>
                    <a:pt x="548" y="9885"/>
                  </a:cubicBezTo>
                  <a:cubicBezTo>
                    <a:pt x="4347" y="14475"/>
                    <a:pt x="8147" y="19064"/>
                    <a:pt x="11946" y="23624"/>
                  </a:cubicBezTo>
                  <a:cubicBezTo>
                    <a:pt x="12269" y="24007"/>
                    <a:pt x="12819" y="24229"/>
                    <a:pt x="13356" y="24229"/>
                  </a:cubicBezTo>
                  <a:cubicBezTo>
                    <a:pt x="13629" y="24229"/>
                    <a:pt x="13899" y="24172"/>
                    <a:pt x="14135" y="24049"/>
                  </a:cubicBezTo>
                  <a:cubicBezTo>
                    <a:pt x="19667" y="21283"/>
                    <a:pt x="25290" y="18669"/>
                    <a:pt x="30974" y="16116"/>
                  </a:cubicBezTo>
                  <a:cubicBezTo>
                    <a:pt x="31734" y="15782"/>
                    <a:pt x="31916" y="15022"/>
                    <a:pt x="31430" y="14414"/>
                  </a:cubicBezTo>
                  <a:cubicBezTo>
                    <a:pt x="27630" y="9824"/>
                    <a:pt x="23831" y="5204"/>
                    <a:pt x="20031" y="645"/>
                  </a:cubicBezTo>
                  <a:cubicBezTo>
                    <a:pt x="19700" y="231"/>
                    <a:pt x="19116" y="0"/>
                    <a:pt x="18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3998825" y="3846600"/>
              <a:ext cx="744725" cy="666450"/>
            </a:xfrm>
            <a:custGeom>
              <a:rect b="b" l="l" r="r" t="t"/>
              <a:pathLst>
                <a:path extrusionOk="0" h="26658" w="29789">
                  <a:moveTo>
                    <a:pt x="16537" y="1"/>
                  </a:moveTo>
                  <a:cubicBezTo>
                    <a:pt x="16250" y="1"/>
                    <a:pt x="15965" y="71"/>
                    <a:pt x="15715" y="223"/>
                  </a:cubicBezTo>
                  <a:cubicBezTo>
                    <a:pt x="10487" y="3293"/>
                    <a:pt x="5441" y="6637"/>
                    <a:pt x="730" y="10375"/>
                  </a:cubicBezTo>
                  <a:cubicBezTo>
                    <a:pt x="122" y="10862"/>
                    <a:pt x="0" y="11774"/>
                    <a:pt x="517" y="12382"/>
                  </a:cubicBezTo>
                  <a:cubicBezTo>
                    <a:pt x="4317" y="16971"/>
                    <a:pt x="8116" y="21591"/>
                    <a:pt x="11915" y="26151"/>
                  </a:cubicBezTo>
                  <a:cubicBezTo>
                    <a:pt x="12203" y="26488"/>
                    <a:pt x="12593" y="26657"/>
                    <a:pt x="12998" y="26657"/>
                  </a:cubicBezTo>
                  <a:cubicBezTo>
                    <a:pt x="13322" y="26657"/>
                    <a:pt x="13655" y="26549"/>
                    <a:pt x="13952" y="26333"/>
                  </a:cubicBezTo>
                  <a:cubicBezTo>
                    <a:pt x="18663" y="22594"/>
                    <a:pt x="23679" y="19251"/>
                    <a:pt x="28937" y="16181"/>
                  </a:cubicBezTo>
                  <a:cubicBezTo>
                    <a:pt x="29636" y="15755"/>
                    <a:pt x="29788" y="14965"/>
                    <a:pt x="29302" y="14357"/>
                  </a:cubicBezTo>
                  <a:cubicBezTo>
                    <a:pt x="25502" y="9768"/>
                    <a:pt x="21703" y="5178"/>
                    <a:pt x="17903" y="618"/>
                  </a:cubicBezTo>
                  <a:cubicBezTo>
                    <a:pt x="17572" y="228"/>
                    <a:pt x="17052" y="1"/>
                    <a:pt x="16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3498800" y="4295350"/>
              <a:ext cx="641375" cy="786325"/>
            </a:xfrm>
            <a:custGeom>
              <a:rect b="b" l="l" r="r" t="t"/>
              <a:pathLst>
                <a:path extrusionOk="0" h="31453" w="25655">
                  <a:moveTo>
                    <a:pt x="12776" y="0"/>
                  </a:moveTo>
                  <a:cubicBezTo>
                    <a:pt x="12440" y="0"/>
                    <a:pt x="12098" y="130"/>
                    <a:pt x="11825" y="389"/>
                  </a:cubicBezTo>
                  <a:cubicBezTo>
                    <a:pt x="7600" y="4705"/>
                    <a:pt x="3770" y="9508"/>
                    <a:pt x="457" y="14918"/>
                  </a:cubicBezTo>
                  <a:cubicBezTo>
                    <a:pt x="1" y="15617"/>
                    <a:pt x="92" y="16712"/>
                    <a:pt x="578" y="17319"/>
                  </a:cubicBezTo>
                  <a:cubicBezTo>
                    <a:pt x="4378" y="21909"/>
                    <a:pt x="8177" y="26499"/>
                    <a:pt x="11977" y="31058"/>
                  </a:cubicBezTo>
                  <a:cubicBezTo>
                    <a:pt x="12218" y="31326"/>
                    <a:pt x="12501" y="31453"/>
                    <a:pt x="12775" y="31453"/>
                  </a:cubicBezTo>
                  <a:cubicBezTo>
                    <a:pt x="13123" y="31453"/>
                    <a:pt x="13458" y="31250"/>
                    <a:pt x="13679" y="30876"/>
                  </a:cubicBezTo>
                  <a:cubicBezTo>
                    <a:pt x="16992" y="25465"/>
                    <a:pt x="20822" y="20663"/>
                    <a:pt x="25047" y="16347"/>
                  </a:cubicBezTo>
                  <a:cubicBezTo>
                    <a:pt x="25625" y="15800"/>
                    <a:pt x="25655" y="14827"/>
                    <a:pt x="25169" y="14219"/>
                  </a:cubicBezTo>
                  <a:cubicBezTo>
                    <a:pt x="21369" y="9629"/>
                    <a:pt x="17570" y="5040"/>
                    <a:pt x="13770" y="480"/>
                  </a:cubicBezTo>
                  <a:cubicBezTo>
                    <a:pt x="13514" y="160"/>
                    <a:pt x="13149" y="0"/>
                    <a:pt x="127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3368100" y="2035275"/>
              <a:ext cx="3560125" cy="2655850"/>
            </a:xfrm>
            <a:custGeom>
              <a:rect b="b" l="l" r="r" t="t"/>
              <a:pathLst>
                <a:path extrusionOk="0" h="106234" w="142405">
                  <a:moveTo>
                    <a:pt x="140773" y="0"/>
                  </a:moveTo>
                  <a:cubicBezTo>
                    <a:pt x="140353" y="0"/>
                    <a:pt x="139932" y="273"/>
                    <a:pt x="139639" y="791"/>
                  </a:cubicBezTo>
                  <a:cubicBezTo>
                    <a:pt x="139335" y="1277"/>
                    <a:pt x="139031" y="1824"/>
                    <a:pt x="138727" y="2311"/>
                  </a:cubicBezTo>
                  <a:cubicBezTo>
                    <a:pt x="138180" y="3222"/>
                    <a:pt x="138271" y="4529"/>
                    <a:pt x="138879" y="5289"/>
                  </a:cubicBezTo>
                  <a:cubicBezTo>
                    <a:pt x="139154" y="5605"/>
                    <a:pt x="139496" y="5766"/>
                    <a:pt x="139838" y="5766"/>
                  </a:cubicBezTo>
                  <a:cubicBezTo>
                    <a:pt x="140251" y="5766"/>
                    <a:pt x="140663" y="5529"/>
                    <a:pt x="140946" y="5046"/>
                  </a:cubicBezTo>
                  <a:cubicBezTo>
                    <a:pt x="141250" y="4560"/>
                    <a:pt x="141554" y="4043"/>
                    <a:pt x="141858" y="3526"/>
                  </a:cubicBezTo>
                  <a:cubicBezTo>
                    <a:pt x="142405" y="2615"/>
                    <a:pt x="142283" y="1247"/>
                    <a:pt x="141675" y="487"/>
                  </a:cubicBezTo>
                  <a:cubicBezTo>
                    <a:pt x="141413" y="158"/>
                    <a:pt x="141093" y="0"/>
                    <a:pt x="140773" y="0"/>
                  </a:cubicBezTo>
                  <a:close/>
                  <a:moveTo>
                    <a:pt x="135018" y="8863"/>
                  </a:moveTo>
                  <a:cubicBezTo>
                    <a:pt x="134603" y="8863"/>
                    <a:pt x="134183" y="9069"/>
                    <a:pt x="133864" y="9484"/>
                  </a:cubicBezTo>
                  <a:cubicBezTo>
                    <a:pt x="133499" y="9940"/>
                    <a:pt x="133134" y="10396"/>
                    <a:pt x="132800" y="10852"/>
                  </a:cubicBezTo>
                  <a:cubicBezTo>
                    <a:pt x="132192" y="11672"/>
                    <a:pt x="132192" y="12888"/>
                    <a:pt x="132800" y="13648"/>
                  </a:cubicBezTo>
                  <a:cubicBezTo>
                    <a:pt x="133095" y="14017"/>
                    <a:pt x="133484" y="14207"/>
                    <a:pt x="133875" y="14207"/>
                  </a:cubicBezTo>
                  <a:cubicBezTo>
                    <a:pt x="134289" y="14207"/>
                    <a:pt x="134706" y="13995"/>
                    <a:pt x="135019" y="13557"/>
                  </a:cubicBezTo>
                  <a:cubicBezTo>
                    <a:pt x="135414" y="13101"/>
                    <a:pt x="135748" y="12645"/>
                    <a:pt x="136082" y="12189"/>
                  </a:cubicBezTo>
                  <a:cubicBezTo>
                    <a:pt x="136690" y="11399"/>
                    <a:pt x="136660" y="10122"/>
                    <a:pt x="136052" y="9362"/>
                  </a:cubicBezTo>
                  <a:cubicBezTo>
                    <a:pt x="135764" y="9031"/>
                    <a:pt x="135393" y="8863"/>
                    <a:pt x="135018" y="8863"/>
                  </a:cubicBezTo>
                  <a:close/>
                  <a:moveTo>
                    <a:pt x="128347" y="16732"/>
                  </a:moveTo>
                  <a:cubicBezTo>
                    <a:pt x="127938" y="16732"/>
                    <a:pt x="127527" y="16900"/>
                    <a:pt x="127207" y="17235"/>
                  </a:cubicBezTo>
                  <a:lnTo>
                    <a:pt x="126021" y="18420"/>
                  </a:lnTo>
                  <a:cubicBezTo>
                    <a:pt x="125292" y="19119"/>
                    <a:pt x="125262" y="20244"/>
                    <a:pt x="125870" y="21004"/>
                  </a:cubicBezTo>
                  <a:cubicBezTo>
                    <a:pt x="126199" y="21415"/>
                    <a:pt x="126671" y="21631"/>
                    <a:pt x="127145" y="21631"/>
                  </a:cubicBezTo>
                  <a:cubicBezTo>
                    <a:pt x="127547" y="21631"/>
                    <a:pt x="127950" y="21476"/>
                    <a:pt x="128271" y="21156"/>
                  </a:cubicBezTo>
                  <a:cubicBezTo>
                    <a:pt x="128636" y="20761"/>
                    <a:pt x="129061" y="20396"/>
                    <a:pt x="129456" y="19970"/>
                  </a:cubicBezTo>
                  <a:cubicBezTo>
                    <a:pt x="130125" y="19241"/>
                    <a:pt x="130155" y="18086"/>
                    <a:pt x="129547" y="17326"/>
                  </a:cubicBezTo>
                  <a:cubicBezTo>
                    <a:pt x="129231" y="16930"/>
                    <a:pt x="128790" y="16732"/>
                    <a:pt x="128347" y="16732"/>
                  </a:cubicBezTo>
                  <a:close/>
                  <a:moveTo>
                    <a:pt x="120944" y="23601"/>
                  </a:moveTo>
                  <a:cubicBezTo>
                    <a:pt x="120542" y="23601"/>
                    <a:pt x="120132" y="23739"/>
                    <a:pt x="119790" y="24013"/>
                  </a:cubicBezTo>
                  <a:cubicBezTo>
                    <a:pt x="119365" y="24378"/>
                    <a:pt x="118909" y="24742"/>
                    <a:pt x="118514" y="25077"/>
                  </a:cubicBezTo>
                  <a:cubicBezTo>
                    <a:pt x="117754" y="25685"/>
                    <a:pt x="117632" y="26779"/>
                    <a:pt x="118240" y="27539"/>
                  </a:cubicBezTo>
                  <a:cubicBezTo>
                    <a:pt x="118605" y="27973"/>
                    <a:pt x="119119" y="28199"/>
                    <a:pt x="119635" y="28199"/>
                  </a:cubicBezTo>
                  <a:cubicBezTo>
                    <a:pt x="120021" y="28199"/>
                    <a:pt x="120407" y="28073"/>
                    <a:pt x="120733" y="27812"/>
                  </a:cubicBezTo>
                  <a:cubicBezTo>
                    <a:pt x="121158" y="27448"/>
                    <a:pt x="121614" y="27083"/>
                    <a:pt x="122040" y="26749"/>
                  </a:cubicBezTo>
                  <a:cubicBezTo>
                    <a:pt x="122800" y="26141"/>
                    <a:pt x="122860" y="24986"/>
                    <a:pt x="122252" y="24226"/>
                  </a:cubicBezTo>
                  <a:cubicBezTo>
                    <a:pt x="121918" y="23808"/>
                    <a:pt x="121437" y="23601"/>
                    <a:pt x="120944" y="23601"/>
                  </a:cubicBezTo>
                  <a:close/>
                  <a:moveTo>
                    <a:pt x="112883" y="29711"/>
                  </a:moveTo>
                  <a:cubicBezTo>
                    <a:pt x="112495" y="29711"/>
                    <a:pt x="112102" y="29825"/>
                    <a:pt x="111766" y="30062"/>
                  </a:cubicBezTo>
                  <a:cubicBezTo>
                    <a:pt x="111280" y="30396"/>
                    <a:pt x="110824" y="30700"/>
                    <a:pt x="110368" y="31004"/>
                  </a:cubicBezTo>
                  <a:cubicBezTo>
                    <a:pt x="109577" y="31581"/>
                    <a:pt x="109425" y="32585"/>
                    <a:pt x="110033" y="33344"/>
                  </a:cubicBezTo>
                  <a:cubicBezTo>
                    <a:pt x="110407" y="33793"/>
                    <a:pt x="110987" y="34034"/>
                    <a:pt x="111569" y="34034"/>
                  </a:cubicBezTo>
                  <a:cubicBezTo>
                    <a:pt x="111934" y="34034"/>
                    <a:pt x="112300" y="33939"/>
                    <a:pt x="112617" y="33740"/>
                  </a:cubicBezTo>
                  <a:cubicBezTo>
                    <a:pt x="113103" y="33436"/>
                    <a:pt x="113559" y="33101"/>
                    <a:pt x="114015" y="32797"/>
                  </a:cubicBezTo>
                  <a:cubicBezTo>
                    <a:pt x="114836" y="32220"/>
                    <a:pt x="114957" y="31156"/>
                    <a:pt x="114350" y="30396"/>
                  </a:cubicBezTo>
                  <a:cubicBezTo>
                    <a:pt x="113991" y="29948"/>
                    <a:pt x="113441" y="29711"/>
                    <a:pt x="112883" y="29711"/>
                  </a:cubicBezTo>
                  <a:close/>
                  <a:moveTo>
                    <a:pt x="104323" y="35202"/>
                  </a:moveTo>
                  <a:cubicBezTo>
                    <a:pt x="103955" y="35202"/>
                    <a:pt x="103584" y="35291"/>
                    <a:pt x="103255" y="35472"/>
                  </a:cubicBezTo>
                  <a:cubicBezTo>
                    <a:pt x="102769" y="35746"/>
                    <a:pt x="102282" y="36050"/>
                    <a:pt x="101796" y="36323"/>
                  </a:cubicBezTo>
                  <a:cubicBezTo>
                    <a:pt x="100915" y="36810"/>
                    <a:pt x="100732" y="37813"/>
                    <a:pt x="101340" y="38572"/>
                  </a:cubicBezTo>
                  <a:cubicBezTo>
                    <a:pt x="101708" y="39056"/>
                    <a:pt x="102346" y="39306"/>
                    <a:pt x="102982" y="39306"/>
                  </a:cubicBezTo>
                  <a:cubicBezTo>
                    <a:pt x="103344" y="39306"/>
                    <a:pt x="103706" y="39225"/>
                    <a:pt x="104015" y="39059"/>
                  </a:cubicBezTo>
                  <a:cubicBezTo>
                    <a:pt x="104532" y="38785"/>
                    <a:pt x="105018" y="38512"/>
                    <a:pt x="105504" y="38208"/>
                  </a:cubicBezTo>
                  <a:cubicBezTo>
                    <a:pt x="106386" y="37721"/>
                    <a:pt x="106538" y="36688"/>
                    <a:pt x="105930" y="35928"/>
                  </a:cubicBezTo>
                  <a:cubicBezTo>
                    <a:pt x="105549" y="35452"/>
                    <a:pt x="104941" y="35202"/>
                    <a:pt x="104323" y="35202"/>
                  </a:cubicBezTo>
                  <a:close/>
                  <a:moveTo>
                    <a:pt x="95248" y="40106"/>
                  </a:moveTo>
                  <a:cubicBezTo>
                    <a:pt x="94902" y="40106"/>
                    <a:pt x="94559" y="40180"/>
                    <a:pt x="94258" y="40335"/>
                  </a:cubicBezTo>
                  <a:cubicBezTo>
                    <a:pt x="93772" y="40609"/>
                    <a:pt x="93225" y="40883"/>
                    <a:pt x="92738" y="41156"/>
                  </a:cubicBezTo>
                  <a:cubicBezTo>
                    <a:pt x="91826" y="41612"/>
                    <a:pt x="91644" y="42554"/>
                    <a:pt x="92252" y="43314"/>
                  </a:cubicBezTo>
                  <a:cubicBezTo>
                    <a:pt x="92679" y="43823"/>
                    <a:pt x="93365" y="44100"/>
                    <a:pt x="94037" y="44100"/>
                  </a:cubicBezTo>
                  <a:cubicBezTo>
                    <a:pt x="94368" y="44100"/>
                    <a:pt x="94696" y="44032"/>
                    <a:pt x="94987" y="43892"/>
                  </a:cubicBezTo>
                  <a:cubicBezTo>
                    <a:pt x="95474" y="43618"/>
                    <a:pt x="96021" y="43345"/>
                    <a:pt x="96507" y="43071"/>
                  </a:cubicBezTo>
                  <a:cubicBezTo>
                    <a:pt x="97419" y="42615"/>
                    <a:pt x="97602" y="41642"/>
                    <a:pt x="96994" y="40883"/>
                  </a:cubicBezTo>
                  <a:cubicBezTo>
                    <a:pt x="96593" y="40382"/>
                    <a:pt x="95916" y="40106"/>
                    <a:pt x="95248" y="40106"/>
                  </a:cubicBezTo>
                  <a:close/>
                  <a:moveTo>
                    <a:pt x="86038" y="44739"/>
                  </a:moveTo>
                  <a:cubicBezTo>
                    <a:pt x="85683" y="44739"/>
                    <a:pt x="85329" y="44810"/>
                    <a:pt x="85018" y="44956"/>
                  </a:cubicBezTo>
                  <a:cubicBezTo>
                    <a:pt x="84501" y="45168"/>
                    <a:pt x="83984" y="45442"/>
                    <a:pt x="83468" y="45655"/>
                  </a:cubicBezTo>
                  <a:cubicBezTo>
                    <a:pt x="82556" y="46080"/>
                    <a:pt x="82312" y="47022"/>
                    <a:pt x="82920" y="47782"/>
                  </a:cubicBezTo>
                  <a:cubicBezTo>
                    <a:pt x="83354" y="48299"/>
                    <a:pt x="84070" y="48591"/>
                    <a:pt x="84770" y="48591"/>
                  </a:cubicBezTo>
                  <a:cubicBezTo>
                    <a:pt x="85099" y="48591"/>
                    <a:pt x="85425" y="48526"/>
                    <a:pt x="85717" y="48390"/>
                  </a:cubicBezTo>
                  <a:cubicBezTo>
                    <a:pt x="86234" y="48177"/>
                    <a:pt x="86720" y="47904"/>
                    <a:pt x="87267" y="47691"/>
                  </a:cubicBezTo>
                  <a:cubicBezTo>
                    <a:pt x="88179" y="47235"/>
                    <a:pt x="88392" y="46263"/>
                    <a:pt x="87784" y="45503"/>
                  </a:cubicBezTo>
                  <a:cubicBezTo>
                    <a:pt x="87403" y="45002"/>
                    <a:pt x="86720" y="44739"/>
                    <a:pt x="86038" y="44739"/>
                  </a:cubicBezTo>
                  <a:close/>
                  <a:moveTo>
                    <a:pt x="76549" y="49041"/>
                  </a:moveTo>
                  <a:cubicBezTo>
                    <a:pt x="76216" y="49041"/>
                    <a:pt x="75887" y="49105"/>
                    <a:pt x="75595" y="49241"/>
                  </a:cubicBezTo>
                  <a:cubicBezTo>
                    <a:pt x="75078" y="49515"/>
                    <a:pt x="74531" y="49728"/>
                    <a:pt x="74014" y="49971"/>
                  </a:cubicBezTo>
                  <a:cubicBezTo>
                    <a:pt x="73103" y="50366"/>
                    <a:pt x="72859" y="51339"/>
                    <a:pt x="73467" y="52099"/>
                  </a:cubicBezTo>
                  <a:cubicBezTo>
                    <a:pt x="73881" y="52616"/>
                    <a:pt x="74591" y="52894"/>
                    <a:pt x="75309" y="52894"/>
                  </a:cubicBezTo>
                  <a:cubicBezTo>
                    <a:pt x="75645" y="52894"/>
                    <a:pt x="75984" y="52833"/>
                    <a:pt x="76294" y="52706"/>
                  </a:cubicBezTo>
                  <a:cubicBezTo>
                    <a:pt x="76811" y="52433"/>
                    <a:pt x="77358" y="52190"/>
                    <a:pt x="77875" y="51977"/>
                  </a:cubicBezTo>
                  <a:cubicBezTo>
                    <a:pt x="78787" y="51551"/>
                    <a:pt x="79030" y="50609"/>
                    <a:pt x="78422" y="49849"/>
                  </a:cubicBezTo>
                  <a:cubicBezTo>
                    <a:pt x="77988" y="49332"/>
                    <a:pt x="77258" y="49041"/>
                    <a:pt x="76549" y="49041"/>
                  </a:cubicBezTo>
                  <a:close/>
                  <a:moveTo>
                    <a:pt x="67059" y="53296"/>
                  </a:moveTo>
                  <a:cubicBezTo>
                    <a:pt x="66729" y="53296"/>
                    <a:pt x="66403" y="53361"/>
                    <a:pt x="66112" y="53497"/>
                  </a:cubicBezTo>
                  <a:cubicBezTo>
                    <a:pt x="65564" y="53770"/>
                    <a:pt x="65048" y="53983"/>
                    <a:pt x="64501" y="54196"/>
                  </a:cubicBezTo>
                  <a:cubicBezTo>
                    <a:pt x="63589" y="54621"/>
                    <a:pt x="63376" y="55594"/>
                    <a:pt x="63984" y="56354"/>
                  </a:cubicBezTo>
                  <a:cubicBezTo>
                    <a:pt x="64398" y="56871"/>
                    <a:pt x="65107" y="57149"/>
                    <a:pt x="65816" y="57149"/>
                  </a:cubicBezTo>
                  <a:cubicBezTo>
                    <a:pt x="66148" y="57149"/>
                    <a:pt x="66479" y="57088"/>
                    <a:pt x="66780" y="56962"/>
                  </a:cubicBezTo>
                  <a:cubicBezTo>
                    <a:pt x="67327" y="56688"/>
                    <a:pt x="67844" y="56445"/>
                    <a:pt x="68391" y="56232"/>
                  </a:cubicBezTo>
                  <a:cubicBezTo>
                    <a:pt x="69303" y="55807"/>
                    <a:pt x="69516" y="54865"/>
                    <a:pt x="68908" y="54105"/>
                  </a:cubicBezTo>
                  <a:cubicBezTo>
                    <a:pt x="68474" y="53588"/>
                    <a:pt x="67759" y="53296"/>
                    <a:pt x="67059" y="53296"/>
                  </a:cubicBezTo>
                  <a:close/>
                  <a:moveTo>
                    <a:pt x="57602" y="57626"/>
                  </a:moveTo>
                  <a:cubicBezTo>
                    <a:pt x="57275" y="57626"/>
                    <a:pt x="56950" y="57687"/>
                    <a:pt x="56658" y="57813"/>
                  </a:cubicBezTo>
                  <a:cubicBezTo>
                    <a:pt x="56111" y="58056"/>
                    <a:pt x="55625" y="58330"/>
                    <a:pt x="55078" y="58542"/>
                  </a:cubicBezTo>
                  <a:cubicBezTo>
                    <a:pt x="54166" y="58998"/>
                    <a:pt x="53953" y="59941"/>
                    <a:pt x="54561" y="60700"/>
                  </a:cubicBezTo>
                  <a:cubicBezTo>
                    <a:pt x="54988" y="61209"/>
                    <a:pt x="55674" y="61500"/>
                    <a:pt x="56355" y="61500"/>
                  </a:cubicBezTo>
                  <a:cubicBezTo>
                    <a:pt x="56691" y="61500"/>
                    <a:pt x="57026" y="61429"/>
                    <a:pt x="57327" y="61278"/>
                  </a:cubicBezTo>
                  <a:cubicBezTo>
                    <a:pt x="57874" y="61065"/>
                    <a:pt x="58361" y="60792"/>
                    <a:pt x="58877" y="60548"/>
                  </a:cubicBezTo>
                  <a:cubicBezTo>
                    <a:pt x="59789" y="60153"/>
                    <a:pt x="60032" y="59181"/>
                    <a:pt x="59425" y="58421"/>
                  </a:cubicBezTo>
                  <a:cubicBezTo>
                    <a:pt x="59011" y="57903"/>
                    <a:pt x="58301" y="57626"/>
                    <a:pt x="57602" y="57626"/>
                  </a:cubicBezTo>
                  <a:close/>
                  <a:moveTo>
                    <a:pt x="48375" y="62087"/>
                  </a:moveTo>
                  <a:cubicBezTo>
                    <a:pt x="48035" y="62087"/>
                    <a:pt x="47694" y="62158"/>
                    <a:pt x="47388" y="62311"/>
                  </a:cubicBezTo>
                  <a:cubicBezTo>
                    <a:pt x="46871" y="62585"/>
                    <a:pt x="46354" y="62828"/>
                    <a:pt x="45868" y="63102"/>
                  </a:cubicBezTo>
                  <a:cubicBezTo>
                    <a:pt x="44926" y="63558"/>
                    <a:pt x="44743" y="64561"/>
                    <a:pt x="45351" y="65321"/>
                  </a:cubicBezTo>
                  <a:cubicBezTo>
                    <a:pt x="45739" y="65805"/>
                    <a:pt x="46399" y="66067"/>
                    <a:pt x="47047" y="66067"/>
                  </a:cubicBezTo>
                  <a:cubicBezTo>
                    <a:pt x="47415" y="66067"/>
                    <a:pt x="47779" y="65983"/>
                    <a:pt x="48087" y="65807"/>
                  </a:cubicBezTo>
                  <a:cubicBezTo>
                    <a:pt x="48604" y="65533"/>
                    <a:pt x="49120" y="65260"/>
                    <a:pt x="49607" y="64986"/>
                  </a:cubicBezTo>
                  <a:cubicBezTo>
                    <a:pt x="50519" y="64561"/>
                    <a:pt x="50731" y="63588"/>
                    <a:pt x="50123" y="62828"/>
                  </a:cubicBezTo>
                  <a:cubicBezTo>
                    <a:pt x="49720" y="62364"/>
                    <a:pt x="49048" y="62087"/>
                    <a:pt x="48375" y="62087"/>
                  </a:cubicBezTo>
                  <a:close/>
                  <a:moveTo>
                    <a:pt x="39405" y="66914"/>
                  </a:moveTo>
                  <a:cubicBezTo>
                    <a:pt x="39042" y="66914"/>
                    <a:pt x="38679" y="66999"/>
                    <a:pt x="38360" y="67175"/>
                  </a:cubicBezTo>
                  <a:cubicBezTo>
                    <a:pt x="37874" y="67448"/>
                    <a:pt x="37388" y="67691"/>
                    <a:pt x="36901" y="67995"/>
                  </a:cubicBezTo>
                  <a:cubicBezTo>
                    <a:pt x="36020" y="68512"/>
                    <a:pt x="35868" y="69515"/>
                    <a:pt x="36476" y="70275"/>
                  </a:cubicBezTo>
                  <a:cubicBezTo>
                    <a:pt x="36858" y="70753"/>
                    <a:pt x="37480" y="71014"/>
                    <a:pt x="38094" y="71014"/>
                  </a:cubicBezTo>
                  <a:cubicBezTo>
                    <a:pt x="38456" y="71014"/>
                    <a:pt x="38815" y="70923"/>
                    <a:pt x="39120" y="70731"/>
                  </a:cubicBezTo>
                  <a:cubicBezTo>
                    <a:pt x="39637" y="70488"/>
                    <a:pt x="40123" y="70184"/>
                    <a:pt x="40610" y="69910"/>
                  </a:cubicBezTo>
                  <a:cubicBezTo>
                    <a:pt x="41491" y="69424"/>
                    <a:pt x="41673" y="68421"/>
                    <a:pt x="41066" y="67661"/>
                  </a:cubicBezTo>
                  <a:cubicBezTo>
                    <a:pt x="40678" y="67176"/>
                    <a:pt x="40043" y="66914"/>
                    <a:pt x="39405" y="66914"/>
                  </a:cubicBezTo>
                  <a:close/>
                  <a:moveTo>
                    <a:pt x="30857" y="72137"/>
                  </a:moveTo>
                  <a:cubicBezTo>
                    <a:pt x="30466" y="72137"/>
                    <a:pt x="30070" y="72244"/>
                    <a:pt x="29728" y="72464"/>
                  </a:cubicBezTo>
                  <a:cubicBezTo>
                    <a:pt x="29242" y="72768"/>
                    <a:pt x="28786" y="73102"/>
                    <a:pt x="28330" y="73406"/>
                  </a:cubicBezTo>
                  <a:cubicBezTo>
                    <a:pt x="27509" y="73983"/>
                    <a:pt x="27387" y="75047"/>
                    <a:pt x="27995" y="75807"/>
                  </a:cubicBezTo>
                  <a:cubicBezTo>
                    <a:pt x="28372" y="76256"/>
                    <a:pt x="28929" y="76492"/>
                    <a:pt x="29490" y="76492"/>
                  </a:cubicBezTo>
                  <a:cubicBezTo>
                    <a:pt x="29881" y="76492"/>
                    <a:pt x="30273" y="76378"/>
                    <a:pt x="30609" y="76141"/>
                  </a:cubicBezTo>
                  <a:cubicBezTo>
                    <a:pt x="31126" y="75807"/>
                    <a:pt x="31582" y="75503"/>
                    <a:pt x="32008" y="75199"/>
                  </a:cubicBezTo>
                  <a:cubicBezTo>
                    <a:pt x="32828" y="74622"/>
                    <a:pt x="32980" y="73588"/>
                    <a:pt x="32372" y="72828"/>
                  </a:cubicBezTo>
                  <a:cubicBezTo>
                    <a:pt x="32009" y="72374"/>
                    <a:pt x="31438" y="72137"/>
                    <a:pt x="30857" y="72137"/>
                  </a:cubicBezTo>
                  <a:close/>
                  <a:moveTo>
                    <a:pt x="22732" y="77973"/>
                  </a:moveTo>
                  <a:cubicBezTo>
                    <a:pt x="22335" y="77973"/>
                    <a:pt x="21938" y="78100"/>
                    <a:pt x="21612" y="78360"/>
                  </a:cubicBezTo>
                  <a:cubicBezTo>
                    <a:pt x="21187" y="78725"/>
                    <a:pt x="20731" y="79090"/>
                    <a:pt x="20336" y="79424"/>
                  </a:cubicBezTo>
                  <a:cubicBezTo>
                    <a:pt x="19576" y="80062"/>
                    <a:pt x="19485" y="81187"/>
                    <a:pt x="20092" y="81947"/>
                  </a:cubicBezTo>
                  <a:cubicBezTo>
                    <a:pt x="20432" y="82371"/>
                    <a:pt x="20923" y="82596"/>
                    <a:pt x="21422" y="82596"/>
                  </a:cubicBezTo>
                  <a:cubicBezTo>
                    <a:pt x="21818" y="82596"/>
                    <a:pt x="22219" y="82455"/>
                    <a:pt x="22555" y="82160"/>
                  </a:cubicBezTo>
                  <a:cubicBezTo>
                    <a:pt x="22980" y="81795"/>
                    <a:pt x="23436" y="81461"/>
                    <a:pt x="23862" y="81096"/>
                  </a:cubicBezTo>
                  <a:cubicBezTo>
                    <a:pt x="24621" y="80488"/>
                    <a:pt x="24743" y="79394"/>
                    <a:pt x="24135" y="78634"/>
                  </a:cubicBezTo>
                  <a:cubicBezTo>
                    <a:pt x="23787" y="78199"/>
                    <a:pt x="23261" y="77973"/>
                    <a:pt x="22732" y="77973"/>
                  </a:cubicBezTo>
                  <a:close/>
                  <a:moveTo>
                    <a:pt x="15244" y="84586"/>
                  </a:moveTo>
                  <a:cubicBezTo>
                    <a:pt x="14833" y="84586"/>
                    <a:pt x="14421" y="84747"/>
                    <a:pt x="14105" y="85078"/>
                  </a:cubicBezTo>
                  <a:cubicBezTo>
                    <a:pt x="13709" y="85442"/>
                    <a:pt x="13284" y="85838"/>
                    <a:pt x="12919" y="86233"/>
                  </a:cubicBezTo>
                  <a:cubicBezTo>
                    <a:pt x="12220" y="86962"/>
                    <a:pt x="12190" y="88148"/>
                    <a:pt x="12797" y="88908"/>
                  </a:cubicBezTo>
                  <a:cubicBezTo>
                    <a:pt x="13123" y="89295"/>
                    <a:pt x="13559" y="89493"/>
                    <a:pt x="13997" y="89493"/>
                  </a:cubicBezTo>
                  <a:cubicBezTo>
                    <a:pt x="14418" y="89493"/>
                    <a:pt x="14841" y="89310"/>
                    <a:pt x="15168" y="88938"/>
                  </a:cubicBezTo>
                  <a:lnTo>
                    <a:pt x="16323" y="87753"/>
                  </a:lnTo>
                  <a:cubicBezTo>
                    <a:pt x="17053" y="87084"/>
                    <a:pt x="17083" y="85929"/>
                    <a:pt x="16475" y="85169"/>
                  </a:cubicBezTo>
                  <a:cubicBezTo>
                    <a:pt x="16155" y="84785"/>
                    <a:pt x="15700" y="84586"/>
                    <a:pt x="15244" y="84586"/>
                  </a:cubicBezTo>
                  <a:close/>
                  <a:moveTo>
                    <a:pt x="8467" y="92019"/>
                  </a:moveTo>
                  <a:cubicBezTo>
                    <a:pt x="8049" y="92019"/>
                    <a:pt x="7633" y="92217"/>
                    <a:pt x="7326" y="92616"/>
                  </a:cubicBezTo>
                  <a:cubicBezTo>
                    <a:pt x="6962" y="93072"/>
                    <a:pt x="6597" y="93528"/>
                    <a:pt x="6262" y="93984"/>
                  </a:cubicBezTo>
                  <a:cubicBezTo>
                    <a:pt x="5655" y="94804"/>
                    <a:pt x="5685" y="96051"/>
                    <a:pt x="6293" y="96810"/>
                  </a:cubicBezTo>
                  <a:cubicBezTo>
                    <a:pt x="6610" y="97157"/>
                    <a:pt x="6996" y="97325"/>
                    <a:pt x="7379" y="97325"/>
                  </a:cubicBezTo>
                  <a:cubicBezTo>
                    <a:pt x="7803" y="97325"/>
                    <a:pt x="8223" y="97119"/>
                    <a:pt x="8542" y="96719"/>
                  </a:cubicBezTo>
                  <a:cubicBezTo>
                    <a:pt x="8876" y="96263"/>
                    <a:pt x="9272" y="95807"/>
                    <a:pt x="9606" y="95351"/>
                  </a:cubicBezTo>
                  <a:cubicBezTo>
                    <a:pt x="10214" y="94561"/>
                    <a:pt x="10214" y="93345"/>
                    <a:pt x="9606" y="92585"/>
                  </a:cubicBezTo>
                  <a:cubicBezTo>
                    <a:pt x="9290" y="92209"/>
                    <a:pt x="8877" y="92019"/>
                    <a:pt x="8467" y="92019"/>
                  </a:cubicBezTo>
                  <a:close/>
                  <a:moveTo>
                    <a:pt x="2587" y="100443"/>
                  </a:moveTo>
                  <a:cubicBezTo>
                    <a:pt x="2159" y="100443"/>
                    <a:pt x="1733" y="100698"/>
                    <a:pt x="1430" y="101187"/>
                  </a:cubicBezTo>
                  <a:cubicBezTo>
                    <a:pt x="1126" y="101674"/>
                    <a:pt x="822" y="102160"/>
                    <a:pt x="518" y="102707"/>
                  </a:cubicBezTo>
                  <a:cubicBezTo>
                    <a:pt x="1" y="103619"/>
                    <a:pt x="92" y="104987"/>
                    <a:pt x="730" y="105747"/>
                  </a:cubicBezTo>
                  <a:cubicBezTo>
                    <a:pt x="993" y="106075"/>
                    <a:pt x="1313" y="106233"/>
                    <a:pt x="1635" y="106233"/>
                  </a:cubicBezTo>
                  <a:cubicBezTo>
                    <a:pt x="2058" y="106233"/>
                    <a:pt x="2487" y="105960"/>
                    <a:pt x="2797" y="105443"/>
                  </a:cubicBezTo>
                  <a:cubicBezTo>
                    <a:pt x="3101" y="104926"/>
                    <a:pt x="3405" y="104409"/>
                    <a:pt x="3709" y="103923"/>
                  </a:cubicBezTo>
                  <a:cubicBezTo>
                    <a:pt x="4256" y="102981"/>
                    <a:pt x="4165" y="101704"/>
                    <a:pt x="3557" y="100944"/>
                  </a:cubicBezTo>
                  <a:cubicBezTo>
                    <a:pt x="3273" y="100606"/>
                    <a:pt x="2929" y="100443"/>
                    <a:pt x="2587" y="1004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3844575" y="2610500"/>
              <a:ext cx="3560100" cy="2655850"/>
            </a:xfrm>
            <a:custGeom>
              <a:rect b="b" l="l" r="r" t="t"/>
              <a:pathLst>
                <a:path extrusionOk="0" h="106234" w="142404">
                  <a:moveTo>
                    <a:pt x="140800" y="1"/>
                  </a:moveTo>
                  <a:cubicBezTo>
                    <a:pt x="140377" y="1"/>
                    <a:pt x="139949" y="274"/>
                    <a:pt x="139638" y="791"/>
                  </a:cubicBezTo>
                  <a:cubicBezTo>
                    <a:pt x="139334" y="1308"/>
                    <a:pt x="139030" y="1825"/>
                    <a:pt x="138726" y="2311"/>
                  </a:cubicBezTo>
                  <a:cubicBezTo>
                    <a:pt x="138209" y="3253"/>
                    <a:pt x="138270" y="4530"/>
                    <a:pt x="138878" y="5290"/>
                  </a:cubicBezTo>
                  <a:cubicBezTo>
                    <a:pt x="139148" y="5628"/>
                    <a:pt x="139485" y="5791"/>
                    <a:pt x="139823" y="5791"/>
                  </a:cubicBezTo>
                  <a:cubicBezTo>
                    <a:pt x="140246" y="5791"/>
                    <a:pt x="140671" y="5536"/>
                    <a:pt x="140975" y="5047"/>
                  </a:cubicBezTo>
                  <a:cubicBezTo>
                    <a:pt x="141279" y="4560"/>
                    <a:pt x="141583" y="4074"/>
                    <a:pt x="141887" y="3527"/>
                  </a:cubicBezTo>
                  <a:cubicBezTo>
                    <a:pt x="142404" y="2615"/>
                    <a:pt x="142313" y="1247"/>
                    <a:pt x="141705" y="487"/>
                  </a:cubicBezTo>
                  <a:cubicBezTo>
                    <a:pt x="141442" y="159"/>
                    <a:pt x="141122" y="1"/>
                    <a:pt x="140800" y="1"/>
                  </a:cubicBezTo>
                  <a:close/>
                  <a:moveTo>
                    <a:pt x="134998" y="8882"/>
                  </a:moveTo>
                  <a:cubicBezTo>
                    <a:pt x="134579" y="8882"/>
                    <a:pt x="134154" y="9096"/>
                    <a:pt x="133832" y="9515"/>
                  </a:cubicBezTo>
                  <a:cubicBezTo>
                    <a:pt x="133498" y="9971"/>
                    <a:pt x="133103" y="10427"/>
                    <a:pt x="132768" y="10883"/>
                  </a:cubicBezTo>
                  <a:cubicBezTo>
                    <a:pt x="132161" y="11673"/>
                    <a:pt x="132161" y="12889"/>
                    <a:pt x="132768" y="13649"/>
                  </a:cubicBezTo>
                  <a:cubicBezTo>
                    <a:pt x="133081" y="14021"/>
                    <a:pt x="133490" y="14211"/>
                    <a:pt x="133892" y="14211"/>
                  </a:cubicBezTo>
                  <a:cubicBezTo>
                    <a:pt x="134311" y="14211"/>
                    <a:pt x="134723" y="14006"/>
                    <a:pt x="135018" y="13588"/>
                  </a:cubicBezTo>
                  <a:cubicBezTo>
                    <a:pt x="135382" y="13101"/>
                    <a:pt x="135717" y="12646"/>
                    <a:pt x="136082" y="12190"/>
                  </a:cubicBezTo>
                  <a:cubicBezTo>
                    <a:pt x="136689" y="11399"/>
                    <a:pt x="136629" y="10153"/>
                    <a:pt x="136021" y="9393"/>
                  </a:cubicBezTo>
                  <a:cubicBezTo>
                    <a:pt x="135735" y="9050"/>
                    <a:pt x="135369" y="8882"/>
                    <a:pt x="134998" y="8882"/>
                  </a:cubicBezTo>
                  <a:close/>
                  <a:moveTo>
                    <a:pt x="128356" y="16737"/>
                  </a:moveTo>
                  <a:cubicBezTo>
                    <a:pt x="127939" y="16737"/>
                    <a:pt x="127514" y="16912"/>
                    <a:pt x="127176" y="17266"/>
                  </a:cubicBezTo>
                  <a:lnTo>
                    <a:pt x="125990" y="18451"/>
                  </a:lnTo>
                  <a:cubicBezTo>
                    <a:pt x="125291" y="19120"/>
                    <a:pt x="125230" y="20275"/>
                    <a:pt x="125838" y="21035"/>
                  </a:cubicBezTo>
                  <a:cubicBezTo>
                    <a:pt x="126197" y="21443"/>
                    <a:pt x="126671" y="21649"/>
                    <a:pt x="127136" y="21649"/>
                  </a:cubicBezTo>
                  <a:cubicBezTo>
                    <a:pt x="127536" y="21649"/>
                    <a:pt x="127930" y="21496"/>
                    <a:pt x="128239" y="21187"/>
                  </a:cubicBezTo>
                  <a:cubicBezTo>
                    <a:pt x="128635" y="20792"/>
                    <a:pt x="129030" y="20427"/>
                    <a:pt x="129425" y="20001"/>
                  </a:cubicBezTo>
                  <a:cubicBezTo>
                    <a:pt x="130094" y="19272"/>
                    <a:pt x="130154" y="18086"/>
                    <a:pt x="129547" y="17326"/>
                  </a:cubicBezTo>
                  <a:cubicBezTo>
                    <a:pt x="129233" y="16935"/>
                    <a:pt x="128799" y="16737"/>
                    <a:pt x="128356" y="16737"/>
                  </a:cubicBezTo>
                  <a:close/>
                  <a:moveTo>
                    <a:pt x="120944" y="23614"/>
                  </a:moveTo>
                  <a:cubicBezTo>
                    <a:pt x="120551" y="23614"/>
                    <a:pt x="120153" y="23747"/>
                    <a:pt x="119820" y="24013"/>
                  </a:cubicBezTo>
                  <a:cubicBezTo>
                    <a:pt x="119394" y="24409"/>
                    <a:pt x="118938" y="24743"/>
                    <a:pt x="118513" y="25077"/>
                  </a:cubicBezTo>
                  <a:cubicBezTo>
                    <a:pt x="117753" y="25685"/>
                    <a:pt x="117631" y="26810"/>
                    <a:pt x="118239" y="27570"/>
                  </a:cubicBezTo>
                  <a:cubicBezTo>
                    <a:pt x="118580" y="27996"/>
                    <a:pt x="119094" y="28212"/>
                    <a:pt x="119613" y="28212"/>
                  </a:cubicBezTo>
                  <a:cubicBezTo>
                    <a:pt x="120019" y="28212"/>
                    <a:pt x="120429" y="28080"/>
                    <a:pt x="120762" y="27813"/>
                  </a:cubicBezTo>
                  <a:cubicBezTo>
                    <a:pt x="121188" y="27479"/>
                    <a:pt x="121644" y="27114"/>
                    <a:pt x="122039" y="26749"/>
                  </a:cubicBezTo>
                  <a:cubicBezTo>
                    <a:pt x="122799" y="26141"/>
                    <a:pt x="122890" y="25017"/>
                    <a:pt x="122282" y="24257"/>
                  </a:cubicBezTo>
                  <a:cubicBezTo>
                    <a:pt x="121941" y="23830"/>
                    <a:pt x="121447" y="23614"/>
                    <a:pt x="120944" y="23614"/>
                  </a:cubicBezTo>
                  <a:close/>
                  <a:moveTo>
                    <a:pt x="112899" y="29711"/>
                  </a:moveTo>
                  <a:cubicBezTo>
                    <a:pt x="112510" y="29711"/>
                    <a:pt x="112119" y="29825"/>
                    <a:pt x="111795" y="30062"/>
                  </a:cubicBezTo>
                  <a:cubicBezTo>
                    <a:pt x="111279" y="30397"/>
                    <a:pt x="110853" y="30700"/>
                    <a:pt x="110397" y="31004"/>
                  </a:cubicBezTo>
                  <a:cubicBezTo>
                    <a:pt x="109577" y="31582"/>
                    <a:pt x="109425" y="32615"/>
                    <a:pt x="110032" y="33375"/>
                  </a:cubicBezTo>
                  <a:cubicBezTo>
                    <a:pt x="110401" y="33817"/>
                    <a:pt x="110980" y="34058"/>
                    <a:pt x="111556" y="34058"/>
                  </a:cubicBezTo>
                  <a:cubicBezTo>
                    <a:pt x="111931" y="34058"/>
                    <a:pt x="112304" y="33956"/>
                    <a:pt x="112616" y="33740"/>
                  </a:cubicBezTo>
                  <a:cubicBezTo>
                    <a:pt x="113133" y="33436"/>
                    <a:pt x="113558" y="33102"/>
                    <a:pt x="114045" y="32798"/>
                  </a:cubicBezTo>
                  <a:cubicBezTo>
                    <a:pt x="114865" y="32220"/>
                    <a:pt x="114987" y="31156"/>
                    <a:pt x="114379" y="30397"/>
                  </a:cubicBezTo>
                  <a:cubicBezTo>
                    <a:pt x="114020" y="29948"/>
                    <a:pt x="113460" y="29711"/>
                    <a:pt x="112899" y="29711"/>
                  </a:cubicBezTo>
                  <a:close/>
                  <a:moveTo>
                    <a:pt x="104330" y="35233"/>
                  </a:moveTo>
                  <a:cubicBezTo>
                    <a:pt x="103966" y="35233"/>
                    <a:pt x="103602" y="35322"/>
                    <a:pt x="103285" y="35503"/>
                  </a:cubicBezTo>
                  <a:cubicBezTo>
                    <a:pt x="102798" y="35777"/>
                    <a:pt x="102282" y="36080"/>
                    <a:pt x="101795" y="36324"/>
                  </a:cubicBezTo>
                  <a:cubicBezTo>
                    <a:pt x="100914" y="36840"/>
                    <a:pt x="100731" y="37813"/>
                    <a:pt x="101339" y="38573"/>
                  </a:cubicBezTo>
                  <a:cubicBezTo>
                    <a:pt x="101726" y="39057"/>
                    <a:pt x="102360" y="39306"/>
                    <a:pt x="102996" y="39306"/>
                  </a:cubicBezTo>
                  <a:cubicBezTo>
                    <a:pt x="103360" y="39306"/>
                    <a:pt x="103724" y="39225"/>
                    <a:pt x="104045" y="39059"/>
                  </a:cubicBezTo>
                  <a:cubicBezTo>
                    <a:pt x="104531" y="38816"/>
                    <a:pt x="105017" y="38543"/>
                    <a:pt x="105534" y="38239"/>
                  </a:cubicBezTo>
                  <a:cubicBezTo>
                    <a:pt x="106385" y="37752"/>
                    <a:pt x="106537" y="36719"/>
                    <a:pt x="105929" y="35959"/>
                  </a:cubicBezTo>
                  <a:cubicBezTo>
                    <a:pt x="105548" y="35483"/>
                    <a:pt x="104940" y="35233"/>
                    <a:pt x="104330" y="35233"/>
                  </a:cubicBezTo>
                  <a:close/>
                  <a:moveTo>
                    <a:pt x="95289" y="40128"/>
                  </a:moveTo>
                  <a:cubicBezTo>
                    <a:pt x="94927" y="40128"/>
                    <a:pt x="94568" y="40206"/>
                    <a:pt x="94257" y="40366"/>
                  </a:cubicBezTo>
                  <a:cubicBezTo>
                    <a:pt x="93771" y="40640"/>
                    <a:pt x="93254" y="40883"/>
                    <a:pt x="92737" y="41157"/>
                  </a:cubicBezTo>
                  <a:cubicBezTo>
                    <a:pt x="91856" y="41612"/>
                    <a:pt x="91643" y="42555"/>
                    <a:pt x="92251" y="43315"/>
                  </a:cubicBezTo>
                  <a:cubicBezTo>
                    <a:pt x="92658" y="43823"/>
                    <a:pt x="93364" y="44114"/>
                    <a:pt x="94042" y="44114"/>
                  </a:cubicBezTo>
                  <a:cubicBezTo>
                    <a:pt x="94377" y="44114"/>
                    <a:pt x="94705" y="44043"/>
                    <a:pt x="94987" y="43892"/>
                  </a:cubicBezTo>
                  <a:cubicBezTo>
                    <a:pt x="95503" y="43619"/>
                    <a:pt x="96020" y="43375"/>
                    <a:pt x="96506" y="43102"/>
                  </a:cubicBezTo>
                  <a:cubicBezTo>
                    <a:pt x="97418" y="42646"/>
                    <a:pt x="97631" y="41643"/>
                    <a:pt x="97023" y="40883"/>
                  </a:cubicBezTo>
                  <a:cubicBezTo>
                    <a:pt x="96629" y="40391"/>
                    <a:pt x="95955" y="40128"/>
                    <a:pt x="95289" y="40128"/>
                  </a:cubicBezTo>
                  <a:close/>
                  <a:moveTo>
                    <a:pt x="86026" y="44748"/>
                  </a:moveTo>
                  <a:cubicBezTo>
                    <a:pt x="85687" y="44748"/>
                    <a:pt x="85349" y="44815"/>
                    <a:pt x="85047" y="44956"/>
                  </a:cubicBezTo>
                  <a:cubicBezTo>
                    <a:pt x="84500" y="45199"/>
                    <a:pt x="84014" y="45442"/>
                    <a:pt x="83497" y="45685"/>
                  </a:cubicBezTo>
                  <a:cubicBezTo>
                    <a:pt x="82585" y="46111"/>
                    <a:pt x="82342" y="47053"/>
                    <a:pt x="82950" y="47813"/>
                  </a:cubicBezTo>
                  <a:cubicBezTo>
                    <a:pt x="83363" y="48330"/>
                    <a:pt x="84072" y="48622"/>
                    <a:pt x="84770" y="48622"/>
                  </a:cubicBezTo>
                  <a:cubicBezTo>
                    <a:pt x="85098" y="48622"/>
                    <a:pt x="85424" y="48557"/>
                    <a:pt x="85716" y="48421"/>
                  </a:cubicBezTo>
                  <a:cubicBezTo>
                    <a:pt x="86263" y="48178"/>
                    <a:pt x="86749" y="47935"/>
                    <a:pt x="87296" y="47692"/>
                  </a:cubicBezTo>
                  <a:cubicBezTo>
                    <a:pt x="88178" y="47236"/>
                    <a:pt x="88421" y="46293"/>
                    <a:pt x="87813" y="45534"/>
                  </a:cubicBezTo>
                  <a:cubicBezTo>
                    <a:pt x="87406" y="45025"/>
                    <a:pt x="86713" y="44748"/>
                    <a:pt x="86026" y="44748"/>
                  </a:cubicBezTo>
                  <a:close/>
                  <a:moveTo>
                    <a:pt x="76541" y="49041"/>
                  </a:moveTo>
                  <a:cubicBezTo>
                    <a:pt x="76212" y="49041"/>
                    <a:pt x="75886" y="49106"/>
                    <a:pt x="75594" y="49242"/>
                  </a:cubicBezTo>
                  <a:cubicBezTo>
                    <a:pt x="75047" y="49515"/>
                    <a:pt x="74500" y="49728"/>
                    <a:pt x="73983" y="49971"/>
                  </a:cubicBezTo>
                  <a:cubicBezTo>
                    <a:pt x="73071" y="50397"/>
                    <a:pt x="72859" y="51339"/>
                    <a:pt x="73466" y="52099"/>
                  </a:cubicBezTo>
                  <a:cubicBezTo>
                    <a:pt x="73901" y="52616"/>
                    <a:pt x="74616" y="52908"/>
                    <a:pt x="75316" y="52908"/>
                  </a:cubicBezTo>
                  <a:cubicBezTo>
                    <a:pt x="75645" y="52908"/>
                    <a:pt x="75971" y="52843"/>
                    <a:pt x="76263" y="52707"/>
                  </a:cubicBezTo>
                  <a:cubicBezTo>
                    <a:pt x="76810" y="52433"/>
                    <a:pt x="77327" y="52221"/>
                    <a:pt x="77874" y="51977"/>
                  </a:cubicBezTo>
                  <a:cubicBezTo>
                    <a:pt x="78786" y="51582"/>
                    <a:pt x="78998" y="50610"/>
                    <a:pt x="78391" y="49850"/>
                  </a:cubicBezTo>
                  <a:cubicBezTo>
                    <a:pt x="77956" y="49333"/>
                    <a:pt x="77241" y="49041"/>
                    <a:pt x="76541" y="49041"/>
                  </a:cubicBezTo>
                  <a:close/>
                  <a:moveTo>
                    <a:pt x="67063" y="53310"/>
                  </a:moveTo>
                  <a:cubicBezTo>
                    <a:pt x="66730" y="53310"/>
                    <a:pt x="66402" y="53371"/>
                    <a:pt x="66111" y="53497"/>
                  </a:cubicBezTo>
                  <a:cubicBezTo>
                    <a:pt x="65594" y="53771"/>
                    <a:pt x="65047" y="54014"/>
                    <a:pt x="64530" y="54227"/>
                  </a:cubicBezTo>
                  <a:cubicBezTo>
                    <a:pt x="63618" y="54652"/>
                    <a:pt x="63375" y="55594"/>
                    <a:pt x="63983" y="56354"/>
                  </a:cubicBezTo>
                  <a:cubicBezTo>
                    <a:pt x="64396" y="56871"/>
                    <a:pt x="65119" y="57163"/>
                    <a:pt x="65836" y="57163"/>
                  </a:cubicBezTo>
                  <a:cubicBezTo>
                    <a:pt x="66173" y="57163"/>
                    <a:pt x="66508" y="57098"/>
                    <a:pt x="66810" y="56962"/>
                  </a:cubicBezTo>
                  <a:cubicBezTo>
                    <a:pt x="67326" y="56689"/>
                    <a:pt x="67874" y="56476"/>
                    <a:pt x="68390" y="56233"/>
                  </a:cubicBezTo>
                  <a:cubicBezTo>
                    <a:pt x="69302" y="55838"/>
                    <a:pt x="69545" y="54865"/>
                    <a:pt x="68937" y="54105"/>
                  </a:cubicBezTo>
                  <a:cubicBezTo>
                    <a:pt x="68503" y="53588"/>
                    <a:pt x="67773" y="53310"/>
                    <a:pt x="67063" y="53310"/>
                  </a:cubicBezTo>
                  <a:close/>
                  <a:moveTo>
                    <a:pt x="57604" y="57643"/>
                  </a:moveTo>
                  <a:cubicBezTo>
                    <a:pt x="57275" y="57643"/>
                    <a:pt x="56949" y="57708"/>
                    <a:pt x="56658" y="57844"/>
                  </a:cubicBezTo>
                  <a:cubicBezTo>
                    <a:pt x="56141" y="58056"/>
                    <a:pt x="55624" y="58330"/>
                    <a:pt x="55107" y="58573"/>
                  </a:cubicBezTo>
                  <a:cubicBezTo>
                    <a:pt x="54196" y="59029"/>
                    <a:pt x="53952" y="59971"/>
                    <a:pt x="54560" y="60731"/>
                  </a:cubicBezTo>
                  <a:cubicBezTo>
                    <a:pt x="54967" y="61240"/>
                    <a:pt x="55674" y="61531"/>
                    <a:pt x="56361" y="61531"/>
                  </a:cubicBezTo>
                  <a:cubicBezTo>
                    <a:pt x="56700" y="61531"/>
                    <a:pt x="57035" y="61460"/>
                    <a:pt x="57326" y="61309"/>
                  </a:cubicBezTo>
                  <a:cubicBezTo>
                    <a:pt x="57873" y="61066"/>
                    <a:pt x="58360" y="60792"/>
                    <a:pt x="58907" y="60579"/>
                  </a:cubicBezTo>
                  <a:cubicBezTo>
                    <a:pt x="59819" y="60154"/>
                    <a:pt x="60032" y="59212"/>
                    <a:pt x="59424" y="58452"/>
                  </a:cubicBezTo>
                  <a:cubicBezTo>
                    <a:pt x="59010" y="57935"/>
                    <a:pt x="58302" y="57643"/>
                    <a:pt x="57604" y="57643"/>
                  </a:cubicBezTo>
                  <a:close/>
                  <a:moveTo>
                    <a:pt x="48366" y="62089"/>
                  </a:moveTo>
                  <a:cubicBezTo>
                    <a:pt x="48029" y="62089"/>
                    <a:pt x="47691" y="62160"/>
                    <a:pt x="47387" y="62312"/>
                  </a:cubicBezTo>
                  <a:cubicBezTo>
                    <a:pt x="46901" y="62585"/>
                    <a:pt x="46353" y="62859"/>
                    <a:pt x="45867" y="63133"/>
                  </a:cubicBezTo>
                  <a:cubicBezTo>
                    <a:pt x="44955" y="63588"/>
                    <a:pt x="44773" y="64561"/>
                    <a:pt x="45381" y="65321"/>
                  </a:cubicBezTo>
                  <a:cubicBezTo>
                    <a:pt x="45769" y="65807"/>
                    <a:pt x="46406" y="66081"/>
                    <a:pt x="47053" y="66081"/>
                  </a:cubicBezTo>
                  <a:cubicBezTo>
                    <a:pt x="47419" y="66081"/>
                    <a:pt x="47787" y="65994"/>
                    <a:pt x="48116" y="65807"/>
                  </a:cubicBezTo>
                  <a:cubicBezTo>
                    <a:pt x="48603" y="65534"/>
                    <a:pt x="49150" y="65291"/>
                    <a:pt x="49636" y="65017"/>
                  </a:cubicBezTo>
                  <a:cubicBezTo>
                    <a:pt x="50548" y="64561"/>
                    <a:pt x="50730" y="63619"/>
                    <a:pt x="50123" y="62859"/>
                  </a:cubicBezTo>
                  <a:cubicBezTo>
                    <a:pt x="49717" y="62373"/>
                    <a:pt x="49042" y="62089"/>
                    <a:pt x="48366" y="62089"/>
                  </a:cubicBezTo>
                  <a:close/>
                  <a:moveTo>
                    <a:pt x="39402" y="66923"/>
                  </a:moveTo>
                  <a:cubicBezTo>
                    <a:pt x="39050" y="66923"/>
                    <a:pt x="38699" y="67004"/>
                    <a:pt x="38390" y="67175"/>
                  </a:cubicBezTo>
                  <a:cubicBezTo>
                    <a:pt x="37903" y="67449"/>
                    <a:pt x="37387" y="67722"/>
                    <a:pt x="36900" y="68026"/>
                  </a:cubicBezTo>
                  <a:cubicBezTo>
                    <a:pt x="36019" y="68513"/>
                    <a:pt x="35867" y="69546"/>
                    <a:pt x="36475" y="70306"/>
                  </a:cubicBezTo>
                  <a:cubicBezTo>
                    <a:pt x="36856" y="70782"/>
                    <a:pt x="37476" y="71032"/>
                    <a:pt x="38095" y="71032"/>
                  </a:cubicBezTo>
                  <a:cubicBezTo>
                    <a:pt x="38464" y="71032"/>
                    <a:pt x="38832" y="70943"/>
                    <a:pt x="39150" y="70762"/>
                  </a:cubicBezTo>
                  <a:cubicBezTo>
                    <a:pt x="39636" y="70488"/>
                    <a:pt x="40122" y="70184"/>
                    <a:pt x="40639" y="69911"/>
                  </a:cubicBezTo>
                  <a:cubicBezTo>
                    <a:pt x="41490" y="69424"/>
                    <a:pt x="41703" y="68452"/>
                    <a:pt x="41095" y="67692"/>
                  </a:cubicBezTo>
                  <a:cubicBezTo>
                    <a:pt x="40701" y="67199"/>
                    <a:pt x="40051" y="66923"/>
                    <a:pt x="39402" y="66923"/>
                  </a:cubicBezTo>
                  <a:close/>
                  <a:moveTo>
                    <a:pt x="30838" y="72161"/>
                  </a:moveTo>
                  <a:cubicBezTo>
                    <a:pt x="30460" y="72161"/>
                    <a:pt x="30080" y="72261"/>
                    <a:pt x="29757" y="72464"/>
                  </a:cubicBezTo>
                  <a:cubicBezTo>
                    <a:pt x="29271" y="72768"/>
                    <a:pt x="28815" y="73102"/>
                    <a:pt x="28359" y="73406"/>
                  </a:cubicBezTo>
                  <a:cubicBezTo>
                    <a:pt x="27508" y="73984"/>
                    <a:pt x="27387" y="75048"/>
                    <a:pt x="28025" y="75808"/>
                  </a:cubicBezTo>
                  <a:cubicBezTo>
                    <a:pt x="28384" y="76256"/>
                    <a:pt x="28933" y="76493"/>
                    <a:pt x="29498" y="76493"/>
                  </a:cubicBezTo>
                  <a:cubicBezTo>
                    <a:pt x="29890" y="76493"/>
                    <a:pt x="30290" y="76379"/>
                    <a:pt x="30639" y="76142"/>
                  </a:cubicBezTo>
                  <a:cubicBezTo>
                    <a:pt x="31125" y="75808"/>
                    <a:pt x="31581" y="75504"/>
                    <a:pt x="32037" y="75200"/>
                  </a:cubicBezTo>
                  <a:cubicBezTo>
                    <a:pt x="32827" y="74622"/>
                    <a:pt x="32979" y="73619"/>
                    <a:pt x="32371" y="72859"/>
                  </a:cubicBezTo>
                  <a:cubicBezTo>
                    <a:pt x="32003" y="72398"/>
                    <a:pt x="31421" y="72161"/>
                    <a:pt x="30838" y="72161"/>
                  </a:cubicBezTo>
                  <a:close/>
                  <a:moveTo>
                    <a:pt x="22700" y="78004"/>
                  </a:moveTo>
                  <a:cubicBezTo>
                    <a:pt x="22304" y="78004"/>
                    <a:pt x="21906" y="78131"/>
                    <a:pt x="21581" y="78391"/>
                  </a:cubicBezTo>
                  <a:cubicBezTo>
                    <a:pt x="21186" y="78725"/>
                    <a:pt x="20730" y="79121"/>
                    <a:pt x="20304" y="79455"/>
                  </a:cubicBezTo>
                  <a:cubicBezTo>
                    <a:pt x="19544" y="80063"/>
                    <a:pt x="19453" y="81218"/>
                    <a:pt x="20061" y="81978"/>
                  </a:cubicBezTo>
                  <a:cubicBezTo>
                    <a:pt x="20432" y="82399"/>
                    <a:pt x="20933" y="82615"/>
                    <a:pt x="21431" y="82615"/>
                  </a:cubicBezTo>
                  <a:cubicBezTo>
                    <a:pt x="21831" y="82615"/>
                    <a:pt x="22228" y="82475"/>
                    <a:pt x="22554" y="82191"/>
                  </a:cubicBezTo>
                  <a:cubicBezTo>
                    <a:pt x="22949" y="81826"/>
                    <a:pt x="23405" y="81461"/>
                    <a:pt x="23830" y="81127"/>
                  </a:cubicBezTo>
                  <a:cubicBezTo>
                    <a:pt x="24590" y="80519"/>
                    <a:pt x="24712" y="79425"/>
                    <a:pt x="24104" y="78665"/>
                  </a:cubicBezTo>
                  <a:cubicBezTo>
                    <a:pt x="23756" y="78230"/>
                    <a:pt x="23230" y="78004"/>
                    <a:pt x="22700" y="78004"/>
                  </a:cubicBezTo>
                  <a:close/>
                  <a:moveTo>
                    <a:pt x="15253" y="84612"/>
                  </a:moveTo>
                  <a:cubicBezTo>
                    <a:pt x="14844" y="84612"/>
                    <a:pt x="14430" y="84766"/>
                    <a:pt x="14104" y="85078"/>
                  </a:cubicBezTo>
                  <a:cubicBezTo>
                    <a:pt x="13739" y="85473"/>
                    <a:pt x="13313" y="85838"/>
                    <a:pt x="12918" y="86264"/>
                  </a:cubicBezTo>
                  <a:cubicBezTo>
                    <a:pt x="12249" y="86993"/>
                    <a:pt x="12189" y="88148"/>
                    <a:pt x="12827" y="88908"/>
                  </a:cubicBezTo>
                  <a:cubicBezTo>
                    <a:pt x="13159" y="89303"/>
                    <a:pt x="13598" y="89509"/>
                    <a:pt x="14036" y="89509"/>
                  </a:cubicBezTo>
                  <a:cubicBezTo>
                    <a:pt x="14441" y="89509"/>
                    <a:pt x="14846" y="89334"/>
                    <a:pt x="15167" y="88969"/>
                  </a:cubicBezTo>
                  <a:lnTo>
                    <a:pt x="16353" y="87783"/>
                  </a:lnTo>
                  <a:cubicBezTo>
                    <a:pt x="17082" y="87084"/>
                    <a:pt x="17113" y="85960"/>
                    <a:pt x="16505" y="85200"/>
                  </a:cubicBezTo>
                  <a:cubicBezTo>
                    <a:pt x="16181" y="84811"/>
                    <a:pt x="15719" y="84612"/>
                    <a:pt x="15253" y="84612"/>
                  </a:cubicBezTo>
                  <a:close/>
                  <a:moveTo>
                    <a:pt x="8485" y="92050"/>
                  </a:moveTo>
                  <a:cubicBezTo>
                    <a:pt x="8070" y="92050"/>
                    <a:pt x="7663" y="92248"/>
                    <a:pt x="7356" y="92647"/>
                  </a:cubicBezTo>
                  <a:cubicBezTo>
                    <a:pt x="6961" y="93103"/>
                    <a:pt x="6626" y="93559"/>
                    <a:pt x="6292" y="94014"/>
                  </a:cubicBezTo>
                  <a:cubicBezTo>
                    <a:pt x="5684" y="94805"/>
                    <a:pt x="5714" y="96051"/>
                    <a:pt x="6322" y="96811"/>
                  </a:cubicBezTo>
                  <a:cubicBezTo>
                    <a:pt x="6632" y="97164"/>
                    <a:pt x="7027" y="97339"/>
                    <a:pt x="7421" y="97339"/>
                  </a:cubicBezTo>
                  <a:cubicBezTo>
                    <a:pt x="7840" y="97339"/>
                    <a:pt x="8258" y="97142"/>
                    <a:pt x="8572" y="96750"/>
                  </a:cubicBezTo>
                  <a:cubicBezTo>
                    <a:pt x="8906" y="96294"/>
                    <a:pt x="9271" y="95838"/>
                    <a:pt x="9635" y="95382"/>
                  </a:cubicBezTo>
                  <a:cubicBezTo>
                    <a:pt x="10243" y="94592"/>
                    <a:pt x="10243" y="93376"/>
                    <a:pt x="9635" y="92616"/>
                  </a:cubicBezTo>
                  <a:cubicBezTo>
                    <a:pt x="9304" y="92240"/>
                    <a:pt x="8891" y="92050"/>
                    <a:pt x="8485" y="92050"/>
                  </a:cubicBezTo>
                  <a:close/>
                  <a:moveTo>
                    <a:pt x="2585" y="100461"/>
                  </a:moveTo>
                  <a:cubicBezTo>
                    <a:pt x="2160" y="100461"/>
                    <a:pt x="1741" y="100706"/>
                    <a:pt x="1459" y="101188"/>
                  </a:cubicBezTo>
                  <a:cubicBezTo>
                    <a:pt x="1155" y="101674"/>
                    <a:pt x="851" y="102191"/>
                    <a:pt x="547" y="102708"/>
                  </a:cubicBezTo>
                  <a:cubicBezTo>
                    <a:pt x="0" y="103619"/>
                    <a:pt x="122" y="104987"/>
                    <a:pt x="730" y="105747"/>
                  </a:cubicBezTo>
                  <a:cubicBezTo>
                    <a:pt x="992" y="106076"/>
                    <a:pt x="1312" y="106234"/>
                    <a:pt x="1637" y="106234"/>
                  </a:cubicBezTo>
                  <a:cubicBezTo>
                    <a:pt x="2063" y="106234"/>
                    <a:pt x="2499" y="105961"/>
                    <a:pt x="2827" y="105443"/>
                  </a:cubicBezTo>
                  <a:cubicBezTo>
                    <a:pt x="3131" y="104957"/>
                    <a:pt x="3435" y="104410"/>
                    <a:pt x="3739" y="103923"/>
                  </a:cubicBezTo>
                  <a:cubicBezTo>
                    <a:pt x="4255" y="103012"/>
                    <a:pt x="4195" y="101735"/>
                    <a:pt x="3587" y="100975"/>
                  </a:cubicBezTo>
                  <a:cubicBezTo>
                    <a:pt x="3297" y="100630"/>
                    <a:pt x="2939" y="100461"/>
                    <a:pt x="2585" y="1004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5527725" y="3269975"/>
              <a:ext cx="740150" cy="1022950"/>
            </a:xfrm>
            <a:custGeom>
              <a:rect b="b" l="l" r="r" t="t"/>
              <a:pathLst>
                <a:path extrusionOk="0" h="40918" w="29606">
                  <a:moveTo>
                    <a:pt x="4743" y="1"/>
                  </a:moveTo>
                  <a:cubicBezTo>
                    <a:pt x="3807" y="1"/>
                    <a:pt x="2820" y="343"/>
                    <a:pt x="1976" y="1039"/>
                  </a:cubicBezTo>
                  <a:lnTo>
                    <a:pt x="0" y="2711"/>
                  </a:lnTo>
                  <a:lnTo>
                    <a:pt x="22189" y="29367"/>
                  </a:lnTo>
                  <a:cubicBezTo>
                    <a:pt x="22493" y="29763"/>
                    <a:pt x="22736" y="30158"/>
                    <a:pt x="22858" y="30674"/>
                  </a:cubicBezTo>
                  <a:lnTo>
                    <a:pt x="24560" y="40918"/>
                  </a:lnTo>
                  <a:lnTo>
                    <a:pt x="29606" y="36662"/>
                  </a:lnTo>
                  <a:lnTo>
                    <a:pt x="27782" y="26206"/>
                  </a:lnTo>
                  <a:cubicBezTo>
                    <a:pt x="27661" y="25750"/>
                    <a:pt x="27448" y="25355"/>
                    <a:pt x="27144" y="24960"/>
                  </a:cubicBezTo>
                  <a:lnTo>
                    <a:pt x="7295" y="1130"/>
                  </a:lnTo>
                  <a:cubicBezTo>
                    <a:pt x="6656" y="381"/>
                    <a:pt x="5728" y="1"/>
                    <a:pt x="4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5970750" y="4171875"/>
              <a:ext cx="582100" cy="599175"/>
            </a:xfrm>
            <a:custGeom>
              <a:rect b="b" l="l" r="r" t="t"/>
              <a:pathLst>
                <a:path extrusionOk="0" h="23967" w="23284">
                  <a:moveTo>
                    <a:pt x="10418" y="4580"/>
                  </a:moveTo>
                  <a:cubicBezTo>
                    <a:pt x="12806" y="4580"/>
                    <a:pt x="15108" y="8419"/>
                    <a:pt x="16839" y="11468"/>
                  </a:cubicBezTo>
                  <a:cubicBezTo>
                    <a:pt x="18846" y="15024"/>
                    <a:pt x="17478" y="17547"/>
                    <a:pt x="14651" y="19280"/>
                  </a:cubicBezTo>
                  <a:cubicBezTo>
                    <a:pt x="13854" y="19782"/>
                    <a:pt x="12965" y="20020"/>
                    <a:pt x="12055" y="20020"/>
                  </a:cubicBezTo>
                  <a:cubicBezTo>
                    <a:pt x="9772" y="20020"/>
                    <a:pt x="7353" y="18522"/>
                    <a:pt x="5897" y="15936"/>
                  </a:cubicBezTo>
                  <a:cubicBezTo>
                    <a:pt x="3860" y="12319"/>
                    <a:pt x="6353" y="6696"/>
                    <a:pt x="9149" y="4963"/>
                  </a:cubicBezTo>
                  <a:cubicBezTo>
                    <a:pt x="9573" y="4699"/>
                    <a:pt x="9997" y="4580"/>
                    <a:pt x="10418" y="4580"/>
                  </a:cubicBezTo>
                  <a:close/>
                  <a:moveTo>
                    <a:pt x="10162" y="1"/>
                  </a:moveTo>
                  <a:cubicBezTo>
                    <a:pt x="9512" y="1"/>
                    <a:pt x="8859" y="183"/>
                    <a:pt x="8207" y="586"/>
                  </a:cubicBezTo>
                  <a:cubicBezTo>
                    <a:pt x="3830" y="3292"/>
                    <a:pt x="0" y="12076"/>
                    <a:pt x="3161" y="17638"/>
                  </a:cubicBezTo>
                  <a:cubicBezTo>
                    <a:pt x="5404" y="21645"/>
                    <a:pt x="9160" y="23967"/>
                    <a:pt x="12720" y="23967"/>
                  </a:cubicBezTo>
                  <a:cubicBezTo>
                    <a:pt x="14129" y="23967"/>
                    <a:pt x="15507" y="23603"/>
                    <a:pt x="16748" y="22836"/>
                  </a:cubicBezTo>
                  <a:cubicBezTo>
                    <a:pt x="21125" y="20161"/>
                    <a:pt x="23283" y="16270"/>
                    <a:pt x="20122" y="10708"/>
                  </a:cubicBezTo>
                  <a:cubicBezTo>
                    <a:pt x="17458" y="5949"/>
                    <a:pt x="13869" y="1"/>
                    <a:pt x="101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2"/>
            <p:cNvSpPr/>
            <p:nvPr/>
          </p:nvSpPr>
          <p:spPr>
            <a:xfrm>
              <a:off x="6131850" y="4024550"/>
              <a:ext cx="73725" cy="64450"/>
            </a:xfrm>
            <a:custGeom>
              <a:rect b="b" l="l" r="r" t="t"/>
              <a:pathLst>
                <a:path extrusionOk="0" h="2578" w="2949">
                  <a:moveTo>
                    <a:pt x="1485" y="0"/>
                  </a:moveTo>
                  <a:cubicBezTo>
                    <a:pt x="1035" y="0"/>
                    <a:pt x="593" y="238"/>
                    <a:pt x="365" y="674"/>
                  </a:cubicBezTo>
                  <a:cubicBezTo>
                    <a:pt x="0" y="1282"/>
                    <a:pt x="243" y="2072"/>
                    <a:pt x="851" y="2406"/>
                  </a:cubicBezTo>
                  <a:cubicBezTo>
                    <a:pt x="1056" y="2523"/>
                    <a:pt x="1276" y="2578"/>
                    <a:pt x="1492" y="2578"/>
                  </a:cubicBezTo>
                  <a:cubicBezTo>
                    <a:pt x="1949" y="2578"/>
                    <a:pt x="2387" y="2333"/>
                    <a:pt x="2614" y="1920"/>
                  </a:cubicBezTo>
                  <a:cubicBezTo>
                    <a:pt x="2948" y="1282"/>
                    <a:pt x="2736" y="491"/>
                    <a:pt x="2097" y="157"/>
                  </a:cubicBezTo>
                  <a:cubicBezTo>
                    <a:pt x="1905" y="51"/>
                    <a:pt x="1694" y="0"/>
                    <a:pt x="1485" y="0"/>
                  </a:cubicBezTo>
                  <a:close/>
                </a:path>
              </a:pathLst>
            </a:custGeom>
            <a:solidFill>
              <a:srgbClr val="FF5E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4019350" y="3469175"/>
              <a:ext cx="29650" cy="933175"/>
            </a:xfrm>
            <a:custGeom>
              <a:rect b="b" l="l" r="r" t="t"/>
              <a:pathLst>
                <a:path extrusionOk="0" h="37327" w="1186">
                  <a:moveTo>
                    <a:pt x="0" y="1"/>
                  </a:moveTo>
                  <a:lnTo>
                    <a:pt x="0" y="37327"/>
                  </a:lnTo>
                  <a:lnTo>
                    <a:pt x="1185" y="37327"/>
                  </a:lnTo>
                  <a:lnTo>
                    <a:pt x="11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3969175" y="3384850"/>
              <a:ext cx="129225" cy="129200"/>
            </a:xfrm>
            <a:custGeom>
              <a:rect b="b" l="l" r="r" t="t"/>
              <a:pathLst>
                <a:path extrusionOk="0" h="5168" w="5169">
                  <a:moveTo>
                    <a:pt x="2585" y="0"/>
                  </a:moveTo>
                  <a:cubicBezTo>
                    <a:pt x="1186" y="0"/>
                    <a:pt x="1" y="1155"/>
                    <a:pt x="1" y="2584"/>
                  </a:cubicBezTo>
                  <a:cubicBezTo>
                    <a:pt x="1" y="3982"/>
                    <a:pt x="1126" y="5167"/>
                    <a:pt x="2585" y="5167"/>
                  </a:cubicBezTo>
                  <a:cubicBezTo>
                    <a:pt x="3983" y="5167"/>
                    <a:pt x="5168" y="4043"/>
                    <a:pt x="5168" y="2584"/>
                  </a:cubicBezTo>
                  <a:cubicBezTo>
                    <a:pt x="5168" y="1155"/>
                    <a:pt x="4044" y="0"/>
                    <a:pt x="2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6058900" y="2412175"/>
              <a:ext cx="29650" cy="932425"/>
            </a:xfrm>
            <a:custGeom>
              <a:rect b="b" l="l" r="r" t="t"/>
              <a:pathLst>
                <a:path extrusionOk="0" h="37297" w="1186">
                  <a:moveTo>
                    <a:pt x="0" y="1"/>
                  </a:moveTo>
                  <a:lnTo>
                    <a:pt x="0" y="37296"/>
                  </a:lnTo>
                  <a:lnTo>
                    <a:pt x="1186" y="3729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6008725" y="2327825"/>
              <a:ext cx="129225" cy="129225"/>
            </a:xfrm>
            <a:custGeom>
              <a:rect b="b" l="l" r="r" t="t"/>
              <a:pathLst>
                <a:path extrusionOk="0" h="5169" w="5169">
                  <a:moveTo>
                    <a:pt x="2585" y="1"/>
                  </a:moveTo>
                  <a:cubicBezTo>
                    <a:pt x="1186" y="1"/>
                    <a:pt x="1" y="1125"/>
                    <a:pt x="1" y="2584"/>
                  </a:cubicBezTo>
                  <a:cubicBezTo>
                    <a:pt x="1" y="3983"/>
                    <a:pt x="1126" y="5168"/>
                    <a:pt x="2585" y="5168"/>
                  </a:cubicBezTo>
                  <a:cubicBezTo>
                    <a:pt x="3983" y="5168"/>
                    <a:pt x="5168" y="4013"/>
                    <a:pt x="5168" y="2584"/>
                  </a:cubicBezTo>
                  <a:cubicBezTo>
                    <a:pt x="5168" y="1125"/>
                    <a:pt x="4013" y="1"/>
                    <a:pt x="25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3564150" y="3568725"/>
              <a:ext cx="79825" cy="174050"/>
            </a:xfrm>
            <a:custGeom>
              <a:rect b="b" l="l" r="r" t="t"/>
              <a:pathLst>
                <a:path extrusionOk="0" h="6962" w="3193">
                  <a:moveTo>
                    <a:pt x="1156" y="1"/>
                  </a:moveTo>
                  <a:lnTo>
                    <a:pt x="1" y="6627"/>
                  </a:lnTo>
                  <a:lnTo>
                    <a:pt x="2038" y="6961"/>
                  </a:lnTo>
                  <a:lnTo>
                    <a:pt x="3193" y="335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3634075" y="3580900"/>
              <a:ext cx="79050" cy="174025"/>
            </a:xfrm>
            <a:custGeom>
              <a:rect b="b" l="l" r="r" t="t"/>
              <a:pathLst>
                <a:path extrusionOk="0" h="6961" w="3162">
                  <a:moveTo>
                    <a:pt x="1155" y="0"/>
                  </a:moveTo>
                  <a:lnTo>
                    <a:pt x="0" y="6626"/>
                  </a:lnTo>
                  <a:lnTo>
                    <a:pt x="2037" y="6961"/>
                  </a:lnTo>
                  <a:lnTo>
                    <a:pt x="3162" y="334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3412950" y="3496375"/>
              <a:ext cx="452925" cy="329900"/>
            </a:xfrm>
            <a:custGeom>
              <a:rect b="b" l="l" r="r" t="t"/>
              <a:pathLst>
                <a:path extrusionOk="0" h="13196" w="18117">
                  <a:moveTo>
                    <a:pt x="3398" y="409"/>
                  </a:moveTo>
                  <a:cubicBezTo>
                    <a:pt x="3490" y="409"/>
                    <a:pt x="3584" y="417"/>
                    <a:pt x="3678" y="433"/>
                  </a:cubicBezTo>
                  <a:lnTo>
                    <a:pt x="16171" y="2591"/>
                  </a:lnTo>
                  <a:cubicBezTo>
                    <a:pt x="17083" y="2773"/>
                    <a:pt x="17691" y="3624"/>
                    <a:pt x="17539" y="4536"/>
                  </a:cubicBezTo>
                  <a:lnTo>
                    <a:pt x="16353" y="11466"/>
                  </a:lnTo>
                  <a:cubicBezTo>
                    <a:pt x="16217" y="12284"/>
                    <a:pt x="15494" y="12857"/>
                    <a:pt x="14688" y="12857"/>
                  </a:cubicBezTo>
                  <a:cubicBezTo>
                    <a:pt x="14596" y="12857"/>
                    <a:pt x="14502" y="12850"/>
                    <a:pt x="14408" y="12834"/>
                  </a:cubicBezTo>
                  <a:lnTo>
                    <a:pt x="1915" y="10676"/>
                  </a:lnTo>
                  <a:cubicBezTo>
                    <a:pt x="1003" y="10524"/>
                    <a:pt x="395" y="9643"/>
                    <a:pt x="547" y="8731"/>
                  </a:cubicBezTo>
                  <a:lnTo>
                    <a:pt x="1733" y="1801"/>
                  </a:lnTo>
                  <a:cubicBezTo>
                    <a:pt x="1869" y="983"/>
                    <a:pt x="2592" y="409"/>
                    <a:pt x="3398" y="409"/>
                  </a:cubicBezTo>
                  <a:close/>
                  <a:moveTo>
                    <a:pt x="3349" y="1"/>
                  </a:moveTo>
                  <a:cubicBezTo>
                    <a:pt x="2378" y="1"/>
                    <a:pt x="1529" y="689"/>
                    <a:pt x="1368" y="1709"/>
                  </a:cubicBezTo>
                  <a:lnTo>
                    <a:pt x="183" y="8609"/>
                  </a:lnTo>
                  <a:cubicBezTo>
                    <a:pt x="0" y="9764"/>
                    <a:pt x="699" y="10828"/>
                    <a:pt x="1854" y="11010"/>
                  </a:cubicBezTo>
                  <a:lnTo>
                    <a:pt x="14347" y="13168"/>
                  </a:lnTo>
                  <a:cubicBezTo>
                    <a:pt x="14456" y="13187"/>
                    <a:pt x="14566" y="13196"/>
                    <a:pt x="14674" y="13196"/>
                  </a:cubicBezTo>
                  <a:cubicBezTo>
                    <a:pt x="15646" y="13196"/>
                    <a:pt x="16529" y="12482"/>
                    <a:pt x="16748" y="11497"/>
                  </a:cubicBezTo>
                  <a:lnTo>
                    <a:pt x="17934" y="4597"/>
                  </a:lnTo>
                  <a:cubicBezTo>
                    <a:pt x="18116" y="3442"/>
                    <a:pt x="17387" y="2378"/>
                    <a:pt x="16262" y="2196"/>
                  </a:cubicBezTo>
                  <a:lnTo>
                    <a:pt x="3739" y="38"/>
                  </a:lnTo>
                  <a:cubicBezTo>
                    <a:pt x="3608" y="13"/>
                    <a:pt x="3477" y="1"/>
                    <a:pt x="33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2"/>
            <p:cNvSpPr/>
            <p:nvPr/>
          </p:nvSpPr>
          <p:spPr>
            <a:xfrm>
              <a:off x="3735150" y="2515900"/>
              <a:ext cx="468100" cy="357925"/>
            </a:xfrm>
            <a:custGeom>
              <a:rect b="b" l="l" r="r" t="t"/>
              <a:pathLst>
                <a:path extrusionOk="0" h="14317" w="18724">
                  <a:moveTo>
                    <a:pt x="14507" y="340"/>
                  </a:moveTo>
                  <a:cubicBezTo>
                    <a:pt x="15224" y="340"/>
                    <a:pt x="15879" y="840"/>
                    <a:pt x="16079" y="1566"/>
                  </a:cubicBezTo>
                  <a:lnTo>
                    <a:pt x="18025" y="8283"/>
                  </a:lnTo>
                  <a:cubicBezTo>
                    <a:pt x="18298" y="9165"/>
                    <a:pt x="17751" y="10077"/>
                    <a:pt x="16900" y="10320"/>
                  </a:cubicBezTo>
                  <a:lnTo>
                    <a:pt x="4681" y="13815"/>
                  </a:lnTo>
                  <a:cubicBezTo>
                    <a:pt x="4526" y="13865"/>
                    <a:pt x="4369" y="13889"/>
                    <a:pt x="4214" y="13889"/>
                  </a:cubicBezTo>
                  <a:cubicBezTo>
                    <a:pt x="3519" y="13889"/>
                    <a:pt x="2868" y="13412"/>
                    <a:pt x="2644" y="12691"/>
                  </a:cubicBezTo>
                  <a:lnTo>
                    <a:pt x="699" y="5973"/>
                  </a:lnTo>
                  <a:cubicBezTo>
                    <a:pt x="426" y="5092"/>
                    <a:pt x="973" y="4180"/>
                    <a:pt x="1854" y="3907"/>
                  </a:cubicBezTo>
                  <a:lnTo>
                    <a:pt x="14043" y="411"/>
                  </a:lnTo>
                  <a:cubicBezTo>
                    <a:pt x="14198" y="363"/>
                    <a:pt x="14354" y="340"/>
                    <a:pt x="14507" y="340"/>
                  </a:cubicBezTo>
                  <a:close/>
                  <a:moveTo>
                    <a:pt x="14477" y="1"/>
                  </a:moveTo>
                  <a:cubicBezTo>
                    <a:pt x="14293" y="1"/>
                    <a:pt x="14106" y="25"/>
                    <a:pt x="13921" y="77"/>
                  </a:cubicBezTo>
                  <a:lnTo>
                    <a:pt x="1733" y="3572"/>
                  </a:lnTo>
                  <a:cubicBezTo>
                    <a:pt x="669" y="3876"/>
                    <a:pt x="0" y="5001"/>
                    <a:pt x="304" y="6125"/>
                  </a:cubicBezTo>
                  <a:lnTo>
                    <a:pt x="2249" y="12843"/>
                  </a:lnTo>
                  <a:cubicBezTo>
                    <a:pt x="2502" y="13727"/>
                    <a:pt x="3342" y="14317"/>
                    <a:pt x="4247" y="14317"/>
                  </a:cubicBezTo>
                  <a:cubicBezTo>
                    <a:pt x="4431" y="14317"/>
                    <a:pt x="4617" y="14292"/>
                    <a:pt x="4803" y="14241"/>
                  </a:cubicBezTo>
                  <a:lnTo>
                    <a:pt x="16991" y="10746"/>
                  </a:lnTo>
                  <a:cubicBezTo>
                    <a:pt x="18055" y="10442"/>
                    <a:pt x="18724" y="9317"/>
                    <a:pt x="18420" y="8192"/>
                  </a:cubicBezTo>
                  <a:lnTo>
                    <a:pt x="16475" y="1475"/>
                  </a:lnTo>
                  <a:cubicBezTo>
                    <a:pt x="16222" y="591"/>
                    <a:pt x="15382" y="1"/>
                    <a:pt x="144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2"/>
            <p:cNvSpPr/>
            <p:nvPr/>
          </p:nvSpPr>
          <p:spPr>
            <a:xfrm>
              <a:off x="3875075" y="2631750"/>
              <a:ext cx="196725" cy="158375"/>
            </a:xfrm>
            <a:custGeom>
              <a:rect b="b" l="l" r="r" t="t"/>
              <a:pathLst>
                <a:path extrusionOk="0" h="6335" w="7869">
                  <a:moveTo>
                    <a:pt x="776" y="1"/>
                  </a:moveTo>
                  <a:cubicBezTo>
                    <a:pt x="339" y="1"/>
                    <a:pt x="0" y="473"/>
                    <a:pt x="148" y="975"/>
                  </a:cubicBezTo>
                  <a:lnTo>
                    <a:pt x="1485" y="5686"/>
                  </a:lnTo>
                  <a:cubicBezTo>
                    <a:pt x="1592" y="6093"/>
                    <a:pt x="1896" y="6334"/>
                    <a:pt x="2194" y="6334"/>
                  </a:cubicBezTo>
                  <a:cubicBezTo>
                    <a:pt x="2318" y="6334"/>
                    <a:pt x="2442" y="6292"/>
                    <a:pt x="2549" y="6203"/>
                  </a:cubicBezTo>
                  <a:lnTo>
                    <a:pt x="7382" y="2282"/>
                  </a:lnTo>
                  <a:cubicBezTo>
                    <a:pt x="7868" y="1856"/>
                    <a:pt x="7595" y="883"/>
                    <a:pt x="6956" y="792"/>
                  </a:cubicBezTo>
                  <a:lnTo>
                    <a:pt x="817" y="2"/>
                  </a:lnTo>
                  <a:cubicBezTo>
                    <a:pt x="803" y="1"/>
                    <a:pt x="789" y="1"/>
                    <a:pt x="7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5453250" y="2406100"/>
              <a:ext cx="469650" cy="365550"/>
            </a:xfrm>
            <a:custGeom>
              <a:rect b="b" l="l" r="r" t="t"/>
              <a:pathLst>
                <a:path extrusionOk="0" h="14622" w="18786">
                  <a:moveTo>
                    <a:pt x="14392" y="411"/>
                  </a:moveTo>
                  <a:cubicBezTo>
                    <a:pt x="15105" y="411"/>
                    <a:pt x="15767" y="866"/>
                    <a:pt x="15989" y="1581"/>
                  </a:cubicBezTo>
                  <a:lnTo>
                    <a:pt x="18056" y="8268"/>
                  </a:lnTo>
                  <a:cubicBezTo>
                    <a:pt x="18329" y="9150"/>
                    <a:pt x="17843" y="10092"/>
                    <a:pt x="16962" y="10365"/>
                  </a:cubicBezTo>
                  <a:lnTo>
                    <a:pt x="4894" y="14165"/>
                  </a:lnTo>
                  <a:cubicBezTo>
                    <a:pt x="4741" y="14207"/>
                    <a:pt x="4587" y="14227"/>
                    <a:pt x="4434" y="14227"/>
                  </a:cubicBezTo>
                  <a:cubicBezTo>
                    <a:pt x="3706" y="14227"/>
                    <a:pt x="3023" y="13769"/>
                    <a:pt x="2797" y="13040"/>
                  </a:cubicBezTo>
                  <a:lnTo>
                    <a:pt x="700" y="6353"/>
                  </a:lnTo>
                  <a:cubicBezTo>
                    <a:pt x="426" y="5502"/>
                    <a:pt x="943" y="4529"/>
                    <a:pt x="1794" y="4286"/>
                  </a:cubicBezTo>
                  <a:lnTo>
                    <a:pt x="13892" y="487"/>
                  </a:lnTo>
                  <a:cubicBezTo>
                    <a:pt x="14058" y="435"/>
                    <a:pt x="14226" y="411"/>
                    <a:pt x="14392" y="411"/>
                  </a:cubicBezTo>
                  <a:close/>
                  <a:moveTo>
                    <a:pt x="14392" y="0"/>
                  </a:moveTo>
                  <a:cubicBezTo>
                    <a:pt x="14188" y="0"/>
                    <a:pt x="13979" y="30"/>
                    <a:pt x="13770" y="92"/>
                  </a:cubicBezTo>
                  <a:lnTo>
                    <a:pt x="1703" y="3891"/>
                  </a:lnTo>
                  <a:cubicBezTo>
                    <a:pt x="609" y="4226"/>
                    <a:pt x="1" y="5381"/>
                    <a:pt x="335" y="6475"/>
                  </a:cubicBezTo>
                  <a:lnTo>
                    <a:pt x="2432" y="13162"/>
                  </a:lnTo>
                  <a:cubicBezTo>
                    <a:pt x="2705" y="14053"/>
                    <a:pt x="3501" y="14621"/>
                    <a:pt x="4394" y="14621"/>
                  </a:cubicBezTo>
                  <a:cubicBezTo>
                    <a:pt x="4598" y="14621"/>
                    <a:pt x="4807" y="14592"/>
                    <a:pt x="5016" y="14530"/>
                  </a:cubicBezTo>
                  <a:lnTo>
                    <a:pt x="17083" y="10730"/>
                  </a:lnTo>
                  <a:cubicBezTo>
                    <a:pt x="18177" y="10396"/>
                    <a:pt x="18785" y="9241"/>
                    <a:pt x="18451" y="8147"/>
                  </a:cubicBezTo>
                  <a:lnTo>
                    <a:pt x="16354" y="1460"/>
                  </a:lnTo>
                  <a:cubicBezTo>
                    <a:pt x="16081" y="569"/>
                    <a:pt x="15285" y="0"/>
                    <a:pt x="143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5667025" y="2507800"/>
              <a:ext cx="147975" cy="156000"/>
            </a:xfrm>
            <a:custGeom>
              <a:rect b="b" l="l" r="r" t="t"/>
              <a:pathLst>
                <a:path extrusionOk="0" h="6240" w="5919">
                  <a:moveTo>
                    <a:pt x="449" y="0"/>
                  </a:moveTo>
                  <a:cubicBezTo>
                    <a:pt x="152" y="0"/>
                    <a:pt x="0" y="432"/>
                    <a:pt x="143" y="917"/>
                  </a:cubicBezTo>
                  <a:lnTo>
                    <a:pt x="1571" y="5598"/>
                  </a:lnTo>
                  <a:cubicBezTo>
                    <a:pt x="1683" y="6002"/>
                    <a:pt x="1944" y="6240"/>
                    <a:pt x="2195" y="6240"/>
                  </a:cubicBezTo>
                  <a:cubicBezTo>
                    <a:pt x="2285" y="6240"/>
                    <a:pt x="2373" y="6209"/>
                    <a:pt x="2453" y="6145"/>
                  </a:cubicBezTo>
                  <a:lnTo>
                    <a:pt x="5584" y="2589"/>
                  </a:lnTo>
                  <a:cubicBezTo>
                    <a:pt x="5918" y="2255"/>
                    <a:pt x="5584" y="1282"/>
                    <a:pt x="5128" y="1161"/>
                  </a:cubicBezTo>
                  <a:lnTo>
                    <a:pt x="508" y="6"/>
                  </a:lnTo>
                  <a:cubicBezTo>
                    <a:pt x="487" y="2"/>
                    <a:pt x="468" y="0"/>
                    <a:pt x="4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5569000" y="2538175"/>
              <a:ext cx="136575" cy="156125"/>
            </a:xfrm>
            <a:custGeom>
              <a:rect b="b" l="l" r="r" t="t"/>
              <a:pathLst>
                <a:path extrusionOk="0" h="6245" w="5463">
                  <a:moveTo>
                    <a:pt x="393" y="1"/>
                  </a:moveTo>
                  <a:cubicBezTo>
                    <a:pt x="126" y="1"/>
                    <a:pt x="0" y="433"/>
                    <a:pt x="143" y="918"/>
                  </a:cubicBezTo>
                  <a:lnTo>
                    <a:pt x="1602" y="5599"/>
                  </a:lnTo>
                  <a:cubicBezTo>
                    <a:pt x="1687" y="5981"/>
                    <a:pt x="1905" y="6245"/>
                    <a:pt x="2122" y="6245"/>
                  </a:cubicBezTo>
                  <a:cubicBezTo>
                    <a:pt x="2216" y="6245"/>
                    <a:pt x="2310" y="6196"/>
                    <a:pt x="2392" y="6085"/>
                  </a:cubicBezTo>
                  <a:lnTo>
                    <a:pt x="5158" y="2681"/>
                  </a:lnTo>
                  <a:cubicBezTo>
                    <a:pt x="5462" y="2347"/>
                    <a:pt x="5158" y="1344"/>
                    <a:pt x="4702" y="1222"/>
                  </a:cubicBezTo>
                  <a:lnTo>
                    <a:pt x="447" y="6"/>
                  </a:lnTo>
                  <a:cubicBezTo>
                    <a:pt x="428" y="3"/>
                    <a:pt x="411" y="1"/>
                    <a:pt x="3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8" name="Google Shape;828;p22"/>
          <p:cNvSpPr/>
          <p:nvPr/>
        </p:nvSpPr>
        <p:spPr>
          <a:xfrm>
            <a:off x="513589" y="2544228"/>
            <a:ext cx="682500" cy="682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b="1" sz="2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9" name="Google Shape;829;p22"/>
          <p:cNvSpPr/>
          <p:nvPr/>
        </p:nvSpPr>
        <p:spPr>
          <a:xfrm>
            <a:off x="519414" y="1173395"/>
            <a:ext cx="682500" cy="68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b="1" sz="2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30" name="Google Shape;830;p22"/>
          <p:cNvGrpSpPr/>
          <p:nvPr/>
        </p:nvGrpSpPr>
        <p:grpSpPr>
          <a:xfrm>
            <a:off x="1263706" y="2450474"/>
            <a:ext cx="3041384" cy="1297934"/>
            <a:chOff x="5819085" y="3633626"/>
            <a:chExt cx="1980326" cy="1297934"/>
          </a:xfrm>
        </p:grpSpPr>
        <p:sp>
          <p:nvSpPr>
            <p:cNvPr id="831" name="Google Shape;831;p22"/>
            <p:cNvSpPr txBox="1"/>
            <p:nvPr/>
          </p:nvSpPr>
          <p:spPr>
            <a:xfrm>
              <a:off x="5819111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Issues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2" name="Google Shape;832;p22"/>
            <p:cNvSpPr txBox="1"/>
            <p:nvPr/>
          </p:nvSpPr>
          <p:spPr>
            <a:xfrm>
              <a:off x="5819085" y="3911259"/>
              <a:ext cx="1980300" cy="10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  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Settling on a model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   Paywalls if we wanted to find more features to add to our data frame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3" name="Google Shape;833;p22"/>
          <p:cNvGrpSpPr/>
          <p:nvPr/>
        </p:nvGrpSpPr>
        <p:grpSpPr>
          <a:xfrm>
            <a:off x="1263699" y="1227664"/>
            <a:ext cx="2827535" cy="1150227"/>
            <a:chOff x="4682036" y="3562651"/>
            <a:chExt cx="2975100" cy="1248618"/>
          </a:xfrm>
        </p:grpSpPr>
        <p:sp>
          <p:nvSpPr>
            <p:cNvPr id="834" name="Google Shape;834;p22"/>
            <p:cNvSpPr txBox="1"/>
            <p:nvPr/>
          </p:nvSpPr>
          <p:spPr>
            <a:xfrm>
              <a:off x="4688147" y="3562651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Limitations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5" name="Google Shape;835;p22"/>
            <p:cNvSpPr txBox="1"/>
            <p:nvPr/>
          </p:nvSpPr>
          <p:spPr>
            <a:xfrm>
              <a:off x="4682036" y="3911269"/>
              <a:ext cx="2975100" cy="9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Film financial data is guarded by the industry. It is difficult to find accurate and reliable, publicly available information.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36" name="Google Shape;836;p22"/>
          <p:cNvSpPr/>
          <p:nvPr/>
        </p:nvSpPr>
        <p:spPr>
          <a:xfrm>
            <a:off x="515469" y="3821003"/>
            <a:ext cx="682500" cy="682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b="1" sz="2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37" name="Google Shape;837;p22"/>
          <p:cNvGrpSpPr/>
          <p:nvPr/>
        </p:nvGrpSpPr>
        <p:grpSpPr>
          <a:xfrm>
            <a:off x="1269500" y="3741316"/>
            <a:ext cx="2926326" cy="1298544"/>
            <a:chOff x="5819086" y="3633626"/>
            <a:chExt cx="1980325" cy="1298544"/>
          </a:xfrm>
        </p:grpSpPr>
        <p:sp>
          <p:nvSpPr>
            <p:cNvPr id="838" name="Google Shape;838;p22"/>
            <p:cNvSpPr txBox="1"/>
            <p:nvPr/>
          </p:nvSpPr>
          <p:spPr>
            <a:xfrm>
              <a:off x="5819111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Next Steps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9" name="Google Shape;839;p22"/>
            <p:cNvSpPr txBox="1"/>
            <p:nvPr/>
          </p:nvSpPr>
          <p:spPr>
            <a:xfrm>
              <a:off x="5819086" y="3911269"/>
              <a:ext cx="1980300" cy="102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Look to see where we can find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more data, look more deep into the-number.com website and see if we can scrape more data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23"/>
          <p:cNvSpPr txBox="1"/>
          <p:nvPr>
            <p:ph type="title"/>
          </p:nvPr>
        </p:nvSpPr>
        <p:spPr>
          <a:xfrm>
            <a:off x="567300" y="1526550"/>
            <a:ext cx="8116800" cy="10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chemeClr val="accent1"/>
                </a:solidFill>
              </a:rPr>
              <a:t>Questions?</a:t>
            </a:r>
            <a:endParaRPr sz="6200">
              <a:solidFill>
                <a:schemeClr val="accent1"/>
              </a:solidFill>
            </a:endParaRPr>
          </a:p>
        </p:txBody>
      </p:sp>
      <p:grpSp>
        <p:nvGrpSpPr>
          <p:cNvPr id="845" name="Google Shape;845;p23"/>
          <p:cNvGrpSpPr/>
          <p:nvPr/>
        </p:nvGrpSpPr>
        <p:grpSpPr>
          <a:xfrm>
            <a:off x="3696875" y="3162775"/>
            <a:ext cx="1693275" cy="1980725"/>
            <a:chOff x="3728982" y="3162775"/>
            <a:chExt cx="1693275" cy="1980725"/>
          </a:xfrm>
        </p:grpSpPr>
        <p:sp>
          <p:nvSpPr>
            <p:cNvPr id="846" name="Google Shape;846;p23"/>
            <p:cNvSpPr/>
            <p:nvPr/>
          </p:nvSpPr>
          <p:spPr>
            <a:xfrm>
              <a:off x="4095907" y="3566675"/>
              <a:ext cx="1027825" cy="1027825"/>
            </a:xfrm>
            <a:custGeom>
              <a:rect b="b" l="l" r="r" t="t"/>
              <a:pathLst>
                <a:path extrusionOk="0" h="41113" w="41113">
                  <a:moveTo>
                    <a:pt x="20556" y="0"/>
                  </a:moveTo>
                  <a:cubicBezTo>
                    <a:pt x="9169" y="0"/>
                    <a:pt x="1" y="9169"/>
                    <a:pt x="1" y="20556"/>
                  </a:cubicBezTo>
                  <a:cubicBezTo>
                    <a:pt x="1" y="31906"/>
                    <a:pt x="9169" y="41112"/>
                    <a:pt x="20556" y="41112"/>
                  </a:cubicBezTo>
                  <a:cubicBezTo>
                    <a:pt x="20579" y="41112"/>
                    <a:pt x="20602" y="41112"/>
                    <a:pt x="20624" y="41112"/>
                  </a:cubicBezTo>
                  <a:cubicBezTo>
                    <a:pt x="31906" y="41112"/>
                    <a:pt x="41112" y="31884"/>
                    <a:pt x="41112" y="20556"/>
                  </a:cubicBezTo>
                  <a:cubicBezTo>
                    <a:pt x="41112" y="9169"/>
                    <a:pt x="31906" y="0"/>
                    <a:pt x="205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3"/>
            <p:cNvSpPr/>
            <p:nvPr/>
          </p:nvSpPr>
          <p:spPr>
            <a:xfrm>
              <a:off x="4117182" y="4188700"/>
              <a:ext cx="987125" cy="954800"/>
            </a:xfrm>
            <a:custGeom>
              <a:rect b="b" l="l" r="r" t="t"/>
              <a:pathLst>
                <a:path extrusionOk="0" h="38192" w="39485">
                  <a:moveTo>
                    <a:pt x="39485" y="38192"/>
                  </a:moveTo>
                  <a:lnTo>
                    <a:pt x="0" y="38192"/>
                  </a:lnTo>
                  <a:lnTo>
                    <a:pt x="9908" y="1"/>
                  </a:lnTo>
                  <a:lnTo>
                    <a:pt x="296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3"/>
            <p:cNvSpPr/>
            <p:nvPr/>
          </p:nvSpPr>
          <p:spPr>
            <a:xfrm>
              <a:off x="4231782" y="4012175"/>
              <a:ext cx="98000" cy="250500"/>
            </a:xfrm>
            <a:custGeom>
              <a:rect b="b" l="l" r="r" t="t"/>
              <a:pathLst>
                <a:path extrusionOk="0" h="10020" w="3920">
                  <a:moveTo>
                    <a:pt x="1960" y="0"/>
                  </a:moveTo>
                  <a:cubicBezTo>
                    <a:pt x="1405" y="0"/>
                    <a:pt x="925" y="481"/>
                    <a:pt x="925" y="1036"/>
                  </a:cubicBezTo>
                  <a:cubicBezTo>
                    <a:pt x="925" y="1331"/>
                    <a:pt x="1073" y="1627"/>
                    <a:pt x="1331" y="1812"/>
                  </a:cubicBezTo>
                  <a:lnTo>
                    <a:pt x="1331" y="8319"/>
                  </a:lnTo>
                  <a:cubicBezTo>
                    <a:pt x="555" y="8430"/>
                    <a:pt x="0" y="8799"/>
                    <a:pt x="0" y="9169"/>
                  </a:cubicBezTo>
                  <a:cubicBezTo>
                    <a:pt x="0" y="9650"/>
                    <a:pt x="888" y="10019"/>
                    <a:pt x="1960" y="10019"/>
                  </a:cubicBezTo>
                  <a:cubicBezTo>
                    <a:pt x="2995" y="10019"/>
                    <a:pt x="3882" y="9613"/>
                    <a:pt x="3882" y="9169"/>
                  </a:cubicBezTo>
                  <a:cubicBezTo>
                    <a:pt x="3919" y="8799"/>
                    <a:pt x="3328" y="8467"/>
                    <a:pt x="2551" y="8319"/>
                  </a:cubicBezTo>
                  <a:lnTo>
                    <a:pt x="2551" y="1812"/>
                  </a:lnTo>
                  <a:cubicBezTo>
                    <a:pt x="2773" y="1627"/>
                    <a:pt x="2958" y="1331"/>
                    <a:pt x="2958" y="1036"/>
                  </a:cubicBezTo>
                  <a:cubicBezTo>
                    <a:pt x="2958" y="481"/>
                    <a:pt x="2514" y="0"/>
                    <a:pt x="19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3"/>
            <p:cNvSpPr/>
            <p:nvPr/>
          </p:nvSpPr>
          <p:spPr>
            <a:xfrm>
              <a:off x="4194807" y="4061150"/>
              <a:ext cx="92450" cy="220900"/>
            </a:xfrm>
            <a:custGeom>
              <a:rect b="b" l="l" r="r" t="t"/>
              <a:pathLst>
                <a:path extrusionOk="0" h="8836" w="3698">
                  <a:moveTo>
                    <a:pt x="3328" y="1"/>
                  </a:moveTo>
                  <a:cubicBezTo>
                    <a:pt x="3143" y="1332"/>
                    <a:pt x="3180" y="2885"/>
                    <a:pt x="2884" y="4179"/>
                  </a:cubicBezTo>
                  <a:cubicBezTo>
                    <a:pt x="2404" y="6027"/>
                    <a:pt x="1110" y="7617"/>
                    <a:pt x="1" y="7839"/>
                  </a:cubicBezTo>
                  <a:cubicBezTo>
                    <a:pt x="212" y="8557"/>
                    <a:pt x="611" y="8835"/>
                    <a:pt x="1050" y="8835"/>
                  </a:cubicBezTo>
                  <a:cubicBezTo>
                    <a:pt x="1765" y="8835"/>
                    <a:pt x="2587" y="8099"/>
                    <a:pt x="2884" y="7321"/>
                  </a:cubicBezTo>
                  <a:cubicBezTo>
                    <a:pt x="3698" y="5103"/>
                    <a:pt x="3550" y="2071"/>
                    <a:pt x="3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3"/>
            <p:cNvSpPr/>
            <p:nvPr/>
          </p:nvSpPr>
          <p:spPr>
            <a:xfrm>
              <a:off x="4145832" y="4188700"/>
              <a:ext cx="121100" cy="305050"/>
            </a:xfrm>
            <a:custGeom>
              <a:rect b="b" l="l" r="r" t="t"/>
              <a:pathLst>
                <a:path extrusionOk="0" h="12202" w="4844">
                  <a:moveTo>
                    <a:pt x="2403" y="1"/>
                  </a:moveTo>
                  <a:cubicBezTo>
                    <a:pt x="1775" y="1"/>
                    <a:pt x="1220" y="555"/>
                    <a:pt x="1220" y="1221"/>
                  </a:cubicBezTo>
                  <a:cubicBezTo>
                    <a:pt x="1220" y="1591"/>
                    <a:pt x="1405" y="1960"/>
                    <a:pt x="1664" y="2182"/>
                  </a:cubicBezTo>
                  <a:lnTo>
                    <a:pt x="1664" y="10131"/>
                  </a:lnTo>
                  <a:cubicBezTo>
                    <a:pt x="703" y="10279"/>
                    <a:pt x="0" y="10685"/>
                    <a:pt x="0" y="11166"/>
                  </a:cubicBezTo>
                  <a:cubicBezTo>
                    <a:pt x="0" y="11757"/>
                    <a:pt x="1072" y="12201"/>
                    <a:pt x="2366" y="12201"/>
                  </a:cubicBezTo>
                  <a:cubicBezTo>
                    <a:pt x="3660" y="12201"/>
                    <a:pt x="4732" y="11757"/>
                    <a:pt x="4732" y="11166"/>
                  </a:cubicBezTo>
                  <a:cubicBezTo>
                    <a:pt x="4843" y="10685"/>
                    <a:pt x="4141" y="10279"/>
                    <a:pt x="3180" y="10131"/>
                  </a:cubicBezTo>
                  <a:lnTo>
                    <a:pt x="3180" y="2182"/>
                  </a:lnTo>
                  <a:cubicBezTo>
                    <a:pt x="3438" y="1960"/>
                    <a:pt x="3623" y="1627"/>
                    <a:pt x="3623" y="1221"/>
                  </a:cubicBezTo>
                  <a:cubicBezTo>
                    <a:pt x="3623" y="555"/>
                    <a:pt x="3069" y="1"/>
                    <a:pt x="2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3"/>
            <p:cNvSpPr/>
            <p:nvPr/>
          </p:nvSpPr>
          <p:spPr>
            <a:xfrm>
              <a:off x="4100532" y="4246925"/>
              <a:ext cx="114625" cy="275125"/>
            </a:xfrm>
            <a:custGeom>
              <a:rect b="b" l="l" r="r" t="t"/>
              <a:pathLst>
                <a:path extrusionOk="0" h="11005" w="4585">
                  <a:moveTo>
                    <a:pt x="4104" y="1"/>
                  </a:moveTo>
                  <a:cubicBezTo>
                    <a:pt x="3919" y="1665"/>
                    <a:pt x="3956" y="3587"/>
                    <a:pt x="3550" y="5214"/>
                  </a:cubicBezTo>
                  <a:cubicBezTo>
                    <a:pt x="2995" y="7543"/>
                    <a:pt x="1368" y="9502"/>
                    <a:pt x="1" y="9798"/>
                  </a:cubicBezTo>
                  <a:cubicBezTo>
                    <a:pt x="253" y="10667"/>
                    <a:pt x="738" y="11004"/>
                    <a:pt x="1277" y="11004"/>
                  </a:cubicBezTo>
                  <a:cubicBezTo>
                    <a:pt x="2159" y="11004"/>
                    <a:pt x="3182" y="10097"/>
                    <a:pt x="3550" y="9133"/>
                  </a:cubicBezTo>
                  <a:cubicBezTo>
                    <a:pt x="4585" y="6360"/>
                    <a:pt x="4363" y="2552"/>
                    <a:pt x="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4046932" y="4400375"/>
              <a:ext cx="141425" cy="363250"/>
            </a:xfrm>
            <a:custGeom>
              <a:rect b="b" l="l" r="r" t="t"/>
              <a:pathLst>
                <a:path extrusionOk="0" h="14530" w="5657">
                  <a:moveTo>
                    <a:pt x="2810" y="0"/>
                  </a:moveTo>
                  <a:cubicBezTo>
                    <a:pt x="2034" y="0"/>
                    <a:pt x="1368" y="629"/>
                    <a:pt x="1368" y="1442"/>
                  </a:cubicBezTo>
                  <a:cubicBezTo>
                    <a:pt x="1368" y="1886"/>
                    <a:pt x="1627" y="2329"/>
                    <a:pt x="1923" y="2588"/>
                  </a:cubicBezTo>
                  <a:lnTo>
                    <a:pt x="1923" y="12016"/>
                  </a:lnTo>
                  <a:cubicBezTo>
                    <a:pt x="814" y="12200"/>
                    <a:pt x="0" y="12644"/>
                    <a:pt x="0" y="13236"/>
                  </a:cubicBezTo>
                  <a:cubicBezTo>
                    <a:pt x="0" y="13901"/>
                    <a:pt x="1257" y="14530"/>
                    <a:pt x="2810" y="14530"/>
                  </a:cubicBezTo>
                  <a:cubicBezTo>
                    <a:pt x="4400" y="14530"/>
                    <a:pt x="5657" y="13975"/>
                    <a:pt x="5657" y="13236"/>
                  </a:cubicBezTo>
                  <a:cubicBezTo>
                    <a:pt x="5657" y="12681"/>
                    <a:pt x="4806" y="12163"/>
                    <a:pt x="3697" y="12016"/>
                  </a:cubicBezTo>
                  <a:lnTo>
                    <a:pt x="3697" y="2588"/>
                  </a:lnTo>
                  <a:cubicBezTo>
                    <a:pt x="4030" y="2329"/>
                    <a:pt x="4252" y="1886"/>
                    <a:pt x="4252" y="1442"/>
                  </a:cubicBezTo>
                  <a:cubicBezTo>
                    <a:pt x="4252" y="666"/>
                    <a:pt x="3623" y="0"/>
                    <a:pt x="28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3977607" y="4505725"/>
              <a:ext cx="145125" cy="345225"/>
            </a:xfrm>
            <a:custGeom>
              <a:rect b="b" l="l" r="r" t="t"/>
              <a:pathLst>
                <a:path extrusionOk="0" h="13809" w="5805">
                  <a:moveTo>
                    <a:pt x="5139" y="1"/>
                  </a:moveTo>
                  <a:cubicBezTo>
                    <a:pt x="4918" y="2108"/>
                    <a:pt x="4955" y="4511"/>
                    <a:pt x="4437" y="6545"/>
                  </a:cubicBezTo>
                  <a:cubicBezTo>
                    <a:pt x="3735" y="9465"/>
                    <a:pt x="1775" y="11905"/>
                    <a:pt x="0" y="12275"/>
                  </a:cubicBezTo>
                  <a:cubicBezTo>
                    <a:pt x="336" y="13381"/>
                    <a:pt x="953" y="13808"/>
                    <a:pt x="1630" y="13808"/>
                  </a:cubicBezTo>
                  <a:cubicBezTo>
                    <a:pt x="2741" y="13808"/>
                    <a:pt x="4014" y="12656"/>
                    <a:pt x="4474" y="11462"/>
                  </a:cubicBezTo>
                  <a:cubicBezTo>
                    <a:pt x="5805" y="7949"/>
                    <a:pt x="5546" y="3143"/>
                    <a:pt x="5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3"/>
            <p:cNvSpPr/>
            <p:nvPr/>
          </p:nvSpPr>
          <p:spPr>
            <a:xfrm>
              <a:off x="3912907" y="4703525"/>
              <a:ext cx="161775" cy="413175"/>
            </a:xfrm>
            <a:custGeom>
              <a:rect b="b" l="l" r="r" t="t"/>
              <a:pathLst>
                <a:path extrusionOk="0" h="16527" w="6471">
                  <a:moveTo>
                    <a:pt x="3180" y="0"/>
                  </a:moveTo>
                  <a:cubicBezTo>
                    <a:pt x="2256" y="0"/>
                    <a:pt x="1553" y="740"/>
                    <a:pt x="1553" y="1664"/>
                  </a:cubicBezTo>
                  <a:cubicBezTo>
                    <a:pt x="1553" y="2219"/>
                    <a:pt x="1849" y="2662"/>
                    <a:pt x="2219" y="2958"/>
                  </a:cubicBezTo>
                  <a:lnTo>
                    <a:pt x="2219" y="13717"/>
                  </a:lnTo>
                  <a:cubicBezTo>
                    <a:pt x="925" y="13901"/>
                    <a:pt x="1" y="14456"/>
                    <a:pt x="1" y="15085"/>
                  </a:cubicBezTo>
                  <a:cubicBezTo>
                    <a:pt x="1" y="15898"/>
                    <a:pt x="1442" y="16526"/>
                    <a:pt x="3217" y="16526"/>
                  </a:cubicBezTo>
                  <a:cubicBezTo>
                    <a:pt x="5029" y="16526"/>
                    <a:pt x="6470" y="15898"/>
                    <a:pt x="6470" y="15085"/>
                  </a:cubicBezTo>
                  <a:cubicBezTo>
                    <a:pt x="6396" y="14493"/>
                    <a:pt x="5472" y="13938"/>
                    <a:pt x="4178" y="13754"/>
                  </a:cubicBezTo>
                  <a:lnTo>
                    <a:pt x="4178" y="2958"/>
                  </a:lnTo>
                  <a:cubicBezTo>
                    <a:pt x="4548" y="2662"/>
                    <a:pt x="4807" y="2145"/>
                    <a:pt x="4807" y="1664"/>
                  </a:cubicBezTo>
                  <a:cubicBezTo>
                    <a:pt x="4807" y="740"/>
                    <a:pt x="4067" y="0"/>
                    <a:pt x="3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4888007" y="4012175"/>
              <a:ext cx="97075" cy="250500"/>
            </a:xfrm>
            <a:custGeom>
              <a:rect b="b" l="l" r="r" t="t"/>
              <a:pathLst>
                <a:path extrusionOk="0" h="10020" w="3883">
                  <a:moveTo>
                    <a:pt x="1960" y="0"/>
                  </a:moveTo>
                  <a:cubicBezTo>
                    <a:pt x="1406" y="0"/>
                    <a:pt x="925" y="481"/>
                    <a:pt x="925" y="1036"/>
                  </a:cubicBezTo>
                  <a:cubicBezTo>
                    <a:pt x="925" y="1331"/>
                    <a:pt x="1110" y="1627"/>
                    <a:pt x="1332" y="1812"/>
                  </a:cubicBezTo>
                  <a:lnTo>
                    <a:pt x="1332" y="8319"/>
                  </a:lnTo>
                  <a:cubicBezTo>
                    <a:pt x="555" y="8467"/>
                    <a:pt x="1" y="8799"/>
                    <a:pt x="1" y="9169"/>
                  </a:cubicBezTo>
                  <a:cubicBezTo>
                    <a:pt x="1" y="9613"/>
                    <a:pt x="888" y="10019"/>
                    <a:pt x="1960" y="10019"/>
                  </a:cubicBezTo>
                  <a:cubicBezTo>
                    <a:pt x="2995" y="10019"/>
                    <a:pt x="3883" y="9650"/>
                    <a:pt x="3883" y="9169"/>
                  </a:cubicBezTo>
                  <a:cubicBezTo>
                    <a:pt x="3883" y="8799"/>
                    <a:pt x="3328" y="8430"/>
                    <a:pt x="2552" y="8319"/>
                  </a:cubicBezTo>
                  <a:lnTo>
                    <a:pt x="2552" y="1812"/>
                  </a:lnTo>
                  <a:cubicBezTo>
                    <a:pt x="2810" y="1627"/>
                    <a:pt x="2958" y="1331"/>
                    <a:pt x="2958" y="1036"/>
                  </a:cubicBezTo>
                  <a:cubicBezTo>
                    <a:pt x="2958" y="481"/>
                    <a:pt x="2515" y="0"/>
                    <a:pt x="19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4929600" y="4069150"/>
              <a:ext cx="93375" cy="220900"/>
            </a:xfrm>
            <a:custGeom>
              <a:rect b="b" l="l" r="r" t="t"/>
              <a:pathLst>
                <a:path extrusionOk="0" h="8836" w="3735">
                  <a:moveTo>
                    <a:pt x="296" y="1"/>
                  </a:moveTo>
                  <a:cubicBezTo>
                    <a:pt x="185" y="2071"/>
                    <a:pt x="0" y="5103"/>
                    <a:pt x="888" y="7321"/>
                  </a:cubicBezTo>
                  <a:cubicBezTo>
                    <a:pt x="1162" y="8099"/>
                    <a:pt x="1976" y="8835"/>
                    <a:pt x="2687" y="8835"/>
                  </a:cubicBezTo>
                  <a:cubicBezTo>
                    <a:pt x="3124" y="8835"/>
                    <a:pt x="3523" y="8557"/>
                    <a:pt x="3734" y="7839"/>
                  </a:cubicBezTo>
                  <a:cubicBezTo>
                    <a:pt x="2625" y="7617"/>
                    <a:pt x="1331" y="6027"/>
                    <a:pt x="888" y="4179"/>
                  </a:cubicBezTo>
                  <a:cubicBezTo>
                    <a:pt x="555" y="2885"/>
                    <a:pt x="592" y="1332"/>
                    <a:pt x="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3"/>
            <p:cNvSpPr/>
            <p:nvPr/>
          </p:nvSpPr>
          <p:spPr>
            <a:xfrm>
              <a:off x="4950857" y="4188700"/>
              <a:ext cx="120175" cy="305050"/>
            </a:xfrm>
            <a:custGeom>
              <a:rect b="b" l="l" r="r" t="t"/>
              <a:pathLst>
                <a:path extrusionOk="0" h="12202" w="4807">
                  <a:moveTo>
                    <a:pt x="2404" y="1"/>
                  </a:moveTo>
                  <a:cubicBezTo>
                    <a:pt x="1738" y="1"/>
                    <a:pt x="1184" y="555"/>
                    <a:pt x="1184" y="1221"/>
                  </a:cubicBezTo>
                  <a:cubicBezTo>
                    <a:pt x="1184" y="1627"/>
                    <a:pt x="1369" y="1960"/>
                    <a:pt x="1664" y="2182"/>
                  </a:cubicBezTo>
                  <a:lnTo>
                    <a:pt x="1664" y="10131"/>
                  </a:lnTo>
                  <a:cubicBezTo>
                    <a:pt x="666" y="10279"/>
                    <a:pt x="1" y="10685"/>
                    <a:pt x="75" y="11166"/>
                  </a:cubicBezTo>
                  <a:cubicBezTo>
                    <a:pt x="75" y="11757"/>
                    <a:pt x="1147" y="12201"/>
                    <a:pt x="2441" y="12201"/>
                  </a:cubicBezTo>
                  <a:cubicBezTo>
                    <a:pt x="3735" y="12201"/>
                    <a:pt x="4807" y="11757"/>
                    <a:pt x="4807" y="11166"/>
                  </a:cubicBezTo>
                  <a:cubicBezTo>
                    <a:pt x="4807" y="10685"/>
                    <a:pt x="4104" y="10279"/>
                    <a:pt x="3143" y="10131"/>
                  </a:cubicBezTo>
                  <a:lnTo>
                    <a:pt x="3143" y="2182"/>
                  </a:lnTo>
                  <a:cubicBezTo>
                    <a:pt x="3402" y="1960"/>
                    <a:pt x="3587" y="1591"/>
                    <a:pt x="3587" y="1221"/>
                  </a:cubicBezTo>
                  <a:cubicBezTo>
                    <a:pt x="3587" y="555"/>
                    <a:pt x="3032" y="1"/>
                    <a:pt x="2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5002607" y="4246925"/>
              <a:ext cx="115575" cy="275125"/>
            </a:xfrm>
            <a:custGeom>
              <a:rect b="b" l="l" r="r" t="t"/>
              <a:pathLst>
                <a:path extrusionOk="0" h="11005" w="4623">
                  <a:moveTo>
                    <a:pt x="334" y="1"/>
                  </a:moveTo>
                  <a:cubicBezTo>
                    <a:pt x="186" y="2552"/>
                    <a:pt x="1" y="6360"/>
                    <a:pt x="1073" y="9133"/>
                  </a:cubicBezTo>
                  <a:cubicBezTo>
                    <a:pt x="1441" y="10097"/>
                    <a:pt x="2450" y="11004"/>
                    <a:pt x="3330" y="11004"/>
                  </a:cubicBezTo>
                  <a:cubicBezTo>
                    <a:pt x="3867" y="11004"/>
                    <a:pt x="4356" y="10667"/>
                    <a:pt x="4622" y="9798"/>
                  </a:cubicBezTo>
                  <a:cubicBezTo>
                    <a:pt x="3217" y="9502"/>
                    <a:pt x="1628" y="7543"/>
                    <a:pt x="1073" y="5214"/>
                  </a:cubicBezTo>
                  <a:cubicBezTo>
                    <a:pt x="630" y="3587"/>
                    <a:pt x="703" y="1665"/>
                    <a:pt x="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3"/>
            <p:cNvSpPr/>
            <p:nvPr/>
          </p:nvSpPr>
          <p:spPr>
            <a:xfrm>
              <a:off x="5029432" y="4400375"/>
              <a:ext cx="141425" cy="363250"/>
            </a:xfrm>
            <a:custGeom>
              <a:rect b="b" l="l" r="r" t="t"/>
              <a:pathLst>
                <a:path extrusionOk="0" h="14530" w="5657">
                  <a:moveTo>
                    <a:pt x="2847" y="0"/>
                  </a:moveTo>
                  <a:cubicBezTo>
                    <a:pt x="2071" y="0"/>
                    <a:pt x="1405" y="666"/>
                    <a:pt x="1405" y="1442"/>
                  </a:cubicBezTo>
                  <a:cubicBezTo>
                    <a:pt x="1405" y="1886"/>
                    <a:pt x="1664" y="2329"/>
                    <a:pt x="1960" y="2588"/>
                  </a:cubicBezTo>
                  <a:lnTo>
                    <a:pt x="1960" y="12016"/>
                  </a:lnTo>
                  <a:cubicBezTo>
                    <a:pt x="814" y="12163"/>
                    <a:pt x="0" y="12681"/>
                    <a:pt x="37" y="13236"/>
                  </a:cubicBezTo>
                  <a:cubicBezTo>
                    <a:pt x="37" y="13975"/>
                    <a:pt x="1294" y="14530"/>
                    <a:pt x="2847" y="14530"/>
                  </a:cubicBezTo>
                  <a:cubicBezTo>
                    <a:pt x="4437" y="14530"/>
                    <a:pt x="5657" y="13901"/>
                    <a:pt x="5657" y="13236"/>
                  </a:cubicBezTo>
                  <a:cubicBezTo>
                    <a:pt x="5657" y="12644"/>
                    <a:pt x="4843" y="12200"/>
                    <a:pt x="3734" y="12016"/>
                  </a:cubicBezTo>
                  <a:lnTo>
                    <a:pt x="3734" y="2588"/>
                  </a:lnTo>
                  <a:cubicBezTo>
                    <a:pt x="4067" y="2329"/>
                    <a:pt x="4289" y="1886"/>
                    <a:pt x="4289" y="1442"/>
                  </a:cubicBezTo>
                  <a:cubicBezTo>
                    <a:pt x="4289" y="629"/>
                    <a:pt x="3623" y="0"/>
                    <a:pt x="2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3"/>
            <p:cNvSpPr/>
            <p:nvPr/>
          </p:nvSpPr>
          <p:spPr>
            <a:xfrm>
              <a:off x="5094132" y="4505725"/>
              <a:ext cx="145125" cy="345225"/>
            </a:xfrm>
            <a:custGeom>
              <a:rect b="b" l="l" r="r" t="t"/>
              <a:pathLst>
                <a:path extrusionOk="0" h="13809" w="5805">
                  <a:moveTo>
                    <a:pt x="444" y="1"/>
                  </a:moveTo>
                  <a:cubicBezTo>
                    <a:pt x="259" y="3143"/>
                    <a:pt x="0" y="7949"/>
                    <a:pt x="1331" y="11462"/>
                  </a:cubicBezTo>
                  <a:cubicBezTo>
                    <a:pt x="1791" y="12656"/>
                    <a:pt x="3064" y="13808"/>
                    <a:pt x="4175" y="13808"/>
                  </a:cubicBezTo>
                  <a:cubicBezTo>
                    <a:pt x="4852" y="13808"/>
                    <a:pt x="5469" y="13381"/>
                    <a:pt x="5805" y="12275"/>
                  </a:cubicBezTo>
                  <a:cubicBezTo>
                    <a:pt x="4067" y="11905"/>
                    <a:pt x="2070" y="9465"/>
                    <a:pt x="1368" y="6545"/>
                  </a:cubicBezTo>
                  <a:cubicBezTo>
                    <a:pt x="850" y="4511"/>
                    <a:pt x="924" y="2108"/>
                    <a:pt x="6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3"/>
            <p:cNvSpPr/>
            <p:nvPr/>
          </p:nvSpPr>
          <p:spPr>
            <a:xfrm>
              <a:off x="5143107" y="4703525"/>
              <a:ext cx="161775" cy="413175"/>
            </a:xfrm>
            <a:custGeom>
              <a:rect b="b" l="l" r="r" t="t"/>
              <a:pathLst>
                <a:path extrusionOk="0" h="16527" w="6471">
                  <a:moveTo>
                    <a:pt x="3291" y="0"/>
                  </a:moveTo>
                  <a:cubicBezTo>
                    <a:pt x="2404" y="0"/>
                    <a:pt x="1664" y="740"/>
                    <a:pt x="1664" y="1664"/>
                  </a:cubicBezTo>
                  <a:cubicBezTo>
                    <a:pt x="1664" y="2145"/>
                    <a:pt x="1960" y="2662"/>
                    <a:pt x="2330" y="2958"/>
                  </a:cubicBezTo>
                  <a:lnTo>
                    <a:pt x="2330" y="13754"/>
                  </a:lnTo>
                  <a:cubicBezTo>
                    <a:pt x="1036" y="13938"/>
                    <a:pt x="111" y="14493"/>
                    <a:pt x="1" y="15085"/>
                  </a:cubicBezTo>
                  <a:cubicBezTo>
                    <a:pt x="1" y="15898"/>
                    <a:pt x="1479" y="16526"/>
                    <a:pt x="3254" y="16526"/>
                  </a:cubicBezTo>
                  <a:cubicBezTo>
                    <a:pt x="5066" y="16526"/>
                    <a:pt x="6470" y="15898"/>
                    <a:pt x="6470" y="15085"/>
                  </a:cubicBezTo>
                  <a:cubicBezTo>
                    <a:pt x="6470" y="14456"/>
                    <a:pt x="5546" y="13901"/>
                    <a:pt x="4252" y="13717"/>
                  </a:cubicBezTo>
                  <a:lnTo>
                    <a:pt x="4252" y="2958"/>
                  </a:lnTo>
                  <a:cubicBezTo>
                    <a:pt x="4622" y="2662"/>
                    <a:pt x="4918" y="2219"/>
                    <a:pt x="4918" y="1664"/>
                  </a:cubicBezTo>
                  <a:cubicBezTo>
                    <a:pt x="4918" y="740"/>
                    <a:pt x="4215" y="0"/>
                    <a:pt x="32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4098682" y="3268125"/>
              <a:ext cx="110950" cy="110950"/>
            </a:xfrm>
            <a:custGeom>
              <a:rect b="b" l="l" r="r" t="t"/>
              <a:pathLst>
                <a:path extrusionOk="0" h="4438" w="4438">
                  <a:moveTo>
                    <a:pt x="2219" y="1"/>
                  </a:moveTo>
                  <a:lnTo>
                    <a:pt x="1442" y="1443"/>
                  </a:lnTo>
                  <a:lnTo>
                    <a:pt x="1" y="2219"/>
                  </a:lnTo>
                  <a:lnTo>
                    <a:pt x="1442" y="2996"/>
                  </a:lnTo>
                  <a:lnTo>
                    <a:pt x="2219" y="4437"/>
                  </a:lnTo>
                  <a:lnTo>
                    <a:pt x="3032" y="2996"/>
                  </a:lnTo>
                  <a:lnTo>
                    <a:pt x="4437" y="2219"/>
                  </a:lnTo>
                  <a:lnTo>
                    <a:pt x="3032" y="1443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4383357" y="3323600"/>
              <a:ext cx="56400" cy="56400"/>
            </a:xfrm>
            <a:custGeom>
              <a:rect b="b" l="l" r="r" t="t"/>
              <a:pathLst>
                <a:path extrusionOk="0" h="2256" w="2256">
                  <a:moveTo>
                    <a:pt x="1147" y="0"/>
                  </a:moveTo>
                  <a:lnTo>
                    <a:pt x="740" y="740"/>
                  </a:lnTo>
                  <a:lnTo>
                    <a:pt x="1" y="1146"/>
                  </a:lnTo>
                  <a:lnTo>
                    <a:pt x="740" y="1516"/>
                  </a:lnTo>
                  <a:lnTo>
                    <a:pt x="1147" y="2255"/>
                  </a:lnTo>
                  <a:lnTo>
                    <a:pt x="1516" y="1516"/>
                  </a:lnTo>
                  <a:lnTo>
                    <a:pt x="2256" y="1146"/>
                  </a:lnTo>
                  <a:lnTo>
                    <a:pt x="1516" y="740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4276157" y="3509375"/>
              <a:ext cx="107225" cy="108150"/>
            </a:xfrm>
            <a:custGeom>
              <a:rect b="b" l="l" r="r" t="t"/>
              <a:pathLst>
                <a:path extrusionOk="0" h="4326" w="4289">
                  <a:moveTo>
                    <a:pt x="2144" y="0"/>
                  </a:moveTo>
                  <a:lnTo>
                    <a:pt x="1368" y="1405"/>
                  </a:lnTo>
                  <a:lnTo>
                    <a:pt x="0" y="2182"/>
                  </a:lnTo>
                  <a:lnTo>
                    <a:pt x="1368" y="2921"/>
                  </a:lnTo>
                  <a:lnTo>
                    <a:pt x="2144" y="4326"/>
                  </a:lnTo>
                  <a:lnTo>
                    <a:pt x="2884" y="2921"/>
                  </a:lnTo>
                  <a:lnTo>
                    <a:pt x="4289" y="2182"/>
                  </a:lnTo>
                  <a:lnTo>
                    <a:pt x="2884" y="1405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3728982" y="3599025"/>
              <a:ext cx="53625" cy="52700"/>
            </a:xfrm>
            <a:custGeom>
              <a:rect b="b" l="l" r="r" t="t"/>
              <a:pathLst>
                <a:path extrusionOk="0" h="2108" w="2145">
                  <a:moveTo>
                    <a:pt x="1073" y="0"/>
                  </a:moveTo>
                  <a:lnTo>
                    <a:pt x="703" y="666"/>
                  </a:lnTo>
                  <a:lnTo>
                    <a:pt x="0" y="1036"/>
                  </a:lnTo>
                  <a:lnTo>
                    <a:pt x="703" y="1405"/>
                  </a:lnTo>
                  <a:lnTo>
                    <a:pt x="1073" y="2108"/>
                  </a:lnTo>
                  <a:lnTo>
                    <a:pt x="1442" y="1405"/>
                  </a:lnTo>
                  <a:lnTo>
                    <a:pt x="2145" y="1036"/>
                  </a:lnTo>
                  <a:lnTo>
                    <a:pt x="1442" y="666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3"/>
            <p:cNvSpPr/>
            <p:nvPr/>
          </p:nvSpPr>
          <p:spPr>
            <a:xfrm>
              <a:off x="3898107" y="3458525"/>
              <a:ext cx="101700" cy="101700"/>
            </a:xfrm>
            <a:custGeom>
              <a:rect b="b" l="l" r="r" t="t"/>
              <a:pathLst>
                <a:path extrusionOk="0" h="4068" w="4068">
                  <a:moveTo>
                    <a:pt x="2034" y="1"/>
                  </a:moveTo>
                  <a:lnTo>
                    <a:pt x="1332" y="1369"/>
                  </a:lnTo>
                  <a:lnTo>
                    <a:pt x="1" y="2034"/>
                  </a:lnTo>
                  <a:lnTo>
                    <a:pt x="1332" y="2774"/>
                  </a:lnTo>
                  <a:lnTo>
                    <a:pt x="2034" y="4068"/>
                  </a:lnTo>
                  <a:lnTo>
                    <a:pt x="2774" y="2774"/>
                  </a:lnTo>
                  <a:lnTo>
                    <a:pt x="4068" y="2034"/>
                  </a:lnTo>
                  <a:lnTo>
                    <a:pt x="2774" y="1369"/>
                  </a:lnTo>
                  <a:lnTo>
                    <a:pt x="20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3"/>
            <p:cNvSpPr/>
            <p:nvPr/>
          </p:nvSpPr>
          <p:spPr>
            <a:xfrm>
              <a:off x="4907432" y="3566675"/>
              <a:ext cx="86900" cy="85975"/>
            </a:xfrm>
            <a:custGeom>
              <a:rect b="b" l="l" r="r" t="t"/>
              <a:pathLst>
                <a:path extrusionOk="0" h="3439" w="3476">
                  <a:moveTo>
                    <a:pt x="1738" y="0"/>
                  </a:moveTo>
                  <a:lnTo>
                    <a:pt x="1109" y="1147"/>
                  </a:lnTo>
                  <a:lnTo>
                    <a:pt x="0" y="1738"/>
                  </a:lnTo>
                  <a:lnTo>
                    <a:pt x="1109" y="2330"/>
                  </a:lnTo>
                  <a:lnTo>
                    <a:pt x="1738" y="3439"/>
                  </a:lnTo>
                  <a:lnTo>
                    <a:pt x="2366" y="2330"/>
                  </a:lnTo>
                  <a:lnTo>
                    <a:pt x="3475" y="1738"/>
                  </a:lnTo>
                  <a:lnTo>
                    <a:pt x="2366" y="1147"/>
                  </a:lnTo>
                  <a:lnTo>
                    <a:pt x="1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5059932" y="3294950"/>
              <a:ext cx="115550" cy="114625"/>
            </a:xfrm>
            <a:custGeom>
              <a:rect b="b" l="l" r="r" t="t"/>
              <a:pathLst>
                <a:path extrusionOk="0" h="4585" w="4622">
                  <a:moveTo>
                    <a:pt x="2329" y="0"/>
                  </a:moveTo>
                  <a:lnTo>
                    <a:pt x="1479" y="1479"/>
                  </a:lnTo>
                  <a:lnTo>
                    <a:pt x="0" y="2292"/>
                  </a:lnTo>
                  <a:lnTo>
                    <a:pt x="1479" y="3069"/>
                  </a:lnTo>
                  <a:lnTo>
                    <a:pt x="2329" y="4584"/>
                  </a:lnTo>
                  <a:lnTo>
                    <a:pt x="3143" y="3069"/>
                  </a:lnTo>
                  <a:lnTo>
                    <a:pt x="4622" y="2292"/>
                  </a:lnTo>
                  <a:lnTo>
                    <a:pt x="3143" y="1479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5362157" y="3647075"/>
              <a:ext cx="60100" cy="60125"/>
            </a:xfrm>
            <a:custGeom>
              <a:rect b="b" l="l" r="r" t="t"/>
              <a:pathLst>
                <a:path extrusionOk="0" h="2405" w="2404">
                  <a:moveTo>
                    <a:pt x="1184" y="1"/>
                  </a:moveTo>
                  <a:lnTo>
                    <a:pt x="777" y="777"/>
                  </a:lnTo>
                  <a:lnTo>
                    <a:pt x="1" y="1221"/>
                  </a:lnTo>
                  <a:lnTo>
                    <a:pt x="777" y="1628"/>
                  </a:lnTo>
                  <a:lnTo>
                    <a:pt x="1184" y="2404"/>
                  </a:lnTo>
                  <a:lnTo>
                    <a:pt x="1664" y="1628"/>
                  </a:lnTo>
                  <a:lnTo>
                    <a:pt x="2404" y="1221"/>
                  </a:lnTo>
                  <a:lnTo>
                    <a:pt x="1664" y="777"/>
                  </a:lnTo>
                  <a:lnTo>
                    <a:pt x="11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0" name="Google Shape;870;p23"/>
            <p:cNvGrpSpPr/>
            <p:nvPr/>
          </p:nvGrpSpPr>
          <p:grpSpPr>
            <a:xfrm>
              <a:off x="4467457" y="3162775"/>
              <a:ext cx="301350" cy="986225"/>
              <a:chOff x="4947750" y="3164350"/>
              <a:chExt cx="301350" cy="986225"/>
            </a:xfrm>
          </p:grpSpPr>
          <p:sp>
            <p:nvSpPr>
              <p:cNvPr id="871" name="Google Shape;871;p23"/>
              <p:cNvSpPr/>
              <p:nvPr/>
            </p:nvSpPr>
            <p:spPr>
              <a:xfrm>
                <a:off x="4979175" y="3164350"/>
                <a:ext cx="237575" cy="830000"/>
              </a:xfrm>
              <a:custGeom>
                <a:rect b="b" l="l" r="r" t="t"/>
                <a:pathLst>
                  <a:path extrusionOk="0" h="33200" w="9503">
                    <a:moveTo>
                      <a:pt x="4770" y="0"/>
                    </a:moveTo>
                    <a:cubicBezTo>
                      <a:pt x="3698" y="0"/>
                      <a:pt x="2848" y="814"/>
                      <a:pt x="2848" y="1775"/>
                    </a:cubicBezTo>
                    <a:lnTo>
                      <a:pt x="2848" y="3328"/>
                    </a:lnTo>
                    <a:cubicBezTo>
                      <a:pt x="2848" y="3697"/>
                      <a:pt x="2996" y="4067"/>
                      <a:pt x="3217" y="4363"/>
                    </a:cubicBezTo>
                    <a:lnTo>
                      <a:pt x="3217" y="5472"/>
                    </a:lnTo>
                    <a:lnTo>
                      <a:pt x="1147" y="5472"/>
                    </a:lnTo>
                    <a:cubicBezTo>
                      <a:pt x="519" y="5472"/>
                      <a:pt x="1" y="6027"/>
                      <a:pt x="1" y="6766"/>
                    </a:cubicBezTo>
                    <a:lnTo>
                      <a:pt x="334" y="16083"/>
                    </a:lnTo>
                    <a:cubicBezTo>
                      <a:pt x="334" y="16674"/>
                      <a:pt x="777" y="17192"/>
                      <a:pt x="1332" y="17340"/>
                    </a:cubicBezTo>
                    <a:lnTo>
                      <a:pt x="2885" y="31019"/>
                    </a:lnTo>
                    <a:lnTo>
                      <a:pt x="1591" y="31019"/>
                    </a:lnTo>
                    <a:lnTo>
                      <a:pt x="1591" y="31906"/>
                    </a:lnTo>
                    <a:lnTo>
                      <a:pt x="592" y="31906"/>
                    </a:lnTo>
                    <a:lnTo>
                      <a:pt x="592" y="33200"/>
                    </a:lnTo>
                    <a:lnTo>
                      <a:pt x="8874" y="33200"/>
                    </a:lnTo>
                    <a:lnTo>
                      <a:pt x="8874" y="31906"/>
                    </a:lnTo>
                    <a:lnTo>
                      <a:pt x="7839" y="31906"/>
                    </a:lnTo>
                    <a:lnTo>
                      <a:pt x="7839" y="31019"/>
                    </a:lnTo>
                    <a:lnTo>
                      <a:pt x="6545" y="31019"/>
                    </a:lnTo>
                    <a:lnTo>
                      <a:pt x="8135" y="17340"/>
                    </a:lnTo>
                    <a:cubicBezTo>
                      <a:pt x="8689" y="17266"/>
                      <a:pt x="9059" y="16785"/>
                      <a:pt x="9059" y="16156"/>
                    </a:cubicBezTo>
                    <a:lnTo>
                      <a:pt x="9502" y="6766"/>
                    </a:lnTo>
                    <a:cubicBezTo>
                      <a:pt x="9502" y="6063"/>
                      <a:pt x="9022" y="5472"/>
                      <a:pt x="8356" y="5472"/>
                    </a:cubicBezTo>
                    <a:lnTo>
                      <a:pt x="6286" y="5472"/>
                    </a:lnTo>
                    <a:lnTo>
                      <a:pt x="6286" y="4363"/>
                    </a:lnTo>
                    <a:cubicBezTo>
                      <a:pt x="6508" y="4067"/>
                      <a:pt x="6656" y="3697"/>
                      <a:pt x="6656" y="3328"/>
                    </a:cubicBezTo>
                    <a:lnTo>
                      <a:pt x="6656" y="1775"/>
                    </a:lnTo>
                    <a:cubicBezTo>
                      <a:pt x="6656" y="814"/>
                      <a:pt x="5768" y="0"/>
                      <a:pt x="47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3"/>
              <p:cNvSpPr/>
              <p:nvPr/>
            </p:nvSpPr>
            <p:spPr>
              <a:xfrm>
                <a:off x="4960700" y="3995250"/>
                <a:ext cx="274525" cy="155325"/>
              </a:xfrm>
              <a:custGeom>
                <a:rect b="b" l="l" r="r" t="t"/>
                <a:pathLst>
                  <a:path extrusionOk="0" h="6213" w="10981">
                    <a:moveTo>
                      <a:pt x="1" y="1"/>
                    </a:moveTo>
                    <a:lnTo>
                      <a:pt x="1" y="6212"/>
                    </a:lnTo>
                    <a:lnTo>
                      <a:pt x="10981" y="6212"/>
                    </a:lnTo>
                    <a:lnTo>
                      <a:pt x="109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3"/>
              <p:cNvSpPr/>
              <p:nvPr/>
            </p:nvSpPr>
            <p:spPr>
              <a:xfrm>
                <a:off x="4947750" y="3995250"/>
                <a:ext cx="301350" cy="27775"/>
              </a:xfrm>
              <a:custGeom>
                <a:rect b="b" l="l" r="r" t="t"/>
                <a:pathLst>
                  <a:path extrusionOk="0" h="1111" w="12054">
                    <a:moveTo>
                      <a:pt x="1" y="1"/>
                    </a:moveTo>
                    <a:lnTo>
                      <a:pt x="1" y="1110"/>
                    </a:lnTo>
                    <a:lnTo>
                      <a:pt x="12053" y="1110"/>
                    </a:lnTo>
                    <a:lnTo>
                      <a:pt x="120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3"/>
              <p:cNvSpPr/>
              <p:nvPr/>
            </p:nvSpPr>
            <p:spPr>
              <a:xfrm>
                <a:off x="4947750" y="4122800"/>
                <a:ext cx="301350" cy="27775"/>
              </a:xfrm>
              <a:custGeom>
                <a:rect b="b" l="l" r="r" t="t"/>
                <a:pathLst>
                  <a:path extrusionOk="0" h="1111" w="12054">
                    <a:moveTo>
                      <a:pt x="1" y="1"/>
                    </a:moveTo>
                    <a:lnTo>
                      <a:pt x="1" y="1110"/>
                    </a:lnTo>
                    <a:lnTo>
                      <a:pt x="12053" y="1110"/>
                    </a:lnTo>
                    <a:lnTo>
                      <a:pt x="120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3"/>
              <p:cNvSpPr/>
              <p:nvPr/>
            </p:nvSpPr>
            <p:spPr>
              <a:xfrm>
                <a:off x="5003225" y="3216100"/>
                <a:ext cx="195050" cy="770875"/>
              </a:xfrm>
              <a:custGeom>
                <a:rect b="b" l="l" r="r" t="t"/>
                <a:pathLst>
                  <a:path extrusionOk="0" h="30835" w="7802">
                    <a:moveTo>
                      <a:pt x="7801" y="4696"/>
                    </a:moveTo>
                    <a:lnTo>
                      <a:pt x="7357" y="14086"/>
                    </a:lnTo>
                    <a:cubicBezTo>
                      <a:pt x="7357" y="14382"/>
                      <a:pt x="7173" y="14678"/>
                      <a:pt x="6951" y="14715"/>
                    </a:cubicBezTo>
                    <a:lnTo>
                      <a:pt x="6581" y="14789"/>
                    </a:lnTo>
                    <a:lnTo>
                      <a:pt x="4991" y="28394"/>
                    </a:lnTo>
                    <a:lnTo>
                      <a:pt x="3660" y="28394"/>
                    </a:lnTo>
                    <a:cubicBezTo>
                      <a:pt x="3660" y="28394"/>
                      <a:pt x="3993" y="15824"/>
                      <a:pt x="3993" y="14900"/>
                    </a:cubicBezTo>
                    <a:cubicBezTo>
                      <a:pt x="3993" y="13976"/>
                      <a:pt x="6322" y="13458"/>
                      <a:pt x="6322" y="13458"/>
                    </a:cubicBezTo>
                    <a:lnTo>
                      <a:pt x="6655" y="8393"/>
                    </a:lnTo>
                    <a:lnTo>
                      <a:pt x="6655" y="7875"/>
                    </a:lnTo>
                    <a:lnTo>
                      <a:pt x="4030" y="7875"/>
                    </a:lnTo>
                    <a:lnTo>
                      <a:pt x="3660" y="7099"/>
                    </a:lnTo>
                    <a:lnTo>
                      <a:pt x="3328" y="7875"/>
                    </a:lnTo>
                    <a:lnTo>
                      <a:pt x="296" y="7875"/>
                    </a:lnTo>
                    <a:lnTo>
                      <a:pt x="0" y="6544"/>
                    </a:lnTo>
                    <a:lnTo>
                      <a:pt x="481" y="7395"/>
                    </a:lnTo>
                    <a:lnTo>
                      <a:pt x="3254" y="7395"/>
                    </a:lnTo>
                    <a:lnTo>
                      <a:pt x="3623" y="6249"/>
                    </a:lnTo>
                    <a:lnTo>
                      <a:pt x="4030" y="7395"/>
                    </a:lnTo>
                    <a:lnTo>
                      <a:pt x="6655" y="7395"/>
                    </a:lnTo>
                    <a:lnTo>
                      <a:pt x="6655" y="5842"/>
                    </a:lnTo>
                    <a:cubicBezTo>
                      <a:pt x="6655" y="4437"/>
                      <a:pt x="4067" y="4326"/>
                      <a:pt x="4067" y="4326"/>
                    </a:cubicBezTo>
                    <a:lnTo>
                      <a:pt x="3660" y="2219"/>
                    </a:lnTo>
                    <a:lnTo>
                      <a:pt x="3549" y="1110"/>
                    </a:lnTo>
                    <a:lnTo>
                      <a:pt x="3845" y="1110"/>
                    </a:lnTo>
                    <a:lnTo>
                      <a:pt x="3845" y="1"/>
                    </a:lnTo>
                    <a:lnTo>
                      <a:pt x="4954" y="1"/>
                    </a:lnTo>
                    <a:lnTo>
                      <a:pt x="4954" y="1258"/>
                    </a:lnTo>
                    <a:cubicBezTo>
                      <a:pt x="4954" y="1479"/>
                      <a:pt x="4843" y="1738"/>
                      <a:pt x="4732" y="1923"/>
                    </a:cubicBezTo>
                    <a:lnTo>
                      <a:pt x="4585" y="2034"/>
                    </a:lnTo>
                    <a:lnTo>
                      <a:pt x="4917" y="3661"/>
                    </a:lnTo>
                    <a:lnTo>
                      <a:pt x="7209" y="3883"/>
                    </a:lnTo>
                    <a:cubicBezTo>
                      <a:pt x="7542" y="3993"/>
                      <a:pt x="7801" y="4326"/>
                      <a:pt x="7801" y="4696"/>
                    </a:cubicBezTo>
                    <a:close/>
                    <a:moveTo>
                      <a:pt x="3623" y="8837"/>
                    </a:moveTo>
                    <a:cubicBezTo>
                      <a:pt x="3623" y="8837"/>
                      <a:pt x="1516" y="8800"/>
                      <a:pt x="1516" y="10242"/>
                    </a:cubicBezTo>
                    <a:lnTo>
                      <a:pt x="1627" y="10242"/>
                    </a:lnTo>
                    <a:cubicBezTo>
                      <a:pt x="1627" y="10242"/>
                      <a:pt x="1886" y="9243"/>
                      <a:pt x="3623" y="9243"/>
                    </a:cubicBezTo>
                    <a:close/>
                    <a:moveTo>
                      <a:pt x="5583" y="10242"/>
                    </a:moveTo>
                    <a:lnTo>
                      <a:pt x="5694" y="10242"/>
                    </a:lnTo>
                    <a:cubicBezTo>
                      <a:pt x="5694" y="8800"/>
                      <a:pt x="3623" y="8837"/>
                      <a:pt x="3623" y="8837"/>
                    </a:cubicBezTo>
                    <a:lnTo>
                      <a:pt x="3623" y="9243"/>
                    </a:lnTo>
                    <a:cubicBezTo>
                      <a:pt x="5324" y="9280"/>
                      <a:pt x="5583" y="10242"/>
                      <a:pt x="5583" y="10242"/>
                    </a:cubicBezTo>
                    <a:close/>
                    <a:moveTo>
                      <a:pt x="3808" y="29355"/>
                    </a:moveTo>
                    <a:lnTo>
                      <a:pt x="3808" y="29873"/>
                    </a:lnTo>
                    <a:lnTo>
                      <a:pt x="5398" y="29873"/>
                    </a:lnTo>
                    <a:lnTo>
                      <a:pt x="5398" y="29355"/>
                    </a:lnTo>
                    <a:close/>
                    <a:moveTo>
                      <a:pt x="3512" y="30834"/>
                    </a:moveTo>
                    <a:lnTo>
                      <a:pt x="6507" y="30834"/>
                    </a:lnTo>
                    <a:lnTo>
                      <a:pt x="6507" y="30206"/>
                    </a:lnTo>
                    <a:lnTo>
                      <a:pt x="3512" y="30206"/>
                    </a:lnTo>
                    <a:close/>
                  </a:path>
                </a:pathLst>
              </a:custGeom>
              <a:solidFill>
                <a:srgbClr val="000000">
                  <a:alpha val="38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3"/>
              <p:cNvSpPr/>
              <p:nvPr/>
            </p:nvSpPr>
            <p:spPr>
              <a:xfrm>
                <a:off x="5006000" y="4046100"/>
                <a:ext cx="189500" cy="56400"/>
              </a:xfrm>
              <a:custGeom>
                <a:rect b="b" l="l" r="r" t="t"/>
                <a:pathLst>
                  <a:path extrusionOk="0" h="2256" w="7580">
                    <a:moveTo>
                      <a:pt x="0" y="0"/>
                    </a:moveTo>
                    <a:lnTo>
                      <a:pt x="0" y="2256"/>
                    </a:lnTo>
                    <a:lnTo>
                      <a:pt x="7579" y="2256"/>
                    </a:lnTo>
                    <a:lnTo>
                      <a:pt x="757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3"/>
              <p:cNvSpPr/>
              <p:nvPr/>
            </p:nvSpPr>
            <p:spPr>
              <a:xfrm>
                <a:off x="4960700" y="4023000"/>
                <a:ext cx="273600" cy="99825"/>
              </a:xfrm>
              <a:custGeom>
                <a:rect b="b" l="l" r="r" t="t"/>
                <a:pathLst>
                  <a:path extrusionOk="0" h="3993" w="10944">
                    <a:moveTo>
                      <a:pt x="1" y="0"/>
                    </a:moveTo>
                    <a:lnTo>
                      <a:pt x="1" y="924"/>
                    </a:lnTo>
                    <a:lnTo>
                      <a:pt x="8837" y="1516"/>
                    </a:lnTo>
                    <a:lnTo>
                      <a:pt x="9021" y="3993"/>
                    </a:lnTo>
                    <a:lnTo>
                      <a:pt x="10944" y="3993"/>
                    </a:lnTo>
                    <a:lnTo>
                      <a:pt x="10944" y="0"/>
                    </a:lnTo>
                    <a:close/>
                  </a:path>
                </a:pathLst>
              </a:custGeom>
              <a:solidFill>
                <a:srgbClr val="000000">
                  <a:alpha val="38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8" name="Google Shape;878;p23"/>
            <p:cNvSpPr/>
            <p:nvPr/>
          </p:nvSpPr>
          <p:spPr>
            <a:xfrm>
              <a:off x="4856582" y="3184025"/>
              <a:ext cx="62875" cy="63800"/>
            </a:xfrm>
            <a:custGeom>
              <a:rect b="b" l="l" r="r" t="t"/>
              <a:pathLst>
                <a:path extrusionOk="0" h="2552" w="2515">
                  <a:moveTo>
                    <a:pt x="1258" y="1"/>
                  </a:moveTo>
                  <a:lnTo>
                    <a:pt x="814" y="814"/>
                  </a:lnTo>
                  <a:lnTo>
                    <a:pt x="1" y="1295"/>
                  </a:lnTo>
                  <a:lnTo>
                    <a:pt x="814" y="1701"/>
                  </a:lnTo>
                  <a:lnTo>
                    <a:pt x="1258" y="2552"/>
                  </a:lnTo>
                  <a:lnTo>
                    <a:pt x="1664" y="1701"/>
                  </a:lnTo>
                  <a:lnTo>
                    <a:pt x="2515" y="1295"/>
                  </a:lnTo>
                  <a:lnTo>
                    <a:pt x="1664" y="814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5117232" y="42293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0"/>
                  </a:moveTo>
                  <a:lnTo>
                    <a:pt x="1368" y="1405"/>
                  </a:lnTo>
                  <a:lnTo>
                    <a:pt x="0" y="2145"/>
                  </a:lnTo>
                  <a:lnTo>
                    <a:pt x="1368" y="2884"/>
                  </a:lnTo>
                  <a:lnTo>
                    <a:pt x="2108" y="4252"/>
                  </a:lnTo>
                  <a:lnTo>
                    <a:pt x="2847" y="2884"/>
                  </a:lnTo>
                  <a:lnTo>
                    <a:pt x="4252" y="2145"/>
                  </a:lnTo>
                  <a:lnTo>
                    <a:pt x="2847" y="1405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3935082" y="4156350"/>
              <a:ext cx="112800" cy="113725"/>
            </a:xfrm>
            <a:custGeom>
              <a:rect b="b" l="l" r="r" t="t"/>
              <a:pathLst>
                <a:path extrusionOk="0" h="4549" w="4512">
                  <a:moveTo>
                    <a:pt x="2256" y="1"/>
                  </a:moveTo>
                  <a:lnTo>
                    <a:pt x="1480" y="1480"/>
                  </a:lnTo>
                  <a:lnTo>
                    <a:pt x="1" y="2293"/>
                  </a:lnTo>
                  <a:lnTo>
                    <a:pt x="1480" y="3069"/>
                  </a:lnTo>
                  <a:lnTo>
                    <a:pt x="2256" y="4548"/>
                  </a:lnTo>
                  <a:lnTo>
                    <a:pt x="3032" y="3069"/>
                  </a:lnTo>
                  <a:lnTo>
                    <a:pt x="4511" y="2293"/>
                  </a:lnTo>
                  <a:lnTo>
                    <a:pt x="3032" y="1480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4050632" y="4281125"/>
              <a:ext cx="43450" cy="43475"/>
            </a:xfrm>
            <a:custGeom>
              <a:rect b="b" l="l" r="r" t="t"/>
              <a:pathLst>
                <a:path extrusionOk="0" h="1739" w="1738">
                  <a:moveTo>
                    <a:pt x="887" y="1"/>
                  </a:moveTo>
                  <a:lnTo>
                    <a:pt x="592" y="555"/>
                  </a:lnTo>
                  <a:lnTo>
                    <a:pt x="0" y="888"/>
                  </a:lnTo>
                  <a:lnTo>
                    <a:pt x="592" y="1184"/>
                  </a:lnTo>
                  <a:lnTo>
                    <a:pt x="887" y="1738"/>
                  </a:lnTo>
                  <a:lnTo>
                    <a:pt x="1183" y="1184"/>
                  </a:lnTo>
                  <a:lnTo>
                    <a:pt x="1738" y="888"/>
                  </a:lnTo>
                  <a:lnTo>
                    <a:pt x="1183" y="555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24"/>
          <p:cNvSpPr txBox="1"/>
          <p:nvPr>
            <p:ph type="title"/>
          </p:nvPr>
        </p:nvSpPr>
        <p:spPr>
          <a:xfrm>
            <a:off x="567300" y="1526550"/>
            <a:ext cx="8116800" cy="10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chemeClr val="accent1"/>
                </a:solidFill>
              </a:rPr>
              <a:t>Let’s Go To Our Webpage!</a:t>
            </a:r>
            <a:endParaRPr sz="6200">
              <a:solidFill>
                <a:schemeClr val="accent1"/>
              </a:solidFill>
            </a:endParaRPr>
          </a:p>
        </p:txBody>
      </p:sp>
      <p:grpSp>
        <p:nvGrpSpPr>
          <p:cNvPr id="887" name="Google Shape;887;p24"/>
          <p:cNvGrpSpPr/>
          <p:nvPr/>
        </p:nvGrpSpPr>
        <p:grpSpPr>
          <a:xfrm>
            <a:off x="3696875" y="3162775"/>
            <a:ext cx="1693275" cy="1980725"/>
            <a:chOff x="3728982" y="3162775"/>
            <a:chExt cx="1693275" cy="1980725"/>
          </a:xfrm>
        </p:grpSpPr>
        <p:sp>
          <p:nvSpPr>
            <p:cNvPr id="888" name="Google Shape;888;p24"/>
            <p:cNvSpPr/>
            <p:nvPr/>
          </p:nvSpPr>
          <p:spPr>
            <a:xfrm>
              <a:off x="4095907" y="3566675"/>
              <a:ext cx="1027825" cy="1027825"/>
            </a:xfrm>
            <a:custGeom>
              <a:rect b="b" l="l" r="r" t="t"/>
              <a:pathLst>
                <a:path extrusionOk="0" h="41113" w="41113">
                  <a:moveTo>
                    <a:pt x="20556" y="0"/>
                  </a:moveTo>
                  <a:cubicBezTo>
                    <a:pt x="9169" y="0"/>
                    <a:pt x="1" y="9169"/>
                    <a:pt x="1" y="20556"/>
                  </a:cubicBezTo>
                  <a:cubicBezTo>
                    <a:pt x="1" y="31906"/>
                    <a:pt x="9169" y="41112"/>
                    <a:pt x="20556" y="41112"/>
                  </a:cubicBezTo>
                  <a:cubicBezTo>
                    <a:pt x="20579" y="41112"/>
                    <a:pt x="20602" y="41112"/>
                    <a:pt x="20624" y="41112"/>
                  </a:cubicBezTo>
                  <a:cubicBezTo>
                    <a:pt x="31906" y="41112"/>
                    <a:pt x="41112" y="31884"/>
                    <a:pt x="41112" y="20556"/>
                  </a:cubicBezTo>
                  <a:cubicBezTo>
                    <a:pt x="41112" y="9169"/>
                    <a:pt x="31906" y="0"/>
                    <a:pt x="205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4"/>
            <p:cNvSpPr/>
            <p:nvPr/>
          </p:nvSpPr>
          <p:spPr>
            <a:xfrm>
              <a:off x="4117182" y="4188700"/>
              <a:ext cx="987125" cy="954800"/>
            </a:xfrm>
            <a:custGeom>
              <a:rect b="b" l="l" r="r" t="t"/>
              <a:pathLst>
                <a:path extrusionOk="0" h="38192" w="39485">
                  <a:moveTo>
                    <a:pt x="39485" y="38192"/>
                  </a:moveTo>
                  <a:lnTo>
                    <a:pt x="0" y="38192"/>
                  </a:lnTo>
                  <a:lnTo>
                    <a:pt x="9908" y="1"/>
                  </a:lnTo>
                  <a:lnTo>
                    <a:pt x="296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4231782" y="4012175"/>
              <a:ext cx="98000" cy="250500"/>
            </a:xfrm>
            <a:custGeom>
              <a:rect b="b" l="l" r="r" t="t"/>
              <a:pathLst>
                <a:path extrusionOk="0" h="10020" w="3920">
                  <a:moveTo>
                    <a:pt x="1960" y="0"/>
                  </a:moveTo>
                  <a:cubicBezTo>
                    <a:pt x="1405" y="0"/>
                    <a:pt x="925" y="481"/>
                    <a:pt x="925" y="1036"/>
                  </a:cubicBezTo>
                  <a:cubicBezTo>
                    <a:pt x="925" y="1331"/>
                    <a:pt x="1073" y="1627"/>
                    <a:pt x="1331" y="1812"/>
                  </a:cubicBezTo>
                  <a:lnTo>
                    <a:pt x="1331" y="8319"/>
                  </a:lnTo>
                  <a:cubicBezTo>
                    <a:pt x="555" y="8430"/>
                    <a:pt x="0" y="8799"/>
                    <a:pt x="0" y="9169"/>
                  </a:cubicBezTo>
                  <a:cubicBezTo>
                    <a:pt x="0" y="9650"/>
                    <a:pt x="888" y="10019"/>
                    <a:pt x="1960" y="10019"/>
                  </a:cubicBezTo>
                  <a:cubicBezTo>
                    <a:pt x="2995" y="10019"/>
                    <a:pt x="3882" y="9613"/>
                    <a:pt x="3882" y="9169"/>
                  </a:cubicBezTo>
                  <a:cubicBezTo>
                    <a:pt x="3919" y="8799"/>
                    <a:pt x="3328" y="8467"/>
                    <a:pt x="2551" y="8319"/>
                  </a:cubicBezTo>
                  <a:lnTo>
                    <a:pt x="2551" y="1812"/>
                  </a:lnTo>
                  <a:cubicBezTo>
                    <a:pt x="2773" y="1627"/>
                    <a:pt x="2958" y="1331"/>
                    <a:pt x="2958" y="1036"/>
                  </a:cubicBezTo>
                  <a:cubicBezTo>
                    <a:pt x="2958" y="481"/>
                    <a:pt x="2514" y="0"/>
                    <a:pt x="19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4194807" y="4061150"/>
              <a:ext cx="92450" cy="220900"/>
            </a:xfrm>
            <a:custGeom>
              <a:rect b="b" l="l" r="r" t="t"/>
              <a:pathLst>
                <a:path extrusionOk="0" h="8836" w="3698">
                  <a:moveTo>
                    <a:pt x="3328" y="1"/>
                  </a:moveTo>
                  <a:cubicBezTo>
                    <a:pt x="3143" y="1332"/>
                    <a:pt x="3180" y="2885"/>
                    <a:pt x="2884" y="4179"/>
                  </a:cubicBezTo>
                  <a:cubicBezTo>
                    <a:pt x="2404" y="6027"/>
                    <a:pt x="1110" y="7617"/>
                    <a:pt x="1" y="7839"/>
                  </a:cubicBezTo>
                  <a:cubicBezTo>
                    <a:pt x="212" y="8557"/>
                    <a:pt x="611" y="8835"/>
                    <a:pt x="1050" y="8835"/>
                  </a:cubicBezTo>
                  <a:cubicBezTo>
                    <a:pt x="1765" y="8835"/>
                    <a:pt x="2587" y="8099"/>
                    <a:pt x="2884" y="7321"/>
                  </a:cubicBezTo>
                  <a:cubicBezTo>
                    <a:pt x="3698" y="5103"/>
                    <a:pt x="3550" y="2071"/>
                    <a:pt x="3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4145832" y="4188700"/>
              <a:ext cx="121100" cy="305050"/>
            </a:xfrm>
            <a:custGeom>
              <a:rect b="b" l="l" r="r" t="t"/>
              <a:pathLst>
                <a:path extrusionOk="0" h="12202" w="4844">
                  <a:moveTo>
                    <a:pt x="2403" y="1"/>
                  </a:moveTo>
                  <a:cubicBezTo>
                    <a:pt x="1775" y="1"/>
                    <a:pt x="1220" y="555"/>
                    <a:pt x="1220" y="1221"/>
                  </a:cubicBezTo>
                  <a:cubicBezTo>
                    <a:pt x="1220" y="1591"/>
                    <a:pt x="1405" y="1960"/>
                    <a:pt x="1664" y="2182"/>
                  </a:cubicBezTo>
                  <a:lnTo>
                    <a:pt x="1664" y="10131"/>
                  </a:lnTo>
                  <a:cubicBezTo>
                    <a:pt x="703" y="10279"/>
                    <a:pt x="0" y="10685"/>
                    <a:pt x="0" y="11166"/>
                  </a:cubicBezTo>
                  <a:cubicBezTo>
                    <a:pt x="0" y="11757"/>
                    <a:pt x="1072" y="12201"/>
                    <a:pt x="2366" y="12201"/>
                  </a:cubicBezTo>
                  <a:cubicBezTo>
                    <a:pt x="3660" y="12201"/>
                    <a:pt x="4732" y="11757"/>
                    <a:pt x="4732" y="11166"/>
                  </a:cubicBezTo>
                  <a:cubicBezTo>
                    <a:pt x="4843" y="10685"/>
                    <a:pt x="4141" y="10279"/>
                    <a:pt x="3180" y="10131"/>
                  </a:cubicBezTo>
                  <a:lnTo>
                    <a:pt x="3180" y="2182"/>
                  </a:lnTo>
                  <a:cubicBezTo>
                    <a:pt x="3438" y="1960"/>
                    <a:pt x="3623" y="1627"/>
                    <a:pt x="3623" y="1221"/>
                  </a:cubicBezTo>
                  <a:cubicBezTo>
                    <a:pt x="3623" y="555"/>
                    <a:pt x="3069" y="1"/>
                    <a:pt x="2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4"/>
            <p:cNvSpPr/>
            <p:nvPr/>
          </p:nvSpPr>
          <p:spPr>
            <a:xfrm>
              <a:off x="4100532" y="4246925"/>
              <a:ext cx="114625" cy="275125"/>
            </a:xfrm>
            <a:custGeom>
              <a:rect b="b" l="l" r="r" t="t"/>
              <a:pathLst>
                <a:path extrusionOk="0" h="11005" w="4585">
                  <a:moveTo>
                    <a:pt x="4104" y="1"/>
                  </a:moveTo>
                  <a:cubicBezTo>
                    <a:pt x="3919" y="1665"/>
                    <a:pt x="3956" y="3587"/>
                    <a:pt x="3550" y="5214"/>
                  </a:cubicBezTo>
                  <a:cubicBezTo>
                    <a:pt x="2995" y="7543"/>
                    <a:pt x="1368" y="9502"/>
                    <a:pt x="1" y="9798"/>
                  </a:cubicBezTo>
                  <a:cubicBezTo>
                    <a:pt x="253" y="10667"/>
                    <a:pt x="738" y="11004"/>
                    <a:pt x="1277" y="11004"/>
                  </a:cubicBezTo>
                  <a:cubicBezTo>
                    <a:pt x="2159" y="11004"/>
                    <a:pt x="3182" y="10097"/>
                    <a:pt x="3550" y="9133"/>
                  </a:cubicBezTo>
                  <a:cubicBezTo>
                    <a:pt x="4585" y="6360"/>
                    <a:pt x="4363" y="2552"/>
                    <a:pt x="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4"/>
            <p:cNvSpPr/>
            <p:nvPr/>
          </p:nvSpPr>
          <p:spPr>
            <a:xfrm>
              <a:off x="4046932" y="4400375"/>
              <a:ext cx="141425" cy="363250"/>
            </a:xfrm>
            <a:custGeom>
              <a:rect b="b" l="l" r="r" t="t"/>
              <a:pathLst>
                <a:path extrusionOk="0" h="14530" w="5657">
                  <a:moveTo>
                    <a:pt x="2810" y="0"/>
                  </a:moveTo>
                  <a:cubicBezTo>
                    <a:pt x="2034" y="0"/>
                    <a:pt x="1368" y="629"/>
                    <a:pt x="1368" y="1442"/>
                  </a:cubicBezTo>
                  <a:cubicBezTo>
                    <a:pt x="1368" y="1886"/>
                    <a:pt x="1627" y="2329"/>
                    <a:pt x="1923" y="2588"/>
                  </a:cubicBezTo>
                  <a:lnTo>
                    <a:pt x="1923" y="12016"/>
                  </a:lnTo>
                  <a:cubicBezTo>
                    <a:pt x="814" y="12200"/>
                    <a:pt x="0" y="12644"/>
                    <a:pt x="0" y="13236"/>
                  </a:cubicBezTo>
                  <a:cubicBezTo>
                    <a:pt x="0" y="13901"/>
                    <a:pt x="1257" y="14530"/>
                    <a:pt x="2810" y="14530"/>
                  </a:cubicBezTo>
                  <a:cubicBezTo>
                    <a:pt x="4400" y="14530"/>
                    <a:pt x="5657" y="13975"/>
                    <a:pt x="5657" y="13236"/>
                  </a:cubicBezTo>
                  <a:cubicBezTo>
                    <a:pt x="5657" y="12681"/>
                    <a:pt x="4806" y="12163"/>
                    <a:pt x="3697" y="12016"/>
                  </a:cubicBezTo>
                  <a:lnTo>
                    <a:pt x="3697" y="2588"/>
                  </a:lnTo>
                  <a:cubicBezTo>
                    <a:pt x="4030" y="2329"/>
                    <a:pt x="4252" y="1886"/>
                    <a:pt x="4252" y="1442"/>
                  </a:cubicBezTo>
                  <a:cubicBezTo>
                    <a:pt x="4252" y="666"/>
                    <a:pt x="3623" y="0"/>
                    <a:pt x="28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3977607" y="4505725"/>
              <a:ext cx="145125" cy="345225"/>
            </a:xfrm>
            <a:custGeom>
              <a:rect b="b" l="l" r="r" t="t"/>
              <a:pathLst>
                <a:path extrusionOk="0" h="13809" w="5805">
                  <a:moveTo>
                    <a:pt x="5139" y="1"/>
                  </a:moveTo>
                  <a:cubicBezTo>
                    <a:pt x="4918" y="2108"/>
                    <a:pt x="4955" y="4511"/>
                    <a:pt x="4437" y="6545"/>
                  </a:cubicBezTo>
                  <a:cubicBezTo>
                    <a:pt x="3735" y="9465"/>
                    <a:pt x="1775" y="11905"/>
                    <a:pt x="0" y="12275"/>
                  </a:cubicBezTo>
                  <a:cubicBezTo>
                    <a:pt x="336" y="13381"/>
                    <a:pt x="953" y="13808"/>
                    <a:pt x="1630" y="13808"/>
                  </a:cubicBezTo>
                  <a:cubicBezTo>
                    <a:pt x="2741" y="13808"/>
                    <a:pt x="4014" y="12656"/>
                    <a:pt x="4474" y="11462"/>
                  </a:cubicBezTo>
                  <a:cubicBezTo>
                    <a:pt x="5805" y="7949"/>
                    <a:pt x="5546" y="3143"/>
                    <a:pt x="5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3912907" y="4703525"/>
              <a:ext cx="161775" cy="413175"/>
            </a:xfrm>
            <a:custGeom>
              <a:rect b="b" l="l" r="r" t="t"/>
              <a:pathLst>
                <a:path extrusionOk="0" h="16527" w="6471">
                  <a:moveTo>
                    <a:pt x="3180" y="0"/>
                  </a:moveTo>
                  <a:cubicBezTo>
                    <a:pt x="2256" y="0"/>
                    <a:pt x="1553" y="740"/>
                    <a:pt x="1553" y="1664"/>
                  </a:cubicBezTo>
                  <a:cubicBezTo>
                    <a:pt x="1553" y="2219"/>
                    <a:pt x="1849" y="2662"/>
                    <a:pt x="2219" y="2958"/>
                  </a:cubicBezTo>
                  <a:lnTo>
                    <a:pt x="2219" y="13717"/>
                  </a:lnTo>
                  <a:cubicBezTo>
                    <a:pt x="925" y="13901"/>
                    <a:pt x="1" y="14456"/>
                    <a:pt x="1" y="15085"/>
                  </a:cubicBezTo>
                  <a:cubicBezTo>
                    <a:pt x="1" y="15898"/>
                    <a:pt x="1442" y="16526"/>
                    <a:pt x="3217" y="16526"/>
                  </a:cubicBezTo>
                  <a:cubicBezTo>
                    <a:pt x="5029" y="16526"/>
                    <a:pt x="6470" y="15898"/>
                    <a:pt x="6470" y="15085"/>
                  </a:cubicBezTo>
                  <a:cubicBezTo>
                    <a:pt x="6396" y="14493"/>
                    <a:pt x="5472" y="13938"/>
                    <a:pt x="4178" y="13754"/>
                  </a:cubicBezTo>
                  <a:lnTo>
                    <a:pt x="4178" y="2958"/>
                  </a:lnTo>
                  <a:cubicBezTo>
                    <a:pt x="4548" y="2662"/>
                    <a:pt x="4807" y="2145"/>
                    <a:pt x="4807" y="1664"/>
                  </a:cubicBezTo>
                  <a:cubicBezTo>
                    <a:pt x="4807" y="740"/>
                    <a:pt x="4067" y="0"/>
                    <a:pt x="3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4888007" y="4012175"/>
              <a:ext cx="97075" cy="250500"/>
            </a:xfrm>
            <a:custGeom>
              <a:rect b="b" l="l" r="r" t="t"/>
              <a:pathLst>
                <a:path extrusionOk="0" h="10020" w="3883">
                  <a:moveTo>
                    <a:pt x="1960" y="0"/>
                  </a:moveTo>
                  <a:cubicBezTo>
                    <a:pt x="1406" y="0"/>
                    <a:pt x="925" y="481"/>
                    <a:pt x="925" y="1036"/>
                  </a:cubicBezTo>
                  <a:cubicBezTo>
                    <a:pt x="925" y="1331"/>
                    <a:pt x="1110" y="1627"/>
                    <a:pt x="1332" y="1812"/>
                  </a:cubicBezTo>
                  <a:lnTo>
                    <a:pt x="1332" y="8319"/>
                  </a:lnTo>
                  <a:cubicBezTo>
                    <a:pt x="555" y="8467"/>
                    <a:pt x="1" y="8799"/>
                    <a:pt x="1" y="9169"/>
                  </a:cubicBezTo>
                  <a:cubicBezTo>
                    <a:pt x="1" y="9613"/>
                    <a:pt x="888" y="10019"/>
                    <a:pt x="1960" y="10019"/>
                  </a:cubicBezTo>
                  <a:cubicBezTo>
                    <a:pt x="2995" y="10019"/>
                    <a:pt x="3883" y="9650"/>
                    <a:pt x="3883" y="9169"/>
                  </a:cubicBezTo>
                  <a:cubicBezTo>
                    <a:pt x="3883" y="8799"/>
                    <a:pt x="3328" y="8430"/>
                    <a:pt x="2552" y="8319"/>
                  </a:cubicBezTo>
                  <a:lnTo>
                    <a:pt x="2552" y="1812"/>
                  </a:lnTo>
                  <a:cubicBezTo>
                    <a:pt x="2810" y="1627"/>
                    <a:pt x="2958" y="1331"/>
                    <a:pt x="2958" y="1036"/>
                  </a:cubicBezTo>
                  <a:cubicBezTo>
                    <a:pt x="2958" y="481"/>
                    <a:pt x="2515" y="0"/>
                    <a:pt x="19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4929600" y="4069150"/>
              <a:ext cx="93375" cy="220900"/>
            </a:xfrm>
            <a:custGeom>
              <a:rect b="b" l="l" r="r" t="t"/>
              <a:pathLst>
                <a:path extrusionOk="0" h="8836" w="3735">
                  <a:moveTo>
                    <a:pt x="296" y="1"/>
                  </a:moveTo>
                  <a:cubicBezTo>
                    <a:pt x="185" y="2071"/>
                    <a:pt x="0" y="5103"/>
                    <a:pt x="888" y="7321"/>
                  </a:cubicBezTo>
                  <a:cubicBezTo>
                    <a:pt x="1162" y="8099"/>
                    <a:pt x="1976" y="8835"/>
                    <a:pt x="2687" y="8835"/>
                  </a:cubicBezTo>
                  <a:cubicBezTo>
                    <a:pt x="3124" y="8835"/>
                    <a:pt x="3523" y="8557"/>
                    <a:pt x="3734" y="7839"/>
                  </a:cubicBezTo>
                  <a:cubicBezTo>
                    <a:pt x="2625" y="7617"/>
                    <a:pt x="1331" y="6027"/>
                    <a:pt x="888" y="4179"/>
                  </a:cubicBezTo>
                  <a:cubicBezTo>
                    <a:pt x="555" y="2885"/>
                    <a:pt x="592" y="1332"/>
                    <a:pt x="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4950857" y="4188700"/>
              <a:ext cx="120175" cy="305050"/>
            </a:xfrm>
            <a:custGeom>
              <a:rect b="b" l="l" r="r" t="t"/>
              <a:pathLst>
                <a:path extrusionOk="0" h="12202" w="4807">
                  <a:moveTo>
                    <a:pt x="2404" y="1"/>
                  </a:moveTo>
                  <a:cubicBezTo>
                    <a:pt x="1738" y="1"/>
                    <a:pt x="1184" y="555"/>
                    <a:pt x="1184" y="1221"/>
                  </a:cubicBezTo>
                  <a:cubicBezTo>
                    <a:pt x="1184" y="1627"/>
                    <a:pt x="1369" y="1960"/>
                    <a:pt x="1664" y="2182"/>
                  </a:cubicBezTo>
                  <a:lnTo>
                    <a:pt x="1664" y="10131"/>
                  </a:lnTo>
                  <a:cubicBezTo>
                    <a:pt x="666" y="10279"/>
                    <a:pt x="1" y="10685"/>
                    <a:pt x="75" y="11166"/>
                  </a:cubicBezTo>
                  <a:cubicBezTo>
                    <a:pt x="75" y="11757"/>
                    <a:pt x="1147" y="12201"/>
                    <a:pt x="2441" y="12201"/>
                  </a:cubicBezTo>
                  <a:cubicBezTo>
                    <a:pt x="3735" y="12201"/>
                    <a:pt x="4807" y="11757"/>
                    <a:pt x="4807" y="11166"/>
                  </a:cubicBezTo>
                  <a:cubicBezTo>
                    <a:pt x="4807" y="10685"/>
                    <a:pt x="4104" y="10279"/>
                    <a:pt x="3143" y="10131"/>
                  </a:cubicBezTo>
                  <a:lnTo>
                    <a:pt x="3143" y="2182"/>
                  </a:lnTo>
                  <a:cubicBezTo>
                    <a:pt x="3402" y="1960"/>
                    <a:pt x="3587" y="1591"/>
                    <a:pt x="3587" y="1221"/>
                  </a:cubicBezTo>
                  <a:cubicBezTo>
                    <a:pt x="3587" y="555"/>
                    <a:pt x="3032" y="1"/>
                    <a:pt x="2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5002607" y="4246925"/>
              <a:ext cx="115575" cy="275125"/>
            </a:xfrm>
            <a:custGeom>
              <a:rect b="b" l="l" r="r" t="t"/>
              <a:pathLst>
                <a:path extrusionOk="0" h="11005" w="4623">
                  <a:moveTo>
                    <a:pt x="334" y="1"/>
                  </a:moveTo>
                  <a:cubicBezTo>
                    <a:pt x="186" y="2552"/>
                    <a:pt x="1" y="6360"/>
                    <a:pt x="1073" y="9133"/>
                  </a:cubicBezTo>
                  <a:cubicBezTo>
                    <a:pt x="1441" y="10097"/>
                    <a:pt x="2450" y="11004"/>
                    <a:pt x="3330" y="11004"/>
                  </a:cubicBezTo>
                  <a:cubicBezTo>
                    <a:pt x="3867" y="11004"/>
                    <a:pt x="4356" y="10667"/>
                    <a:pt x="4622" y="9798"/>
                  </a:cubicBezTo>
                  <a:cubicBezTo>
                    <a:pt x="3217" y="9502"/>
                    <a:pt x="1628" y="7543"/>
                    <a:pt x="1073" y="5214"/>
                  </a:cubicBezTo>
                  <a:cubicBezTo>
                    <a:pt x="630" y="3587"/>
                    <a:pt x="703" y="1665"/>
                    <a:pt x="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5029432" y="4400375"/>
              <a:ext cx="141425" cy="363250"/>
            </a:xfrm>
            <a:custGeom>
              <a:rect b="b" l="l" r="r" t="t"/>
              <a:pathLst>
                <a:path extrusionOk="0" h="14530" w="5657">
                  <a:moveTo>
                    <a:pt x="2847" y="0"/>
                  </a:moveTo>
                  <a:cubicBezTo>
                    <a:pt x="2071" y="0"/>
                    <a:pt x="1405" y="666"/>
                    <a:pt x="1405" y="1442"/>
                  </a:cubicBezTo>
                  <a:cubicBezTo>
                    <a:pt x="1405" y="1886"/>
                    <a:pt x="1664" y="2329"/>
                    <a:pt x="1960" y="2588"/>
                  </a:cubicBezTo>
                  <a:lnTo>
                    <a:pt x="1960" y="12016"/>
                  </a:lnTo>
                  <a:cubicBezTo>
                    <a:pt x="814" y="12163"/>
                    <a:pt x="0" y="12681"/>
                    <a:pt x="37" y="13236"/>
                  </a:cubicBezTo>
                  <a:cubicBezTo>
                    <a:pt x="37" y="13975"/>
                    <a:pt x="1294" y="14530"/>
                    <a:pt x="2847" y="14530"/>
                  </a:cubicBezTo>
                  <a:cubicBezTo>
                    <a:pt x="4437" y="14530"/>
                    <a:pt x="5657" y="13901"/>
                    <a:pt x="5657" y="13236"/>
                  </a:cubicBezTo>
                  <a:cubicBezTo>
                    <a:pt x="5657" y="12644"/>
                    <a:pt x="4843" y="12200"/>
                    <a:pt x="3734" y="12016"/>
                  </a:cubicBezTo>
                  <a:lnTo>
                    <a:pt x="3734" y="2588"/>
                  </a:lnTo>
                  <a:cubicBezTo>
                    <a:pt x="4067" y="2329"/>
                    <a:pt x="4289" y="1886"/>
                    <a:pt x="4289" y="1442"/>
                  </a:cubicBezTo>
                  <a:cubicBezTo>
                    <a:pt x="4289" y="629"/>
                    <a:pt x="3623" y="0"/>
                    <a:pt x="2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5094132" y="4505725"/>
              <a:ext cx="145125" cy="345225"/>
            </a:xfrm>
            <a:custGeom>
              <a:rect b="b" l="l" r="r" t="t"/>
              <a:pathLst>
                <a:path extrusionOk="0" h="13809" w="5805">
                  <a:moveTo>
                    <a:pt x="444" y="1"/>
                  </a:moveTo>
                  <a:cubicBezTo>
                    <a:pt x="259" y="3143"/>
                    <a:pt x="0" y="7949"/>
                    <a:pt x="1331" y="11462"/>
                  </a:cubicBezTo>
                  <a:cubicBezTo>
                    <a:pt x="1791" y="12656"/>
                    <a:pt x="3064" y="13808"/>
                    <a:pt x="4175" y="13808"/>
                  </a:cubicBezTo>
                  <a:cubicBezTo>
                    <a:pt x="4852" y="13808"/>
                    <a:pt x="5469" y="13381"/>
                    <a:pt x="5805" y="12275"/>
                  </a:cubicBezTo>
                  <a:cubicBezTo>
                    <a:pt x="4067" y="11905"/>
                    <a:pt x="2070" y="9465"/>
                    <a:pt x="1368" y="6545"/>
                  </a:cubicBezTo>
                  <a:cubicBezTo>
                    <a:pt x="850" y="4511"/>
                    <a:pt x="924" y="2108"/>
                    <a:pt x="6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5143107" y="4703525"/>
              <a:ext cx="161775" cy="413175"/>
            </a:xfrm>
            <a:custGeom>
              <a:rect b="b" l="l" r="r" t="t"/>
              <a:pathLst>
                <a:path extrusionOk="0" h="16527" w="6471">
                  <a:moveTo>
                    <a:pt x="3291" y="0"/>
                  </a:moveTo>
                  <a:cubicBezTo>
                    <a:pt x="2404" y="0"/>
                    <a:pt x="1664" y="740"/>
                    <a:pt x="1664" y="1664"/>
                  </a:cubicBezTo>
                  <a:cubicBezTo>
                    <a:pt x="1664" y="2145"/>
                    <a:pt x="1960" y="2662"/>
                    <a:pt x="2330" y="2958"/>
                  </a:cubicBezTo>
                  <a:lnTo>
                    <a:pt x="2330" y="13754"/>
                  </a:lnTo>
                  <a:cubicBezTo>
                    <a:pt x="1036" y="13938"/>
                    <a:pt x="111" y="14493"/>
                    <a:pt x="1" y="15085"/>
                  </a:cubicBezTo>
                  <a:cubicBezTo>
                    <a:pt x="1" y="15898"/>
                    <a:pt x="1479" y="16526"/>
                    <a:pt x="3254" y="16526"/>
                  </a:cubicBezTo>
                  <a:cubicBezTo>
                    <a:pt x="5066" y="16526"/>
                    <a:pt x="6470" y="15898"/>
                    <a:pt x="6470" y="15085"/>
                  </a:cubicBezTo>
                  <a:cubicBezTo>
                    <a:pt x="6470" y="14456"/>
                    <a:pt x="5546" y="13901"/>
                    <a:pt x="4252" y="13717"/>
                  </a:cubicBezTo>
                  <a:lnTo>
                    <a:pt x="4252" y="2958"/>
                  </a:lnTo>
                  <a:cubicBezTo>
                    <a:pt x="4622" y="2662"/>
                    <a:pt x="4918" y="2219"/>
                    <a:pt x="4918" y="1664"/>
                  </a:cubicBezTo>
                  <a:cubicBezTo>
                    <a:pt x="4918" y="740"/>
                    <a:pt x="4215" y="0"/>
                    <a:pt x="32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4098682" y="3268125"/>
              <a:ext cx="110950" cy="110950"/>
            </a:xfrm>
            <a:custGeom>
              <a:rect b="b" l="l" r="r" t="t"/>
              <a:pathLst>
                <a:path extrusionOk="0" h="4438" w="4438">
                  <a:moveTo>
                    <a:pt x="2219" y="1"/>
                  </a:moveTo>
                  <a:lnTo>
                    <a:pt x="1442" y="1443"/>
                  </a:lnTo>
                  <a:lnTo>
                    <a:pt x="1" y="2219"/>
                  </a:lnTo>
                  <a:lnTo>
                    <a:pt x="1442" y="2996"/>
                  </a:lnTo>
                  <a:lnTo>
                    <a:pt x="2219" y="4437"/>
                  </a:lnTo>
                  <a:lnTo>
                    <a:pt x="3032" y="2996"/>
                  </a:lnTo>
                  <a:lnTo>
                    <a:pt x="4437" y="2219"/>
                  </a:lnTo>
                  <a:lnTo>
                    <a:pt x="3032" y="1443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4383357" y="3323600"/>
              <a:ext cx="56400" cy="56400"/>
            </a:xfrm>
            <a:custGeom>
              <a:rect b="b" l="l" r="r" t="t"/>
              <a:pathLst>
                <a:path extrusionOk="0" h="2256" w="2256">
                  <a:moveTo>
                    <a:pt x="1147" y="0"/>
                  </a:moveTo>
                  <a:lnTo>
                    <a:pt x="740" y="740"/>
                  </a:lnTo>
                  <a:lnTo>
                    <a:pt x="1" y="1146"/>
                  </a:lnTo>
                  <a:lnTo>
                    <a:pt x="740" y="1516"/>
                  </a:lnTo>
                  <a:lnTo>
                    <a:pt x="1147" y="2255"/>
                  </a:lnTo>
                  <a:lnTo>
                    <a:pt x="1516" y="1516"/>
                  </a:lnTo>
                  <a:lnTo>
                    <a:pt x="2256" y="1146"/>
                  </a:lnTo>
                  <a:lnTo>
                    <a:pt x="1516" y="740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4276157" y="3509375"/>
              <a:ext cx="107225" cy="108150"/>
            </a:xfrm>
            <a:custGeom>
              <a:rect b="b" l="l" r="r" t="t"/>
              <a:pathLst>
                <a:path extrusionOk="0" h="4326" w="4289">
                  <a:moveTo>
                    <a:pt x="2144" y="0"/>
                  </a:moveTo>
                  <a:lnTo>
                    <a:pt x="1368" y="1405"/>
                  </a:lnTo>
                  <a:lnTo>
                    <a:pt x="0" y="2182"/>
                  </a:lnTo>
                  <a:lnTo>
                    <a:pt x="1368" y="2921"/>
                  </a:lnTo>
                  <a:lnTo>
                    <a:pt x="2144" y="4326"/>
                  </a:lnTo>
                  <a:lnTo>
                    <a:pt x="2884" y="2921"/>
                  </a:lnTo>
                  <a:lnTo>
                    <a:pt x="4289" y="2182"/>
                  </a:lnTo>
                  <a:lnTo>
                    <a:pt x="2884" y="1405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3728982" y="3599025"/>
              <a:ext cx="53625" cy="52700"/>
            </a:xfrm>
            <a:custGeom>
              <a:rect b="b" l="l" r="r" t="t"/>
              <a:pathLst>
                <a:path extrusionOk="0" h="2108" w="2145">
                  <a:moveTo>
                    <a:pt x="1073" y="0"/>
                  </a:moveTo>
                  <a:lnTo>
                    <a:pt x="703" y="666"/>
                  </a:lnTo>
                  <a:lnTo>
                    <a:pt x="0" y="1036"/>
                  </a:lnTo>
                  <a:lnTo>
                    <a:pt x="703" y="1405"/>
                  </a:lnTo>
                  <a:lnTo>
                    <a:pt x="1073" y="2108"/>
                  </a:lnTo>
                  <a:lnTo>
                    <a:pt x="1442" y="1405"/>
                  </a:lnTo>
                  <a:lnTo>
                    <a:pt x="2145" y="1036"/>
                  </a:lnTo>
                  <a:lnTo>
                    <a:pt x="1442" y="666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3898107" y="3458525"/>
              <a:ext cx="101700" cy="101700"/>
            </a:xfrm>
            <a:custGeom>
              <a:rect b="b" l="l" r="r" t="t"/>
              <a:pathLst>
                <a:path extrusionOk="0" h="4068" w="4068">
                  <a:moveTo>
                    <a:pt x="2034" y="1"/>
                  </a:moveTo>
                  <a:lnTo>
                    <a:pt x="1332" y="1369"/>
                  </a:lnTo>
                  <a:lnTo>
                    <a:pt x="1" y="2034"/>
                  </a:lnTo>
                  <a:lnTo>
                    <a:pt x="1332" y="2774"/>
                  </a:lnTo>
                  <a:lnTo>
                    <a:pt x="2034" y="4068"/>
                  </a:lnTo>
                  <a:lnTo>
                    <a:pt x="2774" y="2774"/>
                  </a:lnTo>
                  <a:lnTo>
                    <a:pt x="4068" y="2034"/>
                  </a:lnTo>
                  <a:lnTo>
                    <a:pt x="2774" y="1369"/>
                  </a:lnTo>
                  <a:lnTo>
                    <a:pt x="20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4907432" y="3566675"/>
              <a:ext cx="86900" cy="85975"/>
            </a:xfrm>
            <a:custGeom>
              <a:rect b="b" l="l" r="r" t="t"/>
              <a:pathLst>
                <a:path extrusionOk="0" h="3439" w="3476">
                  <a:moveTo>
                    <a:pt x="1738" y="0"/>
                  </a:moveTo>
                  <a:lnTo>
                    <a:pt x="1109" y="1147"/>
                  </a:lnTo>
                  <a:lnTo>
                    <a:pt x="0" y="1738"/>
                  </a:lnTo>
                  <a:lnTo>
                    <a:pt x="1109" y="2330"/>
                  </a:lnTo>
                  <a:lnTo>
                    <a:pt x="1738" y="3439"/>
                  </a:lnTo>
                  <a:lnTo>
                    <a:pt x="2366" y="2330"/>
                  </a:lnTo>
                  <a:lnTo>
                    <a:pt x="3475" y="1738"/>
                  </a:lnTo>
                  <a:lnTo>
                    <a:pt x="2366" y="1147"/>
                  </a:lnTo>
                  <a:lnTo>
                    <a:pt x="1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5059932" y="3294950"/>
              <a:ext cx="115550" cy="114625"/>
            </a:xfrm>
            <a:custGeom>
              <a:rect b="b" l="l" r="r" t="t"/>
              <a:pathLst>
                <a:path extrusionOk="0" h="4585" w="4622">
                  <a:moveTo>
                    <a:pt x="2329" y="0"/>
                  </a:moveTo>
                  <a:lnTo>
                    <a:pt x="1479" y="1479"/>
                  </a:lnTo>
                  <a:lnTo>
                    <a:pt x="0" y="2292"/>
                  </a:lnTo>
                  <a:lnTo>
                    <a:pt x="1479" y="3069"/>
                  </a:lnTo>
                  <a:lnTo>
                    <a:pt x="2329" y="4584"/>
                  </a:lnTo>
                  <a:lnTo>
                    <a:pt x="3143" y="3069"/>
                  </a:lnTo>
                  <a:lnTo>
                    <a:pt x="4622" y="2292"/>
                  </a:lnTo>
                  <a:lnTo>
                    <a:pt x="3143" y="1479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5362157" y="3647075"/>
              <a:ext cx="60100" cy="60125"/>
            </a:xfrm>
            <a:custGeom>
              <a:rect b="b" l="l" r="r" t="t"/>
              <a:pathLst>
                <a:path extrusionOk="0" h="2405" w="2404">
                  <a:moveTo>
                    <a:pt x="1184" y="1"/>
                  </a:moveTo>
                  <a:lnTo>
                    <a:pt x="777" y="777"/>
                  </a:lnTo>
                  <a:lnTo>
                    <a:pt x="1" y="1221"/>
                  </a:lnTo>
                  <a:lnTo>
                    <a:pt x="777" y="1628"/>
                  </a:lnTo>
                  <a:lnTo>
                    <a:pt x="1184" y="2404"/>
                  </a:lnTo>
                  <a:lnTo>
                    <a:pt x="1664" y="1628"/>
                  </a:lnTo>
                  <a:lnTo>
                    <a:pt x="2404" y="1221"/>
                  </a:lnTo>
                  <a:lnTo>
                    <a:pt x="1664" y="777"/>
                  </a:lnTo>
                  <a:lnTo>
                    <a:pt x="11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2" name="Google Shape;912;p24"/>
            <p:cNvGrpSpPr/>
            <p:nvPr/>
          </p:nvGrpSpPr>
          <p:grpSpPr>
            <a:xfrm>
              <a:off x="4467457" y="3162775"/>
              <a:ext cx="301350" cy="986225"/>
              <a:chOff x="4947750" y="3164350"/>
              <a:chExt cx="301350" cy="986225"/>
            </a:xfrm>
          </p:grpSpPr>
          <p:sp>
            <p:nvSpPr>
              <p:cNvPr id="913" name="Google Shape;913;p24"/>
              <p:cNvSpPr/>
              <p:nvPr/>
            </p:nvSpPr>
            <p:spPr>
              <a:xfrm>
                <a:off x="4979175" y="3164350"/>
                <a:ext cx="237575" cy="830000"/>
              </a:xfrm>
              <a:custGeom>
                <a:rect b="b" l="l" r="r" t="t"/>
                <a:pathLst>
                  <a:path extrusionOk="0" h="33200" w="9503">
                    <a:moveTo>
                      <a:pt x="4770" y="0"/>
                    </a:moveTo>
                    <a:cubicBezTo>
                      <a:pt x="3698" y="0"/>
                      <a:pt x="2848" y="814"/>
                      <a:pt x="2848" y="1775"/>
                    </a:cubicBezTo>
                    <a:lnTo>
                      <a:pt x="2848" y="3328"/>
                    </a:lnTo>
                    <a:cubicBezTo>
                      <a:pt x="2848" y="3697"/>
                      <a:pt x="2996" y="4067"/>
                      <a:pt x="3217" y="4363"/>
                    </a:cubicBezTo>
                    <a:lnTo>
                      <a:pt x="3217" y="5472"/>
                    </a:lnTo>
                    <a:lnTo>
                      <a:pt x="1147" y="5472"/>
                    </a:lnTo>
                    <a:cubicBezTo>
                      <a:pt x="519" y="5472"/>
                      <a:pt x="1" y="6027"/>
                      <a:pt x="1" y="6766"/>
                    </a:cubicBezTo>
                    <a:lnTo>
                      <a:pt x="334" y="16083"/>
                    </a:lnTo>
                    <a:cubicBezTo>
                      <a:pt x="334" y="16674"/>
                      <a:pt x="777" y="17192"/>
                      <a:pt x="1332" y="17340"/>
                    </a:cubicBezTo>
                    <a:lnTo>
                      <a:pt x="2885" y="31019"/>
                    </a:lnTo>
                    <a:lnTo>
                      <a:pt x="1591" y="31019"/>
                    </a:lnTo>
                    <a:lnTo>
                      <a:pt x="1591" y="31906"/>
                    </a:lnTo>
                    <a:lnTo>
                      <a:pt x="592" y="31906"/>
                    </a:lnTo>
                    <a:lnTo>
                      <a:pt x="592" y="33200"/>
                    </a:lnTo>
                    <a:lnTo>
                      <a:pt x="8874" y="33200"/>
                    </a:lnTo>
                    <a:lnTo>
                      <a:pt x="8874" y="31906"/>
                    </a:lnTo>
                    <a:lnTo>
                      <a:pt x="7839" y="31906"/>
                    </a:lnTo>
                    <a:lnTo>
                      <a:pt x="7839" y="31019"/>
                    </a:lnTo>
                    <a:lnTo>
                      <a:pt x="6545" y="31019"/>
                    </a:lnTo>
                    <a:lnTo>
                      <a:pt x="8135" y="17340"/>
                    </a:lnTo>
                    <a:cubicBezTo>
                      <a:pt x="8689" y="17266"/>
                      <a:pt x="9059" y="16785"/>
                      <a:pt x="9059" y="16156"/>
                    </a:cubicBezTo>
                    <a:lnTo>
                      <a:pt x="9502" y="6766"/>
                    </a:lnTo>
                    <a:cubicBezTo>
                      <a:pt x="9502" y="6063"/>
                      <a:pt x="9022" y="5472"/>
                      <a:pt x="8356" y="5472"/>
                    </a:cubicBezTo>
                    <a:lnTo>
                      <a:pt x="6286" y="5472"/>
                    </a:lnTo>
                    <a:lnTo>
                      <a:pt x="6286" y="4363"/>
                    </a:lnTo>
                    <a:cubicBezTo>
                      <a:pt x="6508" y="4067"/>
                      <a:pt x="6656" y="3697"/>
                      <a:pt x="6656" y="3328"/>
                    </a:cubicBezTo>
                    <a:lnTo>
                      <a:pt x="6656" y="1775"/>
                    </a:lnTo>
                    <a:cubicBezTo>
                      <a:pt x="6656" y="814"/>
                      <a:pt x="5768" y="0"/>
                      <a:pt x="47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4"/>
              <p:cNvSpPr/>
              <p:nvPr/>
            </p:nvSpPr>
            <p:spPr>
              <a:xfrm>
                <a:off x="4960700" y="3995250"/>
                <a:ext cx="274525" cy="155325"/>
              </a:xfrm>
              <a:custGeom>
                <a:rect b="b" l="l" r="r" t="t"/>
                <a:pathLst>
                  <a:path extrusionOk="0" h="6213" w="10981">
                    <a:moveTo>
                      <a:pt x="1" y="1"/>
                    </a:moveTo>
                    <a:lnTo>
                      <a:pt x="1" y="6212"/>
                    </a:lnTo>
                    <a:lnTo>
                      <a:pt x="10981" y="6212"/>
                    </a:lnTo>
                    <a:lnTo>
                      <a:pt x="109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24"/>
              <p:cNvSpPr/>
              <p:nvPr/>
            </p:nvSpPr>
            <p:spPr>
              <a:xfrm>
                <a:off x="4947750" y="3995250"/>
                <a:ext cx="301350" cy="27775"/>
              </a:xfrm>
              <a:custGeom>
                <a:rect b="b" l="l" r="r" t="t"/>
                <a:pathLst>
                  <a:path extrusionOk="0" h="1111" w="12054">
                    <a:moveTo>
                      <a:pt x="1" y="1"/>
                    </a:moveTo>
                    <a:lnTo>
                      <a:pt x="1" y="1110"/>
                    </a:lnTo>
                    <a:lnTo>
                      <a:pt x="12053" y="1110"/>
                    </a:lnTo>
                    <a:lnTo>
                      <a:pt x="120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24"/>
              <p:cNvSpPr/>
              <p:nvPr/>
            </p:nvSpPr>
            <p:spPr>
              <a:xfrm>
                <a:off x="4947750" y="4122800"/>
                <a:ext cx="301350" cy="27775"/>
              </a:xfrm>
              <a:custGeom>
                <a:rect b="b" l="l" r="r" t="t"/>
                <a:pathLst>
                  <a:path extrusionOk="0" h="1111" w="12054">
                    <a:moveTo>
                      <a:pt x="1" y="1"/>
                    </a:moveTo>
                    <a:lnTo>
                      <a:pt x="1" y="1110"/>
                    </a:lnTo>
                    <a:lnTo>
                      <a:pt x="12053" y="1110"/>
                    </a:lnTo>
                    <a:lnTo>
                      <a:pt x="120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4"/>
              <p:cNvSpPr/>
              <p:nvPr/>
            </p:nvSpPr>
            <p:spPr>
              <a:xfrm>
                <a:off x="5003225" y="3216100"/>
                <a:ext cx="195050" cy="770875"/>
              </a:xfrm>
              <a:custGeom>
                <a:rect b="b" l="l" r="r" t="t"/>
                <a:pathLst>
                  <a:path extrusionOk="0" h="30835" w="7802">
                    <a:moveTo>
                      <a:pt x="7801" y="4696"/>
                    </a:moveTo>
                    <a:lnTo>
                      <a:pt x="7357" y="14086"/>
                    </a:lnTo>
                    <a:cubicBezTo>
                      <a:pt x="7357" y="14382"/>
                      <a:pt x="7173" y="14678"/>
                      <a:pt x="6951" y="14715"/>
                    </a:cubicBezTo>
                    <a:lnTo>
                      <a:pt x="6581" y="14789"/>
                    </a:lnTo>
                    <a:lnTo>
                      <a:pt x="4991" y="28394"/>
                    </a:lnTo>
                    <a:lnTo>
                      <a:pt x="3660" y="28394"/>
                    </a:lnTo>
                    <a:cubicBezTo>
                      <a:pt x="3660" y="28394"/>
                      <a:pt x="3993" y="15824"/>
                      <a:pt x="3993" y="14900"/>
                    </a:cubicBezTo>
                    <a:cubicBezTo>
                      <a:pt x="3993" y="13976"/>
                      <a:pt x="6322" y="13458"/>
                      <a:pt x="6322" y="13458"/>
                    </a:cubicBezTo>
                    <a:lnTo>
                      <a:pt x="6655" y="8393"/>
                    </a:lnTo>
                    <a:lnTo>
                      <a:pt x="6655" y="7875"/>
                    </a:lnTo>
                    <a:lnTo>
                      <a:pt x="4030" y="7875"/>
                    </a:lnTo>
                    <a:lnTo>
                      <a:pt x="3660" y="7099"/>
                    </a:lnTo>
                    <a:lnTo>
                      <a:pt x="3328" y="7875"/>
                    </a:lnTo>
                    <a:lnTo>
                      <a:pt x="296" y="7875"/>
                    </a:lnTo>
                    <a:lnTo>
                      <a:pt x="0" y="6544"/>
                    </a:lnTo>
                    <a:lnTo>
                      <a:pt x="481" y="7395"/>
                    </a:lnTo>
                    <a:lnTo>
                      <a:pt x="3254" y="7395"/>
                    </a:lnTo>
                    <a:lnTo>
                      <a:pt x="3623" y="6249"/>
                    </a:lnTo>
                    <a:lnTo>
                      <a:pt x="4030" y="7395"/>
                    </a:lnTo>
                    <a:lnTo>
                      <a:pt x="6655" y="7395"/>
                    </a:lnTo>
                    <a:lnTo>
                      <a:pt x="6655" y="5842"/>
                    </a:lnTo>
                    <a:cubicBezTo>
                      <a:pt x="6655" y="4437"/>
                      <a:pt x="4067" y="4326"/>
                      <a:pt x="4067" y="4326"/>
                    </a:cubicBezTo>
                    <a:lnTo>
                      <a:pt x="3660" y="2219"/>
                    </a:lnTo>
                    <a:lnTo>
                      <a:pt x="3549" y="1110"/>
                    </a:lnTo>
                    <a:lnTo>
                      <a:pt x="3845" y="1110"/>
                    </a:lnTo>
                    <a:lnTo>
                      <a:pt x="3845" y="1"/>
                    </a:lnTo>
                    <a:lnTo>
                      <a:pt x="4954" y="1"/>
                    </a:lnTo>
                    <a:lnTo>
                      <a:pt x="4954" y="1258"/>
                    </a:lnTo>
                    <a:cubicBezTo>
                      <a:pt x="4954" y="1479"/>
                      <a:pt x="4843" y="1738"/>
                      <a:pt x="4732" y="1923"/>
                    </a:cubicBezTo>
                    <a:lnTo>
                      <a:pt x="4585" y="2034"/>
                    </a:lnTo>
                    <a:lnTo>
                      <a:pt x="4917" y="3661"/>
                    </a:lnTo>
                    <a:lnTo>
                      <a:pt x="7209" y="3883"/>
                    </a:lnTo>
                    <a:cubicBezTo>
                      <a:pt x="7542" y="3993"/>
                      <a:pt x="7801" y="4326"/>
                      <a:pt x="7801" y="4696"/>
                    </a:cubicBezTo>
                    <a:close/>
                    <a:moveTo>
                      <a:pt x="3623" y="8837"/>
                    </a:moveTo>
                    <a:cubicBezTo>
                      <a:pt x="3623" y="8837"/>
                      <a:pt x="1516" y="8800"/>
                      <a:pt x="1516" y="10242"/>
                    </a:cubicBezTo>
                    <a:lnTo>
                      <a:pt x="1627" y="10242"/>
                    </a:lnTo>
                    <a:cubicBezTo>
                      <a:pt x="1627" y="10242"/>
                      <a:pt x="1886" y="9243"/>
                      <a:pt x="3623" y="9243"/>
                    </a:cubicBezTo>
                    <a:close/>
                    <a:moveTo>
                      <a:pt x="5583" y="10242"/>
                    </a:moveTo>
                    <a:lnTo>
                      <a:pt x="5694" y="10242"/>
                    </a:lnTo>
                    <a:cubicBezTo>
                      <a:pt x="5694" y="8800"/>
                      <a:pt x="3623" y="8837"/>
                      <a:pt x="3623" y="8837"/>
                    </a:cubicBezTo>
                    <a:lnTo>
                      <a:pt x="3623" y="9243"/>
                    </a:lnTo>
                    <a:cubicBezTo>
                      <a:pt x="5324" y="9280"/>
                      <a:pt x="5583" y="10242"/>
                      <a:pt x="5583" y="10242"/>
                    </a:cubicBezTo>
                    <a:close/>
                    <a:moveTo>
                      <a:pt x="3808" y="29355"/>
                    </a:moveTo>
                    <a:lnTo>
                      <a:pt x="3808" y="29873"/>
                    </a:lnTo>
                    <a:lnTo>
                      <a:pt x="5398" y="29873"/>
                    </a:lnTo>
                    <a:lnTo>
                      <a:pt x="5398" y="29355"/>
                    </a:lnTo>
                    <a:close/>
                    <a:moveTo>
                      <a:pt x="3512" y="30834"/>
                    </a:moveTo>
                    <a:lnTo>
                      <a:pt x="6507" y="30834"/>
                    </a:lnTo>
                    <a:lnTo>
                      <a:pt x="6507" y="30206"/>
                    </a:lnTo>
                    <a:lnTo>
                      <a:pt x="3512" y="30206"/>
                    </a:lnTo>
                    <a:close/>
                  </a:path>
                </a:pathLst>
              </a:custGeom>
              <a:solidFill>
                <a:srgbClr val="000000">
                  <a:alpha val="38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24"/>
              <p:cNvSpPr/>
              <p:nvPr/>
            </p:nvSpPr>
            <p:spPr>
              <a:xfrm>
                <a:off x="5006000" y="4046100"/>
                <a:ext cx="189500" cy="56400"/>
              </a:xfrm>
              <a:custGeom>
                <a:rect b="b" l="l" r="r" t="t"/>
                <a:pathLst>
                  <a:path extrusionOk="0" h="2256" w="7580">
                    <a:moveTo>
                      <a:pt x="0" y="0"/>
                    </a:moveTo>
                    <a:lnTo>
                      <a:pt x="0" y="2256"/>
                    </a:lnTo>
                    <a:lnTo>
                      <a:pt x="7579" y="2256"/>
                    </a:lnTo>
                    <a:lnTo>
                      <a:pt x="757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4"/>
              <p:cNvSpPr/>
              <p:nvPr/>
            </p:nvSpPr>
            <p:spPr>
              <a:xfrm>
                <a:off x="4960700" y="4023000"/>
                <a:ext cx="273600" cy="99825"/>
              </a:xfrm>
              <a:custGeom>
                <a:rect b="b" l="l" r="r" t="t"/>
                <a:pathLst>
                  <a:path extrusionOk="0" h="3993" w="10944">
                    <a:moveTo>
                      <a:pt x="1" y="0"/>
                    </a:moveTo>
                    <a:lnTo>
                      <a:pt x="1" y="924"/>
                    </a:lnTo>
                    <a:lnTo>
                      <a:pt x="8837" y="1516"/>
                    </a:lnTo>
                    <a:lnTo>
                      <a:pt x="9021" y="3993"/>
                    </a:lnTo>
                    <a:lnTo>
                      <a:pt x="10944" y="3993"/>
                    </a:lnTo>
                    <a:lnTo>
                      <a:pt x="10944" y="0"/>
                    </a:lnTo>
                    <a:close/>
                  </a:path>
                </a:pathLst>
              </a:custGeom>
              <a:solidFill>
                <a:srgbClr val="000000">
                  <a:alpha val="38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0" name="Google Shape;920;p24"/>
            <p:cNvSpPr/>
            <p:nvPr/>
          </p:nvSpPr>
          <p:spPr>
            <a:xfrm>
              <a:off x="4856582" y="3184025"/>
              <a:ext cx="62875" cy="63800"/>
            </a:xfrm>
            <a:custGeom>
              <a:rect b="b" l="l" r="r" t="t"/>
              <a:pathLst>
                <a:path extrusionOk="0" h="2552" w="2515">
                  <a:moveTo>
                    <a:pt x="1258" y="1"/>
                  </a:moveTo>
                  <a:lnTo>
                    <a:pt x="814" y="814"/>
                  </a:lnTo>
                  <a:lnTo>
                    <a:pt x="1" y="1295"/>
                  </a:lnTo>
                  <a:lnTo>
                    <a:pt x="814" y="1701"/>
                  </a:lnTo>
                  <a:lnTo>
                    <a:pt x="1258" y="2552"/>
                  </a:lnTo>
                  <a:lnTo>
                    <a:pt x="1664" y="1701"/>
                  </a:lnTo>
                  <a:lnTo>
                    <a:pt x="2515" y="1295"/>
                  </a:lnTo>
                  <a:lnTo>
                    <a:pt x="1664" y="814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5117232" y="42293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0"/>
                  </a:moveTo>
                  <a:lnTo>
                    <a:pt x="1368" y="1405"/>
                  </a:lnTo>
                  <a:lnTo>
                    <a:pt x="0" y="2145"/>
                  </a:lnTo>
                  <a:lnTo>
                    <a:pt x="1368" y="2884"/>
                  </a:lnTo>
                  <a:lnTo>
                    <a:pt x="2108" y="4252"/>
                  </a:lnTo>
                  <a:lnTo>
                    <a:pt x="2847" y="2884"/>
                  </a:lnTo>
                  <a:lnTo>
                    <a:pt x="4252" y="2145"/>
                  </a:lnTo>
                  <a:lnTo>
                    <a:pt x="2847" y="1405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3935082" y="4156350"/>
              <a:ext cx="112800" cy="113725"/>
            </a:xfrm>
            <a:custGeom>
              <a:rect b="b" l="l" r="r" t="t"/>
              <a:pathLst>
                <a:path extrusionOk="0" h="4549" w="4512">
                  <a:moveTo>
                    <a:pt x="2256" y="1"/>
                  </a:moveTo>
                  <a:lnTo>
                    <a:pt x="1480" y="1480"/>
                  </a:lnTo>
                  <a:lnTo>
                    <a:pt x="1" y="2293"/>
                  </a:lnTo>
                  <a:lnTo>
                    <a:pt x="1480" y="3069"/>
                  </a:lnTo>
                  <a:lnTo>
                    <a:pt x="2256" y="4548"/>
                  </a:lnTo>
                  <a:lnTo>
                    <a:pt x="3032" y="3069"/>
                  </a:lnTo>
                  <a:lnTo>
                    <a:pt x="4511" y="2293"/>
                  </a:lnTo>
                  <a:lnTo>
                    <a:pt x="3032" y="1480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4050632" y="4281125"/>
              <a:ext cx="43450" cy="43475"/>
            </a:xfrm>
            <a:custGeom>
              <a:rect b="b" l="l" r="r" t="t"/>
              <a:pathLst>
                <a:path extrusionOk="0" h="1739" w="1738">
                  <a:moveTo>
                    <a:pt x="887" y="1"/>
                  </a:moveTo>
                  <a:lnTo>
                    <a:pt x="592" y="555"/>
                  </a:lnTo>
                  <a:lnTo>
                    <a:pt x="0" y="888"/>
                  </a:lnTo>
                  <a:lnTo>
                    <a:pt x="592" y="1184"/>
                  </a:lnTo>
                  <a:lnTo>
                    <a:pt x="887" y="1738"/>
                  </a:lnTo>
                  <a:lnTo>
                    <a:pt x="1183" y="1184"/>
                  </a:lnTo>
                  <a:lnTo>
                    <a:pt x="1738" y="888"/>
                  </a:lnTo>
                  <a:lnTo>
                    <a:pt x="1183" y="555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14"/>
          <p:cNvGrpSpPr/>
          <p:nvPr/>
        </p:nvGrpSpPr>
        <p:grpSpPr>
          <a:xfrm flipH="1">
            <a:off x="522811" y="1399861"/>
            <a:ext cx="3605871" cy="3333270"/>
            <a:chOff x="3902325" y="1492075"/>
            <a:chExt cx="3120075" cy="2884200"/>
          </a:xfrm>
        </p:grpSpPr>
        <p:sp>
          <p:nvSpPr>
            <p:cNvPr id="258" name="Google Shape;258;p14"/>
            <p:cNvSpPr/>
            <p:nvPr/>
          </p:nvSpPr>
          <p:spPr>
            <a:xfrm>
              <a:off x="4927475" y="1532825"/>
              <a:ext cx="1301600" cy="597950"/>
            </a:xfrm>
            <a:custGeom>
              <a:rect b="b" l="l" r="r" t="t"/>
              <a:pathLst>
                <a:path extrusionOk="0" h="23918" w="52064">
                  <a:moveTo>
                    <a:pt x="44650" y="1"/>
                  </a:moveTo>
                  <a:cubicBezTo>
                    <a:pt x="43341" y="1"/>
                    <a:pt x="42181" y="253"/>
                    <a:pt x="41452" y="404"/>
                  </a:cubicBezTo>
                  <a:cubicBezTo>
                    <a:pt x="33023" y="2288"/>
                    <a:pt x="20627" y="4420"/>
                    <a:pt x="16462" y="5263"/>
                  </a:cubicBezTo>
                  <a:cubicBezTo>
                    <a:pt x="15024" y="5560"/>
                    <a:pt x="8529" y="6899"/>
                    <a:pt x="2976" y="12502"/>
                  </a:cubicBezTo>
                  <a:cubicBezTo>
                    <a:pt x="893" y="14535"/>
                    <a:pt x="298" y="15477"/>
                    <a:pt x="149" y="16518"/>
                  </a:cubicBezTo>
                  <a:cubicBezTo>
                    <a:pt x="1" y="18650"/>
                    <a:pt x="1637" y="20435"/>
                    <a:pt x="2232" y="20981"/>
                  </a:cubicBezTo>
                  <a:cubicBezTo>
                    <a:pt x="4246" y="23068"/>
                    <a:pt x="7949" y="23918"/>
                    <a:pt x="12469" y="23918"/>
                  </a:cubicBezTo>
                  <a:cubicBezTo>
                    <a:pt x="20191" y="23918"/>
                    <a:pt x="30296" y="21436"/>
                    <a:pt x="38428" y="18403"/>
                  </a:cubicBezTo>
                  <a:cubicBezTo>
                    <a:pt x="45022" y="15923"/>
                    <a:pt x="49981" y="13196"/>
                    <a:pt x="50972" y="9081"/>
                  </a:cubicBezTo>
                  <a:cubicBezTo>
                    <a:pt x="51171" y="8287"/>
                    <a:pt x="52063" y="4668"/>
                    <a:pt x="50080" y="2288"/>
                  </a:cubicBezTo>
                  <a:cubicBezTo>
                    <a:pt x="49931" y="2090"/>
                    <a:pt x="49435" y="1495"/>
                    <a:pt x="48642" y="1048"/>
                  </a:cubicBezTo>
                  <a:cubicBezTo>
                    <a:pt x="47345" y="241"/>
                    <a:pt x="45927" y="1"/>
                    <a:pt x="44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4140350" y="2095750"/>
              <a:ext cx="2077575" cy="629750"/>
            </a:xfrm>
            <a:custGeom>
              <a:rect b="b" l="l" r="r" t="t"/>
              <a:pathLst>
                <a:path extrusionOk="0" h="25190" w="83103">
                  <a:moveTo>
                    <a:pt x="81218" y="1"/>
                  </a:moveTo>
                  <a:lnTo>
                    <a:pt x="0" y="14727"/>
                  </a:lnTo>
                  <a:lnTo>
                    <a:pt x="1884" y="25189"/>
                  </a:lnTo>
                  <a:lnTo>
                    <a:pt x="83102" y="10463"/>
                  </a:lnTo>
                  <a:lnTo>
                    <a:pt x="812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815025" y="2131700"/>
              <a:ext cx="312400" cy="271500"/>
            </a:xfrm>
            <a:custGeom>
              <a:rect b="b" l="l" r="r" t="t"/>
              <a:pathLst>
                <a:path extrusionOk="0" h="10860" w="12496">
                  <a:moveTo>
                    <a:pt x="6298" y="1"/>
                  </a:moveTo>
                  <a:lnTo>
                    <a:pt x="0" y="1141"/>
                  </a:lnTo>
                  <a:lnTo>
                    <a:pt x="6198" y="10860"/>
                  </a:lnTo>
                  <a:lnTo>
                    <a:pt x="12495" y="9670"/>
                  </a:lnTo>
                  <a:lnTo>
                    <a:pt x="62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5549750" y="2180050"/>
              <a:ext cx="314875" cy="271500"/>
            </a:xfrm>
            <a:custGeom>
              <a:rect b="b" l="l" r="r" t="t"/>
              <a:pathLst>
                <a:path extrusionOk="0" h="10860" w="12595">
                  <a:moveTo>
                    <a:pt x="6397" y="1"/>
                  </a:moveTo>
                  <a:lnTo>
                    <a:pt x="1" y="1091"/>
                  </a:lnTo>
                  <a:lnTo>
                    <a:pt x="6248" y="10859"/>
                  </a:lnTo>
                  <a:lnTo>
                    <a:pt x="12595" y="9669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5264650" y="2230875"/>
              <a:ext cx="314875" cy="271500"/>
            </a:xfrm>
            <a:custGeom>
              <a:rect b="b" l="l" r="r" t="t"/>
              <a:pathLst>
                <a:path extrusionOk="0" h="10860" w="12595">
                  <a:moveTo>
                    <a:pt x="6397" y="1"/>
                  </a:moveTo>
                  <a:lnTo>
                    <a:pt x="0" y="1191"/>
                  </a:lnTo>
                  <a:lnTo>
                    <a:pt x="6248" y="10859"/>
                  </a:lnTo>
                  <a:lnTo>
                    <a:pt x="12595" y="9719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5000625" y="2279225"/>
              <a:ext cx="314875" cy="271500"/>
            </a:xfrm>
            <a:custGeom>
              <a:rect b="b" l="l" r="r" t="t"/>
              <a:pathLst>
                <a:path extrusionOk="0" h="10860" w="12595">
                  <a:moveTo>
                    <a:pt x="6347" y="0"/>
                  </a:moveTo>
                  <a:lnTo>
                    <a:pt x="0" y="1190"/>
                  </a:lnTo>
                  <a:lnTo>
                    <a:pt x="6198" y="10859"/>
                  </a:lnTo>
                  <a:lnTo>
                    <a:pt x="12594" y="9719"/>
                  </a:lnTo>
                  <a:lnTo>
                    <a:pt x="63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732850" y="2327575"/>
              <a:ext cx="314900" cy="272725"/>
            </a:xfrm>
            <a:custGeom>
              <a:rect b="b" l="l" r="r" t="t"/>
              <a:pathLst>
                <a:path extrusionOk="0" h="10909" w="12596">
                  <a:moveTo>
                    <a:pt x="6348" y="0"/>
                  </a:moveTo>
                  <a:lnTo>
                    <a:pt x="1" y="1140"/>
                  </a:lnTo>
                  <a:lnTo>
                    <a:pt x="6199" y="10908"/>
                  </a:lnTo>
                  <a:lnTo>
                    <a:pt x="12595" y="9718"/>
                  </a:lnTo>
                  <a:lnTo>
                    <a:pt x="63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470075" y="2374675"/>
              <a:ext cx="312400" cy="271500"/>
            </a:xfrm>
            <a:custGeom>
              <a:rect b="b" l="l" r="r" t="t"/>
              <a:pathLst>
                <a:path extrusionOk="0" h="10860" w="12496">
                  <a:moveTo>
                    <a:pt x="6297" y="0"/>
                  </a:moveTo>
                  <a:lnTo>
                    <a:pt x="0" y="1190"/>
                  </a:lnTo>
                  <a:lnTo>
                    <a:pt x="6198" y="10859"/>
                  </a:lnTo>
                  <a:lnTo>
                    <a:pt x="12495" y="9768"/>
                  </a:lnTo>
                  <a:lnTo>
                    <a:pt x="62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204800" y="2423000"/>
              <a:ext cx="314875" cy="271500"/>
            </a:xfrm>
            <a:custGeom>
              <a:rect b="b" l="l" r="r" t="t"/>
              <a:pathLst>
                <a:path extrusionOk="0" h="10860" w="12595">
                  <a:moveTo>
                    <a:pt x="6397" y="1"/>
                  </a:moveTo>
                  <a:lnTo>
                    <a:pt x="0" y="1191"/>
                  </a:lnTo>
                  <a:lnTo>
                    <a:pt x="6248" y="10860"/>
                  </a:lnTo>
                  <a:lnTo>
                    <a:pt x="12595" y="9719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202325" y="2682075"/>
              <a:ext cx="2020550" cy="1502425"/>
            </a:xfrm>
            <a:custGeom>
              <a:rect b="b" l="l" r="r" t="t"/>
              <a:pathLst>
                <a:path extrusionOk="0" h="60097" w="80822">
                  <a:moveTo>
                    <a:pt x="80474" y="249"/>
                  </a:moveTo>
                  <a:lnTo>
                    <a:pt x="80474" y="59799"/>
                  </a:lnTo>
                  <a:lnTo>
                    <a:pt x="298" y="59799"/>
                  </a:lnTo>
                  <a:lnTo>
                    <a:pt x="298" y="249"/>
                  </a:lnTo>
                  <a:close/>
                  <a:moveTo>
                    <a:pt x="99" y="1"/>
                  </a:moveTo>
                  <a:cubicBezTo>
                    <a:pt x="50" y="1"/>
                    <a:pt x="0" y="51"/>
                    <a:pt x="0" y="100"/>
                  </a:cubicBezTo>
                  <a:lnTo>
                    <a:pt x="0" y="59997"/>
                  </a:lnTo>
                  <a:cubicBezTo>
                    <a:pt x="0" y="60047"/>
                    <a:pt x="50" y="60096"/>
                    <a:pt x="99" y="60096"/>
                  </a:cubicBezTo>
                  <a:lnTo>
                    <a:pt x="80673" y="60096"/>
                  </a:lnTo>
                  <a:cubicBezTo>
                    <a:pt x="80722" y="60096"/>
                    <a:pt x="80821" y="60047"/>
                    <a:pt x="80821" y="59997"/>
                  </a:cubicBezTo>
                  <a:lnTo>
                    <a:pt x="80821" y="100"/>
                  </a:lnTo>
                  <a:cubicBezTo>
                    <a:pt x="80821" y="51"/>
                    <a:pt x="80722" y="1"/>
                    <a:pt x="80673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184975" y="2674650"/>
              <a:ext cx="2063925" cy="266525"/>
            </a:xfrm>
            <a:custGeom>
              <a:rect b="b" l="l" r="r" t="t"/>
              <a:pathLst>
                <a:path extrusionOk="0" h="10661" w="82557">
                  <a:moveTo>
                    <a:pt x="0" y="0"/>
                  </a:moveTo>
                  <a:lnTo>
                    <a:pt x="0" y="10661"/>
                  </a:lnTo>
                  <a:lnTo>
                    <a:pt x="82557" y="10661"/>
                  </a:lnTo>
                  <a:lnTo>
                    <a:pt x="825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276700" y="2674650"/>
              <a:ext cx="270250" cy="266525"/>
            </a:xfrm>
            <a:custGeom>
              <a:rect b="b" l="l" r="r" t="t"/>
              <a:pathLst>
                <a:path extrusionOk="0" h="10661" w="10810">
                  <a:moveTo>
                    <a:pt x="4364" y="0"/>
                  </a:moveTo>
                  <a:lnTo>
                    <a:pt x="0" y="10661"/>
                  </a:lnTo>
                  <a:lnTo>
                    <a:pt x="6446" y="10661"/>
                  </a:lnTo>
                  <a:lnTo>
                    <a:pt x="108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544450" y="2674650"/>
              <a:ext cx="270250" cy="266525"/>
            </a:xfrm>
            <a:custGeom>
              <a:rect b="b" l="l" r="r" t="t"/>
              <a:pathLst>
                <a:path extrusionOk="0" h="10661" w="10810">
                  <a:moveTo>
                    <a:pt x="4413" y="0"/>
                  </a:moveTo>
                  <a:lnTo>
                    <a:pt x="0" y="10661"/>
                  </a:lnTo>
                  <a:lnTo>
                    <a:pt x="6446" y="10661"/>
                  </a:lnTo>
                  <a:lnTo>
                    <a:pt x="108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834500" y="2674650"/>
              <a:ext cx="270275" cy="266525"/>
            </a:xfrm>
            <a:custGeom>
              <a:rect b="b" l="l" r="r" t="t"/>
              <a:pathLst>
                <a:path extrusionOk="0" h="10661" w="10811">
                  <a:moveTo>
                    <a:pt x="4364" y="0"/>
                  </a:moveTo>
                  <a:lnTo>
                    <a:pt x="1" y="10661"/>
                  </a:lnTo>
                  <a:lnTo>
                    <a:pt x="6447" y="10661"/>
                  </a:lnTo>
                  <a:lnTo>
                    <a:pt x="108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5102250" y="2674650"/>
              <a:ext cx="271500" cy="266525"/>
            </a:xfrm>
            <a:custGeom>
              <a:rect b="b" l="l" r="r" t="t"/>
              <a:pathLst>
                <a:path extrusionOk="0" h="10661" w="10860">
                  <a:moveTo>
                    <a:pt x="4414" y="0"/>
                  </a:moveTo>
                  <a:lnTo>
                    <a:pt x="1" y="10661"/>
                  </a:lnTo>
                  <a:lnTo>
                    <a:pt x="6447" y="10661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5374975" y="2674650"/>
              <a:ext cx="271500" cy="266525"/>
            </a:xfrm>
            <a:custGeom>
              <a:rect b="b" l="l" r="r" t="t"/>
              <a:pathLst>
                <a:path extrusionOk="0" h="10661" w="10860">
                  <a:moveTo>
                    <a:pt x="4413" y="0"/>
                  </a:moveTo>
                  <a:lnTo>
                    <a:pt x="0" y="10661"/>
                  </a:lnTo>
                  <a:lnTo>
                    <a:pt x="6446" y="10661"/>
                  </a:lnTo>
                  <a:lnTo>
                    <a:pt x="108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5642725" y="2674650"/>
              <a:ext cx="271500" cy="266525"/>
            </a:xfrm>
            <a:custGeom>
              <a:rect b="b" l="l" r="r" t="t"/>
              <a:pathLst>
                <a:path extrusionOk="0" h="10661" w="10860">
                  <a:moveTo>
                    <a:pt x="4413" y="0"/>
                  </a:moveTo>
                  <a:lnTo>
                    <a:pt x="0" y="10661"/>
                  </a:lnTo>
                  <a:lnTo>
                    <a:pt x="6446" y="10661"/>
                  </a:lnTo>
                  <a:lnTo>
                    <a:pt x="108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5910475" y="2674650"/>
              <a:ext cx="271500" cy="266525"/>
            </a:xfrm>
            <a:custGeom>
              <a:rect b="b" l="l" r="r" t="t"/>
              <a:pathLst>
                <a:path extrusionOk="0" h="10661" w="10860">
                  <a:moveTo>
                    <a:pt x="4413" y="0"/>
                  </a:moveTo>
                  <a:lnTo>
                    <a:pt x="0" y="10661"/>
                  </a:lnTo>
                  <a:lnTo>
                    <a:pt x="6446" y="10661"/>
                  </a:lnTo>
                  <a:lnTo>
                    <a:pt x="10859" y="0"/>
                  </a:lnTo>
                  <a:close/>
                </a:path>
              </a:pathLst>
            </a:custGeom>
            <a:solidFill>
              <a:srgbClr val="0B1C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4183725" y="2672175"/>
              <a:ext cx="212000" cy="3750"/>
            </a:xfrm>
            <a:custGeom>
              <a:rect b="b" l="l" r="r" t="t"/>
              <a:pathLst>
                <a:path extrusionOk="0" h="150" w="8480">
                  <a:moveTo>
                    <a:pt x="50" y="0"/>
                  </a:moveTo>
                  <a:cubicBezTo>
                    <a:pt x="50" y="0"/>
                    <a:pt x="0" y="0"/>
                    <a:pt x="0" y="99"/>
                  </a:cubicBezTo>
                  <a:cubicBezTo>
                    <a:pt x="0" y="99"/>
                    <a:pt x="0" y="149"/>
                    <a:pt x="50" y="149"/>
                  </a:cubicBezTo>
                  <a:lnTo>
                    <a:pt x="8430" y="149"/>
                  </a:lnTo>
                  <a:cubicBezTo>
                    <a:pt x="8479" y="149"/>
                    <a:pt x="8479" y="149"/>
                    <a:pt x="8479" y="99"/>
                  </a:cubicBezTo>
                  <a:cubicBezTo>
                    <a:pt x="8479" y="99"/>
                    <a:pt x="8479" y="0"/>
                    <a:pt x="8430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4184975" y="2674650"/>
              <a:ext cx="90500" cy="1504875"/>
            </a:xfrm>
            <a:custGeom>
              <a:rect b="b" l="l" r="r" t="t"/>
              <a:pathLst>
                <a:path extrusionOk="0" h="60195" w="3620">
                  <a:moveTo>
                    <a:pt x="0" y="0"/>
                  </a:moveTo>
                  <a:lnTo>
                    <a:pt x="0" y="60195"/>
                  </a:lnTo>
                  <a:lnTo>
                    <a:pt x="3620" y="60195"/>
                  </a:lnTo>
                  <a:lnTo>
                    <a:pt x="36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4120500" y="2441600"/>
              <a:ext cx="147550" cy="281425"/>
            </a:xfrm>
            <a:custGeom>
              <a:rect b="b" l="l" r="r" t="t"/>
              <a:pathLst>
                <a:path extrusionOk="0" h="11257" w="5902">
                  <a:moveTo>
                    <a:pt x="3124" y="1"/>
                  </a:moveTo>
                  <a:lnTo>
                    <a:pt x="1" y="844"/>
                  </a:lnTo>
                  <a:lnTo>
                    <a:pt x="2777" y="11256"/>
                  </a:lnTo>
                  <a:lnTo>
                    <a:pt x="5901" y="10413"/>
                  </a:lnTo>
                  <a:lnTo>
                    <a:pt x="31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4732850" y="1492075"/>
              <a:ext cx="147550" cy="212000"/>
            </a:xfrm>
            <a:custGeom>
              <a:rect b="b" l="l" r="r" t="t"/>
              <a:pathLst>
                <a:path extrusionOk="0" h="8480" w="5902">
                  <a:moveTo>
                    <a:pt x="3026" y="1"/>
                  </a:moveTo>
                  <a:cubicBezTo>
                    <a:pt x="2976" y="497"/>
                    <a:pt x="2877" y="1637"/>
                    <a:pt x="1984" y="2777"/>
                  </a:cubicBezTo>
                  <a:cubicBezTo>
                    <a:pt x="1340" y="3720"/>
                    <a:pt x="447" y="4116"/>
                    <a:pt x="1" y="4364"/>
                  </a:cubicBezTo>
                  <a:cubicBezTo>
                    <a:pt x="695" y="4364"/>
                    <a:pt x="1241" y="4513"/>
                    <a:pt x="1637" y="4711"/>
                  </a:cubicBezTo>
                  <a:cubicBezTo>
                    <a:pt x="1637" y="4711"/>
                    <a:pt x="1984" y="4810"/>
                    <a:pt x="2381" y="5157"/>
                  </a:cubicBezTo>
                  <a:cubicBezTo>
                    <a:pt x="3474" y="5944"/>
                    <a:pt x="3950" y="7733"/>
                    <a:pt x="4081" y="8315"/>
                  </a:cubicBezTo>
                  <a:lnTo>
                    <a:pt x="4081" y="8315"/>
                  </a:lnTo>
                  <a:cubicBezTo>
                    <a:pt x="3787" y="6848"/>
                    <a:pt x="4033" y="5582"/>
                    <a:pt x="4463" y="5009"/>
                  </a:cubicBezTo>
                  <a:cubicBezTo>
                    <a:pt x="4761" y="4562"/>
                    <a:pt x="5207" y="4215"/>
                    <a:pt x="5207" y="4215"/>
                  </a:cubicBezTo>
                  <a:cubicBezTo>
                    <a:pt x="5455" y="4017"/>
                    <a:pt x="5703" y="3918"/>
                    <a:pt x="5901" y="3769"/>
                  </a:cubicBezTo>
                  <a:cubicBezTo>
                    <a:pt x="5505" y="3620"/>
                    <a:pt x="5009" y="3472"/>
                    <a:pt x="4513" y="3075"/>
                  </a:cubicBezTo>
                  <a:cubicBezTo>
                    <a:pt x="3174" y="1984"/>
                    <a:pt x="3026" y="298"/>
                    <a:pt x="3026" y="1"/>
                  </a:cubicBezTo>
                  <a:close/>
                  <a:moveTo>
                    <a:pt x="4081" y="8315"/>
                  </a:moveTo>
                  <a:cubicBezTo>
                    <a:pt x="4092" y="8370"/>
                    <a:pt x="4104" y="8425"/>
                    <a:pt x="4116" y="8480"/>
                  </a:cubicBezTo>
                  <a:cubicBezTo>
                    <a:pt x="4111" y="8450"/>
                    <a:pt x="4099" y="8394"/>
                    <a:pt x="4081" y="83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679550" y="1692900"/>
              <a:ext cx="96725" cy="141325"/>
            </a:xfrm>
            <a:custGeom>
              <a:rect b="b" l="l" r="r" t="t"/>
              <a:pathLst>
                <a:path extrusionOk="0" h="5653" w="3869">
                  <a:moveTo>
                    <a:pt x="1984" y="0"/>
                  </a:moveTo>
                  <a:cubicBezTo>
                    <a:pt x="1984" y="347"/>
                    <a:pt x="1835" y="1141"/>
                    <a:pt x="1290" y="1884"/>
                  </a:cubicBezTo>
                  <a:cubicBezTo>
                    <a:pt x="844" y="2480"/>
                    <a:pt x="298" y="2827"/>
                    <a:pt x="1" y="2926"/>
                  </a:cubicBezTo>
                  <a:cubicBezTo>
                    <a:pt x="398" y="2926"/>
                    <a:pt x="794" y="2975"/>
                    <a:pt x="1042" y="3124"/>
                  </a:cubicBezTo>
                  <a:cubicBezTo>
                    <a:pt x="1042" y="3124"/>
                    <a:pt x="1290" y="3223"/>
                    <a:pt x="1538" y="3422"/>
                  </a:cubicBezTo>
                  <a:cubicBezTo>
                    <a:pt x="2331" y="4066"/>
                    <a:pt x="2579" y="5455"/>
                    <a:pt x="2728" y="5653"/>
                  </a:cubicBezTo>
                  <a:cubicBezTo>
                    <a:pt x="2530" y="4661"/>
                    <a:pt x="2629" y="3818"/>
                    <a:pt x="2976" y="3372"/>
                  </a:cubicBezTo>
                  <a:cubicBezTo>
                    <a:pt x="3125" y="3075"/>
                    <a:pt x="3472" y="2827"/>
                    <a:pt x="3472" y="2827"/>
                  </a:cubicBezTo>
                  <a:cubicBezTo>
                    <a:pt x="3571" y="2678"/>
                    <a:pt x="3769" y="2579"/>
                    <a:pt x="3868" y="2480"/>
                  </a:cubicBezTo>
                  <a:cubicBezTo>
                    <a:pt x="3620" y="2430"/>
                    <a:pt x="3273" y="2331"/>
                    <a:pt x="2976" y="2083"/>
                  </a:cubicBezTo>
                  <a:cubicBezTo>
                    <a:pt x="2034" y="1339"/>
                    <a:pt x="1984" y="248"/>
                    <a:pt x="1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228350" y="1994125"/>
              <a:ext cx="97950" cy="141325"/>
            </a:xfrm>
            <a:custGeom>
              <a:rect b="b" l="l" r="r" t="t"/>
              <a:pathLst>
                <a:path extrusionOk="0" h="5653" w="3918">
                  <a:moveTo>
                    <a:pt x="1984" y="0"/>
                  </a:moveTo>
                  <a:cubicBezTo>
                    <a:pt x="1984" y="298"/>
                    <a:pt x="1835" y="1091"/>
                    <a:pt x="1290" y="1835"/>
                  </a:cubicBezTo>
                  <a:cubicBezTo>
                    <a:pt x="843" y="2479"/>
                    <a:pt x="298" y="2777"/>
                    <a:pt x="0" y="2926"/>
                  </a:cubicBezTo>
                  <a:cubicBezTo>
                    <a:pt x="447" y="2926"/>
                    <a:pt x="794" y="2975"/>
                    <a:pt x="1042" y="3074"/>
                  </a:cubicBezTo>
                  <a:cubicBezTo>
                    <a:pt x="1042" y="3074"/>
                    <a:pt x="1290" y="3223"/>
                    <a:pt x="1538" y="3421"/>
                  </a:cubicBezTo>
                  <a:cubicBezTo>
                    <a:pt x="2331" y="4016"/>
                    <a:pt x="2579" y="5504"/>
                    <a:pt x="2728" y="5653"/>
                  </a:cubicBezTo>
                  <a:cubicBezTo>
                    <a:pt x="2529" y="4661"/>
                    <a:pt x="2678" y="3768"/>
                    <a:pt x="2975" y="3322"/>
                  </a:cubicBezTo>
                  <a:cubicBezTo>
                    <a:pt x="3174" y="3025"/>
                    <a:pt x="3471" y="2777"/>
                    <a:pt x="3471" y="2777"/>
                  </a:cubicBezTo>
                  <a:cubicBezTo>
                    <a:pt x="3570" y="2678"/>
                    <a:pt x="3769" y="2529"/>
                    <a:pt x="3918" y="2479"/>
                  </a:cubicBezTo>
                  <a:cubicBezTo>
                    <a:pt x="3670" y="2430"/>
                    <a:pt x="3273" y="2281"/>
                    <a:pt x="2975" y="2033"/>
                  </a:cubicBezTo>
                  <a:cubicBezTo>
                    <a:pt x="2033" y="1289"/>
                    <a:pt x="1984" y="248"/>
                    <a:pt x="1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6486875" y="1678025"/>
              <a:ext cx="97950" cy="141325"/>
            </a:xfrm>
            <a:custGeom>
              <a:rect b="b" l="l" r="r" t="t"/>
              <a:pathLst>
                <a:path extrusionOk="0" h="5653" w="3918">
                  <a:moveTo>
                    <a:pt x="1984" y="0"/>
                  </a:moveTo>
                  <a:cubicBezTo>
                    <a:pt x="1984" y="298"/>
                    <a:pt x="1885" y="1091"/>
                    <a:pt x="1339" y="1835"/>
                  </a:cubicBezTo>
                  <a:cubicBezTo>
                    <a:pt x="893" y="2479"/>
                    <a:pt x="348" y="2777"/>
                    <a:pt x="1" y="2926"/>
                  </a:cubicBezTo>
                  <a:cubicBezTo>
                    <a:pt x="447" y="2926"/>
                    <a:pt x="844" y="2975"/>
                    <a:pt x="1092" y="3075"/>
                  </a:cubicBezTo>
                  <a:cubicBezTo>
                    <a:pt x="1092" y="3075"/>
                    <a:pt x="1339" y="3223"/>
                    <a:pt x="1587" y="3422"/>
                  </a:cubicBezTo>
                  <a:cubicBezTo>
                    <a:pt x="2381" y="4017"/>
                    <a:pt x="2678" y="5455"/>
                    <a:pt x="2728" y="5653"/>
                  </a:cubicBezTo>
                  <a:cubicBezTo>
                    <a:pt x="2579" y="4661"/>
                    <a:pt x="2678" y="3769"/>
                    <a:pt x="2976" y="3322"/>
                  </a:cubicBezTo>
                  <a:cubicBezTo>
                    <a:pt x="3174" y="3025"/>
                    <a:pt x="3472" y="2777"/>
                    <a:pt x="3472" y="2777"/>
                  </a:cubicBezTo>
                  <a:cubicBezTo>
                    <a:pt x="3620" y="2678"/>
                    <a:pt x="3819" y="2529"/>
                    <a:pt x="3918" y="2479"/>
                  </a:cubicBezTo>
                  <a:cubicBezTo>
                    <a:pt x="3670" y="2430"/>
                    <a:pt x="3323" y="2281"/>
                    <a:pt x="2976" y="2033"/>
                  </a:cubicBezTo>
                  <a:cubicBezTo>
                    <a:pt x="2083" y="1289"/>
                    <a:pt x="1984" y="248"/>
                    <a:pt x="1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6582325" y="1886275"/>
              <a:ext cx="65725" cy="95475"/>
            </a:xfrm>
            <a:custGeom>
              <a:rect b="b" l="l" r="r" t="t"/>
              <a:pathLst>
                <a:path extrusionOk="0" h="3819" w="2629">
                  <a:moveTo>
                    <a:pt x="1339" y="0"/>
                  </a:moveTo>
                  <a:cubicBezTo>
                    <a:pt x="1290" y="248"/>
                    <a:pt x="1240" y="794"/>
                    <a:pt x="844" y="1240"/>
                  </a:cubicBezTo>
                  <a:cubicBezTo>
                    <a:pt x="546" y="1686"/>
                    <a:pt x="149" y="1885"/>
                    <a:pt x="1" y="2033"/>
                  </a:cubicBezTo>
                  <a:cubicBezTo>
                    <a:pt x="298" y="2033"/>
                    <a:pt x="546" y="2083"/>
                    <a:pt x="744" y="2132"/>
                  </a:cubicBezTo>
                  <a:cubicBezTo>
                    <a:pt x="744" y="2132"/>
                    <a:pt x="844" y="2182"/>
                    <a:pt x="1042" y="2331"/>
                  </a:cubicBezTo>
                  <a:cubicBezTo>
                    <a:pt x="1587" y="2777"/>
                    <a:pt x="1786" y="3670"/>
                    <a:pt x="1835" y="3818"/>
                  </a:cubicBezTo>
                  <a:cubicBezTo>
                    <a:pt x="1736" y="3124"/>
                    <a:pt x="1835" y="2579"/>
                    <a:pt x="2034" y="2281"/>
                  </a:cubicBezTo>
                  <a:cubicBezTo>
                    <a:pt x="2133" y="2083"/>
                    <a:pt x="2331" y="1885"/>
                    <a:pt x="2331" y="1885"/>
                  </a:cubicBezTo>
                  <a:cubicBezTo>
                    <a:pt x="2480" y="1835"/>
                    <a:pt x="2579" y="1785"/>
                    <a:pt x="2629" y="1686"/>
                  </a:cubicBezTo>
                  <a:cubicBezTo>
                    <a:pt x="2480" y="1637"/>
                    <a:pt x="2232" y="1587"/>
                    <a:pt x="2034" y="1389"/>
                  </a:cubicBezTo>
                  <a:cubicBezTo>
                    <a:pt x="1389" y="893"/>
                    <a:pt x="1339" y="149"/>
                    <a:pt x="13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387025" y="2156500"/>
              <a:ext cx="62000" cy="91750"/>
            </a:xfrm>
            <a:custGeom>
              <a:rect b="b" l="l" r="r" t="t"/>
              <a:pathLst>
                <a:path extrusionOk="0" h="3670" w="2480">
                  <a:moveTo>
                    <a:pt x="1339" y="1"/>
                  </a:moveTo>
                  <a:cubicBezTo>
                    <a:pt x="1339" y="199"/>
                    <a:pt x="1240" y="695"/>
                    <a:pt x="893" y="1191"/>
                  </a:cubicBezTo>
                  <a:cubicBezTo>
                    <a:pt x="595" y="1538"/>
                    <a:pt x="198" y="1736"/>
                    <a:pt x="0" y="1885"/>
                  </a:cubicBezTo>
                  <a:cubicBezTo>
                    <a:pt x="347" y="1885"/>
                    <a:pt x="496" y="1934"/>
                    <a:pt x="694" y="1984"/>
                  </a:cubicBezTo>
                  <a:cubicBezTo>
                    <a:pt x="694" y="1984"/>
                    <a:pt x="843" y="2033"/>
                    <a:pt x="992" y="2182"/>
                  </a:cubicBezTo>
                  <a:cubicBezTo>
                    <a:pt x="1350" y="2391"/>
                    <a:pt x="1564" y="2833"/>
                    <a:pt x="1667" y="3184"/>
                  </a:cubicBezTo>
                  <a:lnTo>
                    <a:pt x="1667" y="3184"/>
                  </a:lnTo>
                  <a:cubicBezTo>
                    <a:pt x="1645" y="2740"/>
                    <a:pt x="1737" y="2366"/>
                    <a:pt x="1884" y="2182"/>
                  </a:cubicBezTo>
                  <a:cubicBezTo>
                    <a:pt x="1983" y="1984"/>
                    <a:pt x="2182" y="1786"/>
                    <a:pt x="2182" y="1786"/>
                  </a:cubicBezTo>
                  <a:cubicBezTo>
                    <a:pt x="2331" y="1736"/>
                    <a:pt x="2430" y="1686"/>
                    <a:pt x="2479" y="1587"/>
                  </a:cubicBezTo>
                  <a:cubicBezTo>
                    <a:pt x="2380" y="1538"/>
                    <a:pt x="2132" y="1488"/>
                    <a:pt x="1934" y="1290"/>
                  </a:cubicBezTo>
                  <a:cubicBezTo>
                    <a:pt x="1388" y="893"/>
                    <a:pt x="1339" y="149"/>
                    <a:pt x="1339" y="1"/>
                  </a:cubicBezTo>
                  <a:close/>
                  <a:moveTo>
                    <a:pt x="1667" y="3184"/>
                  </a:moveTo>
                  <a:cubicBezTo>
                    <a:pt x="1675" y="3339"/>
                    <a:pt x="1697" y="3503"/>
                    <a:pt x="1736" y="3670"/>
                  </a:cubicBezTo>
                  <a:cubicBezTo>
                    <a:pt x="1755" y="3610"/>
                    <a:pt x="1736" y="3417"/>
                    <a:pt x="1667" y="31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5011775" y="3849775"/>
              <a:ext cx="1374725" cy="431400"/>
            </a:xfrm>
            <a:custGeom>
              <a:rect b="b" l="l" r="r" t="t"/>
              <a:pathLst>
                <a:path extrusionOk="0" h="17256" w="54989">
                  <a:moveTo>
                    <a:pt x="992" y="1"/>
                  </a:moveTo>
                  <a:lnTo>
                    <a:pt x="0" y="794"/>
                  </a:lnTo>
                  <a:cubicBezTo>
                    <a:pt x="8008" y="10649"/>
                    <a:pt x="14883" y="15664"/>
                    <a:pt x="20592" y="15664"/>
                  </a:cubicBezTo>
                  <a:cubicBezTo>
                    <a:pt x="21317" y="15664"/>
                    <a:pt x="22023" y="15583"/>
                    <a:pt x="22710" y="15421"/>
                  </a:cubicBezTo>
                  <a:cubicBezTo>
                    <a:pt x="25784" y="14677"/>
                    <a:pt x="27717" y="12644"/>
                    <a:pt x="29750" y="10413"/>
                  </a:cubicBezTo>
                  <a:cubicBezTo>
                    <a:pt x="32130" y="7884"/>
                    <a:pt x="34610" y="5207"/>
                    <a:pt x="39171" y="4513"/>
                  </a:cubicBezTo>
                  <a:cubicBezTo>
                    <a:pt x="39283" y="4497"/>
                    <a:pt x="40090" y="4384"/>
                    <a:pt x="41264" y="4384"/>
                  </a:cubicBezTo>
                  <a:cubicBezTo>
                    <a:pt x="43746" y="4384"/>
                    <a:pt x="47867" y="4889"/>
                    <a:pt x="50526" y="7884"/>
                  </a:cubicBezTo>
                  <a:cubicBezTo>
                    <a:pt x="51022" y="8430"/>
                    <a:pt x="53501" y="11504"/>
                    <a:pt x="52460" y="13686"/>
                  </a:cubicBezTo>
                  <a:cubicBezTo>
                    <a:pt x="51809" y="15022"/>
                    <a:pt x="50027" y="16017"/>
                    <a:pt x="47726" y="16017"/>
                  </a:cubicBezTo>
                  <a:cubicBezTo>
                    <a:pt x="46870" y="16017"/>
                    <a:pt x="45941" y="15879"/>
                    <a:pt x="44973" y="15570"/>
                  </a:cubicBezTo>
                  <a:lnTo>
                    <a:pt x="44576" y="16760"/>
                  </a:lnTo>
                  <a:cubicBezTo>
                    <a:pt x="45617" y="17107"/>
                    <a:pt x="46708" y="17256"/>
                    <a:pt x="47700" y="17256"/>
                  </a:cubicBezTo>
                  <a:cubicBezTo>
                    <a:pt x="50328" y="17256"/>
                    <a:pt x="52559" y="16214"/>
                    <a:pt x="53650" y="14281"/>
                  </a:cubicBezTo>
                  <a:cubicBezTo>
                    <a:pt x="54988" y="11355"/>
                    <a:pt x="52410" y="7984"/>
                    <a:pt x="51518" y="7091"/>
                  </a:cubicBezTo>
                  <a:cubicBezTo>
                    <a:pt x="48468" y="3698"/>
                    <a:pt x="43831" y="3148"/>
                    <a:pt x="41159" y="3148"/>
                  </a:cubicBezTo>
                  <a:cubicBezTo>
                    <a:pt x="39965" y="3148"/>
                    <a:pt x="39164" y="3258"/>
                    <a:pt x="39072" y="3273"/>
                  </a:cubicBezTo>
                  <a:cubicBezTo>
                    <a:pt x="33965" y="4017"/>
                    <a:pt x="31337" y="6942"/>
                    <a:pt x="28907" y="9570"/>
                  </a:cubicBezTo>
                  <a:cubicBezTo>
                    <a:pt x="26974" y="11603"/>
                    <a:pt x="25189" y="13586"/>
                    <a:pt x="22462" y="14181"/>
                  </a:cubicBezTo>
                  <a:cubicBezTo>
                    <a:pt x="21850" y="14328"/>
                    <a:pt x="21220" y="14400"/>
                    <a:pt x="20571" y="14400"/>
                  </a:cubicBezTo>
                  <a:cubicBezTo>
                    <a:pt x="15272" y="14400"/>
                    <a:pt x="8722" y="9542"/>
                    <a:pt x="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4656000" y="3300650"/>
              <a:ext cx="820650" cy="820625"/>
            </a:xfrm>
            <a:custGeom>
              <a:rect b="b" l="l" r="r" t="t"/>
              <a:pathLst>
                <a:path extrusionOk="0" h="32825" w="32826">
                  <a:moveTo>
                    <a:pt x="16413" y="1141"/>
                  </a:moveTo>
                  <a:cubicBezTo>
                    <a:pt x="24793" y="1141"/>
                    <a:pt x="31586" y="7983"/>
                    <a:pt x="31586" y="16363"/>
                  </a:cubicBezTo>
                  <a:cubicBezTo>
                    <a:pt x="31586" y="24693"/>
                    <a:pt x="24793" y="31535"/>
                    <a:pt x="16413" y="31535"/>
                  </a:cubicBezTo>
                  <a:cubicBezTo>
                    <a:pt x="8033" y="31535"/>
                    <a:pt x="1240" y="24693"/>
                    <a:pt x="1240" y="16363"/>
                  </a:cubicBezTo>
                  <a:cubicBezTo>
                    <a:pt x="1240" y="7983"/>
                    <a:pt x="8033" y="1141"/>
                    <a:pt x="16413" y="1141"/>
                  </a:cubicBezTo>
                  <a:close/>
                  <a:moveTo>
                    <a:pt x="16413" y="0"/>
                  </a:moveTo>
                  <a:cubicBezTo>
                    <a:pt x="7389" y="0"/>
                    <a:pt x="1" y="7338"/>
                    <a:pt x="1" y="16412"/>
                  </a:cubicBezTo>
                  <a:cubicBezTo>
                    <a:pt x="1" y="25436"/>
                    <a:pt x="7389" y="32824"/>
                    <a:pt x="16413" y="32824"/>
                  </a:cubicBezTo>
                  <a:cubicBezTo>
                    <a:pt x="25487" y="32824"/>
                    <a:pt x="32825" y="25436"/>
                    <a:pt x="32825" y="16412"/>
                  </a:cubicBezTo>
                  <a:cubicBezTo>
                    <a:pt x="32825" y="7338"/>
                    <a:pt x="25487" y="0"/>
                    <a:pt x="16413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4470075" y="3112225"/>
              <a:ext cx="1192500" cy="1193750"/>
            </a:xfrm>
            <a:custGeom>
              <a:rect b="b" l="l" r="r" t="t"/>
              <a:pathLst>
                <a:path extrusionOk="0" h="47750" w="47700">
                  <a:moveTo>
                    <a:pt x="23850" y="3124"/>
                  </a:moveTo>
                  <a:cubicBezTo>
                    <a:pt x="26032" y="3124"/>
                    <a:pt x="27817" y="4909"/>
                    <a:pt x="27817" y="7091"/>
                  </a:cubicBezTo>
                  <a:cubicBezTo>
                    <a:pt x="27817" y="9322"/>
                    <a:pt x="26032" y="11058"/>
                    <a:pt x="23850" y="11058"/>
                  </a:cubicBezTo>
                  <a:cubicBezTo>
                    <a:pt x="21668" y="11058"/>
                    <a:pt x="19883" y="9273"/>
                    <a:pt x="19883" y="7091"/>
                  </a:cubicBezTo>
                  <a:cubicBezTo>
                    <a:pt x="19883" y="4909"/>
                    <a:pt x="21668" y="3124"/>
                    <a:pt x="23850" y="3124"/>
                  </a:cubicBezTo>
                  <a:close/>
                  <a:moveTo>
                    <a:pt x="9952" y="10405"/>
                  </a:moveTo>
                  <a:cubicBezTo>
                    <a:pt x="10730" y="10405"/>
                    <a:pt x="11515" y="10633"/>
                    <a:pt x="12198" y="11107"/>
                  </a:cubicBezTo>
                  <a:cubicBezTo>
                    <a:pt x="13983" y="12347"/>
                    <a:pt x="14479" y="14826"/>
                    <a:pt x="13239" y="16611"/>
                  </a:cubicBezTo>
                  <a:cubicBezTo>
                    <a:pt x="12480" y="17734"/>
                    <a:pt x="11257" y="18318"/>
                    <a:pt x="10013" y="18318"/>
                  </a:cubicBezTo>
                  <a:cubicBezTo>
                    <a:pt x="9225" y="18318"/>
                    <a:pt x="8428" y="18083"/>
                    <a:pt x="7735" y="17603"/>
                  </a:cubicBezTo>
                  <a:cubicBezTo>
                    <a:pt x="5950" y="16363"/>
                    <a:pt x="5504" y="13884"/>
                    <a:pt x="6694" y="12099"/>
                  </a:cubicBezTo>
                  <a:cubicBezTo>
                    <a:pt x="7459" y="10997"/>
                    <a:pt x="8697" y="10405"/>
                    <a:pt x="9952" y="10405"/>
                  </a:cubicBezTo>
                  <a:close/>
                  <a:moveTo>
                    <a:pt x="37699" y="10455"/>
                  </a:moveTo>
                  <a:cubicBezTo>
                    <a:pt x="38954" y="10455"/>
                    <a:pt x="40191" y="11047"/>
                    <a:pt x="40956" y="12148"/>
                  </a:cubicBezTo>
                  <a:cubicBezTo>
                    <a:pt x="42196" y="13933"/>
                    <a:pt x="41750" y="16413"/>
                    <a:pt x="39965" y="17652"/>
                  </a:cubicBezTo>
                  <a:cubicBezTo>
                    <a:pt x="39268" y="18136"/>
                    <a:pt x="38465" y="18371"/>
                    <a:pt x="37672" y="18371"/>
                  </a:cubicBezTo>
                  <a:cubicBezTo>
                    <a:pt x="36433" y="18371"/>
                    <a:pt x="35217" y="17798"/>
                    <a:pt x="34461" y="16710"/>
                  </a:cubicBezTo>
                  <a:cubicBezTo>
                    <a:pt x="33221" y="14826"/>
                    <a:pt x="33618" y="12347"/>
                    <a:pt x="35452" y="11157"/>
                  </a:cubicBezTo>
                  <a:cubicBezTo>
                    <a:pt x="36136" y="10682"/>
                    <a:pt x="36921" y="10455"/>
                    <a:pt x="37699" y="10455"/>
                  </a:cubicBezTo>
                  <a:close/>
                  <a:moveTo>
                    <a:pt x="23850" y="19883"/>
                  </a:moveTo>
                  <a:cubicBezTo>
                    <a:pt x="26032" y="19883"/>
                    <a:pt x="27817" y="21718"/>
                    <a:pt x="27817" y="23900"/>
                  </a:cubicBezTo>
                  <a:cubicBezTo>
                    <a:pt x="27817" y="26131"/>
                    <a:pt x="26032" y="27866"/>
                    <a:pt x="23850" y="27866"/>
                  </a:cubicBezTo>
                  <a:cubicBezTo>
                    <a:pt x="21668" y="27866"/>
                    <a:pt x="19883" y="26032"/>
                    <a:pt x="19883" y="23900"/>
                  </a:cubicBezTo>
                  <a:cubicBezTo>
                    <a:pt x="19883" y="21718"/>
                    <a:pt x="21668" y="19883"/>
                    <a:pt x="23850" y="19883"/>
                  </a:cubicBezTo>
                  <a:close/>
                  <a:moveTo>
                    <a:pt x="37756" y="29483"/>
                  </a:moveTo>
                  <a:cubicBezTo>
                    <a:pt x="38522" y="29483"/>
                    <a:pt x="39292" y="29699"/>
                    <a:pt x="39965" y="30147"/>
                  </a:cubicBezTo>
                  <a:cubicBezTo>
                    <a:pt x="41700" y="31387"/>
                    <a:pt x="42196" y="33866"/>
                    <a:pt x="40956" y="35651"/>
                  </a:cubicBezTo>
                  <a:cubicBezTo>
                    <a:pt x="40183" y="36764"/>
                    <a:pt x="38929" y="37356"/>
                    <a:pt x="37661" y="37356"/>
                  </a:cubicBezTo>
                  <a:cubicBezTo>
                    <a:pt x="36895" y="37356"/>
                    <a:pt x="36125" y="37140"/>
                    <a:pt x="35452" y="36692"/>
                  </a:cubicBezTo>
                  <a:cubicBezTo>
                    <a:pt x="33667" y="35453"/>
                    <a:pt x="33221" y="32973"/>
                    <a:pt x="34461" y="31188"/>
                  </a:cubicBezTo>
                  <a:cubicBezTo>
                    <a:pt x="35234" y="30076"/>
                    <a:pt x="36488" y="29483"/>
                    <a:pt x="37756" y="29483"/>
                  </a:cubicBezTo>
                  <a:close/>
                  <a:moveTo>
                    <a:pt x="9967" y="29448"/>
                  </a:moveTo>
                  <a:cubicBezTo>
                    <a:pt x="11227" y="29448"/>
                    <a:pt x="12471" y="30052"/>
                    <a:pt x="13239" y="31188"/>
                  </a:cubicBezTo>
                  <a:cubicBezTo>
                    <a:pt x="14479" y="32973"/>
                    <a:pt x="13983" y="35453"/>
                    <a:pt x="12198" y="36692"/>
                  </a:cubicBezTo>
                  <a:cubicBezTo>
                    <a:pt x="11528" y="37157"/>
                    <a:pt x="10760" y="37378"/>
                    <a:pt x="9997" y="37378"/>
                  </a:cubicBezTo>
                  <a:cubicBezTo>
                    <a:pt x="8727" y="37378"/>
                    <a:pt x="7468" y="36766"/>
                    <a:pt x="6694" y="35651"/>
                  </a:cubicBezTo>
                  <a:cubicBezTo>
                    <a:pt x="5454" y="33866"/>
                    <a:pt x="5950" y="31387"/>
                    <a:pt x="7735" y="30147"/>
                  </a:cubicBezTo>
                  <a:cubicBezTo>
                    <a:pt x="8414" y="29676"/>
                    <a:pt x="9194" y="29448"/>
                    <a:pt x="9967" y="29448"/>
                  </a:cubicBezTo>
                  <a:close/>
                  <a:moveTo>
                    <a:pt x="23850" y="36692"/>
                  </a:moveTo>
                  <a:cubicBezTo>
                    <a:pt x="26032" y="36692"/>
                    <a:pt x="27817" y="38527"/>
                    <a:pt x="27817" y="40659"/>
                  </a:cubicBezTo>
                  <a:cubicBezTo>
                    <a:pt x="27817" y="42841"/>
                    <a:pt x="26032" y="44626"/>
                    <a:pt x="23850" y="44626"/>
                  </a:cubicBezTo>
                  <a:cubicBezTo>
                    <a:pt x="21668" y="44626"/>
                    <a:pt x="19883" y="42841"/>
                    <a:pt x="19883" y="40659"/>
                  </a:cubicBezTo>
                  <a:cubicBezTo>
                    <a:pt x="19883" y="38527"/>
                    <a:pt x="21668" y="36692"/>
                    <a:pt x="23850" y="36692"/>
                  </a:cubicBezTo>
                  <a:close/>
                  <a:moveTo>
                    <a:pt x="23850" y="0"/>
                  </a:moveTo>
                  <a:cubicBezTo>
                    <a:pt x="10661" y="0"/>
                    <a:pt x="0" y="10661"/>
                    <a:pt x="0" y="23900"/>
                  </a:cubicBezTo>
                  <a:cubicBezTo>
                    <a:pt x="0" y="37089"/>
                    <a:pt x="10661" y="47749"/>
                    <a:pt x="23850" y="47749"/>
                  </a:cubicBezTo>
                  <a:cubicBezTo>
                    <a:pt x="37039" y="47749"/>
                    <a:pt x="47700" y="36990"/>
                    <a:pt x="47700" y="23900"/>
                  </a:cubicBezTo>
                  <a:cubicBezTo>
                    <a:pt x="47700" y="10760"/>
                    <a:pt x="37039" y="0"/>
                    <a:pt x="23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4683275" y="3484100"/>
              <a:ext cx="53325" cy="53325"/>
            </a:xfrm>
            <a:custGeom>
              <a:rect b="b" l="l" r="r" t="t"/>
              <a:pathLst>
                <a:path extrusionOk="0" h="2133" w="2133">
                  <a:moveTo>
                    <a:pt x="1091" y="0"/>
                  </a:moveTo>
                  <a:cubicBezTo>
                    <a:pt x="447" y="0"/>
                    <a:pt x="1" y="496"/>
                    <a:pt x="1" y="1042"/>
                  </a:cubicBezTo>
                  <a:cubicBezTo>
                    <a:pt x="1" y="1686"/>
                    <a:pt x="496" y="2133"/>
                    <a:pt x="1091" y="2133"/>
                  </a:cubicBezTo>
                  <a:cubicBezTo>
                    <a:pt x="1686" y="2133"/>
                    <a:pt x="2133" y="1637"/>
                    <a:pt x="2133" y="1042"/>
                  </a:cubicBezTo>
                  <a:cubicBezTo>
                    <a:pt x="2133" y="496"/>
                    <a:pt x="1686" y="0"/>
                    <a:pt x="1091" y="0"/>
                  </a:cubicBezTo>
                  <a:close/>
                </a:path>
              </a:pathLst>
            </a:custGeom>
            <a:solidFill>
              <a:srgbClr val="FCB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995300" y="3358900"/>
              <a:ext cx="697925" cy="390500"/>
            </a:xfrm>
            <a:custGeom>
              <a:rect b="b" l="l" r="r" t="t"/>
              <a:pathLst>
                <a:path extrusionOk="0" h="15620" w="27917">
                  <a:moveTo>
                    <a:pt x="12050" y="1"/>
                  </a:moveTo>
                  <a:cubicBezTo>
                    <a:pt x="11306" y="1"/>
                    <a:pt x="10612" y="645"/>
                    <a:pt x="10612" y="1389"/>
                  </a:cubicBezTo>
                  <a:cubicBezTo>
                    <a:pt x="10463" y="1290"/>
                    <a:pt x="10364" y="1290"/>
                    <a:pt x="10215" y="1290"/>
                  </a:cubicBezTo>
                  <a:cubicBezTo>
                    <a:pt x="9620" y="1290"/>
                    <a:pt x="9075" y="1786"/>
                    <a:pt x="9075" y="2480"/>
                  </a:cubicBezTo>
                  <a:cubicBezTo>
                    <a:pt x="9075" y="2678"/>
                    <a:pt x="9124" y="2777"/>
                    <a:pt x="9124" y="2926"/>
                  </a:cubicBezTo>
                  <a:cubicBezTo>
                    <a:pt x="9075" y="2926"/>
                    <a:pt x="8975" y="2976"/>
                    <a:pt x="8876" y="2976"/>
                  </a:cubicBezTo>
                  <a:cubicBezTo>
                    <a:pt x="8579" y="2232"/>
                    <a:pt x="7885" y="1736"/>
                    <a:pt x="7091" y="1736"/>
                  </a:cubicBezTo>
                  <a:lnTo>
                    <a:pt x="6843" y="1736"/>
                  </a:lnTo>
                  <a:cubicBezTo>
                    <a:pt x="6992" y="1637"/>
                    <a:pt x="7091" y="1438"/>
                    <a:pt x="7091" y="1191"/>
                  </a:cubicBezTo>
                  <a:cubicBezTo>
                    <a:pt x="7091" y="744"/>
                    <a:pt x="6744" y="447"/>
                    <a:pt x="6347" y="447"/>
                  </a:cubicBezTo>
                  <a:cubicBezTo>
                    <a:pt x="5901" y="447"/>
                    <a:pt x="5604" y="744"/>
                    <a:pt x="5604" y="1191"/>
                  </a:cubicBezTo>
                  <a:cubicBezTo>
                    <a:pt x="5604" y="1438"/>
                    <a:pt x="5703" y="1686"/>
                    <a:pt x="5951" y="1786"/>
                  </a:cubicBezTo>
                  <a:cubicBezTo>
                    <a:pt x="5455" y="1984"/>
                    <a:pt x="5157" y="2480"/>
                    <a:pt x="5157" y="2976"/>
                  </a:cubicBezTo>
                  <a:cubicBezTo>
                    <a:pt x="5157" y="3124"/>
                    <a:pt x="5157" y="3174"/>
                    <a:pt x="5207" y="3273"/>
                  </a:cubicBezTo>
                  <a:cubicBezTo>
                    <a:pt x="5207" y="3422"/>
                    <a:pt x="5157" y="3521"/>
                    <a:pt x="5157" y="3670"/>
                  </a:cubicBezTo>
                  <a:cubicBezTo>
                    <a:pt x="5157" y="3918"/>
                    <a:pt x="5207" y="4066"/>
                    <a:pt x="5257" y="4265"/>
                  </a:cubicBezTo>
                  <a:cubicBezTo>
                    <a:pt x="5157" y="4265"/>
                    <a:pt x="5108" y="4215"/>
                    <a:pt x="4959" y="4215"/>
                  </a:cubicBezTo>
                  <a:cubicBezTo>
                    <a:pt x="4761" y="4215"/>
                    <a:pt x="4513" y="4265"/>
                    <a:pt x="4364" y="4364"/>
                  </a:cubicBezTo>
                  <a:cubicBezTo>
                    <a:pt x="4364" y="4364"/>
                    <a:pt x="4265" y="4364"/>
                    <a:pt x="4265" y="4265"/>
                  </a:cubicBezTo>
                  <a:cubicBezTo>
                    <a:pt x="4116" y="3670"/>
                    <a:pt x="3521" y="3223"/>
                    <a:pt x="2877" y="3223"/>
                  </a:cubicBezTo>
                  <a:cubicBezTo>
                    <a:pt x="2034" y="3223"/>
                    <a:pt x="1389" y="3918"/>
                    <a:pt x="1389" y="4711"/>
                  </a:cubicBezTo>
                  <a:cubicBezTo>
                    <a:pt x="1389" y="5455"/>
                    <a:pt x="1935" y="6099"/>
                    <a:pt x="2678" y="6198"/>
                  </a:cubicBezTo>
                  <a:cubicBezTo>
                    <a:pt x="2926" y="6595"/>
                    <a:pt x="3273" y="6893"/>
                    <a:pt x="3769" y="6893"/>
                  </a:cubicBezTo>
                  <a:lnTo>
                    <a:pt x="3620" y="7240"/>
                  </a:lnTo>
                  <a:cubicBezTo>
                    <a:pt x="3472" y="7190"/>
                    <a:pt x="3422" y="7190"/>
                    <a:pt x="3273" y="7190"/>
                  </a:cubicBezTo>
                  <a:cubicBezTo>
                    <a:pt x="3224" y="7190"/>
                    <a:pt x="3125" y="7190"/>
                    <a:pt x="3025" y="7240"/>
                  </a:cubicBezTo>
                  <a:cubicBezTo>
                    <a:pt x="2728" y="6942"/>
                    <a:pt x="2282" y="6744"/>
                    <a:pt x="1786" y="6744"/>
                  </a:cubicBezTo>
                  <a:cubicBezTo>
                    <a:pt x="794" y="6744"/>
                    <a:pt x="1" y="7587"/>
                    <a:pt x="1" y="8578"/>
                  </a:cubicBezTo>
                  <a:cubicBezTo>
                    <a:pt x="1" y="9570"/>
                    <a:pt x="794" y="10363"/>
                    <a:pt x="1786" y="10363"/>
                  </a:cubicBezTo>
                  <a:cubicBezTo>
                    <a:pt x="2381" y="10363"/>
                    <a:pt x="2926" y="10116"/>
                    <a:pt x="3224" y="9669"/>
                  </a:cubicBezTo>
                  <a:cubicBezTo>
                    <a:pt x="3521" y="12793"/>
                    <a:pt x="6992" y="15272"/>
                    <a:pt x="11306" y="15272"/>
                  </a:cubicBezTo>
                  <a:cubicBezTo>
                    <a:pt x="12149" y="15272"/>
                    <a:pt x="13041" y="15123"/>
                    <a:pt x="13835" y="14925"/>
                  </a:cubicBezTo>
                  <a:cubicBezTo>
                    <a:pt x="14925" y="15371"/>
                    <a:pt x="16165" y="15619"/>
                    <a:pt x="17504" y="15619"/>
                  </a:cubicBezTo>
                  <a:cubicBezTo>
                    <a:pt x="20380" y="15619"/>
                    <a:pt x="22859" y="14528"/>
                    <a:pt x="24297" y="12793"/>
                  </a:cubicBezTo>
                  <a:cubicBezTo>
                    <a:pt x="25040" y="12148"/>
                    <a:pt x="25586" y="11405"/>
                    <a:pt x="25933" y="10611"/>
                  </a:cubicBezTo>
                  <a:cubicBezTo>
                    <a:pt x="26082" y="10810"/>
                    <a:pt x="26429" y="10909"/>
                    <a:pt x="26677" y="10909"/>
                  </a:cubicBezTo>
                  <a:cubicBezTo>
                    <a:pt x="27272" y="10909"/>
                    <a:pt x="27817" y="10413"/>
                    <a:pt x="27817" y="9719"/>
                  </a:cubicBezTo>
                  <a:cubicBezTo>
                    <a:pt x="27916" y="9421"/>
                    <a:pt x="27619" y="8975"/>
                    <a:pt x="27123" y="8876"/>
                  </a:cubicBezTo>
                  <a:cubicBezTo>
                    <a:pt x="27222" y="8678"/>
                    <a:pt x="27272" y="8479"/>
                    <a:pt x="27272" y="8231"/>
                  </a:cubicBezTo>
                  <a:cubicBezTo>
                    <a:pt x="27272" y="7587"/>
                    <a:pt x="26726" y="6992"/>
                    <a:pt x="26032" y="6992"/>
                  </a:cubicBezTo>
                  <a:lnTo>
                    <a:pt x="25883" y="6992"/>
                  </a:lnTo>
                  <a:cubicBezTo>
                    <a:pt x="25763" y="6791"/>
                    <a:pt x="25675" y="6590"/>
                    <a:pt x="25540" y="6389"/>
                  </a:cubicBezTo>
                  <a:lnTo>
                    <a:pt x="25540" y="6389"/>
                  </a:lnTo>
                  <a:cubicBezTo>
                    <a:pt x="25664" y="6513"/>
                    <a:pt x="25848" y="6595"/>
                    <a:pt x="26032" y="6595"/>
                  </a:cubicBezTo>
                  <a:cubicBezTo>
                    <a:pt x="26478" y="6595"/>
                    <a:pt x="26875" y="6198"/>
                    <a:pt x="26875" y="5752"/>
                  </a:cubicBezTo>
                  <a:cubicBezTo>
                    <a:pt x="26875" y="5356"/>
                    <a:pt x="26478" y="4959"/>
                    <a:pt x="26032" y="4959"/>
                  </a:cubicBezTo>
                  <a:cubicBezTo>
                    <a:pt x="25635" y="4959"/>
                    <a:pt x="25239" y="5306"/>
                    <a:pt x="25239" y="5752"/>
                  </a:cubicBezTo>
                  <a:cubicBezTo>
                    <a:pt x="25239" y="5901"/>
                    <a:pt x="25288" y="6099"/>
                    <a:pt x="25338" y="6149"/>
                  </a:cubicBezTo>
                  <a:cubicBezTo>
                    <a:pt x="25288" y="6099"/>
                    <a:pt x="25288" y="6000"/>
                    <a:pt x="25239" y="6000"/>
                  </a:cubicBezTo>
                  <a:lnTo>
                    <a:pt x="25239" y="5901"/>
                  </a:lnTo>
                  <a:cubicBezTo>
                    <a:pt x="25239" y="5256"/>
                    <a:pt x="24842" y="4761"/>
                    <a:pt x="24445" y="4761"/>
                  </a:cubicBezTo>
                  <a:lnTo>
                    <a:pt x="24346" y="4761"/>
                  </a:lnTo>
                  <a:cubicBezTo>
                    <a:pt x="24495" y="4661"/>
                    <a:pt x="24495" y="4463"/>
                    <a:pt x="24495" y="4265"/>
                  </a:cubicBezTo>
                  <a:cubicBezTo>
                    <a:pt x="24495" y="3769"/>
                    <a:pt x="24098" y="3422"/>
                    <a:pt x="23603" y="3422"/>
                  </a:cubicBezTo>
                  <a:cubicBezTo>
                    <a:pt x="23255" y="3422"/>
                    <a:pt x="22958" y="3670"/>
                    <a:pt x="22809" y="3967"/>
                  </a:cubicBezTo>
                  <a:lnTo>
                    <a:pt x="22760" y="3918"/>
                  </a:lnTo>
                  <a:cubicBezTo>
                    <a:pt x="22859" y="3719"/>
                    <a:pt x="22958" y="3471"/>
                    <a:pt x="22958" y="3223"/>
                  </a:cubicBezTo>
                  <a:lnTo>
                    <a:pt x="22958" y="3025"/>
                  </a:lnTo>
                  <a:cubicBezTo>
                    <a:pt x="23454" y="2777"/>
                    <a:pt x="23801" y="2232"/>
                    <a:pt x="23801" y="1587"/>
                  </a:cubicBezTo>
                  <a:cubicBezTo>
                    <a:pt x="23801" y="744"/>
                    <a:pt x="23107" y="1"/>
                    <a:pt x="22214" y="1"/>
                  </a:cubicBezTo>
                  <a:cubicBezTo>
                    <a:pt x="21272" y="1"/>
                    <a:pt x="20578" y="695"/>
                    <a:pt x="20578" y="1587"/>
                  </a:cubicBezTo>
                  <a:cubicBezTo>
                    <a:pt x="20578" y="1786"/>
                    <a:pt x="20628" y="1984"/>
                    <a:pt x="20727" y="2182"/>
                  </a:cubicBezTo>
                  <a:cubicBezTo>
                    <a:pt x="20528" y="1934"/>
                    <a:pt x="20280" y="1786"/>
                    <a:pt x="19983" y="1786"/>
                  </a:cubicBezTo>
                  <a:cubicBezTo>
                    <a:pt x="19735" y="1786"/>
                    <a:pt x="19537" y="1885"/>
                    <a:pt x="19338" y="2033"/>
                  </a:cubicBezTo>
                  <a:cubicBezTo>
                    <a:pt x="19140" y="1141"/>
                    <a:pt x="18347" y="397"/>
                    <a:pt x="17355" y="397"/>
                  </a:cubicBezTo>
                  <a:cubicBezTo>
                    <a:pt x="16314" y="397"/>
                    <a:pt x="15520" y="1191"/>
                    <a:pt x="15372" y="2182"/>
                  </a:cubicBezTo>
                  <a:cubicBezTo>
                    <a:pt x="15173" y="2182"/>
                    <a:pt x="14925" y="2232"/>
                    <a:pt x="14777" y="2281"/>
                  </a:cubicBezTo>
                  <a:cubicBezTo>
                    <a:pt x="14826" y="2133"/>
                    <a:pt x="14876" y="1934"/>
                    <a:pt x="14876" y="1736"/>
                  </a:cubicBezTo>
                  <a:cubicBezTo>
                    <a:pt x="14876" y="992"/>
                    <a:pt x="14281" y="397"/>
                    <a:pt x="13537" y="397"/>
                  </a:cubicBezTo>
                  <a:cubicBezTo>
                    <a:pt x="13339" y="397"/>
                    <a:pt x="13190" y="447"/>
                    <a:pt x="13041" y="447"/>
                  </a:cubicBezTo>
                  <a:cubicBezTo>
                    <a:pt x="12793" y="199"/>
                    <a:pt x="12397" y="1"/>
                    <a:pt x="12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209750" y="3325425"/>
              <a:ext cx="37225" cy="37225"/>
            </a:xfrm>
            <a:custGeom>
              <a:rect b="b" l="l" r="r" t="t"/>
              <a:pathLst>
                <a:path extrusionOk="0" h="1489" w="1489">
                  <a:moveTo>
                    <a:pt x="744" y="1"/>
                  </a:moveTo>
                  <a:cubicBezTo>
                    <a:pt x="298" y="1"/>
                    <a:pt x="1" y="298"/>
                    <a:pt x="1" y="745"/>
                  </a:cubicBezTo>
                  <a:cubicBezTo>
                    <a:pt x="1" y="1141"/>
                    <a:pt x="298" y="1488"/>
                    <a:pt x="744" y="1488"/>
                  </a:cubicBezTo>
                  <a:cubicBezTo>
                    <a:pt x="1141" y="1488"/>
                    <a:pt x="1488" y="1141"/>
                    <a:pt x="1488" y="745"/>
                  </a:cubicBezTo>
                  <a:cubicBezTo>
                    <a:pt x="1488" y="298"/>
                    <a:pt x="1141" y="1"/>
                    <a:pt x="744" y="1"/>
                  </a:cubicBezTo>
                  <a:close/>
                </a:path>
              </a:pathLst>
            </a:custGeom>
            <a:solidFill>
              <a:srgbClr val="FCB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053575" y="3376250"/>
              <a:ext cx="38450" cy="37225"/>
            </a:xfrm>
            <a:custGeom>
              <a:rect b="b" l="l" r="r" t="t"/>
              <a:pathLst>
                <a:path extrusionOk="0" h="1489" w="1538">
                  <a:moveTo>
                    <a:pt x="794" y="1"/>
                  </a:moveTo>
                  <a:cubicBezTo>
                    <a:pt x="347" y="1"/>
                    <a:pt x="50" y="348"/>
                    <a:pt x="50" y="744"/>
                  </a:cubicBezTo>
                  <a:cubicBezTo>
                    <a:pt x="0" y="1092"/>
                    <a:pt x="347" y="1488"/>
                    <a:pt x="794" y="1488"/>
                  </a:cubicBezTo>
                  <a:cubicBezTo>
                    <a:pt x="1240" y="1488"/>
                    <a:pt x="1537" y="1092"/>
                    <a:pt x="1537" y="744"/>
                  </a:cubicBezTo>
                  <a:cubicBezTo>
                    <a:pt x="1537" y="298"/>
                    <a:pt x="1141" y="1"/>
                    <a:pt x="794" y="1"/>
                  </a:cubicBezTo>
                  <a:close/>
                </a:path>
              </a:pathLst>
            </a:custGeom>
            <a:solidFill>
              <a:srgbClr val="FCB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4307675" y="3291975"/>
              <a:ext cx="42175" cy="43400"/>
            </a:xfrm>
            <a:custGeom>
              <a:rect b="b" l="l" r="r" t="t"/>
              <a:pathLst>
                <a:path extrusionOk="0" h="1736" w="1687">
                  <a:moveTo>
                    <a:pt x="844" y="0"/>
                  </a:moveTo>
                  <a:cubicBezTo>
                    <a:pt x="348" y="0"/>
                    <a:pt x="1" y="397"/>
                    <a:pt x="1" y="893"/>
                  </a:cubicBezTo>
                  <a:cubicBezTo>
                    <a:pt x="1" y="1388"/>
                    <a:pt x="348" y="1735"/>
                    <a:pt x="844" y="1735"/>
                  </a:cubicBezTo>
                  <a:cubicBezTo>
                    <a:pt x="1340" y="1735"/>
                    <a:pt x="1687" y="1388"/>
                    <a:pt x="1687" y="893"/>
                  </a:cubicBezTo>
                  <a:cubicBezTo>
                    <a:pt x="1687" y="397"/>
                    <a:pt x="1340" y="0"/>
                    <a:pt x="844" y="0"/>
                  </a:cubicBezTo>
                  <a:close/>
                </a:path>
              </a:pathLst>
            </a:custGeom>
            <a:solidFill>
              <a:srgbClr val="FCB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4420475" y="3335350"/>
              <a:ext cx="18625" cy="18625"/>
            </a:xfrm>
            <a:custGeom>
              <a:rect b="b" l="l" r="r" t="t"/>
              <a:pathLst>
                <a:path extrusionOk="0" h="745" w="745">
                  <a:moveTo>
                    <a:pt x="348" y="0"/>
                  </a:moveTo>
                  <a:cubicBezTo>
                    <a:pt x="199" y="0"/>
                    <a:pt x="1" y="199"/>
                    <a:pt x="1" y="397"/>
                  </a:cubicBezTo>
                  <a:cubicBezTo>
                    <a:pt x="1" y="645"/>
                    <a:pt x="100" y="744"/>
                    <a:pt x="348" y="744"/>
                  </a:cubicBezTo>
                  <a:cubicBezTo>
                    <a:pt x="546" y="744"/>
                    <a:pt x="745" y="595"/>
                    <a:pt x="745" y="397"/>
                  </a:cubicBezTo>
                  <a:cubicBezTo>
                    <a:pt x="745" y="199"/>
                    <a:pt x="546" y="0"/>
                    <a:pt x="348" y="0"/>
                  </a:cubicBezTo>
                  <a:close/>
                </a:path>
              </a:pathLst>
            </a:custGeom>
            <a:solidFill>
              <a:srgbClr val="FCB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069675" y="3559725"/>
              <a:ext cx="595025" cy="764850"/>
            </a:xfrm>
            <a:custGeom>
              <a:rect b="b" l="l" r="r" t="t"/>
              <a:pathLst>
                <a:path extrusionOk="0" h="30594" w="23801">
                  <a:moveTo>
                    <a:pt x="1" y="99"/>
                  </a:moveTo>
                  <a:lnTo>
                    <a:pt x="58" y="189"/>
                  </a:lnTo>
                  <a:lnTo>
                    <a:pt x="58" y="189"/>
                  </a:lnTo>
                  <a:cubicBezTo>
                    <a:pt x="44" y="154"/>
                    <a:pt x="25" y="124"/>
                    <a:pt x="1" y="99"/>
                  </a:cubicBezTo>
                  <a:close/>
                  <a:moveTo>
                    <a:pt x="11901" y="0"/>
                  </a:moveTo>
                  <a:lnTo>
                    <a:pt x="11901" y="99"/>
                  </a:lnTo>
                  <a:lnTo>
                    <a:pt x="10265" y="2727"/>
                  </a:lnTo>
                  <a:lnTo>
                    <a:pt x="9917" y="3223"/>
                  </a:lnTo>
                  <a:lnTo>
                    <a:pt x="9322" y="2330"/>
                  </a:lnTo>
                  <a:lnTo>
                    <a:pt x="7934" y="149"/>
                  </a:lnTo>
                  <a:lnTo>
                    <a:pt x="7934" y="99"/>
                  </a:lnTo>
                  <a:lnTo>
                    <a:pt x="7091" y="1438"/>
                  </a:lnTo>
                  <a:lnTo>
                    <a:pt x="5951" y="3223"/>
                  </a:lnTo>
                  <a:lnTo>
                    <a:pt x="4910" y="1587"/>
                  </a:lnTo>
                  <a:lnTo>
                    <a:pt x="3967" y="99"/>
                  </a:lnTo>
                  <a:lnTo>
                    <a:pt x="3918" y="149"/>
                  </a:lnTo>
                  <a:lnTo>
                    <a:pt x="2381" y="2628"/>
                  </a:lnTo>
                  <a:lnTo>
                    <a:pt x="1984" y="3223"/>
                  </a:lnTo>
                  <a:lnTo>
                    <a:pt x="1439" y="2380"/>
                  </a:lnTo>
                  <a:lnTo>
                    <a:pt x="58" y="189"/>
                  </a:lnTo>
                  <a:lnTo>
                    <a:pt x="58" y="189"/>
                  </a:lnTo>
                  <a:cubicBezTo>
                    <a:pt x="100" y="296"/>
                    <a:pt x="100" y="446"/>
                    <a:pt x="100" y="595"/>
                  </a:cubicBezTo>
                  <a:cubicBezTo>
                    <a:pt x="844" y="10561"/>
                    <a:pt x="1488" y="20627"/>
                    <a:pt x="2182" y="30593"/>
                  </a:cubicBezTo>
                  <a:lnTo>
                    <a:pt x="21718" y="30593"/>
                  </a:lnTo>
                  <a:cubicBezTo>
                    <a:pt x="22462" y="20528"/>
                    <a:pt x="23107" y="10561"/>
                    <a:pt x="23801" y="496"/>
                  </a:cubicBezTo>
                  <a:lnTo>
                    <a:pt x="23801" y="99"/>
                  </a:lnTo>
                  <a:lnTo>
                    <a:pt x="22165" y="2678"/>
                  </a:lnTo>
                  <a:lnTo>
                    <a:pt x="21818" y="3223"/>
                  </a:lnTo>
                  <a:lnTo>
                    <a:pt x="21272" y="2380"/>
                  </a:lnTo>
                  <a:lnTo>
                    <a:pt x="19834" y="99"/>
                  </a:lnTo>
                  <a:lnTo>
                    <a:pt x="19685" y="397"/>
                  </a:lnTo>
                  <a:lnTo>
                    <a:pt x="18694" y="1983"/>
                  </a:lnTo>
                  <a:lnTo>
                    <a:pt x="17851" y="3223"/>
                  </a:lnTo>
                  <a:lnTo>
                    <a:pt x="17454" y="2578"/>
                  </a:lnTo>
                  <a:lnTo>
                    <a:pt x="16611" y="1240"/>
                  </a:lnTo>
                  <a:lnTo>
                    <a:pt x="15867" y="0"/>
                  </a:lnTo>
                  <a:lnTo>
                    <a:pt x="14876" y="1587"/>
                  </a:lnTo>
                  <a:lnTo>
                    <a:pt x="13983" y="3074"/>
                  </a:lnTo>
                  <a:lnTo>
                    <a:pt x="13884" y="3173"/>
                  </a:lnTo>
                  <a:lnTo>
                    <a:pt x="12744" y="1339"/>
                  </a:lnTo>
                  <a:lnTo>
                    <a:pt x="119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121750" y="3418400"/>
              <a:ext cx="76875" cy="76875"/>
            </a:xfrm>
            <a:custGeom>
              <a:rect b="b" l="l" r="r" t="t"/>
              <a:pathLst>
                <a:path extrusionOk="0" h="3075" w="3075">
                  <a:moveTo>
                    <a:pt x="1537" y="1"/>
                  </a:moveTo>
                  <a:cubicBezTo>
                    <a:pt x="645" y="1"/>
                    <a:pt x="0" y="645"/>
                    <a:pt x="0" y="1538"/>
                  </a:cubicBezTo>
                  <a:cubicBezTo>
                    <a:pt x="0" y="2381"/>
                    <a:pt x="645" y="3075"/>
                    <a:pt x="1537" y="3075"/>
                  </a:cubicBezTo>
                  <a:cubicBezTo>
                    <a:pt x="2380" y="3075"/>
                    <a:pt x="3074" y="2381"/>
                    <a:pt x="3074" y="1538"/>
                  </a:cubicBezTo>
                  <a:cubicBezTo>
                    <a:pt x="3074" y="645"/>
                    <a:pt x="2380" y="1"/>
                    <a:pt x="1537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4229600" y="3464275"/>
              <a:ext cx="78100" cy="78100"/>
            </a:xfrm>
            <a:custGeom>
              <a:rect b="b" l="l" r="r" t="t"/>
              <a:pathLst>
                <a:path extrusionOk="0" h="3124" w="3124">
                  <a:moveTo>
                    <a:pt x="1537" y="0"/>
                  </a:moveTo>
                  <a:cubicBezTo>
                    <a:pt x="694" y="0"/>
                    <a:pt x="0" y="694"/>
                    <a:pt x="0" y="1537"/>
                  </a:cubicBezTo>
                  <a:cubicBezTo>
                    <a:pt x="0" y="2430"/>
                    <a:pt x="694" y="3124"/>
                    <a:pt x="1537" y="3124"/>
                  </a:cubicBezTo>
                  <a:cubicBezTo>
                    <a:pt x="2430" y="3124"/>
                    <a:pt x="3124" y="2430"/>
                    <a:pt x="3124" y="1537"/>
                  </a:cubicBezTo>
                  <a:cubicBezTo>
                    <a:pt x="3124" y="744"/>
                    <a:pt x="2430" y="0"/>
                    <a:pt x="1537" y="0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4274225" y="3378725"/>
              <a:ext cx="78100" cy="78125"/>
            </a:xfrm>
            <a:custGeom>
              <a:rect b="b" l="l" r="r" t="t"/>
              <a:pathLst>
                <a:path extrusionOk="0" h="3125" w="3124">
                  <a:moveTo>
                    <a:pt x="1587" y="1"/>
                  </a:moveTo>
                  <a:cubicBezTo>
                    <a:pt x="694" y="1"/>
                    <a:pt x="0" y="695"/>
                    <a:pt x="0" y="1588"/>
                  </a:cubicBezTo>
                  <a:cubicBezTo>
                    <a:pt x="0" y="2430"/>
                    <a:pt x="694" y="3125"/>
                    <a:pt x="1587" y="3125"/>
                  </a:cubicBezTo>
                  <a:cubicBezTo>
                    <a:pt x="2430" y="3125"/>
                    <a:pt x="3124" y="2430"/>
                    <a:pt x="3124" y="1588"/>
                  </a:cubicBezTo>
                  <a:cubicBezTo>
                    <a:pt x="3124" y="695"/>
                    <a:pt x="2430" y="1"/>
                    <a:pt x="1587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4075875" y="3495250"/>
              <a:ext cx="24825" cy="24825"/>
            </a:xfrm>
            <a:custGeom>
              <a:rect b="b" l="l" r="r" t="t"/>
              <a:pathLst>
                <a:path extrusionOk="0" h="993" w="993">
                  <a:moveTo>
                    <a:pt x="497" y="1"/>
                  </a:moveTo>
                  <a:cubicBezTo>
                    <a:pt x="199" y="1"/>
                    <a:pt x="1" y="249"/>
                    <a:pt x="1" y="497"/>
                  </a:cubicBezTo>
                  <a:cubicBezTo>
                    <a:pt x="1" y="794"/>
                    <a:pt x="249" y="992"/>
                    <a:pt x="497" y="992"/>
                  </a:cubicBezTo>
                  <a:cubicBezTo>
                    <a:pt x="844" y="992"/>
                    <a:pt x="992" y="744"/>
                    <a:pt x="992" y="497"/>
                  </a:cubicBezTo>
                  <a:cubicBezTo>
                    <a:pt x="992" y="249"/>
                    <a:pt x="744" y="1"/>
                    <a:pt x="497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4052325" y="3446900"/>
              <a:ext cx="26050" cy="24825"/>
            </a:xfrm>
            <a:custGeom>
              <a:rect b="b" l="l" r="r" t="t"/>
              <a:pathLst>
                <a:path extrusionOk="0" h="993" w="1042">
                  <a:moveTo>
                    <a:pt x="546" y="1"/>
                  </a:moveTo>
                  <a:cubicBezTo>
                    <a:pt x="249" y="1"/>
                    <a:pt x="1" y="249"/>
                    <a:pt x="1" y="497"/>
                  </a:cubicBezTo>
                  <a:cubicBezTo>
                    <a:pt x="1" y="794"/>
                    <a:pt x="249" y="993"/>
                    <a:pt x="546" y="993"/>
                  </a:cubicBezTo>
                  <a:cubicBezTo>
                    <a:pt x="794" y="993"/>
                    <a:pt x="1042" y="794"/>
                    <a:pt x="1042" y="497"/>
                  </a:cubicBezTo>
                  <a:cubicBezTo>
                    <a:pt x="1042" y="249"/>
                    <a:pt x="794" y="1"/>
                    <a:pt x="546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997775" y="3496500"/>
              <a:ext cx="45900" cy="47125"/>
            </a:xfrm>
            <a:custGeom>
              <a:rect b="b" l="l" r="r" t="t"/>
              <a:pathLst>
                <a:path extrusionOk="0" h="1885" w="1836">
                  <a:moveTo>
                    <a:pt x="893" y="0"/>
                  </a:moveTo>
                  <a:cubicBezTo>
                    <a:pt x="398" y="0"/>
                    <a:pt x="1" y="447"/>
                    <a:pt x="1" y="942"/>
                  </a:cubicBezTo>
                  <a:cubicBezTo>
                    <a:pt x="1" y="1438"/>
                    <a:pt x="398" y="1884"/>
                    <a:pt x="893" y="1884"/>
                  </a:cubicBezTo>
                  <a:cubicBezTo>
                    <a:pt x="1439" y="1884"/>
                    <a:pt x="1836" y="1438"/>
                    <a:pt x="1836" y="942"/>
                  </a:cubicBezTo>
                  <a:cubicBezTo>
                    <a:pt x="1836" y="447"/>
                    <a:pt x="1439" y="0"/>
                    <a:pt x="893" y="0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4410575" y="3419650"/>
              <a:ext cx="34725" cy="33475"/>
            </a:xfrm>
            <a:custGeom>
              <a:rect b="b" l="l" r="r" t="t"/>
              <a:pathLst>
                <a:path extrusionOk="0" h="1339" w="1389">
                  <a:moveTo>
                    <a:pt x="694" y="0"/>
                  </a:moveTo>
                  <a:cubicBezTo>
                    <a:pt x="298" y="0"/>
                    <a:pt x="0" y="298"/>
                    <a:pt x="0" y="694"/>
                  </a:cubicBezTo>
                  <a:cubicBezTo>
                    <a:pt x="0" y="1041"/>
                    <a:pt x="298" y="1339"/>
                    <a:pt x="694" y="1339"/>
                  </a:cubicBezTo>
                  <a:cubicBezTo>
                    <a:pt x="1091" y="1339"/>
                    <a:pt x="1389" y="1041"/>
                    <a:pt x="1389" y="694"/>
                  </a:cubicBezTo>
                  <a:cubicBezTo>
                    <a:pt x="1389" y="248"/>
                    <a:pt x="1091" y="0"/>
                    <a:pt x="694" y="0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4437850" y="3366350"/>
              <a:ext cx="24800" cy="24800"/>
            </a:xfrm>
            <a:custGeom>
              <a:rect b="b" l="l" r="r" t="t"/>
              <a:pathLst>
                <a:path extrusionOk="0" h="992" w="992">
                  <a:moveTo>
                    <a:pt x="496" y="0"/>
                  </a:moveTo>
                  <a:cubicBezTo>
                    <a:pt x="198" y="0"/>
                    <a:pt x="0" y="248"/>
                    <a:pt x="0" y="496"/>
                  </a:cubicBezTo>
                  <a:cubicBezTo>
                    <a:pt x="0" y="744"/>
                    <a:pt x="248" y="992"/>
                    <a:pt x="496" y="992"/>
                  </a:cubicBezTo>
                  <a:cubicBezTo>
                    <a:pt x="744" y="992"/>
                    <a:pt x="992" y="744"/>
                    <a:pt x="992" y="496"/>
                  </a:cubicBezTo>
                  <a:cubicBezTo>
                    <a:pt x="992" y="248"/>
                    <a:pt x="793" y="0"/>
                    <a:pt x="496" y="0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4528325" y="3457925"/>
              <a:ext cx="31025" cy="31150"/>
            </a:xfrm>
            <a:custGeom>
              <a:rect b="b" l="l" r="r" t="t"/>
              <a:pathLst>
                <a:path extrusionOk="0" h="1246" w="1241">
                  <a:moveTo>
                    <a:pt x="711" y="1"/>
                  </a:moveTo>
                  <a:cubicBezTo>
                    <a:pt x="689" y="1"/>
                    <a:pt x="667" y="3"/>
                    <a:pt x="645" y="6"/>
                  </a:cubicBezTo>
                  <a:cubicBezTo>
                    <a:pt x="298" y="6"/>
                    <a:pt x="1" y="254"/>
                    <a:pt x="1" y="651"/>
                  </a:cubicBezTo>
                  <a:cubicBezTo>
                    <a:pt x="1" y="948"/>
                    <a:pt x="249" y="1246"/>
                    <a:pt x="645" y="1246"/>
                  </a:cubicBezTo>
                  <a:cubicBezTo>
                    <a:pt x="943" y="1246"/>
                    <a:pt x="1240" y="998"/>
                    <a:pt x="1240" y="651"/>
                  </a:cubicBezTo>
                  <a:cubicBezTo>
                    <a:pt x="1240" y="283"/>
                    <a:pt x="985" y="1"/>
                    <a:pt x="711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4435350" y="3484100"/>
              <a:ext cx="34750" cy="34725"/>
            </a:xfrm>
            <a:custGeom>
              <a:rect b="b" l="l" r="r" t="t"/>
              <a:pathLst>
                <a:path extrusionOk="0" h="1389" w="1390">
                  <a:moveTo>
                    <a:pt x="695" y="0"/>
                  </a:moveTo>
                  <a:cubicBezTo>
                    <a:pt x="298" y="0"/>
                    <a:pt x="1" y="298"/>
                    <a:pt x="1" y="695"/>
                  </a:cubicBezTo>
                  <a:cubicBezTo>
                    <a:pt x="1" y="1091"/>
                    <a:pt x="298" y="1389"/>
                    <a:pt x="695" y="1389"/>
                  </a:cubicBezTo>
                  <a:cubicBezTo>
                    <a:pt x="1092" y="1389"/>
                    <a:pt x="1389" y="1091"/>
                    <a:pt x="1389" y="695"/>
                  </a:cubicBezTo>
                  <a:cubicBezTo>
                    <a:pt x="1389" y="298"/>
                    <a:pt x="1092" y="0"/>
                    <a:pt x="695" y="0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4492375" y="3397325"/>
              <a:ext cx="13675" cy="12425"/>
            </a:xfrm>
            <a:custGeom>
              <a:rect b="b" l="l" r="r" t="t"/>
              <a:pathLst>
                <a:path extrusionOk="0" h="497" w="547">
                  <a:moveTo>
                    <a:pt x="298" y="1"/>
                  </a:moveTo>
                  <a:cubicBezTo>
                    <a:pt x="150" y="1"/>
                    <a:pt x="1" y="100"/>
                    <a:pt x="1" y="249"/>
                  </a:cubicBezTo>
                  <a:cubicBezTo>
                    <a:pt x="1" y="397"/>
                    <a:pt x="150" y="496"/>
                    <a:pt x="298" y="496"/>
                  </a:cubicBezTo>
                  <a:cubicBezTo>
                    <a:pt x="397" y="496"/>
                    <a:pt x="546" y="397"/>
                    <a:pt x="546" y="249"/>
                  </a:cubicBezTo>
                  <a:cubicBezTo>
                    <a:pt x="546" y="100"/>
                    <a:pt x="397" y="1"/>
                    <a:pt x="298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4538250" y="3351475"/>
              <a:ext cx="58275" cy="58275"/>
            </a:xfrm>
            <a:custGeom>
              <a:rect b="b" l="l" r="r" t="t"/>
              <a:pathLst>
                <a:path extrusionOk="0" h="2331" w="2331">
                  <a:moveTo>
                    <a:pt x="1190" y="0"/>
                  </a:moveTo>
                  <a:cubicBezTo>
                    <a:pt x="546" y="0"/>
                    <a:pt x="0" y="496"/>
                    <a:pt x="0" y="1190"/>
                  </a:cubicBezTo>
                  <a:cubicBezTo>
                    <a:pt x="0" y="1785"/>
                    <a:pt x="496" y="2330"/>
                    <a:pt x="1190" y="2330"/>
                  </a:cubicBezTo>
                  <a:cubicBezTo>
                    <a:pt x="1785" y="2330"/>
                    <a:pt x="2331" y="1835"/>
                    <a:pt x="2331" y="1190"/>
                  </a:cubicBezTo>
                  <a:cubicBezTo>
                    <a:pt x="2331" y="496"/>
                    <a:pt x="1785" y="0"/>
                    <a:pt x="1190" y="0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4621300" y="3495250"/>
              <a:ext cx="40925" cy="40925"/>
            </a:xfrm>
            <a:custGeom>
              <a:rect b="b" l="l" r="r" t="t"/>
              <a:pathLst>
                <a:path extrusionOk="0" h="1637" w="1637">
                  <a:moveTo>
                    <a:pt x="843" y="1"/>
                  </a:moveTo>
                  <a:cubicBezTo>
                    <a:pt x="397" y="1"/>
                    <a:pt x="0" y="397"/>
                    <a:pt x="0" y="794"/>
                  </a:cubicBezTo>
                  <a:cubicBezTo>
                    <a:pt x="0" y="1240"/>
                    <a:pt x="397" y="1637"/>
                    <a:pt x="843" y="1637"/>
                  </a:cubicBezTo>
                  <a:cubicBezTo>
                    <a:pt x="1240" y="1637"/>
                    <a:pt x="1637" y="1240"/>
                    <a:pt x="1637" y="794"/>
                  </a:cubicBezTo>
                  <a:cubicBezTo>
                    <a:pt x="1637" y="397"/>
                    <a:pt x="1240" y="1"/>
                    <a:pt x="843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4565525" y="3525000"/>
              <a:ext cx="18600" cy="18625"/>
            </a:xfrm>
            <a:custGeom>
              <a:rect b="b" l="l" r="r" t="t"/>
              <a:pathLst>
                <a:path extrusionOk="0" h="745" w="744">
                  <a:moveTo>
                    <a:pt x="397" y="1"/>
                  </a:moveTo>
                  <a:cubicBezTo>
                    <a:pt x="199" y="1"/>
                    <a:pt x="0" y="199"/>
                    <a:pt x="0" y="348"/>
                  </a:cubicBezTo>
                  <a:cubicBezTo>
                    <a:pt x="0" y="546"/>
                    <a:pt x="199" y="744"/>
                    <a:pt x="397" y="744"/>
                  </a:cubicBezTo>
                  <a:cubicBezTo>
                    <a:pt x="595" y="744"/>
                    <a:pt x="744" y="546"/>
                    <a:pt x="744" y="348"/>
                  </a:cubicBezTo>
                  <a:cubicBezTo>
                    <a:pt x="744" y="199"/>
                    <a:pt x="595" y="1"/>
                    <a:pt x="397" y="1"/>
                  </a:cubicBezTo>
                  <a:close/>
                </a:path>
              </a:pathLst>
            </a:custGeom>
            <a:solidFill>
              <a:srgbClr val="F24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4036225" y="3538650"/>
              <a:ext cx="64475" cy="65725"/>
            </a:xfrm>
            <a:custGeom>
              <a:rect b="b" l="l" r="r" t="t"/>
              <a:pathLst>
                <a:path extrusionOk="0" h="2629" w="2579">
                  <a:moveTo>
                    <a:pt x="1289" y="0"/>
                  </a:moveTo>
                  <a:cubicBezTo>
                    <a:pt x="595" y="0"/>
                    <a:pt x="0" y="595"/>
                    <a:pt x="0" y="1289"/>
                  </a:cubicBezTo>
                  <a:cubicBezTo>
                    <a:pt x="0" y="2033"/>
                    <a:pt x="595" y="2628"/>
                    <a:pt x="1289" y="2628"/>
                  </a:cubicBezTo>
                  <a:cubicBezTo>
                    <a:pt x="1983" y="2628"/>
                    <a:pt x="2578" y="2033"/>
                    <a:pt x="2578" y="1289"/>
                  </a:cubicBezTo>
                  <a:cubicBezTo>
                    <a:pt x="2578" y="595"/>
                    <a:pt x="1983" y="0"/>
                    <a:pt x="1289" y="0"/>
                  </a:cubicBezTo>
                  <a:close/>
                </a:path>
              </a:pathLst>
            </a:custGeom>
            <a:solidFill>
              <a:srgbClr val="FCB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4641125" y="3536150"/>
              <a:ext cx="65725" cy="64500"/>
            </a:xfrm>
            <a:custGeom>
              <a:rect b="b" l="l" r="r" t="t"/>
              <a:pathLst>
                <a:path extrusionOk="0" h="2580" w="2629">
                  <a:moveTo>
                    <a:pt x="1340" y="1"/>
                  </a:moveTo>
                  <a:cubicBezTo>
                    <a:pt x="596" y="1"/>
                    <a:pt x="1" y="546"/>
                    <a:pt x="1" y="1290"/>
                  </a:cubicBezTo>
                  <a:cubicBezTo>
                    <a:pt x="1" y="1984"/>
                    <a:pt x="596" y="2579"/>
                    <a:pt x="1340" y="2579"/>
                  </a:cubicBezTo>
                  <a:cubicBezTo>
                    <a:pt x="2034" y="2579"/>
                    <a:pt x="2629" y="1984"/>
                    <a:pt x="2629" y="1290"/>
                  </a:cubicBezTo>
                  <a:cubicBezTo>
                    <a:pt x="2629" y="546"/>
                    <a:pt x="2034" y="1"/>
                    <a:pt x="1340" y="1"/>
                  </a:cubicBezTo>
                  <a:close/>
                </a:path>
              </a:pathLst>
            </a:custGeom>
            <a:solidFill>
              <a:srgbClr val="FCB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6027000" y="3577075"/>
              <a:ext cx="845425" cy="451225"/>
            </a:xfrm>
            <a:custGeom>
              <a:rect b="b" l="l" r="r" t="t"/>
              <a:pathLst>
                <a:path extrusionOk="0" h="18049" w="33817">
                  <a:moveTo>
                    <a:pt x="2579" y="0"/>
                  </a:moveTo>
                  <a:lnTo>
                    <a:pt x="0" y="9768"/>
                  </a:lnTo>
                  <a:lnTo>
                    <a:pt x="13140" y="13239"/>
                  </a:lnTo>
                  <a:lnTo>
                    <a:pt x="14379" y="8380"/>
                  </a:lnTo>
                  <a:cubicBezTo>
                    <a:pt x="14760" y="8316"/>
                    <a:pt x="15263" y="8232"/>
                    <a:pt x="15836" y="8232"/>
                  </a:cubicBezTo>
                  <a:cubicBezTo>
                    <a:pt x="16158" y="8232"/>
                    <a:pt x="16502" y="8259"/>
                    <a:pt x="16859" y="8330"/>
                  </a:cubicBezTo>
                  <a:cubicBezTo>
                    <a:pt x="17900" y="8429"/>
                    <a:pt x="18842" y="8826"/>
                    <a:pt x="19536" y="9272"/>
                  </a:cubicBezTo>
                  <a:lnTo>
                    <a:pt x="18098" y="14578"/>
                  </a:lnTo>
                  <a:lnTo>
                    <a:pt x="31238" y="18049"/>
                  </a:lnTo>
                  <a:lnTo>
                    <a:pt x="33816" y="8330"/>
                  </a:lnTo>
                  <a:lnTo>
                    <a:pt x="22511" y="5206"/>
                  </a:lnTo>
                  <a:lnTo>
                    <a:pt x="20776" y="4810"/>
                  </a:lnTo>
                  <a:lnTo>
                    <a:pt x="15718" y="3471"/>
                  </a:lnTo>
                  <a:lnTo>
                    <a:pt x="15371" y="3372"/>
                  </a:lnTo>
                  <a:lnTo>
                    <a:pt x="25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6020800" y="3573350"/>
              <a:ext cx="855325" cy="458675"/>
            </a:xfrm>
            <a:custGeom>
              <a:rect b="b" l="l" r="r" t="t"/>
              <a:pathLst>
                <a:path extrusionOk="0" h="18347" w="34213">
                  <a:moveTo>
                    <a:pt x="2926" y="348"/>
                  </a:moveTo>
                  <a:lnTo>
                    <a:pt x="33915" y="8529"/>
                  </a:lnTo>
                  <a:lnTo>
                    <a:pt x="31436" y="17950"/>
                  </a:lnTo>
                  <a:lnTo>
                    <a:pt x="18594" y="14528"/>
                  </a:lnTo>
                  <a:lnTo>
                    <a:pt x="19982" y="9421"/>
                  </a:lnTo>
                  <a:cubicBezTo>
                    <a:pt x="19982" y="9322"/>
                    <a:pt x="19982" y="9273"/>
                    <a:pt x="19883" y="9223"/>
                  </a:cubicBezTo>
                  <a:cubicBezTo>
                    <a:pt x="19040" y="8727"/>
                    <a:pt x="18098" y="8430"/>
                    <a:pt x="17156" y="8281"/>
                  </a:cubicBezTo>
                  <a:cubicBezTo>
                    <a:pt x="16875" y="8264"/>
                    <a:pt x="16594" y="8253"/>
                    <a:pt x="16313" y="8253"/>
                  </a:cubicBezTo>
                  <a:cubicBezTo>
                    <a:pt x="15751" y="8253"/>
                    <a:pt x="15189" y="8297"/>
                    <a:pt x="14627" y="8430"/>
                  </a:cubicBezTo>
                  <a:cubicBezTo>
                    <a:pt x="14578" y="8430"/>
                    <a:pt x="14528" y="8479"/>
                    <a:pt x="14528" y="8529"/>
                  </a:cubicBezTo>
                  <a:lnTo>
                    <a:pt x="13289" y="13190"/>
                  </a:lnTo>
                  <a:lnTo>
                    <a:pt x="447" y="9768"/>
                  </a:lnTo>
                  <a:lnTo>
                    <a:pt x="2926" y="348"/>
                  </a:lnTo>
                  <a:close/>
                  <a:moveTo>
                    <a:pt x="2777" y="0"/>
                  </a:moveTo>
                  <a:cubicBezTo>
                    <a:pt x="2727" y="0"/>
                    <a:pt x="2628" y="50"/>
                    <a:pt x="2628" y="100"/>
                  </a:cubicBezTo>
                  <a:lnTo>
                    <a:pt x="0" y="9818"/>
                  </a:lnTo>
                  <a:lnTo>
                    <a:pt x="0" y="9967"/>
                  </a:lnTo>
                  <a:cubicBezTo>
                    <a:pt x="50" y="9967"/>
                    <a:pt x="50" y="10016"/>
                    <a:pt x="149" y="10016"/>
                  </a:cubicBezTo>
                  <a:lnTo>
                    <a:pt x="13289" y="13487"/>
                  </a:lnTo>
                  <a:lnTo>
                    <a:pt x="13388" y="13487"/>
                  </a:lnTo>
                  <a:cubicBezTo>
                    <a:pt x="13388" y="13438"/>
                    <a:pt x="13437" y="13438"/>
                    <a:pt x="13437" y="13388"/>
                  </a:cubicBezTo>
                  <a:lnTo>
                    <a:pt x="14677" y="8678"/>
                  </a:lnTo>
                  <a:cubicBezTo>
                    <a:pt x="15221" y="8582"/>
                    <a:pt x="15745" y="8527"/>
                    <a:pt x="16248" y="8527"/>
                  </a:cubicBezTo>
                  <a:cubicBezTo>
                    <a:pt x="16524" y="8527"/>
                    <a:pt x="16794" y="8543"/>
                    <a:pt x="17057" y="8578"/>
                  </a:cubicBezTo>
                  <a:cubicBezTo>
                    <a:pt x="17900" y="8727"/>
                    <a:pt x="18792" y="9025"/>
                    <a:pt x="19586" y="9471"/>
                  </a:cubicBezTo>
                  <a:lnTo>
                    <a:pt x="18247" y="14677"/>
                  </a:lnTo>
                  <a:lnTo>
                    <a:pt x="18247" y="14776"/>
                  </a:lnTo>
                  <a:cubicBezTo>
                    <a:pt x="18297" y="14776"/>
                    <a:pt x="18297" y="14876"/>
                    <a:pt x="18346" y="14876"/>
                  </a:cubicBezTo>
                  <a:lnTo>
                    <a:pt x="31535" y="18346"/>
                  </a:lnTo>
                  <a:cubicBezTo>
                    <a:pt x="31535" y="18247"/>
                    <a:pt x="31635" y="18247"/>
                    <a:pt x="31635" y="18198"/>
                  </a:cubicBezTo>
                  <a:lnTo>
                    <a:pt x="34213" y="8479"/>
                  </a:lnTo>
                  <a:cubicBezTo>
                    <a:pt x="34213" y="8430"/>
                    <a:pt x="34163" y="8281"/>
                    <a:pt x="34114" y="8281"/>
                  </a:cubicBezTo>
                  <a:lnTo>
                    <a:pt x="22710" y="5256"/>
                  </a:lnTo>
                  <a:lnTo>
                    <a:pt x="2777" y="0"/>
                  </a:lnTo>
                  <a:close/>
                  <a:moveTo>
                    <a:pt x="31602" y="18302"/>
                  </a:moveTo>
                  <a:cubicBezTo>
                    <a:pt x="31591" y="18302"/>
                    <a:pt x="31568" y="18313"/>
                    <a:pt x="31535" y="18346"/>
                  </a:cubicBezTo>
                  <a:cubicBezTo>
                    <a:pt x="31602" y="18346"/>
                    <a:pt x="31624" y="18302"/>
                    <a:pt x="31602" y="183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6059225" y="3604350"/>
              <a:ext cx="324800" cy="261575"/>
            </a:xfrm>
            <a:custGeom>
              <a:rect b="b" l="l" r="r" t="t"/>
              <a:pathLst>
                <a:path extrusionOk="0" h="10463" w="12992">
                  <a:moveTo>
                    <a:pt x="1984" y="0"/>
                  </a:moveTo>
                  <a:lnTo>
                    <a:pt x="0" y="7537"/>
                  </a:lnTo>
                  <a:lnTo>
                    <a:pt x="10958" y="10462"/>
                  </a:lnTo>
                  <a:lnTo>
                    <a:pt x="12991" y="2925"/>
                  </a:lnTo>
                  <a:lnTo>
                    <a:pt x="19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6510425" y="3724575"/>
              <a:ext cx="323575" cy="260350"/>
            </a:xfrm>
            <a:custGeom>
              <a:rect b="b" l="l" r="r" t="t"/>
              <a:pathLst>
                <a:path extrusionOk="0" h="10414" w="12943">
                  <a:moveTo>
                    <a:pt x="1984" y="1"/>
                  </a:moveTo>
                  <a:lnTo>
                    <a:pt x="1" y="7537"/>
                  </a:lnTo>
                  <a:lnTo>
                    <a:pt x="10959" y="10413"/>
                  </a:lnTo>
                  <a:lnTo>
                    <a:pt x="12942" y="2876"/>
                  </a:lnTo>
                  <a:lnTo>
                    <a:pt x="1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3923400" y="3948950"/>
              <a:ext cx="250425" cy="415275"/>
            </a:xfrm>
            <a:custGeom>
              <a:rect b="b" l="l" r="r" t="t"/>
              <a:pathLst>
                <a:path extrusionOk="0" h="16611" w="10017">
                  <a:moveTo>
                    <a:pt x="1" y="0"/>
                  </a:moveTo>
                  <a:cubicBezTo>
                    <a:pt x="298" y="5554"/>
                    <a:pt x="546" y="11107"/>
                    <a:pt x="844" y="16611"/>
                  </a:cubicBezTo>
                  <a:lnTo>
                    <a:pt x="9323" y="16611"/>
                  </a:lnTo>
                  <a:cubicBezTo>
                    <a:pt x="9571" y="11107"/>
                    <a:pt x="9769" y="5554"/>
                    <a:pt x="10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3902325" y="3942750"/>
              <a:ext cx="290100" cy="45875"/>
            </a:xfrm>
            <a:custGeom>
              <a:rect b="b" l="l" r="r" t="t"/>
              <a:pathLst>
                <a:path extrusionOk="0" h="1835" w="11604">
                  <a:moveTo>
                    <a:pt x="1" y="0"/>
                  </a:moveTo>
                  <a:lnTo>
                    <a:pt x="1" y="1835"/>
                  </a:lnTo>
                  <a:lnTo>
                    <a:pt x="11604" y="1835"/>
                  </a:lnTo>
                  <a:lnTo>
                    <a:pt x="11604" y="0"/>
                  </a:lnTo>
                  <a:close/>
                </a:path>
              </a:pathLst>
            </a:custGeom>
            <a:solidFill>
              <a:srgbClr val="0B1C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3918450" y="3921675"/>
              <a:ext cx="260350" cy="44650"/>
            </a:xfrm>
            <a:custGeom>
              <a:rect b="b" l="l" r="r" t="t"/>
              <a:pathLst>
                <a:path extrusionOk="0" h="1786" w="10414">
                  <a:moveTo>
                    <a:pt x="1" y="0"/>
                  </a:moveTo>
                  <a:lnTo>
                    <a:pt x="1" y="1785"/>
                  </a:lnTo>
                  <a:lnTo>
                    <a:pt x="10413" y="1785"/>
                  </a:lnTo>
                  <a:lnTo>
                    <a:pt x="10413" y="0"/>
                  </a:lnTo>
                  <a:close/>
                </a:path>
              </a:pathLst>
            </a:custGeom>
            <a:solidFill>
              <a:srgbClr val="0B1C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4013900" y="4121875"/>
              <a:ext cx="107875" cy="104750"/>
            </a:xfrm>
            <a:custGeom>
              <a:rect b="b" l="l" r="r" t="t"/>
              <a:pathLst>
                <a:path extrusionOk="0" h="4190" w="4315">
                  <a:moveTo>
                    <a:pt x="2993" y="1"/>
                  </a:moveTo>
                  <a:cubicBezTo>
                    <a:pt x="2237" y="1"/>
                    <a:pt x="1433" y="386"/>
                    <a:pt x="893" y="1116"/>
                  </a:cubicBezTo>
                  <a:cubicBezTo>
                    <a:pt x="100" y="2107"/>
                    <a:pt x="1" y="3446"/>
                    <a:pt x="744" y="4190"/>
                  </a:cubicBezTo>
                  <a:cubicBezTo>
                    <a:pt x="1191" y="3496"/>
                    <a:pt x="1686" y="2851"/>
                    <a:pt x="2232" y="2207"/>
                  </a:cubicBezTo>
                  <a:cubicBezTo>
                    <a:pt x="2876" y="1512"/>
                    <a:pt x="3571" y="967"/>
                    <a:pt x="4314" y="471"/>
                  </a:cubicBezTo>
                  <a:cubicBezTo>
                    <a:pt x="4314" y="422"/>
                    <a:pt x="4215" y="422"/>
                    <a:pt x="4166" y="372"/>
                  </a:cubicBezTo>
                  <a:cubicBezTo>
                    <a:pt x="3827" y="122"/>
                    <a:pt x="3417" y="1"/>
                    <a:pt x="2993" y="1"/>
                  </a:cubicBezTo>
                  <a:close/>
                </a:path>
              </a:pathLst>
            </a:custGeom>
            <a:solidFill>
              <a:srgbClr val="0B1C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4036225" y="4137350"/>
              <a:ext cx="105375" cy="103225"/>
            </a:xfrm>
            <a:custGeom>
              <a:rect b="b" l="l" r="r" t="t"/>
              <a:pathLst>
                <a:path extrusionOk="0" h="4129" w="4215">
                  <a:moveTo>
                    <a:pt x="3520" y="1"/>
                  </a:moveTo>
                  <a:lnTo>
                    <a:pt x="3520" y="1"/>
                  </a:lnTo>
                  <a:cubicBezTo>
                    <a:pt x="2777" y="497"/>
                    <a:pt x="2083" y="1042"/>
                    <a:pt x="1488" y="1736"/>
                  </a:cubicBezTo>
                  <a:cubicBezTo>
                    <a:pt x="942" y="2331"/>
                    <a:pt x="446" y="2976"/>
                    <a:pt x="0" y="3720"/>
                  </a:cubicBezTo>
                  <a:cubicBezTo>
                    <a:pt x="0" y="3769"/>
                    <a:pt x="50" y="3769"/>
                    <a:pt x="50" y="3769"/>
                  </a:cubicBezTo>
                  <a:cubicBezTo>
                    <a:pt x="380" y="4013"/>
                    <a:pt x="778" y="4128"/>
                    <a:pt x="1191" y="4128"/>
                  </a:cubicBezTo>
                  <a:cubicBezTo>
                    <a:pt x="1956" y="4128"/>
                    <a:pt x="2775" y="3734"/>
                    <a:pt x="3322" y="3026"/>
                  </a:cubicBezTo>
                  <a:cubicBezTo>
                    <a:pt x="4165" y="1984"/>
                    <a:pt x="4215" y="745"/>
                    <a:pt x="3520" y="1"/>
                  </a:cubicBezTo>
                  <a:close/>
                </a:path>
              </a:pathLst>
            </a:custGeom>
            <a:solidFill>
              <a:srgbClr val="0B1C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3985400" y="4071525"/>
              <a:ext cx="59525" cy="59675"/>
            </a:xfrm>
            <a:custGeom>
              <a:rect b="b" l="l" r="r" t="t"/>
              <a:pathLst>
                <a:path extrusionOk="0" h="2387" w="2381">
                  <a:moveTo>
                    <a:pt x="687" y="0"/>
                  </a:moveTo>
                  <a:cubicBezTo>
                    <a:pt x="460" y="0"/>
                    <a:pt x="240" y="66"/>
                    <a:pt x="50" y="204"/>
                  </a:cubicBezTo>
                  <a:lnTo>
                    <a:pt x="0" y="254"/>
                  </a:lnTo>
                  <a:cubicBezTo>
                    <a:pt x="496" y="551"/>
                    <a:pt x="843" y="899"/>
                    <a:pt x="1141" y="1246"/>
                  </a:cubicBezTo>
                  <a:cubicBezTo>
                    <a:pt x="1488" y="1543"/>
                    <a:pt x="1785" y="1940"/>
                    <a:pt x="1983" y="2386"/>
                  </a:cubicBezTo>
                  <a:cubicBezTo>
                    <a:pt x="2380" y="1940"/>
                    <a:pt x="2331" y="1196"/>
                    <a:pt x="1884" y="651"/>
                  </a:cubicBezTo>
                  <a:cubicBezTo>
                    <a:pt x="1561" y="231"/>
                    <a:pt x="1112" y="0"/>
                    <a:pt x="687" y="0"/>
                  </a:cubicBezTo>
                  <a:close/>
                </a:path>
              </a:pathLst>
            </a:custGeom>
            <a:solidFill>
              <a:srgbClr val="0B1C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3975475" y="4081575"/>
              <a:ext cx="59525" cy="57200"/>
            </a:xfrm>
            <a:custGeom>
              <a:rect b="b" l="l" r="r" t="t"/>
              <a:pathLst>
                <a:path extrusionOk="0" h="2288" w="2381">
                  <a:moveTo>
                    <a:pt x="447" y="1"/>
                  </a:moveTo>
                  <a:lnTo>
                    <a:pt x="447" y="1"/>
                  </a:lnTo>
                  <a:cubicBezTo>
                    <a:pt x="0" y="348"/>
                    <a:pt x="0" y="1092"/>
                    <a:pt x="496" y="1637"/>
                  </a:cubicBezTo>
                  <a:cubicBezTo>
                    <a:pt x="819" y="2057"/>
                    <a:pt x="1269" y="2287"/>
                    <a:pt x="1707" y="2287"/>
                  </a:cubicBezTo>
                  <a:cubicBezTo>
                    <a:pt x="1942" y="2287"/>
                    <a:pt x="2173" y="2221"/>
                    <a:pt x="2380" y="2083"/>
                  </a:cubicBezTo>
                  <a:cubicBezTo>
                    <a:pt x="2133" y="1736"/>
                    <a:pt x="1885" y="1339"/>
                    <a:pt x="1538" y="992"/>
                  </a:cubicBezTo>
                  <a:cubicBezTo>
                    <a:pt x="1240" y="596"/>
                    <a:pt x="794" y="298"/>
                    <a:pt x="447" y="1"/>
                  </a:cubicBezTo>
                  <a:close/>
                </a:path>
              </a:pathLst>
            </a:custGeom>
            <a:solidFill>
              <a:srgbClr val="0B1C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4"/>
            <p:cNvSpPr/>
            <p:nvPr/>
          </p:nvSpPr>
          <p:spPr>
            <a:xfrm>
              <a:off x="5692300" y="1888750"/>
              <a:ext cx="338425" cy="452475"/>
            </a:xfrm>
            <a:custGeom>
              <a:rect b="b" l="l" r="r" t="t"/>
              <a:pathLst>
                <a:path extrusionOk="0" h="18099" w="13537">
                  <a:moveTo>
                    <a:pt x="10215" y="1"/>
                  </a:moveTo>
                  <a:cubicBezTo>
                    <a:pt x="9719" y="248"/>
                    <a:pt x="9074" y="596"/>
                    <a:pt x="8331" y="1240"/>
                  </a:cubicBezTo>
                  <a:cubicBezTo>
                    <a:pt x="7141" y="2281"/>
                    <a:pt x="6595" y="3471"/>
                    <a:pt x="6347" y="3918"/>
                  </a:cubicBezTo>
                  <a:cubicBezTo>
                    <a:pt x="5703" y="5058"/>
                    <a:pt x="5009" y="6198"/>
                    <a:pt x="4414" y="7289"/>
                  </a:cubicBezTo>
                  <a:cubicBezTo>
                    <a:pt x="4414" y="7289"/>
                    <a:pt x="4414" y="7339"/>
                    <a:pt x="4314" y="7339"/>
                  </a:cubicBezTo>
                  <a:cubicBezTo>
                    <a:pt x="2976" y="10016"/>
                    <a:pt x="1488" y="12694"/>
                    <a:pt x="1" y="15371"/>
                  </a:cubicBezTo>
                  <a:cubicBezTo>
                    <a:pt x="943" y="16313"/>
                    <a:pt x="1934" y="17156"/>
                    <a:pt x="2926" y="18098"/>
                  </a:cubicBezTo>
                  <a:cubicBezTo>
                    <a:pt x="4612" y="16661"/>
                    <a:pt x="6645" y="14677"/>
                    <a:pt x="8579" y="12099"/>
                  </a:cubicBezTo>
                  <a:cubicBezTo>
                    <a:pt x="8727" y="11851"/>
                    <a:pt x="8926" y="11603"/>
                    <a:pt x="9074" y="11355"/>
                  </a:cubicBezTo>
                  <a:cubicBezTo>
                    <a:pt x="9174" y="11206"/>
                    <a:pt x="9223" y="11058"/>
                    <a:pt x="9322" y="10958"/>
                  </a:cubicBezTo>
                  <a:cubicBezTo>
                    <a:pt x="9669" y="10363"/>
                    <a:pt x="10116" y="9768"/>
                    <a:pt x="10413" y="9173"/>
                  </a:cubicBezTo>
                  <a:cubicBezTo>
                    <a:pt x="10612" y="8926"/>
                    <a:pt x="10711" y="8578"/>
                    <a:pt x="10909" y="8380"/>
                  </a:cubicBezTo>
                  <a:cubicBezTo>
                    <a:pt x="12149" y="6050"/>
                    <a:pt x="12942" y="3967"/>
                    <a:pt x="13537" y="2281"/>
                  </a:cubicBezTo>
                  <a:cubicBezTo>
                    <a:pt x="12397" y="1538"/>
                    <a:pt x="11306" y="744"/>
                    <a:pt x="10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4"/>
            <p:cNvSpPr/>
            <p:nvPr/>
          </p:nvSpPr>
          <p:spPr>
            <a:xfrm>
              <a:off x="5803875" y="2072200"/>
              <a:ext cx="162400" cy="89275"/>
            </a:xfrm>
            <a:custGeom>
              <a:rect b="b" l="l" r="r" t="t"/>
              <a:pathLst>
                <a:path extrusionOk="0" h="3571" w="6496">
                  <a:moveTo>
                    <a:pt x="0" y="1"/>
                  </a:moveTo>
                  <a:lnTo>
                    <a:pt x="0" y="1"/>
                  </a:lnTo>
                  <a:cubicBezTo>
                    <a:pt x="1636" y="1191"/>
                    <a:pt x="3273" y="2381"/>
                    <a:pt x="4909" y="3571"/>
                  </a:cubicBezTo>
                  <a:cubicBezTo>
                    <a:pt x="5256" y="2926"/>
                    <a:pt x="5702" y="2381"/>
                    <a:pt x="6000" y="1736"/>
                  </a:cubicBezTo>
                  <a:cubicBezTo>
                    <a:pt x="6198" y="1488"/>
                    <a:pt x="6347" y="1191"/>
                    <a:pt x="6496" y="9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4"/>
            <p:cNvSpPr/>
            <p:nvPr/>
          </p:nvSpPr>
          <p:spPr>
            <a:xfrm>
              <a:off x="6207975" y="1894950"/>
              <a:ext cx="339675" cy="453700"/>
            </a:xfrm>
            <a:custGeom>
              <a:rect b="b" l="l" r="r" t="t"/>
              <a:pathLst>
                <a:path extrusionOk="0" h="18148" w="13587">
                  <a:moveTo>
                    <a:pt x="3322" y="0"/>
                  </a:moveTo>
                  <a:cubicBezTo>
                    <a:pt x="2232" y="843"/>
                    <a:pt x="1141" y="1587"/>
                    <a:pt x="0" y="2331"/>
                  </a:cubicBezTo>
                  <a:cubicBezTo>
                    <a:pt x="595" y="4066"/>
                    <a:pt x="1438" y="6248"/>
                    <a:pt x="2727" y="8628"/>
                  </a:cubicBezTo>
                  <a:cubicBezTo>
                    <a:pt x="2876" y="8777"/>
                    <a:pt x="2975" y="9025"/>
                    <a:pt x="3124" y="9223"/>
                  </a:cubicBezTo>
                  <a:cubicBezTo>
                    <a:pt x="3372" y="9669"/>
                    <a:pt x="3670" y="10165"/>
                    <a:pt x="3967" y="10611"/>
                  </a:cubicBezTo>
                  <a:cubicBezTo>
                    <a:pt x="4165" y="10859"/>
                    <a:pt x="4364" y="11157"/>
                    <a:pt x="4562" y="11405"/>
                  </a:cubicBezTo>
                  <a:lnTo>
                    <a:pt x="5107" y="12148"/>
                  </a:lnTo>
                  <a:cubicBezTo>
                    <a:pt x="7041" y="14727"/>
                    <a:pt x="9074" y="16710"/>
                    <a:pt x="10760" y="18148"/>
                  </a:cubicBezTo>
                  <a:cubicBezTo>
                    <a:pt x="11653" y="17206"/>
                    <a:pt x="12644" y="16363"/>
                    <a:pt x="13586" y="15421"/>
                  </a:cubicBezTo>
                  <a:cubicBezTo>
                    <a:pt x="12099" y="12743"/>
                    <a:pt x="10611" y="10016"/>
                    <a:pt x="9124" y="7388"/>
                  </a:cubicBezTo>
                  <a:cubicBezTo>
                    <a:pt x="9074" y="7289"/>
                    <a:pt x="9074" y="7240"/>
                    <a:pt x="9025" y="7091"/>
                  </a:cubicBezTo>
                  <a:cubicBezTo>
                    <a:pt x="8430" y="6050"/>
                    <a:pt x="7835" y="5008"/>
                    <a:pt x="7190" y="3868"/>
                  </a:cubicBezTo>
                  <a:cubicBezTo>
                    <a:pt x="6942" y="3471"/>
                    <a:pt x="6446" y="2281"/>
                    <a:pt x="5207" y="1240"/>
                  </a:cubicBezTo>
                  <a:cubicBezTo>
                    <a:pt x="4562" y="595"/>
                    <a:pt x="3818" y="248"/>
                    <a:pt x="33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4"/>
            <p:cNvSpPr/>
            <p:nvPr/>
          </p:nvSpPr>
          <p:spPr>
            <a:xfrm>
              <a:off x="6276150" y="2074700"/>
              <a:ext cx="157450" cy="85550"/>
            </a:xfrm>
            <a:custGeom>
              <a:rect b="b" l="l" r="r" t="t"/>
              <a:pathLst>
                <a:path extrusionOk="0" h="3422" w="6298">
                  <a:moveTo>
                    <a:pt x="744" y="0"/>
                  </a:moveTo>
                  <a:cubicBezTo>
                    <a:pt x="496" y="496"/>
                    <a:pt x="248" y="992"/>
                    <a:pt x="0" y="1438"/>
                  </a:cubicBezTo>
                  <a:cubicBezTo>
                    <a:pt x="149" y="1587"/>
                    <a:pt x="248" y="1835"/>
                    <a:pt x="397" y="2033"/>
                  </a:cubicBezTo>
                  <a:cubicBezTo>
                    <a:pt x="645" y="2479"/>
                    <a:pt x="943" y="2975"/>
                    <a:pt x="1240" y="3421"/>
                  </a:cubicBezTo>
                  <a:cubicBezTo>
                    <a:pt x="2926" y="2281"/>
                    <a:pt x="4612" y="1091"/>
                    <a:pt x="6298" y="0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5782800" y="1872625"/>
              <a:ext cx="187200" cy="260350"/>
            </a:xfrm>
            <a:custGeom>
              <a:rect b="b" l="l" r="r" t="t"/>
              <a:pathLst>
                <a:path extrusionOk="0" h="10414" w="7488">
                  <a:moveTo>
                    <a:pt x="7239" y="1"/>
                  </a:moveTo>
                  <a:cubicBezTo>
                    <a:pt x="6793" y="199"/>
                    <a:pt x="6347" y="447"/>
                    <a:pt x="5950" y="695"/>
                  </a:cubicBezTo>
                  <a:cubicBezTo>
                    <a:pt x="2727" y="2678"/>
                    <a:pt x="893" y="5604"/>
                    <a:pt x="0" y="7686"/>
                  </a:cubicBezTo>
                  <a:cubicBezTo>
                    <a:pt x="2281" y="8628"/>
                    <a:pt x="4512" y="9521"/>
                    <a:pt x="6793" y="10413"/>
                  </a:cubicBezTo>
                  <a:cubicBezTo>
                    <a:pt x="6992" y="8579"/>
                    <a:pt x="7239" y="6695"/>
                    <a:pt x="7487" y="4910"/>
                  </a:cubicBezTo>
                  <a:cubicBezTo>
                    <a:pt x="7438" y="3224"/>
                    <a:pt x="7289" y="1637"/>
                    <a:pt x="7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5709650" y="2575475"/>
              <a:ext cx="397950" cy="913600"/>
            </a:xfrm>
            <a:custGeom>
              <a:rect b="b" l="l" r="r" t="t"/>
              <a:pathLst>
                <a:path extrusionOk="0" h="36544" w="15918">
                  <a:moveTo>
                    <a:pt x="6248" y="1"/>
                  </a:moveTo>
                  <a:cubicBezTo>
                    <a:pt x="6248" y="100"/>
                    <a:pt x="6199" y="150"/>
                    <a:pt x="6199" y="249"/>
                  </a:cubicBezTo>
                  <a:cubicBezTo>
                    <a:pt x="3769" y="8827"/>
                    <a:pt x="1538" y="19388"/>
                    <a:pt x="447" y="31536"/>
                  </a:cubicBezTo>
                  <a:cubicBezTo>
                    <a:pt x="199" y="32875"/>
                    <a:pt x="50" y="34164"/>
                    <a:pt x="1" y="35503"/>
                  </a:cubicBezTo>
                  <a:cubicBezTo>
                    <a:pt x="2480" y="35850"/>
                    <a:pt x="4959" y="36197"/>
                    <a:pt x="7488" y="36544"/>
                  </a:cubicBezTo>
                  <a:lnTo>
                    <a:pt x="7686" y="35403"/>
                  </a:lnTo>
                  <a:cubicBezTo>
                    <a:pt x="8529" y="31040"/>
                    <a:pt x="10215" y="29205"/>
                    <a:pt x="11851" y="21371"/>
                  </a:cubicBezTo>
                  <a:cubicBezTo>
                    <a:pt x="12000" y="20528"/>
                    <a:pt x="11901" y="20975"/>
                    <a:pt x="12397" y="18198"/>
                  </a:cubicBezTo>
                  <a:cubicBezTo>
                    <a:pt x="13190" y="13934"/>
                    <a:pt x="13983" y="9769"/>
                    <a:pt x="14876" y="5703"/>
                  </a:cubicBezTo>
                  <a:cubicBezTo>
                    <a:pt x="15173" y="4265"/>
                    <a:pt x="15471" y="2877"/>
                    <a:pt x="15818" y="1538"/>
                  </a:cubicBezTo>
                  <a:cubicBezTo>
                    <a:pt x="15868" y="1340"/>
                    <a:pt x="15868" y="1141"/>
                    <a:pt x="15917" y="1042"/>
                  </a:cubicBezTo>
                  <a:lnTo>
                    <a:pt x="14430" y="844"/>
                  </a:lnTo>
                  <a:cubicBezTo>
                    <a:pt x="11703" y="546"/>
                    <a:pt x="8975" y="298"/>
                    <a:pt x="6248" y="1"/>
                  </a:cubicBezTo>
                  <a:close/>
                </a:path>
              </a:pathLst>
            </a:custGeom>
            <a:solidFill>
              <a:srgbClr val="F496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6045575" y="2520950"/>
              <a:ext cx="276475" cy="912350"/>
            </a:xfrm>
            <a:custGeom>
              <a:rect b="b" l="l" r="r" t="t"/>
              <a:pathLst>
                <a:path extrusionOk="0" h="36494" w="11059">
                  <a:moveTo>
                    <a:pt x="11058" y="0"/>
                  </a:moveTo>
                  <a:cubicBezTo>
                    <a:pt x="10513" y="0"/>
                    <a:pt x="10017" y="50"/>
                    <a:pt x="9571" y="50"/>
                  </a:cubicBezTo>
                  <a:cubicBezTo>
                    <a:pt x="6843" y="198"/>
                    <a:pt x="4017" y="298"/>
                    <a:pt x="1290" y="397"/>
                  </a:cubicBezTo>
                  <a:cubicBezTo>
                    <a:pt x="695" y="5653"/>
                    <a:pt x="199" y="11503"/>
                    <a:pt x="51" y="17900"/>
                  </a:cubicBezTo>
                  <a:cubicBezTo>
                    <a:pt x="51" y="19387"/>
                    <a:pt x="1" y="20924"/>
                    <a:pt x="51" y="22511"/>
                  </a:cubicBezTo>
                  <a:cubicBezTo>
                    <a:pt x="51" y="25734"/>
                    <a:pt x="199" y="29056"/>
                    <a:pt x="398" y="32527"/>
                  </a:cubicBezTo>
                  <a:cubicBezTo>
                    <a:pt x="447" y="33866"/>
                    <a:pt x="546" y="35204"/>
                    <a:pt x="596" y="36494"/>
                  </a:cubicBezTo>
                  <a:lnTo>
                    <a:pt x="695" y="36494"/>
                  </a:lnTo>
                  <a:cubicBezTo>
                    <a:pt x="3174" y="36444"/>
                    <a:pt x="5703" y="36444"/>
                    <a:pt x="8182" y="36394"/>
                  </a:cubicBezTo>
                  <a:lnTo>
                    <a:pt x="8182" y="35254"/>
                  </a:lnTo>
                  <a:cubicBezTo>
                    <a:pt x="8331" y="31486"/>
                    <a:pt x="9372" y="29453"/>
                    <a:pt x="9918" y="24048"/>
                  </a:cubicBezTo>
                  <a:cubicBezTo>
                    <a:pt x="10066" y="23056"/>
                    <a:pt x="10116" y="21916"/>
                    <a:pt x="10166" y="20676"/>
                  </a:cubicBezTo>
                  <a:cubicBezTo>
                    <a:pt x="10215" y="19833"/>
                    <a:pt x="10166" y="20329"/>
                    <a:pt x="10215" y="17453"/>
                  </a:cubicBezTo>
                  <a:cubicBezTo>
                    <a:pt x="10364" y="13140"/>
                    <a:pt x="10562" y="8925"/>
                    <a:pt x="10810" y="4760"/>
                  </a:cubicBezTo>
                  <a:cubicBezTo>
                    <a:pt x="10860" y="3173"/>
                    <a:pt x="10959" y="1537"/>
                    <a:pt x="11058" y="0"/>
                  </a:cubicBezTo>
                  <a:close/>
                </a:path>
              </a:pathLst>
            </a:custGeom>
            <a:solidFill>
              <a:srgbClr val="F496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6070375" y="1697850"/>
              <a:ext cx="112825" cy="174800"/>
            </a:xfrm>
            <a:custGeom>
              <a:rect b="b" l="l" r="r" t="t"/>
              <a:pathLst>
                <a:path extrusionOk="0" h="6992" w="4513">
                  <a:moveTo>
                    <a:pt x="3769" y="1"/>
                  </a:moveTo>
                  <a:cubicBezTo>
                    <a:pt x="2529" y="199"/>
                    <a:pt x="1240" y="447"/>
                    <a:pt x="1" y="645"/>
                  </a:cubicBezTo>
                  <a:lnTo>
                    <a:pt x="50" y="1736"/>
                  </a:lnTo>
                  <a:lnTo>
                    <a:pt x="199" y="4513"/>
                  </a:lnTo>
                  <a:lnTo>
                    <a:pt x="298" y="6992"/>
                  </a:lnTo>
                  <a:lnTo>
                    <a:pt x="4513" y="6843"/>
                  </a:lnTo>
                  <a:cubicBezTo>
                    <a:pt x="4364" y="4612"/>
                    <a:pt x="4116" y="2282"/>
                    <a:pt x="37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5860875" y="1847650"/>
              <a:ext cx="468600" cy="776200"/>
            </a:xfrm>
            <a:custGeom>
              <a:rect b="b" l="l" r="r" t="t"/>
              <a:pathLst>
                <a:path extrusionOk="0" h="31048" w="18744">
                  <a:moveTo>
                    <a:pt x="9992" y="0"/>
                  </a:moveTo>
                  <a:cubicBezTo>
                    <a:pt x="9670" y="0"/>
                    <a:pt x="9194" y="18"/>
                    <a:pt x="8629" y="107"/>
                  </a:cubicBezTo>
                  <a:cubicBezTo>
                    <a:pt x="8331" y="107"/>
                    <a:pt x="7934" y="157"/>
                    <a:pt x="7637" y="207"/>
                  </a:cubicBezTo>
                  <a:cubicBezTo>
                    <a:pt x="5356" y="603"/>
                    <a:pt x="3472" y="1496"/>
                    <a:pt x="2232" y="2240"/>
                  </a:cubicBezTo>
                  <a:cubicBezTo>
                    <a:pt x="2629" y="3578"/>
                    <a:pt x="3075" y="4867"/>
                    <a:pt x="3472" y="6107"/>
                  </a:cubicBezTo>
                  <a:cubicBezTo>
                    <a:pt x="1836" y="7347"/>
                    <a:pt x="1340" y="9429"/>
                    <a:pt x="2133" y="10917"/>
                  </a:cubicBezTo>
                  <a:cubicBezTo>
                    <a:pt x="3075" y="12553"/>
                    <a:pt x="5108" y="12602"/>
                    <a:pt x="5158" y="12602"/>
                  </a:cubicBezTo>
                  <a:cubicBezTo>
                    <a:pt x="5059" y="14239"/>
                    <a:pt x="4959" y="15825"/>
                    <a:pt x="4860" y="17462"/>
                  </a:cubicBezTo>
                  <a:cubicBezTo>
                    <a:pt x="4860" y="18106"/>
                    <a:pt x="4811" y="18800"/>
                    <a:pt x="4711" y="19495"/>
                  </a:cubicBezTo>
                  <a:cubicBezTo>
                    <a:pt x="4315" y="20040"/>
                    <a:pt x="3869" y="20685"/>
                    <a:pt x="3422" y="21329"/>
                  </a:cubicBezTo>
                  <a:cubicBezTo>
                    <a:pt x="2877" y="22222"/>
                    <a:pt x="2331" y="23213"/>
                    <a:pt x="1984" y="23808"/>
                  </a:cubicBezTo>
                  <a:cubicBezTo>
                    <a:pt x="943" y="26139"/>
                    <a:pt x="150" y="29015"/>
                    <a:pt x="1" y="29411"/>
                  </a:cubicBezTo>
                  <a:cubicBezTo>
                    <a:pt x="2926" y="29858"/>
                    <a:pt x="5852" y="30205"/>
                    <a:pt x="8777" y="30651"/>
                  </a:cubicBezTo>
                  <a:cubicBezTo>
                    <a:pt x="9075" y="30651"/>
                    <a:pt x="9323" y="30651"/>
                    <a:pt x="9620" y="30700"/>
                  </a:cubicBezTo>
                  <a:cubicBezTo>
                    <a:pt x="12099" y="30849"/>
                    <a:pt x="14628" y="30948"/>
                    <a:pt x="17107" y="30998"/>
                  </a:cubicBezTo>
                  <a:cubicBezTo>
                    <a:pt x="17355" y="30998"/>
                    <a:pt x="17702" y="30998"/>
                    <a:pt x="17950" y="31048"/>
                  </a:cubicBezTo>
                  <a:cubicBezTo>
                    <a:pt x="18099" y="30651"/>
                    <a:pt x="18496" y="29709"/>
                    <a:pt x="18595" y="28568"/>
                  </a:cubicBezTo>
                  <a:cubicBezTo>
                    <a:pt x="18744" y="27725"/>
                    <a:pt x="18744" y="26783"/>
                    <a:pt x="18496" y="25742"/>
                  </a:cubicBezTo>
                  <a:cubicBezTo>
                    <a:pt x="17752" y="22073"/>
                    <a:pt x="14826" y="20288"/>
                    <a:pt x="14331" y="19891"/>
                  </a:cubicBezTo>
                  <a:cubicBezTo>
                    <a:pt x="14727" y="18850"/>
                    <a:pt x="15074" y="17759"/>
                    <a:pt x="15471" y="16619"/>
                  </a:cubicBezTo>
                  <a:cubicBezTo>
                    <a:pt x="15967" y="15082"/>
                    <a:pt x="16463" y="13396"/>
                    <a:pt x="16859" y="11660"/>
                  </a:cubicBezTo>
                  <a:cubicBezTo>
                    <a:pt x="17702" y="8437"/>
                    <a:pt x="18198" y="5462"/>
                    <a:pt x="18545" y="2785"/>
                  </a:cubicBezTo>
                  <a:cubicBezTo>
                    <a:pt x="16264" y="1397"/>
                    <a:pt x="14331" y="752"/>
                    <a:pt x="13141" y="455"/>
                  </a:cubicBezTo>
                  <a:cubicBezTo>
                    <a:pt x="13041" y="455"/>
                    <a:pt x="12893" y="405"/>
                    <a:pt x="12843" y="405"/>
                  </a:cubicBezTo>
                  <a:cubicBezTo>
                    <a:pt x="11554" y="107"/>
                    <a:pt x="10661" y="107"/>
                    <a:pt x="10414" y="8"/>
                  </a:cubicBezTo>
                  <a:cubicBezTo>
                    <a:pt x="10354" y="8"/>
                    <a:pt x="10207" y="0"/>
                    <a:pt x="99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6423650" y="2255975"/>
              <a:ext cx="379350" cy="302175"/>
            </a:xfrm>
            <a:custGeom>
              <a:rect b="b" l="l" r="r" t="t"/>
              <a:pathLst>
                <a:path extrusionOk="0" h="12087" w="15174">
                  <a:moveTo>
                    <a:pt x="2290" y="1"/>
                  </a:moveTo>
                  <a:cubicBezTo>
                    <a:pt x="1846" y="1"/>
                    <a:pt x="1495" y="110"/>
                    <a:pt x="1191" y="286"/>
                  </a:cubicBezTo>
                  <a:cubicBezTo>
                    <a:pt x="497" y="682"/>
                    <a:pt x="199" y="1327"/>
                    <a:pt x="1" y="1823"/>
                  </a:cubicBezTo>
                  <a:cubicBezTo>
                    <a:pt x="1042" y="3013"/>
                    <a:pt x="2133" y="4153"/>
                    <a:pt x="3174" y="5294"/>
                  </a:cubicBezTo>
                  <a:cubicBezTo>
                    <a:pt x="6149" y="7574"/>
                    <a:pt x="9124" y="9855"/>
                    <a:pt x="12099" y="12087"/>
                  </a:cubicBezTo>
                  <a:cubicBezTo>
                    <a:pt x="13141" y="11145"/>
                    <a:pt x="14132" y="10302"/>
                    <a:pt x="15173" y="9409"/>
                  </a:cubicBezTo>
                  <a:cubicBezTo>
                    <a:pt x="12050" y="5492"/>
                    <a:pt x="8976" y="3211"/>
                    <a:pt x="6744" y="1823"/>
                  </a:cubicBezTo>
                  <a:cubicBezTo>
                    <a:pt x="4562" y="480"/>
                    <a:pt x="3221" y="1"/>
                    <a:pt x="2290" y="1"/>
                  </a:cubicBezTo>
                  <a:close/>
                </a:path>
              </a:pathLst>
            </a:custGeom>
            <a:solidFill>
              <a:srgbClr val="F496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5381175" y="2098250"/>
              <a:ext cx="396675" cy="273250"/>
            </a:xfrm>
            <a:custGeom>
              <a:rect b="b" l="l" r="r" t="t"/>
              <a:pathLst>
                <a:path extrusionOk="0" h="10930" w="15867">
                  <a:moveTo>
                    <a:pt x="2777" y="0"/>
                  </a:moveTo>
                  <a:lnTo>
                    <a:pt x="0" y="2975"/>
                  </a:lnTo>
                  <a:cubicBezTo>
                    <a:pt x="3521" y="6496"/>
                    <a:pt x="6793" y="8429"/>
                    <a:pt x="9173" y="9570"/>
                  </a:cubicBezTo>
                  <a:cubicBezTo>
                    <a:pt x="11236" y="10556"/>
                    <a:pt x="12559" y="10930"/>
                    <a:pt x="13481" y="10930"/>
                  </a:cubicBezTo>
                  <a:cubicBezTo>
                    <a:pt x="14088" y="10930"/>
                    <a:pt x="14521" y="10768"/>
                    <a:pt x="14875" y="10512"/>
                  </a:cubicBezTo>
                  <a:cubicBezTo>
                    <a:pt x="15470" y="10066"/>
                    <a:pt x="15718" y="9421"/>
                    <a:pt x="15867" y="8826"/>
                  </a:cubicBezTo>
                  <a:cubicBezTo>
                    <a:pt x="15123" y="8033"/>
                    <a:pt x="14429" y="7239"/>
                    <a:pt x="13685" y="6446"/>
                  </a:cubicBezTo>
                  <a:cubicBezTo>
                    <a:pt x="10115" y="4314"/>
                    <a:pt x="6446" y="2132"/>
                    <a:pt x="27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5982375" y="1558825"/>
              <a:ext cx="200825" cy="238000"/>
            </a:xfrm>
            <a:custGeom>
              <a:rect b="b" l="l" r="r" t="t"/>
              <a:pathLst>
                <a:path extrusionOk="0" h="9520" w="8033">
                  <a:moveTo>
                    <a:pt x="4597" y="1"/>
                  </a:moveTo>
                  <a:cubicBezTo>
                    <a:pt x="4425" y="1"/>
                    <a:pt x="4292" y="8"/>
                    <a:pt x="4215" y="8"/>
                  </a:cubicBezTo>
                  <a:cubicBezTo>
                    <a:pt x="3868" y="58"/>
                    <a:pt x="2083" y="107"/>
                    <a:pt x="1240" y="1545"/>
                  </a:cubicBezTo>
                  <a:cubicBezTo>
                    <a:pt x="1041" y="1793"/>
                    <a:pt x="546" y="2587"/>
                    <a:pt x="744" y="3479"/>
                  </a:cubicBezTo>
                  <a:cubicBezTo>
                    <a:pt x="794" y="3826"/>
                    <a:pt x="1041" y="4074"/>
                    <a:pt x="992" y="4520"/>
                  </a:cubicBezTo>
                  <a:cubicBezTo>
                    <a:pt x="992" y="4620"/>
                    <a:pt x="893" y="5215"/>
                    <a:pt x="546" y="5512"/>
                  </a:cubicBezTo>
                  <a:cubicBezTo>
                    <a:pt x="298" y="5760"/>
                    <a:pt x="50" y="5710"/>
                    <a:pt x="0" y="5810"/>
                  </a:cubicBezTo>
                  <a:cubicBezTo>
                    <a:pt x="0" y="6008"/>
                    <a:pt x="496" y="6107"/>
                    <a:pt x="645" y="6603"/>
                  </a:cubicBezTo>
                  <a:cubicBezTo>
                    <a:pt x="893" y="7099"/>
                    <a:pt x="546" y="7446"/>
                    <a:pt x="645" y="7942"/>
                  </a:cubicBezTo>
                  <a:cubicBezTo>
                    <a:pt x="794" y="8537"/>
                    <a:pt x="1438" y="8933"/>
                    <a:pt x="1686" y="9082"/>
                  </a:cubicBezTo>
                  <a:cubicBezTo>
                    <a:pt x="2242" y="9416"/>
                    <a:pt x="2818" y="9520"/>
                    <a:pt x="3311" y="9520"/>
                  </a:cubicBezTo>
                  <a:cubicBezTo>
                    <a:pt x="3917" y="9520"/>
                    <a:pt x="4398" y="9362"/>
                    <a:pt x="4562" y="9280"/>
                  </a:cubicBezTo>
                  <a:cubicBezTo>
                    <a:pt x="6744" y="8487"/>
                    <a:pt x="7735" y="6008"/>
                    <a:pt x="7884" y="4223"/>
                  </a:cubicBezTo>
                  <a:cubicBezTo>
                    <a:pt x="7934" y="3479"/>
                    <a:pt x="8033" y="2041"/>
                    <a:pt x="7041" y="901"/>
                  </a:cubicBezTo>
                  <a:cubicBezTo>
                    <a:pt x="6270" y="91"/>
                    <a:pt x="5198" y="1"/>
                    <a:pt x="45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5480325" y="4270000"/>
              <a:ext cx="329775" cy="99200"/>
            </a:xfrm>
            <a:custGeom>
              <a:rect b="b" l="l" r="r" t="t"/>
              <a:pathLst>
                <a:path extrusionOk="0" h="3968" w="13191">
                  <a:moveTo>
                    <a:pt x="12397" y="0"/>
                  </a:moveTo>
                  <a:cubicBezTo>
                    <a:pt x="10413" y="50"/>
                    <a:pt x="8430" y="199"/>
                    <a:pt x="6447" y="248"/>
                  </a:cubicBezTo>
                  <a:cubicBezTo>
                    <a:pt x="4166" y="1240"/>
                    <a:pt x="2430" y="1984"/>
                    <a:pt x="1538" y="2281"/>
                  </a:cubicBezTo>
                  <a:cubicBezTo>
                    <a:pt x="1290" y="2430"/>
                    <a:pt x="794" y="2529"/>
                    <a:pt x="447" y="3025"/>
                  </a:cubicBezTo>
                  <a:cubicBezTo>
                    <a:pt x="199" y="3422"/>
                    <a:pt x="50" y="3719"/>
                    <a:pt x="1" y="3967"/>
                  </a:cubicBezTo>
                  <a:cubicBezTo>
                    <a:pt x="1736" y="3917"/>
                    <a:pt x="3521" y="3917"/>
                    <a:pt x="5306" y="3868"/>
                  </a:cubicBezTo>
                  <a:lnTo>
                    <a:pt x="12595" y="3471"/>
                  </a:lnTo>
                  <a:cubicBezTo>
                    <a:pt x="12694" y="3223"/>
                    <a:pt x="12893" y="2926"/>
                    <a:pt x="12942" y="2529"/>
                  </a:cubicBezTo>
                  <a:cubicBezTo>
                    <a:pt x="13190" y="1389"/>
                    <a:pt x="12694" y="397"/>
                    <a:pt x="12496" y="0"/>
                  </a:cubicBezTo>
                  <a:close/>
                </a:path>
              </a:pathLst>
            </a:custGeom>
            <a:solidFill>
              <a:srgbClr val="F496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6075325" y="1784625"/>
              <a:ext cx="26075" cy="13650"/>
            </a:xfrm>
            <a:custGeom>
              <a:rect b="b" l="l" r="r" t="t"/>
              <a:pathLst>
                <a:path extrusionOk="0" h="546" w="1043">
                  <a:moveTo>
                    <a:pt x="943" y="1"/>
                  </a:moveTo>
                  <a:cubicBezTo>
                    <a:pt x="794" y="149"/>
                    <a:pt x="596" y="248"/>
                    <a:pt x="447" y="298"/>
                  </a:cubicBezTo>
                  <a:cubicBezTo>
                    <a:pt x="298" y="348"/>
                    <a:pt x="199" y="447"/>
                    <a:pt x="51" y="447"/>
                  </a:cubicBezTo>
                  <a:cubicBezTo>
                    <a:pt x="1" y="447"/>
                    <a:pt x="1" y="447"/>
                    <a:pt x="1" y="496"/>
                  </a:cubicBezTo>
                  <a:cubicBezTo>
                    <a:pt x="1" y="546"/>
                    <a:pt x="1" y="546"/>
                    <a:pt x="51" y="546"/>
                  </a:cubicBezTo>
                  <a:cubicBezTo>
                    <a:pt x="199" y="546"/>
                    <a:pt x="298" y="496"/>
                    <a:pt x="497" y="447"/>
                  </a:cubicBezTo>
                  <a:cubicBezTo>
                    <a:pt x="695" y="348"/>
                    <a:pt x="844" y="248"/>
                    <a:pt x="1042" y="149"/>
                  </a:cubicBezTo>
                  <a:lnTo>
                    <a:pt x="1042" y="1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6018325" y="1666875"/>
              <a:ext cx="8700" cy="22325"/>
            </a:xfrm>
            <a:custGeom>
              <a:rect b="b" l="l" r="r" t="t"/>
              <a:pathLst>
                <a:path extrusionOk="0" h="893" w="348">
                  <a:moveTo>
                    <a:pt x="149" y="0"/>
                  </a:moveTo>
                  <a:cubicBezTo>
                    <a:pt x="50" y="0"/>
                    <a:pt x="0" y="198"/>
                    <a:pt x="0" y="446"/>
                  </a:cubicBezTo>
                  <a:cubicBezTo>
                    <a:pt x="0" y="694"/>
                    <a:pt x="50" y="893"/>
                    <a:pt x="149" y="893"/>
                  </a:cubicBezTo>
                  <a:cubicBezTo>
                    <a:pt x="298" y="893"/>
                    <a:pt x="347" y="694"/>
                    <a:pt x="347" y="446"/>
                  </a:cubicBezTo>
                  <a:cubicBezTo>
                    <a:pt x="347" y="248"/>
                    <a:pt x="298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6012125" y="1732550"/>
              <a:ext cx="44650" cy="31525"/>
            </a:xfrm>
            <a:custGeom>
              <a:rect b="b" l="l" r="r" t="t"/>
              <a:pathLst>
                <a:path extrusionOk="0" h="1261" w="1786">
                  <a:moveTo>
                    <a:pt x="1636" y="1"/>
                  </a:moveTo>
                  <a:cubicBezTo>
                    <a:pt x="1587" y="1"/>
                    <a:pt x="1389" y="348"/>
                    <a:pt x="893" y="596"/>
                  </a:cubicBezTo>
                  <a:cubicBezTo>
                    <a:pt x="397" y="894"/>
                    <a:pt x="0" y="794"/>
                    <a:pt x="0" y="894"/>
                  </a:cubicBezTo>
                  <a:cubicBezTo>
                    <a:pt x="0" y="1022"/>
                    <a:pt x="369" y="1260"/>
                    <a:pt x="724" y="1260"/>
                  </a:cubicBezTo>
                  <a:cubicBezTo>
                    <a:pt x="781" y="1260"/>
                    <a:pt x="838" y="1254"/>
                    <a:pt x="893" y="1241"/>
                  </a:cubicBezTo>
                  <a:cubicBezTo>
                    <a:pt x="1537" y="1042"/>
                    <a:pt x="1785" y="51"/>
                    <a:pt x="1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5641475" y="3464275"/>
              <a:ext cx="302500" cy="814425"/>
            </a:xfrm>
            <a:custGeom>
              <a:rect b="b" l="l" r="r" t="t"/>
              <a:pathLst>
                <a:path extrusionOk="0" h="32577" w="12100">
                  <a:moveTo>
                    <a:pt x="2728" y="0"/>
                  </a:moveTo>
                  <a:cubicBezTo>
                    <a:pt x="2282" y="5752"/>
                    <a:pt x="1786" y="11503"/>
                    <a:pt x="1339" y="17305"/>
                  </a:cubicBezTo>
                  <a:cubicBezTo>
                    <a:pt x="1290" y="17801"/>
                    <a:pt x="1290" y="18247"/>
                    <a:pt x="1240" y="18743"/>
                  </a:cubicBezTo>
                  <a:cubicBezTo>
                    <a:pt x="893" y="22858"/>
                    <a:pt x="546" y="27023"/>
                    <a:pt x="249" y="31188"/>
                  </a:cubicBezTo>
                  <a:cubicBezTo>
                    <a:pt x="149" y="31684"/>
                    <a:pt x="50" y="32130"/>
                    <a:pt x="1" y="32527"/>
                  </a:cubicBezTo>
                  <a:cubicBezTo>
                    <a:pt x="1984" y="32527"/>
                    <a:pt x="3967" y="32576"/>
                    <a:pt x="5951" y="32576"/>
                  </a:cubicBezTo>
                  <a:cubicBezTo>
                    <a:pt x="5951" y="32477"/>
                    <a:pt x="6000" y="32329"/>
                    <a:pt x="6000" y="32229"/>
                  </a:cubicBezTo>
                  <a:cubicBezTo>
                    <a:pt x="6199" y="31139"/>
                    <a:pt x="6546" y="29304"/>
                    <a:pt x="7042" y="27172"/>
                  </a:cubicBezTo>
                  <a:cubicBezTo>
                    <a:pt x="7438" y="25536"/>
                    <a:pt x="7785" y="24048"/>
                    <a:pt x="8182" y="22709"/>
                  </a:cubicBezTo>
                  <a:cubicBezTo>
                    <a:pt x="8479" y="21718"/>
                    <a:pt x="8727" y="20776"/>
                    <a:pt x="8975" y="19883"/>
                  </a:cubicBezTo>
                  <a:cubicBezTo>
                    <a:pt x="9025" y="19536"/>
                    <a:pt x="9174" y="19139"/>
                    <a:pt x="9273" y="18792"/>
                  </a:cubicBezTo>
                  <a:cubicBezTo>
                    <a:pt x="10909" y="13288"/>
                    <a:pt x="12099" y="9669"/>
                    <a:pt x="11306" y="5058"/>
                  </a:cubicBezTo>
                  <a:cubicBezTo>
                    <a:pt x="11008" y="3223"/>
                    <a:pt x="10512" y="1785"/>
                    <a:pt x="10215" y="1041"/>
                  </a:cubicBezTo>
                  <a:cubicBezTo>
                    <a:pt x="7686" y="694"/>
                    <a:pt x="5207" y="347"/>
                    <a:pt x="27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6697600" y="2814725"/>
              <a:ext cx="265300" cy="250675"/>
            </a:xfrm>
            <a:custGeom>
              <a:rect b="b" l="l" r="r" t="t"/>
              <a:pathLst>
                <a:path extrusionOk="0" h="10027" w="10612">
                  <a:moveTo>
                    <a:pt x="2728" y="0"/>
                  </a:moveTo>
                  <a:cubicBezTo>
                    <a:pt x="2480" y="0"/>
                    <a:pt x="2183" y="149"/>
                    <a:pt x="1786" y="248"/>
                  </a:cubicBezTo>
                  <a:cubicBezTo>
                    <a:pt x="695" y="744"/>
                    <a:pt x="199" y="1736"/>
                    <a:pt x="1" y="2132"/>
                  </a:cubicBezTo>
                  <a:lnTo>
                    <a:pt x="150" y="2232"/>
                  </a:lnTo>
                  <a:cubicBezTo>
                    <a:pt x="1389" y="3719"/>
                    <a:pt x="2629" y="5306"/>
                    <a:pt x="3868" y="6843"/>
                  </a:cubicBezTo>
                  <a:cubicBezTo>
                    <a:pt x="6050" y="8082"/>
                    <a:pt x="7587" y="9025"/>
                    <a:pt x="8381" y="9570"/>
                  </a:cubicBezTo>
                  <a:cubicBezTo>
                    <a:pt x="8579" y="9669"/>
                    <a:pt x="9025" y="10016"/>
                    <a:pt x="9620" y="10016"/>
                  </a:cubicBezTo>
                  <a:cubicBezTo>
                    <a:pt x="9681" y="10023"/>
                    <a:pt x="9740" y="10026"/>
                    <a:pt x="9797" y="10026"/>
                  </a:cubicBezTo>
                  <a:cubicBezTo>
                    <a:pt x="10158" y="10026"/>
                    <a:pt x="10441" y="9904"/>
                    <a:pt x="10612" y="9818"/>
                  </a:cubicBezTo>
                  <a:cubicBezTo>
                    <a:pt x="9571" y="8430"/>
                    <a:pt x="8529" y="7041"/>
                    <a:pt x="7339" y="5653"/>
                  </a:cubicBezTo>
                  <a:cubicBezTo>
                    <a:pt x="5852" y="3719"/>
                    <a:pt x="4265" y="1885"/>
                    <a:pt x="2728" y="0"/>
                  </a:cubicBezTo>
                  <a:close/>
                </a:path>
              </a:pathLst>
            </a:custGeom>
            <a:solidFill>
              <a:srgbClr val="F496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6060450" y="2858100"/>
              <a:ext cx="757425" cy="655200"/>
            </a:xfrm>
            <a:custGeom>
              <a:rect b="b" l="l" r="r" t="t"/>
              <a:pathLst>
                <a:path extrusionOk="0" h="26208" w="30297">
                  <a:moveTo>
                    <a:pt x="25983" y="1"/>
                  </a:moveTo>
                  <a:cubicBezTo>
                    <a:pt x="25090" y="695"/>
                    <a:pt x="23504" y="1885"/>
                    <a:pt x="21421" y="3224"/>
                  </a:cubicBezTo>
                  <a:cubicBezTo>
                    <a:pt x="19239" y="4662"/>
                    <a:pt x="17306" y="5852"/>
                    <a:pt x="15570" y="6843"/>
                  </a:cubicBezTo>
                  <a:lnTo>
                    <a:pt x="14281" y="7587"/>
                  </a:lnTo>
                  <a:cubicBezTo>
                    <a:pt x="12347" y="8678"/>
                    <a:pt x="10761" y="9620"/>
                    <a:pt x="9273" y="10562"/>
                  </a:cubicBezTo>
                  <a:cubicBezTo>
                    <a:pt x="6744" y="12149"/>
                    <a:pt x="4761" y="13835"/>
                    <a:pt x="3026" y="16363"/>
                  </a:cubicBezTo>
                  <a:cubicBezTo>
                    <a:pt x="1935" y="17900"/>
                    <a:pt x="1340" y="19289"/>
                    <a:pt x="1042" y="20033"/>
                  </a:cubicBezTo>
                  <a:cubicBezTo>
                    <a:pt x="695" y="20975"/>
                    <a:pt x="348" y="21966"/>
                    <a:pt x="1" y="22859"/>
                  </a:cubicBezTo>
                  <a:lnTo>
                    <a:pt x="1" y="23008"/>
                  </a:lnTo>
                  <a:cubicBezTo>
                    <a:pt x="150" y="23503"/>
                    <a:pt x="447" y="24545"/>
                    <a:pt x="1389" y="25288"/>
                  </a:cubicBezTo>
                  <a:cubicBezTo>
                    <a:pt x="2229" y="26012"/>
                    <a:pt x="3212" y="26208"/>
                    <a:pt x="4027" y="26208"/>
                  </a:cubicBezTo>
                  <a:cubicBezTo>
                    <a:pt x="4945" y="26208"/>
                    <a:pt x="5651" y="25959"/>
                    <a:pt x="5703" y="25933"/>
                  </a:cubicBezTo>
                  <a:cubicBezTo>
                    <a:pt x="9372" y="22710"/>
                    <a:pt x="12992" y="19388"/>
                    <a:pt x="16661" y="16165"/>
                  </a:cubicBezTo>
                  <a:cubicBezTo>
                    <a:pt x="17454" y="15520"/>
                    <a:pt x="18198" y="14777"/>
                    <a:pt x="18991" y="14083"/>
                  </a:cubicBezTo>
                  <a:cubicBezTo>
                    <a:pt x="19190" y="13884"/>
                    <a:pt x="19388" y="13785"/>
                    <a:pt x="19487" y="13636"/>
                  </a:cubicBezTo>
                  <a:cubicBezTo>
                    <a:pt x="22710" y="10810"/>
                    <a:pt x="25933" y="7885"/>
                    <a:pt x="29156" y="5058"/>
                  </a:cubicBezTo>
                  <a:cubicBezTo>
                    <a:pt x="29553" y="4810"/>
                    <a:pt x="29900" y="4463"/>
                    <a:pt x="30297" y="4215"/>
                  </a:cubicBezTo>
                  <a:cubicBezTo>
                    <a:pt x="28859" y="2877"/>
                    <a:pt x="27421" y="1439"/>
                    <a:pt x="259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5838575" y="3489050"/>
              <a:ext cx="39700" cy="23575"/>
            </a:xfrm>
            <a:custGeom>
              <a:rect b="b" l="l" r="r" t="t"/>
              <a:pathLst>
                <a:path extrusionOk="0" h="943" w="1588">
                  <a:moveTo>
                    <a:pt x="1488" y="1"/>
                  </a:moveTo>
                  <a:lnTo>
                    <a:pt x="50" y="745"/>
                  </a:lnTo>
                  <a:cubicBezTo>
                    <a:pt x="0" y="794"/>
                    <a:pt x="0" y="794"/>
                    <a:pt x="0" y="893"/>
                  </a:cubicBezTo>
                  <a:cubicBezTo>
                    <a:pt x="0" y="943"/>
                    <a:pt x="50" y="943"/>
                    <a:pt x="50" y="943"/>
                  </a:cubicBezTo>
                  <a:lnTo>
                    <a:pt x="1538" y="199"/>
                  </a:lnTo>
                  <a:cubicBezTo>
                    <a:pt x="1587" y="150"/>
                    <a:pt x="1587" y="150"/>
                    <a:pt x="1587" y="50"/>
                  </a:cubicBezTo>
                  <a:cubicBezTo>
                    <a:pt x="1538" y="1"/>
                    <a:pt x="1538" y="1"/>
                    <a:pt x="1488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6102600" y="1649500"/>
              <a:ext cx="53325" cy="78125"/>
            </a:xfrm>
            <a:custGeom>
              <a:rect b="b" l="l" r="r" t="t"/>
              <a:pathLst>
                <a:path extrusionOk="0" h="3125" w="2133">
                  <a:moveTo>
                    <a:pt x="1092" y="1"/>
                  </a:moveTo>
                  <a:cubicBezTo>
                    <a:pt x="497" y="1"/>
                    <a:pt x="1" y="695"/>
                    <a:pt x="1" y="1538"/>
                  </a:cubicBezTo>
                  <a:cubicBezTo>
                    <a:pt x="1" y="2430"/>
                    <a:pt x="497" y="3125"/>
                    <a:pt x="1092" y="3125"/>
                  </a:cubicBezTo>
                  <a:cubicBezTo>
                    <a:pt x="1637" y="3125"/>
                    <a:pt x="2133" y="2430"/>
                    <a:pt x="2133" y="1538"/>
                  </a:cubicBezTo>
                  <a:cubicBezTo>
                    <a:pt x="2133" y="695"/>
                    <a:pt x="1637" y="1"/>
                    <a:pt x="1092" y="1"/>
                  </a:cubicBezTo>
                  <a:close/>
                </a:path>
              </a:pathLst>
            </a:custGeom>
            <a:solidFill>
              <a:srgbClr val="F496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6002200" y="1637125"/>
              <a:ext cx="38450" cy="19850"/>
            </a:xfrm>
            <a:custGeom>
              <a:rect b="b" l="l" r="r" t="t"/>
              <a:pathLst>
                <a:path extrusionOk="0" h="794" w="1538">
                  <a:moveTo>
                    <a:pt x="596" y="0"/>
                  </a:moveTo>
                  <a:cubicBezTo>
                    <a:pt x="447" y="0"/>
                    <a:pt x="248" y="50"/>
                    <a:pt x="50" y="149"/>
                  </a:cubicBezTo>
                  <a:cubicBezTo>
                    <a:pt x="1" y="198"/>
                    <a:pt x="1" y="198"/>
                    <a:pt x="1" y="248"/>
                  </a:cubicBezTo>
                  <a:cubicBezTo>
                    <a:pt x="50" y="347"/>
                    <a:pt x="50" y="347"/>
                    <a:pt x="100" y="347"/>
                  </a:cubicBezTo>
                  <a:cubicBezTo>
                    <a:pt x="298" y="198"/>
                    <a:pt x="496" y="198"/>
                    <a:pt x="596" y="198"/>
                  </a:cubicBezTo>
                  <a:cubicBezTo>
                    <a:pt x="1091" y="248"/>
                    <a:pt x="1438" y="694"/>
                    <a:pt x="1438" y="744"/>
                  </a:cubicBezTo>
                  <a:cubicBezTo>
                    <a:pt x="1438" y="793"/>
                    <a:pt x="1488" y="793"/>
                    <a:pt x="1488" y="793"/>
                  </a:cubicBezTo>
                  <a:cubicBezTo>
                    <a:pt x="1538" y="744"/>
                    <a:pt x="1538" y="694"/>
                    <a:pt x="1538" y="645"/>
                  </a:cubicBezTo>
                  <a:cubicBezTo>
                    <a:pt x="1538" y="545"/>
                    <a:pt x="1191" y="0"/>
                    <a:pt x="5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6045575" y="2520950"/>
              <a:ext cx="427700" cy="992850"/>
            </a:xfrm>
            <a:custGeom>
              <a:rect b="b" l="l" r="r" t="t"/>
              <a:pathLst>
                <a:path extrusionOk="0" h="39714" w="17108">
                  <a:moveTo>
                    <a:pt x="11108" y="0"/>
                  </a:moveTo>
                  <a:cubicBezTo>
                    <a:pt x="10612" y="0"/>
                    <a:pt x="10116" y="50"/>
                    <a:pt x="9620" y="50"/>
                  </a:cubicBezTo>
                  <a:cubicBezTo>
                    <a:pt x="6893" y="149"/>
                    <a:pt x="4116" y="298"/>
                    <a:pt x="1340" y="397"/>
                  </a:cubicBezTo>
                  <a:cubicBezTo>
                    <a:pt x="745" y="5603"/>
                    <a:pt x="249" y="11503"/>
                    <a:pt x="100" y="17900"/>
                  </a:cubicBezTo>
                  <a:cubicBezTo>
                    <a:pt x="51" y="19387"/>
                    <a:pt x="1" y="20924"/>
                    <a:pt x="51" y="22511"/>
                  </a:cubicBezTo>
                  <a:cubicBezTo>
                    <a:pt x="51" y="25734"/>
                    <a:pt x="199" y="29056"/>
                    <a:pt x="398" y="32527"/>
                  </a:cubicBezTo>
                  <a:cubicBezTo>
                    <a:pt x="447" y="33866"/>
                    <a:pt x="546" y="35204"/>
                    <a:pt x="596" y="36494"/>
                  </a:cubicBezTo>
                  <a:lnTo>
                    <a:pt x="695" y="36494"/>
                  </a:lnTo>
                  <a:cubicBezTo>
                    <a:pt x="794" y="36989"/>
                    <a:pt x="1141" y="37981"/>
                    <a:pt x="2034" y="38774"/>
                  </a:cubicBezTo>
                  <a:cubicBezTo>
                    <a:pt x="2863" y="39512"/>
                    <a:pt x="3832" y="39714"/>
                    <a:pt x="4646" y="39714"/>
                  </a:cubicBezTo>
                  <a:cubicBezTo>
                    <a:pt x="5584" y="39714"/>
                    <a:pt x="6318" y="39446"/>
                    <a:pt x="6397" y="39419"/>
                  </a:cubicBezTo>
                  <a:cubicBezTo>
                    <a:pt x="8628" y="37485"/>
                    <a:pt x="10909" y="35452"/>
                    <a:pt x="13289" y="33271"/>
                  </a:cubicBezTo>
                  <a:cubicBezTo>
                    <a:pt x="14579" y="32031"/>
                    <a:pt x="15868" y="30791"/>
                    <a:pt x="17107" y="29601"/>
                  </a:cubicBezTo>
                  <a:cubicBezTo>
                    <a:pt x="17058" y="28312"/>
                    <a:pt x="16810" y="26775"/>
                    <a:pt x="16364" y="25040"/>
                  </a:cubicBezTo>
                  <a:cubicBezTo>
                    <a:pt x="16016" y="23453"/>
                    <a:pt x="15521" y="22164"/>
                    <a:pt x="15025" y="21073"/>
                  </a:cubicBezTo>
                  <a:cubicBezTo>
                    <a:pt x="13091" y="22164"/>
                    <a:pt x="11455" y="23056"/>
                    <a:pt x="9967" y="24048"/>
                  </a:cubicBezTo>
                  <a:cubicBezTo>
                    <a:pt x="10116" y="23056"/>
                    <a:pt x="10166" y="21916"/>
                    <a:pt x="10215" y="20676"/>
                  </a:cubicBezTo>
                  <a:cubicBezTo>
                    <a:pt x="10314" y="19833"/>
                    <a:pt x="10215" y="20329"/>
                    <a:pt x="10314" y="17453"/>
                  </a:cubicBezTo>
                  <a:cubicBezTo>
                    <a:pt x="10413" y="13140"/>
                    <a:pt x="10612" y="8925"/>
                    <a:pt x="10860" y="4760"/>
                  </a:cubicBezTo>
                  <a:cubicBezTo>
                    <a:pt x="10909" y="3124"/>
                    <a:pt x="11058" y="1537"/>
                    <a:pt x="11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5673700" y="2335000"/>
              <a:ext cx="663225" cy="1597850"/>
            </a:xfrm>
            <a:custGeom>
              <a:rect b="b" l="l" r="r" t="t"/>
              <a:pathLst>
                <a:path extrusionOk="0" h="63914" w="26529">
                  <a:moveTo>
                    <a:pt x="12099" y="1"/>
                  </a:moveTo>
                  <a:cubicBezTo>
                    <a:pt x="10959" y="1538"/>
                    <a:pt x="10166" y="3025"/>
                    <a:pt x="9620" y="4215"/>
                  </a:cubicBezTo>
                  <a:cubicBezTo>
                    <a:pt x="8380" y="6744"/>
                    <a:pt x="7835" y="8876"/>
                    <a:pt x="7637" y="9521"/>
                  </a:cubicBezTo>
                  <a:cubicBezTo>
                    <a:pt x="7637" y="9669"/>
                    <a:pt x="7587" y="9719"/>
                    <a:pt x="7587" y="9769"/>
                  </a:cubicBezTo>
                  <a:cubicBezTo>
                    <a:pt x="5158" y="18396"/>
                    <a:pt x="2926" y="28957"/>
                    <a:pt x="1786" y="41105"/>
                  </a:cubicBezTo>
                  <a:cubicBezTo>
                    <a:pt x="1687" y="42394"/>
                    <a:pt x="1538" y="43733"/>
                    <a:pt x="1488" y="45072"/>
                  </a:cubicBezTo>
                  <a:cubicBezTo>
                    <a:pt x="943" y="50873"/>
                    <a:pt x="497" y="56625"/>
                    <a:pt x="1" y="62426"/>
                  </a:cubicBezTo>
                  <a:cubicBezTo>
                    <a:pt x="2678" y="62922"/>
                    <a:pt x="5356" y="63418"/>
                    <a:pt x="7934" y="63914"/>
                  </a:cubicBezTo>
                  <a:cubicBezTo>
                    <a:pt x="9620" y="58360"/>
                    <a:pt x="10711" y="54840"/>
                    <a:pt x="9967" y="50129"/>
                  </a:cubicBezTo>
                  <a:cubicBezTo>
                    <a:pt x="9670" y="48295"/>
                    <a:pt x="9174" y="46857"/>
                    <a:pt x="8876" y="46113"/>
                  </a:cubicBezTo>
                  <a:lnTo>
                    <a:pt x="9075" y="44973"/>
                  </a:lnTo>
                  <a:cubicBezTo>
                    <a:pt x="9918" y="40609"/>
                    <a:pt x="11603" y="38775"/>
                    <a:pt x="13190" y="30941"/>
                  </a:cubicBezTo>
                  <a:cubicBezTo>
                    <a:pt x="13388" y="30098"/>
                    <a:pt x="13289" y="30544"/>
                    <a:pt x="13785" y="27767"/>
                  </a:cubicBezTo>
                  <a:cubicBezTo>
                    <a:pt x="14578" y="23503"/>
                    <a:pt x="15372" y="19338"/>
                    <a:pt x="16264" y="15223"/>
                  </a:cubicBezTo>
                  <a:cubicBezTo>
                    <a:pt x="16562" y="13834"/>
                    <a:pt x="16859" y="12446"/>
                    <a:pt x="17157" y="11107"/>
                  </a:cubicBezTo>
                  <a:lnTo>
                    <a:pt x="25735" y="11454"/>
                  </a:lnTo>
                  <a:cubicBezTo>
                    <a:pt x="25933" y="11157"/>
                    <a:pt x="26032" y="10711"/>
                    <a:pt x="26181" y="10215"/>
                  </a:cubicBezTo>
                  <a:cubicBezTo>
                    <a:pt x="26280" y="9669"/>
                    <a:pt x="26330" y="9223"/>
                    <a:pt x="26330" y="8975"/>
                  </a:cubicBezTo>
                  <a:cubicBezTo>
                    <a:pt x="26528" y="7041"/>
                    <a:pt x="26082" y="5554"/>
                    <a:pt x="26082" y="5554"/>
                  </a:cubicBezTo>
                  <a:cubicBezTo>
                    <a:pt x="25239" y="2480"/>
                    <a:pt x="22809" y="843"/>
                    <a:pt x="22214" y="447"/>
                  </a:cubicBezTo>
                  <a:cubicBezTo>
                    <a:pt x="22066" y="348"/>
                    <a:pt x="22016" y="298"/>
                    <a:pt x="21966" y="248"/>
                  </a:cubicBezTo>
                  <a:cubicBezTo>
                    <a:pt x="20881" y="565"/>
                    <a:pt x="19178" y="1005"/>
                    <a:pt x="17119" y="1005"/>
                  </a:cubicBezTo>
                  <a:cubicBezTo>
                    <a:pt x="16920" y="1005"/>
                    <a:pt x="16718" y="1001"/>
                    <a:pt x="16512" y="992"/>
                  </a:cubicBezTo>
                  <a:cubicBezTo>
                    <a:pt x="14628" y="843"/>
                    <a:pt x="13091" y="348"/>
                    <a:pt x="120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5464225" y="4220325"/>
              <a:ext cx="352050" cy="155950"/>
            </a:xfrm>
            <a:custGeom>
              <a:rect b="b" l="l" r="r" t="t"/>
              <a:pathLst>
                <a:path extrusionOk="0" h="6238" w="14082">
                  <a:moveTo>
                    <a:pt x="7141" y="1"/>
                  </a:moveTo>
                  <a:cubicBezTo>
                    <a:pt x="6902" y="1"/>
                    <a:pt x="6558" y="29"/>
                    <a:pt x="6297" y="252"/>
                  </a:cubicBezTo>
                  <a:cubicBezTo>
                    <a:pt x="5802" y="698"/>
                    <a:pt x="5702" y="1690"/>
                    <a:pt x="6347" y="2533"/>
                  </a:cubicBezTo>
                  <a:cubicBezTo>
                    <a:pt x="5454" y="2632"/>
                    <a:pt x="4116" y="2781"/>
                    <a:pt x="2628" y="3624"/>
                  </a:cubicBezTo>
                  <a:cubicBezTo>
                    <a:pt x="1637" y="4119"/>
                    <a:pt x="0" y="5210"/>
                    <a:pt x="248" y="5855"/>
                  </a:cubicBezTo>
                  <a:cubicBezTo>
                    <a:pt x="449" y="6171"/>
                    <a:pt x="1199" y="6237"/>
                    <a:pt x="1813" y="6237"/>
                  </a:cubicBezTo>
                  <a:cubicBezTo>
                    <a:pt x="2260" y="6237"/>
                    <a:pt x="2636" y="6202"/>
                    <a:pt x="2678" y="6202"/>
                  </a:cubicBezTo>
                  <a:lnTo>
                    <a:pt x="14082" y="6202"/>
                  </a:lnTo>
                  <a:lnTo>
                    <a:pt x="14082" y="3624"/>
                  </a:lnTo>
                  <a:cubicBezTo>
                    <a:pt x="14082" y="3128"/>
                    <a:pt x="13983" y="2384"/>
                    <a:pt x="13487" y="2037"/>
                  </a:cubicBezTo>
                  <a:cubicBezTo>
                    <a:pt x="13328" y="1934"/>
                    <a:pt x="13154" y="1891"/>
                    <a:pt x="12967" y="1891"/>
                  </a:cubicBezTo>
                  <a:cubicBezTo>
                    <a:pt x="12137" y="1891"/>
                    <a:pt x="11058" y="2722"/>
                    <a:pt x="9963" y="2722"/>
                  </a:cubicBezTo>
                  <a:cubicBezTo>
                    <a:pt x="9766" y="2722"/>
                    <a:pt x="9568" y="2695"/>
                    <a:pt x="9372" y="2632"/>
                  </a:cubicBezTo>
                  <a:cubicBezTo>
                    <a:pt x="8826" y="2434"/>
                    <a:pt x="8033" y="1888"/>
                    <a:pt x="7339" y="4"/>
                  </a:cubicBezTo>
                  <a:cubicBezTo>
                    <a:pt x="7289" y="4"/>
                    <a:pt x="7221" y="1"/>
                    <a:pt x="7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6690175" y="2799850"/>
              <a:ext cx="286375" cy="281875"/>
            </a:xfrm>
            <a:custGeom>
              <a:rect b="b" l="l" r="r" t="t"/>
              <a:pathLst>
                <a:path extrusionOk="0" h="11275" w="11455">
                  <a:moveTo>
                    <a:pt x="2926" y="0"/>
                  </a:moveTo>
                  <a:lnTo>
                    <a:pt x="893" y="1587"/>
                  </a:lnTo>
                  <a:cubicBezTo>
                    <a:pt x="496" y="1934"/>
                    <a:pt x="0" y="2480"/>
                    <a:pt x="50" y="3075"/>
                  </a:cubicBezTo>
                  <a:cubicBezTo>
                    <a:pt x="199" y="4265"/>
                    <a:pt x="2480" y="4463"/>
                    <a:pt x="3025" y="5950"/>
                  </a:cubicBezTo>
                  <a:cubicBezTo>
                    <a:pt x="3273" y="6496"/>
                    <a:pt x="3372" y="7487"/>
                    <a:pt x="2232" y="9173"/>
                  </a:cubicBezTo>
                  <a:cubicBezTo>
                    <a:pt x="2281" y="9272"/>
                    <a:pt x="2628" y="9719"/>
                    <a:pt x="3124" y="9867"/>
                  </a:cubicBezTo>
                  <a:cubicBezTo>
                    <a:pt x="3174" y="9875"/>
                    <a:pt x="3225" y="9879"/>
                    <a:pt x="3276" y="9879"/>
                  </a:cubicBezTo>
                  <a:cubicBezTo>
                    <a:pt x="3889" y="9879"/>
                    <a:pt x="4585" y="9337"/>
                    <a:pt x="4860" y="8330"/>
                  </a:cubicBezTo>
                  <a:cubicBezTo>
                    <a:pt x="5405" y="8975"/>
                    <a:pt x="6446" y="9967"/>
                    <a:pt x="7934" y="10611"/>
                  </a:cubicBezTo>
                  <a:cubicBezTo>
                    <a:pt x="8662" y="10903"/>
                    <a:pt x="9872" y="11274"/>
                    <a:pt x="10601" y="11274"/>
                  </a:cubicBezTo>
                  <a:cubicBezTo>
                    <a:pt x="10864" y="11274"/>
                    <a:pt x="11065" y="11226"/>
                    <a:pt x="11157" y="11107"/>
                  </a:cubicBezTo>
                  <a:cubicBezTo>
                    <a:pt x="11454" y="10462"/>
                    <a:pt x="10115" y="9025"/>
                    <a:pt x="9967" y="8925"/>
                  </a:cubicBezTo>
                  <a:lnTo>
                    <a:pt x="29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5891875" y="1847850"/>
              <a:ext cx="432650" cy="433875"/>
            </a:xfrm>
            <a:custGeom>
              <a:rect b="b" l="l" r="r" t="t"/>
              <a:pathLst>
                <a:path extrusionOk="0" h="17355" w="17306">
                  <a:moveTo>
                    <a:pt x="7141" y="0"/>
                  </a:moveTo>
                  <a:cubicBezTo>
                    <a:pt x="5703" y="0"/>
                    <a:pt x="3422" y="199"/>
                    <a:pt x="1538" y="1736"/>
                  </a:cubicBezTo>
                  <a:cubicBezTo>
                    <a:pt x="1389" y="1934"/>
                    <a:pt x="1191" y="2033"/>
                    <a:pt x="992" y="2232"/>
                  </a:cubicBezTo>
                  <a:cubicBezTo>
                    <a:pt x="1389" y="3521"/>
                    <a:pt x="1786" y="4859"/>
                    <a:pt x="2232" y="6099"/>
                  </a:cubicBezTo>
                  <a:cubicBezTo>
                    <a:pt x="496" y="7289"/>
                    <a:pt x="1" y="9372"/>
                    <a:pt x="844" y="10859"/>
                  </a:cubicBezTo>
                  <a:cubicBezTo>
                    <a:pt x="1736" y="12446"/>
                    <a:pt x="3819" y="12545"/>
                    <a:pt x="3868" y="12545"/>
                  </a:cubicBezTo>
                  <a:cubicBezTo>
                    <a:pt x="3719" y="14132"/>
                    <a:pt x="3670" y="15768"/>
                    <a:pt x="3571" y="17354"/>
                  </a:cubicBezTo>
                  <a:cubicBezTo>
                    <a:pt x="7091" y="17057"/>
                    <a:pt x="10661" y="16809"/>
                    <a:pt x="14181" y="16512"/>
                  </a:cubicBezTo>
                  <a:cubicBezTo>
                    <a:pt x="14727" y="14925"/>
                    <a:pt x="15223" y="13289"/>
                    <a:pt x="15619" y="11553"/>
                  </a:cubicBezTo>
                  <a:cubicBezTo>
                    <a:pt x="16462" y="8330"/>
                    <a:pt x="16958" y="5355"/>
                    <a:pt x="17305" y="2678"/>
                  </a:cubicBezTo>
                  <a:cubicBezTo>
                    <a:pt x="16809" y="2232"/>
                    <a:pt x="16066" y="1637"/>
                    <a:pt x="15074" y="1190"/>
                  </a:cubicBezTo>
                  <a:cubicBezTo>
                    <a:pt x="14330" y="794"/>
                    <a:pt x="13140" y="248"/>
                    <a:pt x="11603" y="248"/>
                  </a:cubicBezTo>
                  <a:cubicBezTo>
                    <a:pt x="11467" y="1654"/>
                    <a:pt x="10335" y="2604"/>
                    <a:pt x="9271" y="2604"/>
                  </a:cubicBezTo>
                  <a:cubicBezTo>
                    <a:pt x="9171" y="2604"/>
                    <a:pt x="9072" y="2596"/>
                    <a:pt x="8975" y="2579"/>
                  </a:cubicBezTo>
                  <a:cubicBezTo>
                    <a:pt x="7984" y="2380"/>
                    <a:pt x="7240" y="1240"/>
                    <a:pt x="7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5932775" y="2123025"/>
              <a:ext cx="378100" cy="206450"/>
            </a:xfrm>
            <a:custGeom>
              <a:rect b="b" l="l" r="r" t="t"/>
              <a:pathLst>
                <a:path extrusionOk="0" h="8258" w="15124">
                  <a:moveTo>
                    <a:pt x="14182" y="1"/>
                  </a:moveTo>
                  <a:cubicBezTo>
                    <a:pt x="10017" y="447"/>
                    <a:pt x="5951" y="893"/>
                    <a:pt x="1786" y="1389"/>
                  </a:cubicBezTo>
                  <a:cubicBezTo>
                    <a:pt x="1240" y="3521"/>
                    <a:pt x="596" y="5554"/>
                    <a:pt x="1" y="7686"/>
                  </a:cubicBezTo>
                  <a:cubicBezTo>
                    <a:pt x="1340" y="7934"/>
                    <a:pt x="2827" y="8083"/>
                    <a:pt x="4414" y="8182"/>
                  </a:cubicBezTo>
                  <a:cubicBezTo>
                    <a:pt x="5266" y="8233"/>
                    <a:pt x="6100" y="8257"/>
                    <a:pt x="6911" y="8257"/>
                  </a:cubicBezTo>
                  <a:cubicBezTo>
                    <a:pt x="10018" y="8257"/>
                    <a:pt x="12804" y="7910"/>
                    <a:pt x="15124" y="7438"/>
                  </a:cubicBezTo>
                  <a:lnTo>
                    <a:pt x="141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6049300" y="2569700"/>
              <a:ext cx="53325" cy="282225"/>
            </a:xfrm>
            <a:custGeom>
              <a:rect b="b" l="l" r="r" t="t"/>
              <a:pathLst>
                <a:path extrusionOk="0" h="11289" w="2133">
                  <a:moveTo>
                    <a:pt x="1874" y="1"/>
                  </a:moveTo>
                  <a:cubicBezTo>
                    <a:pt x="1811" y="1"/>
                    <a:pt x="1765" y="25"/>
                    <a:pt x="1736" y="83"/>
                  </a:cubicBezTo>
                  <a:lnTo>
                    <a:pt x="596" y="1868"/>
                  </a:lnTo>
                  <a:cubicBezTo>
                    <a:pt x="546" y="1967"/>
                    <a:pt x="546" y="1967"/>
                    <a:pt x="546" y="2017"/>
                  </a:cubicBezTo>
                  <a:lnTo>
                    <a:pt x="1" y="11041"/>
                  </a:lnTo>
                  <a:cubicBezTo>
                    <a:pt x="1" y="11190"/>
                    <a:pt x="100" y="11289"/>
                    <a:pt x="249" y="11289"/>
                  </a:cubicBezTo>
                  <a:cubicBezTo>
                    <a:pt x="348" y="11289"/>
                    <a:pt x="397" y="11190"/>
                    <a:pt x="497" y="11041"/>
                  </a:cubicBezTo>
                  <a:lnTo>
                    <a:pt x="1042" y="2066"/>
                  </a:lnTo>
                  <a:lnTo>
                    <a:pt x="2083" y="331"/>
                  </a:lnTo>
                  <a:cubicBezTo>
                    <a:pt x="2133" y="232"/>
                    <a:pt x="2133" y="83"/>
                    <a:pt x="2034" y="33"/>
                  </a:cubicBezTo>
                  <a:cubicBezTo>
                    <a:pt x="1972" y="13"/>
                    <a:pt x="1919" y="1"/>
                    <a:pt x="1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6039400" y="2570025"/>
              <a:ext cx="35950" cy="56300"/>
            </a:xfrm>
            <a:custGeom>
              <a:rect b="b" l="l" r="r" t="t"/>
              <a:pathLst>
                <a:path extrusionOk="0" h="2252" w="1438">
                  <a:moveTo>
                    <a:pt x="286" y="1"/>
                  </a:moveTo>
                  <a:cubicBezTo>
                    <a:pt x="255" y="1"/>
                    <a:pt x="225" y="7"/>
                    <a:pt x="198" y="20"/>
                  </a:cubicBezTo>
                  <a:cubicBezTo>
                    <a:pt x="50" y="70"/>
                    <a:pt x="0" y="169"/>
                    <a:pt x="50" y="318"/>
                  </a:cubicBezTo>
                  <a:lnTo>
                    <a:pt x="942" y="2103"/>
                  </a:lnTo>
                  <a:cubicBezTo>
                    <a:pt x="942" y="2202"/>
                    <a:pt x="1041" y="2252"/>
                    <a:pt x="1140" y="2252"/>
                  </a:cubicBezTo>
                  <a:lnTo>
                    <a:pt x="1240" y="2252"/>
                  </a:lnTo>
                  <a:cubicBezTo>
                    <a:pt x="1388" y="2202"/>
                    <a:pt x="1438" y="2053"/>
                    <a:pt x="1388" y="1954"/>
                  </a:cubicBezTo>
                  <a:lnTo>
                    <a:pt x="496" y="120"/>
                  </a:lnTo>
                  <a:cubicBezTo>
                    <a:pt x="460" y="47"/>
                    <a:pt x="370" y="1"/>
                    <a:pt x="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6242675" y="3117675"/>
              <a:ext cx="55800" cy="90025"/>
            </a:xfrm>
            <a:custGeom>
              <a:rect b="b" l="l" r="r" t="t"/>
              <a:pathLst>
                <a:path extrusionOk="0" h="3601" w="2232">
                  <a:moveTo>
                    <a:pt x="1962" y="1"/>
                  </a:moveTo>
                  <a:cubicBezTo>
                    <a:pt x="1888" y="1"/>
                    <a:pt x="1817" y="35"/>
                    <a:pt x="1786" y="129"/>
                  </a:cubicBezTo>
                  <a:lnTo>
                    <a:pt x="50" y="3253"/>
                  </a:lnTo>
                  <a:cubicBezTo>
                    <a:pt x="1" y="3402"/>
                    <a:pt x="1" y="3501"/>
                    <a:pt x="100" y="3600"/>
                  </a:cubicBezTo>
                  <a:lnTo>
                    <a:pt x="249" y="3600"/>
                  </a:lnTo>
                  <a:cubicBezTo>
                    <a:pt x="348" y="3600"/>
                    <a:pt x="447" y="3501"/>
                    <a:pt x="447" y="3501"/>
                  </a:cubicBezTo>
                  <a:lnTo>
                    <a:pt x="2182" y="377"/>
                  </a:lnTo>
                  <a:cubicBezTo>
                    <a:pt x="2232" y="229"/>
                    <a:pt x="2232" y="129"/>
                    <a:pt x="2083" y="30"/>
                  </a:cubicBezTo>
                  <a:cubicBezTo>
                    <a:pt x="2047" y="12"/>
                    <a:pt x="2004" y="1"/>
                    <a:pt x="1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5839825" y="3481625"/>
              <a:ext cx="62000" cy="12425"/>
            </a:xfrm>
            <a:custGeom>
              <a:rect b="b" l="l" r="r" t="t"/>
              <a:pathLst>
                <a:path extrusionOk="0" h="497" w="2480">
                  <a:moveTo>
                    <a:pt x="248" y="0"/>
                  </a:moveTo>
                  <a:cubicBezTo>
                    <a:pt x="99" y="0"/>
                    <a:pt x="0" y="99"/>
                    <a:pt x="0" y="248"/>
                  </a:cubicBezTo>
                  <a:cubicBezTo>
                    <a:pt x="0" y="347"/>
                    <a:pt x="99" y="496"/>
                    <a:pt x="248" y="496"/>
                  </a:cubicBezTo>
                  <a:lnTo>
                    <a:pt x="2231" y="496"/>
                  </a:lnTo>
                  <a:cubicBezTo>
                    <a:pt x="2430" y="496"/>
                    <a:pt x="2479" y="397"/>
                    <a:pt x="2479" y="248"/>
                  </a:cubicBezTo>
                  <a:cubicBezTo>
                    <a:pt x="2479" y="99"/>
                    <a:pt x="2330" y="0"/>
                    <a:pt x="2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5251000" y="2094300"/>
              <a:ext cx="205800" cy="235825"/>
            </a:xfrm>
            <a:custGeom>
              <a:rect b="b" l="l" r="r" t="t"/>
              <a:pathLst>
                <a:path extrusionOk="0" h="9433" w="8232">
                  <a:moveTo>
                    <a:pt x="7799" y="1"/>
                  </a:moveTo>
                  <a:cubicBezTo>
                    <a:pt x="7144" y="1"/>
                    <a:pt x="5941" y="430"/>
                    <a:pt x="5158" y="803"/>
                  </a:cubicBezTo>
                  <a:cubicBezTo>
                    <a:pt x="4711" y="1001"/>
                    <a:pt x="3472" y="1596"/>
                    <a:pt x="2232" y="2935"/>
                  </a:cubicBezTo>
                  <a:cubicBezTo>
                    <a:pt x="1042" y="4075"/>
                    <a:pt x="348" y="5265"/>
                    <a:pt x="1" y="6158"/>
                  </a:cubicBezTo>
                  <a:cubicBezTo>
                    <a:pt x="1439" y="5959"/>
                    <a:pt x="2827" y="5761"/>
                    <a:pt x="4215" y="5513"/>
                  </a:cubicBezTo>
                  <a:cubicBezTo>
                    <a:pt x="4761" y="5711"/>
                    <a:pt x="5009" y="6009"/>
                    <a:pt x="5207" y="6207"/>
                  </a:cubicBezTo>
                  <a:cubicBezTo>
                    <a:pt x="5554" y="6703"/>
                    <a:pt x="5455" y="7100"/>
                    <a:pt x="5802" y="8339"/>
                  </a:cubicBezTo>
                  <a:cubicBezTo>
                    <a:pt x="6050" y="9232"/>
                    <a:pt x="6199" y="9430"/>
                    <a:pt x="6397" y="9430"/>
                  </a:cubicBezTo>
                  <a:cubicBezTo>
                    <a:pt x="6408" y="9432"/>
                    <a:pt x="6420" y="9433"/>
                    <a:pt x="6431" y="9433"/>
                  </a:cubicBezTo>
                  <a:cubicBezTo>
                    <a:pt x="6769" y="9433"/>
                    <a:pt x="7143" y="8733"/>
                    <a:pt x="7190" y="8637"/>
                  </a:cubicBezTo>
                  <a:lnTo>
                    <a:pt x="7190" y="3530"/>
                  </a:lnTo>
                  <a:cubicBezTo>
                    <a:pt x="7538" y="2439"/>
                    <a:pt x="7885" y="1398"/>
                    <a:pt x="8232" y="257"/>
                  </a:cubicBezTo>
                  <a:lnTo>
                    <a:pt x="8232" y="158"/>
                  </a:lnTo>
                  <a:cubicBezTo>
                    <a:pt x="8170" y="47"/>
                    <a:pt x="8014" y="1"/>
                    <a:pt x="7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6269950" y="1882550"/>
              <a:ext cx="195875" cy="266550"/>
            </a:xfrm>
            <a:custGeom>
              <a:rect b="b" l="l" r="r" t="t"/>
              <a:pathLst>
                <a:path extrusionOk="0" h="10662" w="7835">
                  <a:moveTo>
                    <a:pt x="248" y="1"/>
                  </a:moveTo>
                  <a:cubicBezTo>
                    <a:pt x="199" y="1587"/>
                    <a:pt x="100" y="3224"/>
                    <a:pt x="1" y="4909"/>
                  </a:cubicBezTo>
                  <a:lnTo>
                    <a:pt x="199" y="10661"/>
                  </a:lnTo>
                  <a:cubicBezTo>
                    <a:pt x="2728" y="9471"/>
                    <a:pt x="5306" y="8231"/>
                    <a:pt x="7835" y="7041"/>
                  </a:cubicBezTo>
                  <a:cubicBezTo>
                    <a:pt x="6595" y="5009"/>
                    <a:pt x="4612" y="2480"/>
                    <a:pt x="1587" y="695"/>
                  </a:cubicBezTo>
                  <a:cubicBezTo>
                    <a:pt x="1141" y="447"/>
                    <a:pt x="695" y="199"/>
                    <a:pt x="2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6727350" y="2489950"/>
              <a:ext cx="295050" cy="161200"/>
            </a:xfrm>
            <a:custGeom>
              <a:rect b="b" l="l" r="r" t="t"/>
              <a:pathLst>
                <a:path extrusionOk="0" h="6448" w="11802">
                  <a:moveTo>
                    <a:pt x="2976" y="1"/>
                  </a:moveTo>
                  <a:cubicBezTo>
                    <a:pt x="1984" y="843"/>
                    <a:pt x="993" y="1786"/>
                    <a:pt x="1" y="2728"/>
                  </a:cubicBezTo>
                  <a:cubicBezTo>
                    <a:pt x="150" y="4909"/>
                    <a:pt x="546" y="6397"/>
                    <a:pt x="1141" y="6446"/>
                  </a:cubicBezTo>
                  <a:cubicBezTo>
                    <a:pt x="1149" y="6447"/>
                    <a:pt x="1157" y="6447"/>
                    <a:pt x="1165" y="6447"/>
                  </a:cubicBezTo>
                  <a:cubicBezTo>
                    <a:pt x="1901" y="6447"/>
                    <a:pt x="2630" y="4163"/>
                    <a:pt x="2728" y="3967"/>
                  </a:cubicBezTo>
                  <a:cubicBezTo>
                    <a:pt x="4959" y="4265"/>
                    <a:pt x="7240" y="4562"/>
                    <a:pt x="9471" y="4909"/>
                  </a:cubicBezTo>
                  <a:cubicBezTo>
                    <a:pt x="10232" y="5174"/>
                    <a:pt x="10750" y="5328"/>
                    <a:pt x="11084" y="5328"/>
                  </a:cubicBezTo>
                  <a:cubicBezTo>
                    <a:pt x="11251" y="5328"/>
                    <a:pt x="11372" y="5289"/>
                    <a:pt x="11455" y="5207"/>
                  </a:cubicBezTo>
                  <a:cubicBezTo>
                    <a:pt x="11802" y="4810"/>
                    <a:pt x="11108" y="3719"/>
                    <a:pt x="9471" y="1934"/>
                  </a:cubicBezTo>
                  <a:cubicBezTo>
                    <a:pt x="7339" y="1290"/>
                    <a:pt x="5158" y="695"/>
                    <a:pt x="2976" y="1"/>
                  </a:cubicBezTo>
                  <a:close/>
                </a:path>
              </a:pathLst>
            </a:custGeom>
            <a:solidFill>
              <a:srgbClr val="F496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5900550" y="1928425"/>
              <a:ext cx="84325" cy="173550"/>
            </a:xfrm>
            <a:custGeom>
              <a:rect b="b" l="l" r="r" t="t"/>
              <a:pathLst>
                <a:path extrusionOk="0" h="6942" w="3373">
                  <a:moveTo>
                    <a:pt x="3224" y="0"/>
                  </a:moveTo>
                  <a:cubicBezTo>
                    <a:pt x="3075" y="0"/>
                    <a:pt x="2976" y="50"/>
                    <a:pt x="2976" y="199"/>
                  </a:cubicBezTo>
                  <a:lnTo>
                    <a:pt x="2381" y="2777"/>
                  </a:lnTo>
                  <a:cubicBezTo>
                    <a:pt x="2034" y="2975"/>
                    <a:pt x="1637" y="3223"/>
                    <a:pt x="1339" y="3521"/>
                  </a:cubicBezTo>
                  <a:cubicBezTo>
                    <a:pt x="249" y="4611"/>
                    <a:pt x="50" y="5950"/>
                    <a:pt x="1" y="6694"/>
                  </a:cubicBezTo>
                  <a:cubicBezTo>
                    <a:pt x="1" y="6843"/>
                    <a:pt x="100" y="6942"/>
                    <a:pt x="249" y="6942"/>
                  </a:cubicBezTo>
                  <a:cubicBezTo>
                    <a:pt x="348" y="6942"/>
                    <a:pt x="497" y="6843"/>
                    <a:pt x="397" y="6694"/>
                  </a:cubicBezTo>
                  <a:cubicBezTo>
                    <a:pt x="497" y="6000"/>
                    <a:pt x="645" y="4760"/>
                    <a:pt x="1637" y="3868"/>
                  </a:cubicBezTo>
                  <a:cubicBezTo>
                    <a:pt x="1984" y="3620"/>
                    <a:pt x="2331" y="3372"/>
                    <a:pt x="2728" y="3174"/>
                  </a:cubicBezTo>
                  <a:cubicBezTo>
                    <a:pt x="2777" y="3124"/>
                    <a:pt x="2827" y="3025"/>
                    <a:pt x="2827" y="2975"/>
                  </a:cubicBezTo>
                  <a:lnTo>
                    <a:pt x="3372" y="248"/>
                  </a:lnTo>
                  <a:cubicBezTo>
                    <a:pt x="3372" y="149"/>
                    <a:pt x="3323" y="0"/>
                    <a:pt x="3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5760475" y="4299750"/>
              <a:ext cx="34750" cy="33500"/>
            </a:xfrm>
            <a:custGeom>
              <a:rect b="b" l="l" r="r" t="t"/>
              <a:pathLst>
                <a:path extrusionOk="0" h="1340" w="1390">
                  <a:moveTo>
                    <a:pt x="695" y="199"/>
                  </a:moveTo>
                  <a:cubicBezTo>
                    <a:pt x="943" y="199"/>
                    <a:pt x="1191" y="347"/>
                    <a:pt x="1191" y="695"/>
                  </a:cubicBezTo>
                  <a:cubicBezTo>
                    <a:pt x="1191" y="942"/>
                    <a:pt x="992" y="1190"/>
                    <a:pt x="695" y="1190"/>
                  </a:cubicBezTo>
                  <a:cubicBezTo>
                    <a:pt x="447" y="1190"/>
                    <a:pt x="199" y="992"/>
                    <a:pt x="199" y="695"/>
                  </a:cubicBezTo>
                  <a:cubicBezTo>
                    <a:pt x="199" y="447"/>
                    <a:pt x="397" y="199"/>
                    <a:pt x="695" y="199"/>
                  </a:cubicBezTo>
                  <a:close/>
                  <a:moveTo>
                    <a:pt x="695" y="0"/>
                  </a:moveTo>
                  <a:cubicBezTo>
                    <a:pt x="298" y="0"/>
                    <a:pt x="1" y="298"/>
                    <a:pt x="1" y="695"/>
                  </a:cubicBezTo>
                  <a:cubicBezTo>
                    <a:pt x="1" y="1042"/>
                    <a:pt x="298" y="1339"/>
                    <a:pt x="695" y="1339"/>
                  </a:cubicBezTo>
                  <a:cubicBezTo>
                    <a:pt x="1042" y="1339"/>
                    <a:pt x="1290" y="1042"/>
                    <a:pt x="1389" y="695"/>
                  </a:cubicBezTo>
                  <a:cubicBezTo>
                    <a:pt x="1389" y="298"/>
                    <a:pt x="1042" y="0"/>
                    <a:pt x="6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6732325" y="2844475"/>
              <a:ext cx="43400" cy="43400"/>
            </a:xfrm>
            <a:custGeom>
              <a:rect b="b" l="l" r="r" t="t"/>
              <a:pathLst>
                <a:path extrusionOk="0" h="1736" w="1736">
                  <a:moveTo>
                    <a:pt x="843" y="149"/>
                  </a:moveTo>
                  <a:cubicBezTo>
                    <a:pt x="1240" y="149"/>
                    <a:pt x="1537" y="447"/>
                    <a:pt x="1537" y="794"/>
                  </a:cubicBezTo>
                  <a:cubicBezTo>
                    <a:pt x="1537" y="1190"/>
                    <a:pt x="1240" y="1488"/>
                    <a:pt x="843" y="1488"/>
                  </a:cubicBezTo>
                  <a:cubicBezTo>
                    <a:pt x="496" y="1488"/>
                    <a:pt x="199" y="1190"/>
                    <a:pt x="199" y="794"/>
                  </a:cubicBezTo>
                  <a:cubicBezTo>
                    <a:pt x="199" y="447"/>
                    <a:pt x="496" y="149"/>
                    <a:pt x="843" y="149"/>
                  </a:cubicBezTo>
                  <a:close/>
                  <a:moveTo>
                    <a:pt x="843" y="0"/>
                  </a:moveTo>
                  <a:cubicBezTo>
                    <a:pt x="347" y="0"/>
                    <a:pt x="0" y="397"/>
                    <a:pt x="0" y="893"/>
                  </a:cubicBezTo>
                  <a:cubicBezTo>
                    <a:pt x="0" y="1389"/>
                    <a:pt x="347" y="1736"/>
                    <a:pt x="843" y="1736"/>
                  </a:cubicBezTo>
                  <a:cubicBezTo>
                    <a:pt x="1339" y="1736"/>
                    <a:pt x="1736" y="1290"/>
                    <a:pt x="1736" y="893"/>
                  </a:cubicBezTo>
                  <a:cubicBezTo>
                    <a:pt x="1736" y="347"/>
                    <a:pt x="1339" y="0"/>
                    <a:pt x="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5981450" y="1495075"/>
              <a:ext cx="243900" cy="251150"/>
            </a:xfrm>
            <a:custGeom>
              <a:rect b="b" l="l" r="r" t="t"/>
              <a:pathLst>
                <a:path extrusionOk="0" h="10046" w="9756">
                  <a:moveTo>
                    <a:pt x="4741" y="0"/>
                  </a:moveTo>
                  <a:cubicBezTo>
                    <a:pt x="2333" y="0"/>
                    <a:pt x="0" y="1904"/>
                    <a:pt x="87" y="3203"/>
                  </a:cubicBezTo>
                  <a:cubicBezTo>
                    <a:pt x="136" y="4393"/>
                    <a:pt x="2318" y="5434"/>
                    <a:pt x="3756" y="6128"/>
                  </a:cubicBezTo>
                  <a:cubicBezTo>
                    <a:pt x="4450" y="6426"/>
                    <a:pt x="5045" y="6674"/>
                    <a:pt x="5491" y="6822"/>
                  </a:cubicBezTo>
                  <a:cubicBezTo>
                    <a:pt x="5541" y="6376"/>
                    <a:pt x="5838" y="6029"/>
                    <a:pt x="6285" y="5930"/>
                  </a:cubicBezTo>
                  <a:cubicBezTo>
                    <a:pt x="6313" y="5927"/>
                    <a:pt x="6341" y="5926"/>
                    <a:pt x="6370" y="5926"/>
                  </a:cubicBezTo>
                  <a:cubicBezTo>
                    <a:pt x="6831" y="5926"/>
                    <a:pt x="7232" y="6297"/>
                    <a:pt x="7326" y="6624"/>
                  </a:cubicBezTo>
                  <a:cubicBezTo>
                    <a:pt x="7574" y="7170"/>
                    <a:pt x="7276" y="7814"/>
                    <a:pt x="6582" y="8112"/>
                  </a:cubicBezTo>
                  <a:cubicBezTo>
                    <a:pt x="6929" y="8409"/>
                    <a:pt x="7227" y="8657"/>
                    <a:pt x="7524" y="9004"/>
                  </a:cubicBezTo>
                  <a:cubicBezTo>
                    <a:pt x="7574" y="9351"/>
                    <a:pt x="7574" y="9649"/>
                    <a:pt x="7673" y="10045"/>
                  </a:cubicBezTo>
                  <a:cubicBezTo>
                    <a:pt x="7921" y="9748"/>
                    <a:pt x="9756" y="7665"/>
                    <a:pt x="9309" y="4790"/>
                  </a:cubicBezTo>
                  <a:cubicBezTo>
                    <a:pt x="9061" y="3153"/>
                    <a:pt x="8020" y="823"/>
                    <a:pt x="5789" y="129"/>
                  </a:cubicBezTo>
                  <a:cubicBezTo>
                    <a:pt x="5443" y="41"/>
                    <a:pt x="5091" y="0"/>
                    <a:pt x="47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4897725" y="1561450"/>
              <a:ext cx="997900" cy="394275"/>
            </a:xfrm>
            <a:custGeom>
              <a:rect b="b" l="l" r="r" t="t"/>
              <a:pathLst>
                <a:path extrusionOk="0" h="15771" w="39916">
                  <a:moveTo>
                    <a:pt x="34667" y="1"/>
                  </a:moveTo>
                  <a:cubicBezTo>
                    <a:pt x="32606" y="1"/>
                    <a:pt x="30551" y="89"/>
                    <a:pt x="28511" y="250"/>
                  </a:cubicBezTo>
                  <a:cubicBezTo>
                    <a:pt x="23404" y="746"/>
                    <a:pt x="16413" y="1292"/>
                    <a:pt x="9471" y="5357"/>
                  </a:cubicBezTo>
                  <a:cubicBezTo>
                    <a:pt x="5604" y="7490"/>
                    <a:pt x="1" y="11903"/>
                    <a:pt x="843" y="14183"/>
                  </a:cubicBezTo>
                  <a:cubicBezTo>
                    <a:pt x="1240" y="15274"/>
                    <a:pt x="2876" y="15770"/>
                    <a:pt x="5901" y="15770"/>
                  </a:cubicBezTo>
                  <a:lnTo>
                    <a:pt x="6446" y="15770"/>
                  </a:lnTo>
                  <a:lnTo>
                    <a:pt x="6446" y="15423"/>
                  </a:lnTo>
                  <a:cubicBezTo>
                    <a:pt x="6315" y="15425"/>
                    <a:pt x="6187" y="15425"/>
                    <a:pt x="6063" y="15425"/>
                  </a:cubicBezTo>
                  <a:cubicBezTo>
                    <a:pt x="2506" y="15425"/>
                    <a:pt x="1480" y="14755"/>
                    <a:pt x="1240" y="14084"/>
                  </a:cubicBezTo>
                  <a:cubicBezTo>
                    <a:pt x="397" y="12051"/>
                    <a:pt x="5703" y="7886"/>
                    <a:pt x="9669" y="5605"/>
                  </a:cubicBezTo>
                  <a:cubicBezTo>
                    <a:pt x="16462" y="1639"/>
                    <a:pt x="23454" y="994"/>
                    <a:pt x="28561" y="548"/>
                  </a:cubicBezTo>
                  <a:cubicBezTo>
                    <a:pt x="30531" y="392"/>
                    <a:pt x="32501" y="318"/>
                    <a:pt x="34478" y="318"/>
                  </a:cubicBezTo>
                  <a:cubicBezTo>
                    <a:pt x="36283" y="318"/>
                    <a:pt x="38093" y="380"/>
                    <a:pt x="39915" y="498"/>
                  </a:cubicBezTo>
                  <a:lnTo>
                    <a:pt x="39915" y="201"/>
                  </a:lnTo>
                  <a:cubicBezTo>
                    <a:pt x="38164" y="64"/>
                    <a:pt x="36413" y="1"/>
                    <a:pt x="34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6449700" y="3029175"/>
              <a:ext cx="85550" cy="234300"/>
            </a:xfrm>
            <a:custGeom>
              <a:rect b="b" l="l" r="r" t="t"/>
              <a:pathLst>
                <a:path extrusionOk="0" h="9372" w="3422">
                  <a:moveTo>
                    <a:pt x="0" y="0"/>
                  </a:moveTo>
                  <a:lnTo>
                    <a:pt x="397" y="8925"/>
                  </a:lnTo>
                  <a:cubicBezTo>
                    <a:pt x="645" y="9025"/>
                    <a:pt x="843" y="9223"/>
                    <a:pt x="1091" y="9372"/>
                  </a:cubicBezTo>
                  <a:cubicBezTo>
                    <a:pt x="1884" y="8677"/>
                    <a:pt x="2628" y="7934"/>
                    <a:pt x="3421" y="7240"/>
                  </a:cubicBezTo>
                  <a:cubicBezTo>
                    <a:pt x="2331" y="4810"/>
                    <a:pt x="1190" y="238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6138550" y="3029175"/>
              <a:ext cx="425200" cy="484700"/>
            </a:xfrm>
            <a:custGeom>
              <a:rect b="b" l="l" r="r" t="t"/>
              <a:pathLst>
                <a:path extrusionOk="0" h="19388" w="17008">
                  <a:moveTo>
                    <a:pt x="12545" y="0"/>
                  </a:moveTo>
                  <a:cubicBezTo>
                    <a:pt x="10810" y="992"/>
                    <a:pt x="8975" y="2033"/>
                    <a:pt x="7240" y="3025"/>
                  </a:cubicBezTo>
                  <a:cubicBezTo>
                    <a:pt x="4860" y="8479"/>
                    <a:pt x="2430" y="13884"/>
                    <a:pt x="1" y="19288"/>
                  </a:cubicBezTo>
                  <a:cubicBezTo>
                    <a:pt x="5653" y="19338"/>
                    <a:pt x="11355" y="19338"/>
                    <a:pt x="17008" y="19387"/>
                  </a:cubicBezTo>
                  <a:cubicBezTo>
                    <a:pt x="15520" y="12942"/>
                    <a:pt x="14033" y="6446"/>
                    <a:pt x="12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5671225" y="3932825"/>
              <a:ext cx="193400" cy="99200"/>
            </a:xfrm>
            <a:custGeom>
              <a:rect b="b" l="l" r="r" t="t"/>
              <a:pathLst>
                <a:path extrusionOk="0" h="3968" w="7736">
                  <a:moveTo>
                    <a:pt x="1" y="1"/>
                  </a:moveTo>
                  <a:lnTo>
                    <a:pt x="1" y="1"/>
                  </a:lnTo>
                  <a:cubicBezTo>
                    <a:pt x="2282" y="1339"/>
                    <a:pt x="4612" y="2629"/>
                    <a:pt x="6942" y="3967"/>
                  </a:cubicBezTo>
                  <a:cubicBezTo>
                    <a:pt x="7240" y="2976"/>
                    <a:pt x="7488" y="2034"/>
                    <a:pt x="7736" y="1141"/>
                  </a:cubicBezTo>
                  <a:cubicBezTo>
                    <a:pt x="5207" y="744"/>
                    <a:pt x="2579" y="348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5671225" y="3632850"/>
              <a:ext cx="334725" cy="412800"/>
            </a:xfrm>
            <a:custGeom>
              <a:rect b="b" l="l" r="r" t="t"/>
              <a:pathLst>
                <a:path extrusionOk="0" h="16512" w="13389">
                  <a:moveTo>
                    <a:pt x="10314" y="0"/>
                  </a:moveTo>
                  <a:cubicBezTo>
                    <a:pt x="7190" y="199"/>
                    <a:pt x="4067" y="447"/>
                    <a:pt x="893" y="645"/>
                  </a:cubicBezTo>
                  <a:cubicBezTo>
                    <a:pt x="596" y="4413"/>
                    <a:pt x="298" y="8132"/>
                    <a:pt x="1" y="11901"/>
                  </a:cubicBezTo>
                  <a:cubicBezTo>
                    <a:pt x="4463" y="13487"/>
                    <a:pt x="8926" y="14975"/>
                    <a:pt x="13388" y="16512"/>
                  </a:cubicBezTo>
                  <a:cubicBezTo>
                    <a:pt x="12397" y="11058"/>
                    <a:pt x="11306" y="5554"/>
                    <a:pt x="10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" name="Google Shape;366;p14"/>
          <p:cNvSpPr txBox="1"/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367" name="Google Shape;367;p14"/>
          <p:cNvGrpSpPr/>
          <p:nvPr/>
        </p:nvGrpSpPr>
        <p:grpSpPr>
          <a:xfrm>
            <a:off x="2910450" y="2945955"/>
            <a:ext cx="5721810" cy="671700"/>
            <a:chOff x="2910450" y="2977000"/>
            <a:chExt cx="5721810" cy="671700"/>
          </a:xfrm>
        </p:grpSpPr>
        <p:sp>
          <p:nvSpPr>
            <p:cNvPr id="368" name="Google Shape;368;p14"/>
            <p:cNvSpPr/>
            <p:nvPr/>
          </p:nvSpPr>
          <p:spPr>
            <a:xfrm>
              <a:off x="4467150" y="2977000"/>
              <a:ext cx="671700" cy="671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9" name="Google Shape;369;p14"/>
            <p:cNvSpPr txBox="1"/>
            <p:nvPr/>
          </p:nvSpPr>
          <p:spPr>
            <a:xfrm>
              <a:off x="5223060" y="3127900"/>
              <a:ext cx="34092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Dashboard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70" name="Google Shape;370;p14"/>
            <p:cNvCxnSpPr>
              <a:stCxn id="368" idx="2"/>
            </p:cNvCxnSpPr>
            <p:nvPr/>
          </p:nvCxnSpPr>
          <p:spPr>
            <a:xfrm rot="10800000">
              <a:off x="2910450" y="3312850"/>
              <a:ext cx="1556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371" name="Google Shape;371;p14"/>
          <p:cNvGrpSpPr/>
          <p:nvPr/>
        </p:nvGrpSpPr>
        <p:grpSpPr>
          <a:xfrm>
            <a:off x="3396275" y="3833250"/>
            <a:ext cx="5235986" cy="671700"/>
            <a:chOff x="3400950" y="3647750"/>
            <a:chExt cx="5235986" cy="671700"/>
          </a:xfrm>
        </p:grpSpPr>
        <p:sp>
          <p:nvSpPr>
            <p:cNvPr id="372" name="Google Shape;372;p14"/>
            <p:cNvSpPr/>
            <p:nvPr/>
          </p:nvSpPr>
          <p:spPr>
            <a:xfrm>
              <a:off x="4467150" y="3647750"/>
              <a:ext cx="671700" cy="671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3" name="Google Shape;373;p14"/>
            <p:cNvSpPr txBox="1"/>
            <p:nvPr/>
          </p:nvSpPr>
          <p:spPr>
            <a:xfrm>
              <a:off x="5227736" y="3815950"/>
              <a:ext cx="34092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Conclusion/Questions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74" name="Google Shape;374;p14"/>
            <p:cNvCxnSpPr>
              <a:stCxn id="372" idx="2"/>
            </p:cNvCxnSpPr>
            <p:nvPr/>
          </p:nvCxnSpPr>
          <p:spPr>
            <a:xfrm rot="10800000">
              <a:off x="3400950" y="3983600"/>
              <a:ext cx="1066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375" name="Google Shape;375;p14"/>
          <p:cNvGrpSpPr/>
          <p:nvPr/>
        </p:nvGrpSpPr>
        <p:grpSpPr>
          <a:xfrm>
            <a:off x="1699050" y="1171364"/>
            <a:ext cx="6933210" cy="671700"/>
            <a:chOff x="1699050" y="1171364"/>
            <a:chExt cx="6933210" cy="671700"/>
          </a:xfrm>
        </p:grpSpPr>
        <p:sp>
          <p:nvSpPr>
            <p:cNvPr id="376" name="Google Shape;376;p14"/>
            <p:cNvSpPr/>
            <p:nvPr/>
          </p:nvSpPr>
          <p:spPr>
            <a:xfrm>
              <a:off x="4467150" y="1171364"/>
              <a:ext cx="671700" cy="6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7" name="Google Shape;377;p14"/>
            <p:cNvSpPr txBox="1"/>
            <p:nvPr/>
          </p:nvSpPr>
          <p:spPr>
            <a:xfrm>
              <a:off x="5223060" y="1322264"/>
              <a:ext cx="34092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Summary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78" name="Google Shape;378;p14"/>
            <p:cNvCxnSpPr>
              <a:stCxn id="376" idx="2"/>
            </p:cNvCxnSpPr>
            <p:nvPr/>
          </p:nvCxnSpPr>
          <p:spPr>
            <a:xfrm rot="10800000">
              <a:off x="1699050" y="1506914"/>
              <a:ext cx="2768100" cy="3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379" name="Google Shape;379;p14"/>
          <p:cNvGrpSpPr/>
          <p:nvPr/>
        </p:nvGrpSpPr>
        <p:grpSpPr>
          <a:xfrm>
            <a:off x="3086550" y="2058660"/>
            <a:ext cx="5545710" cy="671700"/>
            <a:chOff x="3086550" y="2009175"/>
            <a:chExt cx="5545710" cy="671700"/>
          </a:xfrm>
        </p:grpSpPr>
        <p:sp>
          <p:nvSpPr>
            <p:cNvPr id="380" name="Google Shape;380;p14"/>
            <p:cNvSpPr/>
            <p:nvPr/>
          </p:nvSpPr>
          <p:spPr>
            <a:xfrm>
              <a:off x="4467150" y="2009175"/>
              <a:ext cx="671700" cy="671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1" name="Google Shape;381;p14"/>
            <p:cNvSpPr txBox="1"/>
            <p:nvPr/>
          </p:nvSpPr>
          <p:spPr>
            <a:xfrm>
              <a:off x="5223060" y="2160075"/>
              <a:ext cx="34092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Machine Learning Models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82" name="Google Shape;382;p14"/>
            <p:cNvCxnSpPr>
              <a:stCxn id="380" idx="2"/>
            </p:cNvCxnSpPr>
            <p:nvPr/>
          </p:nvCxnSpPr>
          <p:spPr>
            <a:xfrm rot="10800000">
              <a:off x="3086550" y="2344725"/>
              <a:ext cx="1380600" cy="3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15"/>
          <p:cNvGrpSpPr/>
          <p:nvPr/>
        </p:nvGrpSpPr>
        <p:grpSpPr>
          <a:xfrm>
            <a:off x="6544743" y="3613469"/>
            <a:ext cx="1417902" cy="1005135"/>
            <a:chOff x="-2199685" y="1418025"/>
            <a:chExt cx="1980310" cy="1005135"/>
          </a:xfrm>
        </p:grpSpPr>
        <p:sp>
          <p:nvSpPr>
            <p:cNvPr id="388" name="Google Shape;388;p15"/>
            <p:cNvSpPr txBox="1"/>
            <p:nvPr/>
          </p:nvSpPr>
          <p:spPr>
            <a:xfrm>
              <a:off x="-2199675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Conclusion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9" name="Google Shape;389;p15"/>
            <p:cNvSpPr txBox="1"/>
            <p:nvPr/>
          </p:nvSpPr>
          <p:spPr>
            <a:xfrm>
              <a:off x="-2199685" y="1696860"/>
              <a:ext cx="19803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Our models need more data :(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0" name="Google Shape;390;p15"/>
          <p:cNvGrpSpPr/>
          <p:nvPr/>
        </p:nvGrpSpPr>
        <p:grpSpPr>
          <a:xfrm>
            <a:off x="4762489" y="881686"/>
            <a:ext cx="2069789" cy="1062197"/>
            <a:chOff x="-2199685" y="1214325"/>
            <a:chExt cx="2890767" cy="1062197"/>
          </a:xfrm>
        </p:grpSpPr>
        <p:sp>
          <p:nvSpPr>
            <p:cNvPr id="391" name="Google Shape;391;p15"/>
            <p:cNvSpPr txBox="1"/>
            <p:nvPr/>
          </p:nvSpPr>
          <p:spPr>
            <a:xfrm>
              <a:off x="-1289218" y="12143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The Data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2" name="Google Shape;392;p15"/>
            <p:cNvSpPr txBox="1"/>
            <p:nvPr/>
          </p:nvSpPr>
          <p:spPr>
            <a:xfrm>
              <a:off x="-2199685" y="1550222"/>
              <a:ext cx="19803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Train data =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movies over 40 years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2250865" y="3613563"/>
            <a:ext cx="2306660" cy="1283836"/>
            <a:chOff x="-2199681" y="1418025"/>
            <a:chExt cx="1980306" cy="1283836"/>
          </a:xfrm>
        </p:grpSpPr>
        <p:sp>
          <p:nvSpPr>
            <p:cNvPr id="394" name="Google Shape;394;p15"/>
            <p:cNvSpPr txBox="1"/>
            <p:nvPr/>
          </p:nvSpPr>
          <p:spPr>
            <a:xfrm>
              <a:off x="-2199675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Features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5" name="Google Shape;395;p15"/>
            <p:cNvSpPr txBox="1"/>
            <p:nvPr/>
          </p:nvSpPr>
          <p:spPr>
            <a:xfrm>
              <a:off x="-2199681" y="1696861"/>
              <a:ext cx="1980300" cy="100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Movie Rating, Genre, Director, Writer, Actor/Star, Box Office/Gross, Runtime, IMDB Score, Meta-Score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6" name="Google Shape;396;p15"/>
          <p:cNvSpPr txBox="1"/>
          <p:nvPr>
            <p:ph type="title"/>
          </p:nvPr>
        </p:nvSpPr>
        <p:spPr>
          <a:xfrm>
            <a:off x="513600" y="175025"/>
            <a:ext cx="811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grpSp>
        <p:nvGrpSpPr>
          <p:cNvPr id="397" name="Google Shape;397;p15"/>
          <p:cNvGrpSpPr/>
          <p:nvPr/>
        </p:nvGrpSpPr>
        <p:grpSpPr>
          <a:xfrm>
            <a:off x="1197977" y="898889"/>
            <a:ext cx="1417900" cy="1093910"/>
            <a:chOff x="-2199693" y="1238750"/>
            <a:chExt cx="1980307" cy="1093910"/>
          </a:xfrm>
        </p:grpSpPr>
        <p:sp>
          <p:nvSpPr>
            <p:cNvPr id="398" name="Google Shape;398;p15"/>
            <p:cNvSpPr txBox="1"/>
            <p:nvPr/>
          </p:nvSpPr>
          <p:spPr>
            <a:xfrm>
              <a:off x="-2199693" y="1238750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1980 - 2022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9" name="Google Shape;399;p15"/>
            <p:cNvSpPr txBox="1"/>
            <p:nvPr/>
          </p:nvSpPr>
          <p:spPr>
            <a:xfrm>
              <a:off x="-2199685" y="1606360"/>
              <a:ext cx="19803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Using movie data from over 40 years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0" name="Google Shape;400;p15"/>
          <p:cNvGrpSpPr/>
          <p:nvPr/>
        </p:nvGrpSpPr>
        <p:grpSpPr>
          <a:xfrm>
            <a:off x="513450" y="2192790"/>
            <a:ext cx="8117200" cy="1292199"/>
            <a:chOff x="513447" y="2193951"/>
            <a:chExt cx="8117200" cy="1375704"/>
          </a:xfrm>
        </p:grpSpPr>
        <p:grpSp>
          <p:nvGrpSpPr>
            <p:cNvPr id="401" name="Google Shape;401;p15"/>
            <p:cNvGrpSpPr/>
            <p:nvPr/>
          </p:nvGrpSpPr>
          <p:grpSpPr>
            <a:xfrm>
              <a:off x="513447" y="2193951"/>
              <a:ext cx="8117200" cy="1375704"/>
              <a:chOff x="513447" y="2574951"/>
              <a:chExt cx="8117200" cy="1375704"/>
            </a:xfrm>
          </p:grpSpPr>
          <p:grpSp>
            <p:nvGrpSpPr>
              <p:cNvPr id="402" name="Google Shape;402;p15"/>
              <p:cNvGrpSpPr/>
              <p:nvPr/>
            </p:nvGrpSpPr>
            <p:grpSpPr>
              <a:xfrm>
                <a:off x="4572009" y="2574951"/>
                <a:ext cx="4058637" cy="297954"/>
                <a:chOff x="513531" y="2581429"/>
                <a:chExt cx="8120523" cy="596146"/>
              </a:xfrm>
            </p:grpSpPr>
            <p:sp>
              <p:nvSpPr>
                <p:cNvPr id="403" name="Google Shape;403;p15"/>
                <p:cNvSpPr/>
                <p:nvPr/>
              </p:nvSpPr>
              <p:spPr>
                <a:xfrm rot="5400000">
                  <a:off x="2304679" y="906676"/>
                  <a:ext cx="479750" cy="4062048"/>
                </a:xfrm>
                <a:custGeom>
                  <a:rect b="b" l="l" r="r" t="t"/>
                  <a:pathLst>
                    <a:path extrusionOk="0" h="142553" w="19190">
                      <a:moveTo>
                        <a:pt x="9967" y="8677"/>
                      </a:moveTo>
                      <a:cubicBezTo>
                        <a:pt x="11702" y="8677"/>
                        <a:pt x="13140" y="10214"/>
                        <a:pt x="13140" y="12148"/>
                      </a:cubicBezTo>
                      <a:lnTo>
                        <a:pt x="13140" y="15123"/>
                      </a:lnTo>
                      <a:cubicBezTo>
                        <a:pt x="13140" y="17057"/>
                        <a:pt x="11702" y="18594"/>
                        <a:pt x="9967" y="18594"/>
                      </a:cubicBezTo>
                      <a:lnTo>
                        <a:pt x="4562" y="18594"/>
                      </a:lnTo>
                      <a:cubicBezTo>
                        <a:pt x="2827" y="18594"/>
                        <a:pt x="1389" y="17057"/>
                        <a:pt x="1389" y="15123"/>
                      </a:cubicBezTo>
                      <a:lnTo>
                        <a:pt x="1389" y="12148"/>
                      </a:lnTo>
                      <a:cubicBezTo>
                        <a:pt x="1389" y="10214"/>
                        <a:pt x="2827" y="8677"/>
                        <a:pt x="4562" y="8677"/>
                      </a:cubicBezTo>
                      <a:close/>
                      <a:moveTo>
                        <a:pt x="9967" y="22610"/>
                      </a:moveTo>
                      <a:cubicBezTo>
                        <a:pt x="11702" y="22610"/>
                        <a:pt x="13140" y="24197"/>
                        <a:pt x="13140" y="26081"/>
                      </a:cubicBezTo>
                      <a:lnTo>
                        <a:pt x="13140" y="29056"/>
                      </a:lnTo>
                      <a:cubicBezTo>
                        <a:pt x="13140" y="30990"/>
                        <a:pt x="11702" y="32527"/>
                        <a:pt x="9967" y="32527"/>
                      </a:cubicBezTo>
                      <a:lnTo>
                        <a:pt x="4562" y="32527"/>
                      </a:lnTo>
                      <a:cubicBezTo>
                        <a:pt x="2827" y="32527"/>
                        <a:pt x="1389" y="30990"/>
                        <a:pt x="1389" y="29056"/>
                      </a:cubicBezTo>
                      <a:lnTo>
                        <a:pt x="1389" y="26081"/>
                      </a:lnTo>
                      <a:cubicBezTo>
                        <a:pt x="1389" y="24197"/>
                        <a:pt x="2827" y="22610"/>
                        <a:pt x="4562" y="22610"/>
                      </a:cubicBezTo>
                      <a:close/>
                      <a:moveTo>
                        <a:pt x="9967" y="36989"/>
                      </a:moveTo>
                      <a:cubicBezTo>
                        <a:pt x="11702" y="36989"/>
                        <a:pt x="13140" y="38576"/>
                        <a:pt x="13140" y="40460"/>
                      </a:cubicBezTo>
                      <a:lnTo>
                        <a:pt x="13140" y="43435"/>
                      </a:lnTo>
                      <a:cubicBezTo>
                        <a:pt x="13140" y="45369"/>
                        <a:pt x="11702" y="46906"/>
                        <a:pt x="9967" y="46906"/>
                      </a:cubicBezTo>
                      <a:lnTo>
                        <a:pt x="4562" y="46906"/>
                      </a:lnTo>
                      <a:cubicBezTo>
                        <a:pt x="2827" y="46906"/>
                        <a:pt x="1389" y="45369"/>
                        <a:pt x="1389" y="43435"/>
                      </a:cubicBezTo>
                      <a:lnTo>
                        <a:pt x="1389" y="40460"/>
                      </a:lnTo>
                      <a:cubicBezTo>
                        <a:pt x="1389" y="38576"/>
                        <a:pt x="2827" y="36989"/>
                        <a:pt x="4562" y="36989"/>
                      </a:cubicBezTo>
                      <a:close/>
                      <a:moveTo>
                        <a:pt x="9967" y="50972"/>
                      </a:moveTo>
                      <a:cubicBezTo>
                        <a:pt x="11702" y="50972"/>
                        <a:pt x="13140" y="52509"/>
                        <a:pt x="13140" y="54443"/>
                      </a:cubicBezTo>
                      <a:lnTo>
                        <a:pt x="13140" y="57418"/>
                      </a:lnTo>
                      <a:cubicBezTo>
                        <a:pt x="13140" y="59302"/>
                        <a:pt x="11702" y="60839"/>
                        <a:pt x="9967" y="60839"/>
                      </a:cubicBezTo>
                      <a:lnTo>
                        <a:pt x="4562" y="60839"/>
                      </a:lnTo>
                      <a:cubicBezTo>
                        <a:pt x="2827" y="60839"/>
                        <a:pt x="1389" y="59302"/>
                        <a:pt x="1389" y="57418"/>
                      </a:cubicBezTo>
                      <a:lnTo>
                        <a:pt x="1389" y="54443"/>
                      </a:lnTo>
                      <a:cubicBezTo>
                        <a:pt x="1389" y="52509"/>
                        <a:pt x="2827" y="50972"/>
                        <a:pt x="4562" y="50972"/>
                      </a:cubicBezTo>
                      <a:close/>
                      <a:moveTo>
                        <a:pt x="9967" y="65996"/>
                      </a:moveTo>
                      <a:cubicBezTo>
                        <a:pt x="11702" y="65996"/>
                        <a:pt x="13140" y="67582"/>
                        <a:pt x="13140" y="69466"/>
                      </a:cubicBezTo>
                      <a:lnTo>
                        <a:pt x="13140" y="72441"/>
                      </a:lnTo>
                      <a:cubicBezTo>
                        <a:pt x="13140" y="74375"/>
                        <a:pt x="11702" y="75912"/>
                        <a:pt x="9967" y="75912"/>
                      </a:cubicBezTo>
                      <a:lnTo>
                        <a:pt x="4562" y="75912"/>
                      </a:lnTo>
                      <a:cubicBezTo>
                        <a:pt x="2827" y="75912"/>
                        <a:pt x="1389" y="74375"/>
                        <a:pt x="1389" y="72441"/>
                      </a:cubicBezTo>
                      <a:lnTo>
                        <a:pt x="1389" y="69466"/>
                      </a:lnTo>
                      <a:cubicBezTo>
                        <a:pt x="1389" y="67582"/>
                        <a:pt x="2827" y="65996"/>
                        <a:pt x="4562" y="65996"/>
                      </a:cubicBezTo>
                      <a:close/>
                      <a:moveTo>
                        <a:pt x="9967" y="79978"/>
                      </a:moveTo>
                      <a:cubicBezTo>
                        <a:pt x="11702" y="79978"/>
                        <a:pt x="13140" y="81515"/>
                        <a:pt x="13140" y="83449"/>
                      </a:cubicBezTo>
                      <a:lnTo>
                        <a:pt x="13140" y="86424"/>
                      </a:lnTo>
                      <a:cubicBezTo>
                        <a:pt x="13140" y="88308"/>
                        <a:pt x="11702" y="89895"/>
                        <a:pt x="9967" y="89895"/>
                      </a:cubicBezTo>
                      <a:lnTo>
                        <a:pt x="4562" y="89895"/>
                      </a:lnTo>
                      <a:cubicBezTo>
                        <a:pt x="2827" y="89895"/>
                        <a:pt x="1389" y="88308"/>
                        <a:pt x="1389" y="86424"/>
                      </a:cubicBezTo>
                      <a:lnTo>
                        <a:pt x="1389" y="83449"/>
                      </a:lnTo>
                      <a:cubicBezTo>
                        <a:pt x="1389" y="81515"/>
                        <a:pt x="2827" y="79978"/>
                        <a:pt x="4562" y="79978"/>
                      </a:cubicBezTo>
                      <a:close/>
                      <a:moveTo>
                        <a:pt x="9967" y="94308"/>
                      </a:moveTo>
                      <a:cubicBezTo>
                        <a:pt x="11702" y="94308"/>
                        <a:pt x="13140" y="95894"/>
                        <a:pt x="13140" y="97779"/>
                      </a:cubicBezTo>
                      <a:lnTo>
                        <a:pt x="13140" y="100803"/>
                      </a:lnTo>
                      <a:cubicBezTo>
                        <a:pt x="13140" y="102687"/>
                        <a:pt x="11702" y="104274"/>
                        <a:pt x="9967" y="104274"/>
                      </a:cubicBezTo>
                      <a:lnTo>
                        <a:pt x="4562" y="104274"/>
                      </a:lnTo>
                      <a:cubicBezTo>
                        <a:pt x="2827" y="104274"/>
                        <a:pt x="1389" y="102687"/>
                        <a:pt x="1389" y="100803"/>
                      </a:cubicBezTo>
                      <a:lnTo>
                        <a:pt x="1389" y="97779"/>
                      </a:lnTo>
                      <a:cubicBezTo>
                        <a:pt x="1389" y="95894"/>
                        <a:pt x="2827" y="94308"/>
                        <a:pt x="4562" y="94308"/>
                      </a:cubicBezTo>
                      <a:close/>
                      <a:moveTo>
                        <a:pt x="9967" y="108290"/>
                      </a:moveTo>
                      <a:cubicBezTo>
                        <a:pt x="11702" y="108290"/>
                        <a:pt x="13140" y="109827"/>
                        <a:pt x="13140" y="111761"/>
                      </a:cubicBezTo>
                      <a:lnTo>
                        <a:pt x="13140" y="114736"/>
                      </a:lnTo>
                      <a:cubicBezTo>
                        <a:pt x="13140" y="116670"/>
                        <a:pt x="11702" y="118207"/>
                        <a:pt x="9967" y="118207"/>
                      </a:cubicBezTo>
                      <a:lnTo>
                        <a:pt x="4562" y="118207"/>
                      </a:lnTo>
                      <a:cubicBezTo>
                        <a:pt x="2827" y="118207"/>
                        <a:pt x="1389" y="116670"/>
                        <a:pt x="1389" y="114736"/>
                      </a:cubicBezTo>
                      <a:lnTo>
                        <a:pt x="1389" y="111761"/>
                      </a:lnTo>
                      <a:cubicBezTo>
                        <a:pt x="1389" y="109827"/>
                        <a:pt x="2827" y="108290"/>
                        <a:pt x="4562" y="108290"/>
                      </a:cubicBezTo>
                      <a:close/>
                      <a:moveTo>
                        <a:pt x="9967" y="122124"/>
                      </a:moveTo>
                      <a:cubicBezTo>
                        <a:pt x="11702" y="122124"/>
                        <a:pt x="13140" y="123661"/>
                        <a:pt x="13140" y="125595"/>
                      </a:cubicBezTo>
                      <a:lnTo>
                        <a:pt x="13140" y="128570"/>
                      </a:lnTo>
                      <a:cubicBezTo>
                        <a:pt x="13140" y="130454"/>
                        <a:pt x="11702" y="132041"/>
                        <a:pt x="9967" y="132041"/>
                      </a:cubicBezTo>
                      <a:lnTo>
                        <a:pt x="4562" y="132041"/>
                      </a:lnTo>
                      <a:cubicBezTo>
                        <a:pt x="2827" y="132041"/>
                        <a:pt x="1389" y="130454"/>
                        <a:pt x="1389" y="128570"/>
                      </a:cubicBezTo>
                      <a:lnTo>
                        <a:pt x="1389" y="125595"/>
                      </a:lnTo>
                      <a:cubicBezTo>
                        <a:pt x="1389" y="123661"/>
                        <a:pt x="2827" y="122124"/>
                        <a:pt x="4562" y="122124"/>
                      </a:cubicBezTo>
                      <a:close/>
                      <a:moveTo>
                        <a:pt x="0" y="0"/>
                      </a:moveTo>
                      <a:lnTo>
                        <a:pt x="0" y="142553"/>
                      </a:lnTo>
                      <a:lnTo>
                        <a:pt x="1389" y="142553"/>
                      </a:lnTo>
                      <a:lnTo>
                        <a:pt x="1389" y="142354"/>
                      </a:lnTo>
                      <a:lnTo>
                        <a:pt x="1389" y="139379"/>
                      </a:lnTo>
                      <a:cubicBezTo>
                        <a:pt x="1389" y="137495"/>
                        <a:pt x="2827" y="135908"/>
                        <a:pt x="4562" y="135908"/>
                      </a:cubicBezTo>
                      <a:lnTo>
                        <a:pt x="9967" y="135908"/>
                      </a:lnTo>
                      <a:cubicBezTo>
                        <a:pt x="11702" y="135908"/>
                        <a:pt x="13140" y="137495"/>
                        <a:pt x="13140" y="139379"/>
                      </a:cubicBezTo>
                      <a:lnTo>
                        <a:pt x="13140" y="142354"/>
                      </a:lnTo>
                      <a:lnTo>
                        <a:pt x="13140" y="142553"/>
                      </a:lnTo>
                      <a:lnTo>
                        <a:pt x="19189" y="142553"/>
                      </a:lnTo>
                      <a:lnTo>
                        <a:pt x="19189" y="0"/>
                      </a:lnTo>
                      <a:lnTo>
                        <a:pt x="13140" y="0"/>
                      </a:lnTo>
                      <a:lnTo>
                        <a:pt x="13140" y="744"/>
                      </a:lnTo>
                      <a:cubicBezTo>
                        <a:pt x="13140" y="2678"/>
                        <a:pt x="11702" y="4215"/>
                        <a:pt x="9967" y="4215"/>
                      </a:cubicBezTo>
                      <a:lnTo>
                        <a:pt x="4562" y="4215"/>
                      </a:lnTo>
                      <a:cubicBezTo>
                        <a:pt x="2827" y="4215"/>
                        <a:pt x="1389" y="2678"/>
                        <a:pt x="1389" y="744"/>
                      </a:cubicBezTo>
                      <a:lnTo>
                        <a:pt x="138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15"/>
                <p:cNvSpPr/>
                <p:nvPr/>
              </p:nvSpPr>
              <p:spPr>
                <a:xfrm rot="5400000">
                  <a:off x="6363154" y="906676"/>
                  <a:ext cx="479750" cy="4062048"/>
                </a:xfrm>
                <a:custGeom>
                  <a:rect b="b" l="l" r="r" t="t"/>
                  <a:pathLst>
                    <a:path extrusionOk="0" h="142553" w="19190">
                      <a:moveTo>
                        <a:pt x="9967" y="8677"/>
                      </a:moveTo>
                      <a:cubicBezTo>
                        <a:pt x="11702" y="8677"/>
                        <a:pt x="13140" y="10214"/>
                        <a:pt x="13140" y="12148"/>
                      </a:cubicBezTo>
                      <a:lnTo>
                        <a:pt x="13140" y="15123"/>
                      </a:lnTo>
                      <a:cubicBezTo>
                        <a:pt x="13140" y="17057"/>
                        <a:pt x="11702" y="18594"/>
                        <a:pt x="9967" y="18594"/>
                      </a:cubicBezTo>
                      <a:lnTo>
                        <a:pt x="4562" y="18594"/>
                      </a:lnTo>
                      <a:cubicBezTo>
                        <a:pt x="2827" y="18594"/>
                        <a:pt x="1389" y="17057"/>
                        <a:pt x="1389" y="15123"/>
                      </a:cubicBezTo>
                      <a:lnTo>
                        <a:pt x="1389" y="12148"/>
                      </a:lnTo>
                      <a:cubicBezTo>
                        <a:pt x="1389" y="10214"/>
                        <a:pt x="2827" y="8677"/>
                        <a:pt x="4562" y="8677"/>
                      </a:cubicBezTo>
                      <a:close/>
                      <a:moveTo>
                        <a:pt x="9967" y="22610"/>
                      </a:moveTo>
                      <a:cubicBezTo>
                        <a:pt x="11702" y="22610"/>
                        <a:pt x="13140" y="24197"/>
                        <a:pt x="13140" y="26081"/>
                      </a:cubicBezTo>
                      <a:lnTo>
                        <a:pt x="13140" y="29056"/>
                      </a:lnTo>
                      <a:cubicBezTo>
                        <a:pt x="13140" y="30990"/>
                        <a:pt x="11702" y="32527"/>
                        <a:pt x="9967" y="32527"/>
                      </a:cubicBezTo>
                      <a:lnTo>
                        <a:pt x="4562" y="32527"/>
                      </a:lnTo>
                      <a:cubicBezTo>
                        <a:pt x="2827" y="32527"/>
                        <a:pt x="1389" y="30990"/>
                        <a:pt x="1389" y="29056"/>
                      </a:cubicBezTo>
                      <a:lnTo>
                        <a:pt x="1389" y="26081"/>
                      </a:lnTo>
                      <a:cubicBezTo>
                        <a:pt x="1389" y="24197"/>
                        <a:pt x="2827" y="22610"/>
                        <a:pt x="4562" y="22610"/>
                      </a:cubicBezTo>
                      <a:close/>
                      <a:moveTo>
                        <a:pt x="9967" y="36989"/>
                      </a:moveTo>
                      <a:cubicBezTo>
                        <a:pt x="11702" y="36989"/>
                        <a:pt x="13140" y="38576"/>
                        <a:pt x="13140" y="40460"/>
                      </a:cubicBezTo>
                      <a:lnTo>
                        <a:pt x="13140" y="43435"/>
                      </a:lnTo>
                      <a:cubicBezTo>
                        <a:pt x="13140" y="45369"/>
                        <a:pt x="11702" y="46906"/>
                        <a:pt x="9967" y="46906"/>
                      </a:cubicBezTo>
                      <a:lnTo>
                        <a:pt x="4562" y="46906"/>
                      </a:lnTo>
                      <a:cubicBezTo>
                        <a:pt x="2827" y="46906"/>
                        <a:pt x="1389" y="45369"/>
                        <a:pt x="1389" y="43435"/>
                      </a:cubicBezTo>
                      <a:lnTo>
                        <a:pt x="1389" y="40460"/>
                      </a:lnTo>
                      <a:cubicBezTo>
                        <a:pt x="1389" y="38576"/>
                        <a:pt x="2827" y="36989"/>
                        <a:pt x="4562" y="36989"/>
                      </a:cubicBezTo>
                      <a:close/>
                      <a:moveTo>
                        <a:pt x="9967" y="50972"/>
                      </a:moveTo>
                      <a:cubicBezTo>
                        <a:pt x="11702" y="50972"/>
                        <a:pt x="13140" y="52509"/>
                        <a:pt x="13140" y="54443"/>
                      </a:cubicBezTo>
                      <a:lnTo>
                        <a:pt x="13140" y="57418"/>
                      </a:lnTo>
                      <a:cubicBezTo>
                        <a:pt x="13140" y="59302"/>
                        <a:pt x="11702" y="60839"/>
                        <a:pt x="9967" y="60839"/>
                      </a:cubicBezTo>
                      <a:lnTo>
                        <a:pt x="4562" y="60839"/>
                      </a:lnTo>
                      <a:cubicBezTo>
                        <a:pt x="2827" y="60839"/>
                        <a:pt x="1389" y="59302"/>
                        <a:pt x="1389" y="57418"/>
                      </a:cubicBezTo>
                      <a:lnTo>
                        <a:pt x="1389" y="54443"/>
                      </a:lnTo>
                      <a:cubicBezTo>
                        <a:pt x="1389" y="52509"/>
                        <a:pt x="2827" y="50972"/>
                        <a:pt x="4562" y="50972"/>
                      </a:cubicBezTo>
                      <a:close/>
                      <a:moveTo>
                        <a:pt x="9967" y="65996"/>
                      </a:moveTo>
                      <a:cubicBezTo>
                        <a:pt x="11702" y="65996"/>
                        <a:pt x="13140" y="67582"/>
                        <a:pt x="13140" y="69466"/>
                      </a:cubicBezTo>
                      <a:lnTo>
                        <a:pt x="13140" y="72441"/>
                      </a:lnTo>
                      <a:cubicBezTo>
                        <a:pt x="13140" y="74375"/>
                        <a:pt x="11702" y="75912"/>
                        <a:pt x="9967" y="75912"/>
                      </a:cubicBezTo>
                      <a:lnTo>
                        <a:pt x="4562" y="75912"/>
                      </a:lnTo>
                      <a:cubicBezTo>
                        <a:pt x="2827" y="75912"/>
                        <a:pt x="1389" y="74375"/>
                        <a:pt x="1389" y="72441"/>
                      </a:cubicBezTo>
                      <a:lnTo>
                        <a:pt x="1389" y="69466"/>
                      </a:lnTo>
                      <a:cubicBezTo>
                        <a:pt x="1389" y="67582"/>
                        <a:pt x="2827" y="65996"/>
                        <a:pt x="4562" y="65996"/>
                      </a:cubicBezTo>
                      <a:close/>
                      <a:moveTo>
                        <a:pt x="9967" y="79978"/>
                      </a:moveTo>
                      <a:cubicBezTo>
                        <a:pt x="11702" y="79978"/>
                        <a:pt x="13140" y="81515"/>
                        <a:pt x="13140" y="83449"/>
                      </a:cubicBezTo>
                      <a:lnTo>
                        <a:pt x="13140" y="86424"/>
                      </a:lnTo>
                      <a:cubicBezTo>
                        <a:pt x="13140" y="88308"/>
                        <a:pt x="11702" y="89895"/>
                        <a:pt x="9967" y="89895"/>
                      </a:cubicBezTo>
                      <a:lnTo>
                        <a:pt x="4562" y="89895"/>
                      </a:lnTo>
                      <a:cubicBezTo>
                        <a:pt x="2827" y="89895"/>
                        <a:pt x="1389" y="88308"/>
                        <a:pt x="1389" y="86424"/>
                      </a:cubicBezTo>
                      <a:lnTo>
                        <a:pt x="1389" y="83449"/>
                      </a:lnTo>
                      <a:cubicBezTo>
                        <a:pt x="1389" y="81515"/>
                        <a:pt x="2827" y="79978"/>
                        <a:pt x="4562" y="79978"/>
                      </a:cubicBezTo>
                      <a:close/>
                      <a:moveTo>
                        <a:pt x="9967" y="94308"/>
                      </a:moveTo>
                      <a:cubicBezTo>
                        <a:pt x="11702" y="94308"/>
                        <a:pt x="13140" y="95894"/>
                        <a:pt x="13140" y="97779"/>
                      </a:cubicBezTo>
                      <a:lnTo>
                        <a:pt x="13140" y="100803"/>
                      </a:lnTo>
                      <a:cubicBezTo>
                        <a:pt x="13140" y="102687"/>
                        <a:pt x="11702" y="104274"/>
                        <a:pt x="9967" y="104274"/>
                      </a:cubicBezTo>
                      <a:lnTo>
                        <a:pt x="4562" y="104274"/>
                      </a:lnTo>
                      <a:cubicBezTo>
                        <a:pt x="2827" y="104274"/>
                        <a:pt x="1389" y="102687"/>
                        <a:pt x="1389" y="100803"/>
                      </a:cubicBezTo>
                      <a:lnTo>
                        <a:pt x="1389" y="97779"/>
                      </a:lnTo>
                      <a:cubicBezTo>
                        <a:pt x="1389" y="95894"/>
                        <a:pt x="2827" y="94308"/>
                        <a:pt x="4562" y="94308"/>
                      </a:cubicBezTo>
                      <a:close/>
                      <a:moveTo>
                        <a:pt x="9967" y="108290"/>
                      </a:moveTo>
                      <a:cubicBezTo>
                        <a:pt x="11702" y="108290"/>
                        <a:pt x="13140" y="109827"/>
                        <a:pt x="13140" y="111761"/>
                      </a:cubicBezTo>
                      <a:lnTo>
                        <a:pt x="13140" y="114736"/>
                      </a:lnTo>
                      <a:cubicBezTo>
                        <a:pt x="13140" y="116670"/>
                        <a:pt x="11702" y="118207"/>
                        <a:pt x="9967" y="118207"/>
                      </a:cubicBezTo>
                      <a:lnTo>
                        <a:pt x="4562" y="118207"/>
                      </a:lnTo>
                      <a:cubicBezTo>
                        <a:pt x="2827" y="118207"/>
                        <a:pt x="1389" y="116670"/>
                        <a:pt x="1389" y="114736"/>
                      </a:cubicBezTo>
                      <a:lnTo>
                        <a:pt x="1389" y="111761"/>
                      </a:lnTo>
                      <a:cubicBezTo>
                        <a:pt x="1389" y="109827"/>
                        <a:pt x="2827" y="108290"/>
                        <a:pt x="4562" y="108290"/>
                      </a:cubicBezTo>
                      <a:close/>
                      <a:moveTo>
                        <a:pt x="9967" y="122124"/>
                      </a:moveTo>
                      <a:cubicBezTo>
                        <a:pt x="11702" y="122124"/>
                        <a:pt x="13140" y="123661"/>
                        <a:pt x="13140" y="125595"/>
                      </a:cubicBezTo>
                      <a:lnTo>
                        <a:pt x="13140" y="128570"/>
                      </a:lnTo>
                      <a:cubicBezTo>
                        <a:pt x="13140" y="130454"/>
                        <a:pt x="11702" y="132041"/>
                        <a:pt x="9967" y="132041"/>
                      </a:cubicBezTo>
                      <a:lnTo>
                        <a:pt x="4562" y="132041"/>
                      </a:lnTo>
                      <a:cubicBezTo>
                        <a:pt x="2827" y="132041"/>
                        <a:pt x="1389" y="130454"/>
                        <a:pt x="1389" y="128570"/>
                      </a:cubicBezTo>
                      <a:lnTo>
                        <a:pt x="1389" y="125595"/>
                      </a:lnTo>
                      <a:cubicBezTo>
                        <a:pt x="1389" y="123661"/>
                        <a:pt x="2827" y="122124"/>
                        <a:pt x="4562" y="122124"/>
                      </a:cubicBezTo>
                      <a:close/>
                      <a:moveTo>
                        <a:pt x="0" y="0"/>
                      </a:moveTo>
                      <a:lnTo>
                        <a:pt x="0" y="142553"/>
                      </a:lnTo>
                      <a:lnTo>
                        <a:pt x="1389" y="142553"/>
                      </a:lnTo>
                      <a:lnTo>
                        <a:pt x="1389" y="142354"/>
                      </a:lnTo>
                      <a:lnTo>
                        <a:pt x="1389" y="139379"/>
                      </a:lnTo>
                      <a:cubicBezTo>
                        <a:pt x="1389" y="137495"/>
                        <a:pt x="2827" y="135908"/>
                        <a:pt x="4562" y="135908"/>
                      </a:cubicBezTo>
                      <a:lnTo>
                        <a:pt x="9967" y="135908"/>
                      </a:lnTo>
                      <a:cubicBezTo>
                        <a:pt x="11702" y="135908"/>
                        <a:pt x="13140" y="137495"/>
                        <a:pt x="13140" y="139379"/>
                      </a:cubicBezTo>
                      <a:lnTo>
                        <a:pt x="13140" y="142354"/>
                      </a:lnTo>
                      <a:lnTo>
                        <a:pt x="13140" y="142553"/>
                      </a:lnTo>
                      <a:lnTo>
                        <a:pt x="19189" y="142553"/>
                      </a:lnTo>
                      <a:lnTo>
                        <a:pt x="19189" y="0"/>
                      </a:lnTo>
                      <a:lnTo>
                        <a:pt x="13140" y="0"/>
                      </a:lnTo>
                      <a:lnTo>
                        <a:pt x="13140" y="744"/>
                      </a:lnTo>
                      <a:cubicBezTo>
                        <a:pt x="13140" y="2678"/>
                        <a:pt x="11702" y="4215"/>
                        <a:pt x="9967" y="4215"/>
                      </a:cubicBezTo>
                      <a:lnTo>
                        <a:pt x="4562" y="4215"/>
                      </a:lnTo>
                      <a:cubicBezTo>
                        <a:pt x="2827" y="4215"/>
                        <a:pt x="1389" y="2678"/>
                        <a:pt x="1389" y="744"/>
                      </a:cubicBezTo>
                      <a:lnTo>
                        <a:pt x="138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15"/>
                <p:cNvSpPr/>
                <p:nvPr/>
              </p:nvSpPr>
              <p:spPr>
                <a:xfrm>
                  <a:off x="516275" y="2581429"/>
                  <a:ext cx="8116800" cy="1230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06" name="Google Shape;406;p15"/>
              <p:cNvGrpSpPr/>
              <p:nvPr/>
            </p:nvGrpSpPr>
            <p:grpSpPr>
              <a:xfrm>
                <a:off x="4571922" y="3652701"/>
                <a:ext cx="4058637" cy="297954"/>
                <a:chOff x="513531" y="2581429"/>
                <a:chExt cx="8120523" cy="596146"/>
              </a:xfrm>
            </p:grpSpPr>
            <p:sp>
              <p:nvSpPr>
                <p:cNvPr id="407" name="Google Shape;407;p15"/>
                <p:cNvSpPr/>
                <p:nvPr/>
              </p:nvSpPr>
              <p:spPr>
                <a:xfrm rot="5400000">
                  <a:off x="2304679" y="906676"/>
                  <a:ext cx="479750" cy="4062048"/>
                </a:xfrm>
                <a:custGeom>
                  <a:rect b="b" l="l" r="r" t="t"/>
                  <a:pathLst>
                    <a:path extrusionOk="0" h="142553" w="19190">
                      <a:moveTo>
                        <a:pt x="9967" y="8677"/>
                      </a:moveTo>
                      <a:cubicBezTo>
                        <a:pt x="11702" y="8677"/>
                        <a:pt x="13140" y="10214"/>
                        <a:pt x="13140" y="12148"/>
                      </a:cubicBezTo>
                      <a:lnTo>
                        <a:pt x="13140" y="15123"/>
                      </a:lnTo>
                      <a:cubicBezTo>
                        <a:pt x="13140" y="17057"/>
                        <a:pt x="11702" y="18594"/>
                        <a:pt x="9967" y="18594"/>
                      </a:cubicBezTo>
                      <a:lnTo>
                        <a:pt x="4562" y="18594"/>
                      </a:lnTo>
                      <a:cubicBezTo>
                        <a:pt x="2827" y="18594"/>
                        <a:pt x="1389" y="17057"/>
                        <a:pt x="1389" y="15123"/>
                      </a:cubicBezTo>
                      <a:lnTo>
                        <a:pt x="1389" y="12148"/>
                      </a:lnTo>
                      <a:cubicBezTo>
                        <a:pt x="1389" y="10214"/>
                        <a:pt x="2827" y="8677"/>
                        <a:pt x="4562" y="8677"/>
                      </a:cubicBezTo>
                      <a:close/>
                      <a:moveTo>
                        <a:pt x="9967" y="22610"/>
                      </a:moveTo>
                      <a:cubicBezTo>
                        <a:pt x="11702" y="22610"/>
                        <a:pt x="13140" y="24197"/>
                        <a:pt x="13140" y="26081"/>
                      </a:cubicBezTo>
                      <a:lnTo>
                        <a:pt x="13140" y="29056"/>
                      </a:lnTo>
                      <a:cubicBezTo>
                        <a:pt x="13140" y="30990"/>
                        <a:pt x="11702" y="32527"/>
                        <a:pt x="9967" y="32527"/>
                      </a:cubicBezTo>
                      <a:lnTo>
                        <a:pt x="4562" y="32527"/>
                      </a:lnTo>
                      <a:cubicBezTo>
                        <a:pt x="2827" y="32527"/>
                        <a:pt x="1389" y="30990"/>
                        <a:pt x="1389" y="29056"/>
                      </a:cubicBezTo>
                      <a:lnTo>
                        <a:pt x="1389" y="26081"/>
                      </a:lnTo>
                      <a:cubicBezTo>
                        <a:pt x="1389" y="24197"/>
                        <a:pt x="2827" y="22610"/>
                        <a:pt x="4562" y="22610"/>
                      </a:cubicBezTo>
                      <a:close/>
                      <a:moveTo>
                        <a:pt x="9967" y="36989"/>
                      </a:moveTo>
                      <a:cubicBezTo>
                        <a:pt x="11702" y="36989"/>
                        <a:pt x="13140" y="38576"/>
                        <a:pt x="13140" y="40460"/>
                      </a:cubicBezTo>
                      <a:lnTo>
                        <a:pt x="13140" y="43435"/>
                      </a:lnTo>
                      <a:cubicBezTo>
                        <a:pt x="13140" y="45369"/>
                        <a:pt x="11702" y="46906"/>
                        <a:pt x="9967" y="46906"/>
                      </a:cubicBezTo>
                      <a:lnTo>
                        <a:pt x="4562" y="46906"/>
                      </a:lnTo>
                      <a:cubicBezTo>
                        <a:pt x="2827" y="46906"/>
                        <a:pt x="1389" y="45369"/>
                        <a:pt x="1389" y="43435"/>
                      </a:cubicBezTo>
                      <a:lnTo>
                        <a:pt x="1389" y="40460"/>
                      </a:lnTo>
                      <a:cubicBezTo>
                        <a:pt x="1389" y="38576"/>
                        <a:pt x="2827" y="36989"/>
                        <a:pt x="4562" y="36989"/>
                      </a:cubicBezTo>
                      <a:close/>
                      <a:moveTo>
                        <a:pt x="9967" y="50972"/>
                      </a:moveTo>
                      <a:cubicBezTo>
                        <a:pt x="11702" y="50972"/>
                        <a:pt x="13140" y="52509"/>
                        <a:pt x="13140" y="54443"/>
                      </a:cubicBezTo>
                      <a:lnTo>
                        <a:pt x="13140" y="57418"/>
                      </a:lnTo>
                      <a:cubicBezTo>
                        <a:pt x="13140" y="59302"/>
                        <a:pt x="11702" y="60839"/>
                        <a:pt x="9967" y="60839"/>
                      </a:cubicBezTo>
                      <a:lnTo>
                        <a:pt x="4562" y="60839"/>
                      </a:lnTo>
                      <a:cubicBezTo>
                        <a:pt x="2827" y="60839"/>
                        <a:pt x="1389" y="59302"/>
                        <a:pt x="1389" y="57418"/>
                      </a:cubicBezTo>
                      <a:lnTo>
                        <a:pt x="1389" y="54443"/>
                      </a:lnTo>
                      <a:cubicBezTo>
                        <a:pt x="1389" y="52509"/>
                        <a:pt x="2827" y="50972"/>
                        <a:pt x="4562" y="50972"/>
                      </a:cubicBezTo>
                      <a:close/>
                      <a:moveTo>
                        <a:pt x="9967" y="65996"/>
                      </a:moveTo>
                      <a:cubicBezTo>
                        <a:pt x="11702" y="65996"/>
                        <a:pt x="13140" y="67582"/>
                        <a:pt x="13140" y="69466"/>
                      </a:cubicBezTo>
                      <a:lnTo>
                        <a:pt x="13140" y="72441"/>
                      </a:lnTo>
                      <a:cubicBezTo>
                        <a:pt x="13140" y="74375"/>
                        <a:pt x="11702" y="75912"/>
                        <a:pt x="9967" y="75912"/>
                      </a:cubicBezTo>
                      <a:lnTo>
                        <a:pt x="4562" y="75912"/>
                      </a:lnTo>
                      <a:cubicBezTo>
                        <a:pt x="2827" y="75912"/>
                        <a:pt x="1389" y="74375"/>
                        <a:pt x="1389" y="72441"/>
                      </a:cubicBezTo>
                      <a:lnTo>
                        <a:pt x="1389" y="69466"/>
                      </a:lnTo>
                      <a:cubicBezTo>
                        <a:pt x="1389" y="67582"/>
                        <a:pt x="2827" y="65996"/>
                        <a:pt x="4562" y="65996"/>
                      </a:cubicBezTo>
                      <a:close/>
                      <a:moveTo>
                        <a:pt x="9967" y="79978"/>
                      </a:moveTo>
                      <a:cubicBezTo>
                        <a:pt x="11702" y="79978"/>
                        <a:pt x="13140" y="81515"/>
                        <a:pt x="13140" y="83449"/>
                      </a:cubicBezTo>
                      <a:lnTo>
                        <a:pt x="13140" y="86424"/>
                      </a:lnTo>
                      <a:cubicBezTo>
                        <a:pt x="13140" y="88308"/>
                        <a:pt x="11702" y="89895"/>
                        <a:pt x="9967" y="89895"/>
                      </a:cubicBezTo>
                      <a:lnTo>
                        <a:pt x="4562" y="89895"/>
                      </a:lnTo>
                      <a:cubicBezTo>
                        <a:pt x="2827" y="89895"/>
                        <a:pt x="1389" y="88308"/>
                        <a:pt x="1389" y="86424"/>
                      </a:cubicBezTo>
                      <a:lnTo>
                        <a:pt x="1389" y="83449"/>
                      </a:lnTo>
                      <a:cubicBezTo>
                        <a:pt x="1389" y="81515"/>
                        <a:pt x="2827" y="79978"/>
                        <a:pt x="4562" y="79978"/>
                      </a:cubicBezTo>
                      <a:close/>
                      <a:moveTo>
                        <a:pt x="9967" y="94308"/>
                      </a:moveTo>
                      <a:cubicBezTo>
                        <a:pt x="11702" y="94308"/>
                        <a:pt x="13140" y="95894"/>
                        <a:pt x="13140" y="97779"/>
                      </a:cubicBezTo>
                      <a:lnTo>
                        <a:pt x="13140" y="100803"/>
                      </a:lnTo>
                      <a:cubicBezTo>
                        <a:pt x="13140" y="102687"/>
                        <a:pt x="11702" y="104274"/>
                        <a:pt x="9967" y="104274"/>
                      </a:cubicBezTo>
                      <a:lnTo>
                        <a:pt x="4562" y="104274"/>
                      </a:lnTo>
                      <a:cubicBezTo>
                        <a:pt x="2827" y="104274"/>
                        <a:pt x="1389" y="102687"/>
                        <a:pt x="1389" y="100803"/>
                      </a:cubicBezTo>
                      <a:lnTo>
                        <a:pt x="1389" y="97779"/>
                      </a:lnTo>
                      <a:cubicBezTo>
                        <a:pt x="1389" y="95894"/>
                        <a:pt x="2827" y="94308"/>
                        <a:pt x="4562" y="94308"/>
                      </a:cubicBezTo>
                      <a:close/>
                      <a:moveTo>
                        <a:pt x="9967" y="108290"/>
                      </a:moveTo>
                      <a:cubicBezTo>
                        <a:pt x="11702" y="108290"/>
                        <a:pt x="13140" y="109827"/>
                        <a:pt x="13140" y="111761"/>
                      </a:cubicBezTo>
                      <a:lnTo>
                        <a:pt x="13140" y="114736"/>
                      </a:lnTo>
                      <a:cubicBezTo>
                        <a:pt x="13140" y="116670"/>
                        <a:pt x="11702" y="118207"/>
                        <a:pt x="9967" y="118207"/>
                      </a:cubicBezTo>
                      <a:lnTo>
                        <a:pt x="4562" y="118207"/>
                      </a:lnTo>
                      <a:cubicBezTo>
                        <a:pt x="2827" y="118207"/>
                        <a:pt x="1389" y="116670"/>
                        <a:pt x="1389" y="114736"/>
                      </a:cubicBezTo>
                      <a:lnTo>
                        <a:pt x="1389" y="111761"/>
                      </a:lnTo>
                      <a:cubicBezTo>
                        <a:pt x="1389" y="109827"/>
                        <a:pt x="2827" y="108290"/>
                        <a:pt x="4562" y="108290"/>
                      </a:cubicBezTo>
                      <a:close/>
                      <a:moveTo>
                        <a:pt x="9967" y="122124"/>
                      </a:moveTo>
                      <a:cubicBezTo>
                        <a:pt x="11702" y="122124"/>
                        <a:pt x="13140" y="123661"/>
                        <a:pt x="13140" y="125595"/>
                      </a:cubicBezTo>
                      <a:lnTo>
                        <a:pt x="13140" y="128570"/>
                      </a:lnTo>
                      <a:cubicBezTo>
                        <a:pt x="13140" y="130454"/>
                        <a:pt x="11702" y="132041"/>
                        <a:pt x="9967" y="132041"/>
                      </a:cubicBezTo>
                      <a:lnTo>
                        <a:pt x="4562" y="132041"/>
                      </a:lnTo>
                      <a:cubicBezTo>
                        <a:pt x="2827" y="132041"/>
                        <a:pt x="1389" y="130454"/>
                        <a:pt x="1389" y="128570"/>
                      </a:cubicBezTo>
                      <a:lnTo>
                        <a:pt x="1389" y="125595"/>
                      </a:lnTo>
                      <a:cubicBezTo>
                        <a:pt x="1389" y="123661"/>
                        <a:pt x="2827" y="122124"/>
                        <a:pt x="4562" y="122124"/>
                      </a:cubicBezTo>
                      <a:close/>
                      <a:moveTo>
                        <a:pt x="0" y="0"/>
                      </a:moveTo>
                      <a:lnTo>
                        <a:pt x="0" y="142553"/>
                      </a:lnTo>
                      <a:lnTo>
                        <a:pt x="1389" y="142553"/>
                      </a:lnTo>
                      <a:lnTo>
                        <a:pt x="1389" y="142354"/>
                      </a:lnTo>
                      <a:lnTo>
                        <a:pt x="1389" y="139379"/>
                      </a:lnTo>
                      <a:cubicBezTo>
                        <a:pt x="1389" y="137495"/>
                        <a:pt x="2827" y="135908"/>
                        <a:pt x="4562" y="135908"/>
                      </a:cubicBezTo>
                      <a:lnTo>
                        <a:pt x="9967" y="135908"/>
                      </a:lnTo>
                      <a:cubicBezTo>
                        <a:pt x="11702" y="135908"/>
                        <a:pt x="13140" y="137495"/>
                        <a:pt x="13140" y="139379"/>
                      </a:cubicBezTo>
                      <a:lnTo>
                        <a:pt x="13140" y="142354"/>
                      </a:lnTo>
                      <a:lnTo>
                        <a:pt x="13140" y="142553"/>
                      </a:lnTo>
                      <a:lnTo>
                        <a:pt x="19189" y="142553"/>
                      </a:lnTo>
                      <a:lnTo>
                        <a:pt x="19189" y="0"/>
                      </a:lnTo>
                      <a:lnTo>
                        <a:pt x="13140" y="0"/>
                      </a:lnTo>
                      <a:lnTo>
                        <a:pt x="13140" y="744"/>
                      </a:lnTo>
                      <a:cubicBezTo>
                        <a:pt x="13140" y="2678"/>
                        <a:pt x="11702" y="4215"/>
                        <a:pt x="9967" y="4215"/>
                      </a:cubicBezTo>
                      <a:lnTo>
                        <a:pt x="4562" y="4215"/>
                      </a:lnTo>
                      <a:cubicBezTo>
                        <a:pt x="2827" y="4215"/>
                        <a:pt x="1389" y="2678"/>
                        <a:pt x="1389" y="744"/>
                      </a:cubicBezTo>
                      <a:lnTo>
                        <a:pt x="138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15"/>
                <p:cNvSpPr/>
                <p:nvPr/>
              </p:nvSpPr>
              <p:spPr>
                <a:xfrm rot="5400000">
                  <a:off x="6363154" y="906676"/>
                  <a:ext cx="479750" cy="4062048"/>
                </a:xfrm>
                <a:custGeom>
                  <a:rect b="b" l="l" r="r" t="t"/>
                  <a:pathLst>
                    <a:path extrusionOk="0" h="142553" w="19190">
                      <a:moveTo>
                        <a:pt x="9967" y="8677"/>
                      </a:moveTo>
                      <a:cubicBezTo>
                        <a:pt x="11702" y="8677"/>
                        <a:pt x="13140" y="10214"/>
                        <a:pt x="13140" y="12148"/>
                      </a:cubicBezTo>
                      <a:lnTo>
                        <a:pt x="13140" y="15123"/>
                      </a:lnTo>
                      <a:cubicBezTo>
                        <a:pt x="13140" y="17057"/>
                        <a:pt x="11702" y="18594"/>
                        <a:pt x="9967" y="18594"/>
                      </a:cubicBezTo>
                      <a:lnTo>
                        <a:pt x="4562" y="18594"/>
                      </a:lnTo>
                      <a:cubicBezTo>
                        <a:pt x="2827" y="18594"/>
                        <a:pt x="1389" y="17057"/>
                        <a:pt x="1389" y="15123"/>
                      </a:cubicBezTo>
                      <a:lnTo>
                        <a:pt x="1389" y="12148"/>
                      </a:lnTo>
                      <a:cubicBezTo>
                        <a:pt x="1389" y="10214"/>
                        <a:pt x="2827" y="8677"/>
                        <a:pt x="4562" y="8677"/>
                      </a:cubicBezTo>
                      <a:close/>
                      <a:moveTo>
                        <a:pt x="9967" y="22610"/>
                      </a:moveTo>
                      <a:cubicBezTo>
                        <a:pt x="11702" y="22610"/>
                        <a:pt x="13140" y="24197"/>
                        <a:pt x="13140" y="26081"/>
                      </a:cubicBezTo>
                      <a:lnTo>
                        <a:pt x="13140" y="29056"/>
                      </a:lnTo>
                      <a:cubicBezTo>
                        <a:pt x="13140" y="30990"/>
                        <a:pt x="11702" y="32527"/>
                        <a:pt x="9967" y="32527"/>
                      </a:cubicBezTo>
                      <a:lnTo>
                        <a:pt x="4562" y="32527"/>
                      </a:lnTo>
                      <a:cubicBezTo>
                        <a:pt x="2827" y="32527"/>
                        <a:pt x="1389" y="30990"/>
                        <a:pt x="1389" y="29056"/>
                      </a:cubicBezTo>
                      <a:lnTo>
                        <a:pt x="1389" y="26081"/>
                      </a:lnTo>
                      <a:cubicBezTo>
                        <a:pt x="1389" y="24197"/>
                        <a:pt x="2827" y="22610"/>
                        <a:pt x="4562" y="22610"/>
                      </a:cubicBezTo>
                      <a:close/>
                      <a:moveTo>
                        <a:pt x="9967" y="36989"/>
                      </a:moveTo>
                      <a:cubicBezTo>
                        <a:pt x="11702" y="36989"/>
                        <a:pt x="13140" y="38576"/>
                        <a:pt x="13140" y="40460"/>
                      </a:cubicBezTo>
                      <a:lnTo>
                        <a:pt x="13140" y="43435"/>
                      </a:lnTo>
                      <a:cubicBezTo>
                        <a:pt x="13140" y="45369"/>
                        <a:pt x="11702" y="46906"/>
                        <a:pt x="9967" y="46906"/>
                      </a:cubicBezTo>
                      <a:lnTo>
                        <a:pt x="4562" y="46906"/>
                      </a:lnTo>
                      <a:cubicBezTo>
                        <a:pt x="2827" y="46906"/>
                        <a:pt x="1389" y="45369"/>
                        <a:pt x="1389" y="43435"/>
                      </a:cubicBezTo>
                      <a:lnTo>
                        <a:pt x="1389" y="40460"/>
                      </a:lnTo>
                      <a:cubicBezTo>
                        <a:pt x="1389" y="38576"/>
                        <a:pt x="2827" y="36989"/>
                        <a:pt x="4562" y="36989"/>
                      </a:cubicBezTo>
                      <a:close/>
                      <a:moveTo>
                        <a:pt x="9967" y="50972"/>
                      </a:moveTo>
                      <a:cubicBezTo>
                        <a:pt x="11702" y="50972"/>
                        <a:pt x="13140" y="52509"/>
                        <a:pt x="13140" y="54443"/>
                      </a:cubicBezTo>
                      <a:lnTo>
                        <a:pt x="13140" y="57418"/>
                      </a:lnTo>
                      <a:cubicBezTo>
                        <a:pt x="13140" y="59302"/>
                        <a:pt x="11702" y="60839"/>
                        <a:pt x="9967" y="60839"/>
                      </a:cubicBezTo>
                      <a:lnTo>
                        <a:pt x="4562" y="60839"/>
                      </a:lnTo>
                      <a:cubicBezTo>
                        <a:pt x="2827" y="60839"/>
                        <a:pt x="1389" y="59302"/>
                        <a:pt x="1389" y="57418"/>
                      </a:cubicBezTo>
                      <a:lnTo>
                        <a:pt x="1389" y="54443"/>
                      </a:lnTo>
                      <a:cubicBezTo>
                        <a:pt x="1389" y="52509"/>
                        <a:pt x="2827" y="50972"/>
                        <a:pt x="4562" y="50972"/>
                      </a:cubicBezTo>
                      <a:close/>
                      <a:moveTo>
                        <a:pt x="9967" y="65996"/>
                      </a:moveTo>
                      <a:cubicBezTo>
                        <a:pt x="11702" y="65996"/>
                        <a:pt x="13140" y="67582"/>
                        <a:pt x="13140" y="69466"/>
                      </a:cubicBezTo>
                      <a:lnTo>
                        <a:pt x="13140" y="72441"/>
                      </a:lnTo>
                      <a:cubicBezTo>
                        <a:pt x="13140" y="74375"/>
                        <a:pt x="11702" y="75912"/>
                        <a:pt x="9967" y="75912"/>
                      </a:cubicBezTo>
                      <a:lnTo>
                        <a:pt x="4562" y="75912"/>
                      </a:lnTo>
                      <a:cubicBezTo>
                        <a:pt x="2827" y="75912"/>
                        <a:pt x="1389" y="74375"/>
                        <a:pt x="1389" y="72441"/>
                      </a:cubicBezTo>
                      <a:lnTo>
                        <a:pt x="1389" y="69466"/>
                      </a:lnTo>
                      <a:cubicBezTo>
                        <a:pt x="1389" y="67582"/>
                        <a:pt x="2827" y="65996"/>
                        <a:pt x="4562" y="65996"/>
                      </a:cubicBezTo>
                      <a:close/>
                      <a:moveTo>
                        <a:pt x="9967" y="79978"/>
                      </a:moveTo>
                      <a:cubicBezTo>
                        <a:pt x="11702" y="79978"/>
                        <a:pt x="13140" y="81515"/>
                        <a:pt x="13140" y="83449"/>
                      </a:cubicBezTo>
                      <a:lnTo>
                        <a:pt x="13140" y="86424"/>
                      </a:lnTo>
                      <a:cubicBezTo>
                        <a:pt x="13140" y="88308"/>
                        <a:pt x="11702" y="89895"/>
                        <a:pt x="9967" y="89895"/>
                      </a:cubicBezTo>
                      <a:lnTo>
                        <a:pt x="4562" y="89895"/>
                      </a:lnTo>
                      <a:cubicBezTo>
                        <a:pt x="2827" y="89895"/>
                        <a:pt x="1389" y="88308"/>
                        <a:pt x="1389" y="86424"/>
                      </a:cubicBezTo>
                      <a:lnTo>
                        <a:pt x="1389" y="83449"/>
                      </a:lnTo>
                      <a:cubicBezTo>
                        <a:pt x="1389" y="81515"/>
                        <a:pt x="2827" y="79978"/>
                        <a:pt x="4562" y="79978"/>
                      </a:cubicBezTo>
                      <a:close/>
                      <a:moveTo>
                        <a:pt x="9967" y="94308"/>
                      </a:moveTo>
                      <a:cubicBezTo>
                        <a:pt x="11702" y="94308"/>
                        <a:pt x="13140" y="95894"/>
                        <a:pt x="13140" y="97779"/>
                      </a:cubicBezTo>
                      <a:lnTo>
                        <a:pt x="13140" y="100803"/>
                      </a:lnTo>
                      <a:cubicBezTo>
                        <a:pt x="13140" y="102687"/>
                        <a:pt x="11702" y="104274"/>
                        <a:pt x="9967" y="104274"/>
                      </a:cubicBezTo>
                      <a:lnTo>
                        <a:pt x="4562" y="104274"/>
                      </a:lnTo>
                      <a:cubicBezTo>
                        <a:pt x="2827" y="104274"/>
                        <a:pt x="1389" y="102687"/>
                        <a:pt x="1389" y="100803"/>
                      </a:cubicBezTo>
                      <a:lnTo>
                        <a:pt x="1389" y="97779"/>
                      </a:lnTo>
                      <a:cubicBezTo>
                        <a:pt x="1389" y="95894"/>
                        <a:pt x="2827" y="94308"/>
                        <a:pt x="4562" y="94308"/>
                      </a:cubicBezTo>
                      <a:close/>
                      <a:moveTo>
                        <a:pt x="9967" y="108290"/>
                      </a:moveTo>
                      <a:cubicBezTo>
                        <a:pt x="11702" y="108290"/>
                        <a:pt x="13140" y="109827"/>
                        <a:pt x="13140" y="111761"/>
                      </a:cubicBezTo>
                      <a:lnTo>
                        <a:pt x="13140" y="114736"/>
                      </a:lnTo>
                      <a:cubicBezTo>
                        <a:pt x="13140" y="116670"/>
                        <a:pt x="11702" y="118207"/>
                        <a:pt x="9967" y="118207"/>
                      </a:cubicBezTo>
                      <a:lnTo>
                        <a:pt x="4562" y="118207"/>
                      </a:lnTo>
                      <a:cubicBezTo>
                        <a:pt x="2827" y="118207"/>
                        <a:pt x="1389" y="116670"/>
                        <a:pt x="1389" y="114736"/>
                      </a:cubicBezTo>
                      <a:lnTo>
                        <a:pt x="1389" y="111761"/>
                      </a:lnTo>
                      <a:cubicBezTo>
                        <a:pt x="1389" y="109827"/>
                        <a:pt x="2827" y="108290"/>
                        <a:pt x="4562" y="108290"/>
                      </a:cubicBezTo>
                      <a:close/>
                      <a:moveTo>
                        <a:pt x="9967" y="122124"/>
                      </a:moveTo>
                      <a:cubicBezTo>
                        <a:pt x="11702" y="122124"/>
                        <a:pt x="13140" y="123661"/>
                        <a:pt x="13140" y="125595"/>
                      </a:cubicBezTo>
                      <a:lnTo>
                        <a:pt x="13140" y="128570"/>
                      </a:lnTo>
                      <a:cubicBezTo>
                        <a:pt x="13140" y="130454"/>
                        <a:pt x="11702" y="132041"/>
                        <a:pt x="9967" y="132041"/>
                      </a:cubicBezTo>
                      <a:lnTo>
                        <a:pt x="4562" y="132041"/>
                      </a:lnTo>
                      <a:cubicBezTo>
                        <a:pt x="2827" y="132041"/>
                        <a:pt x="1389" y="130454"/>
                        <a:pt x="1389" y="128570"/>
                      </a:cubicBezTo>
                      <a:lnTo>
                        <a:pt x="1389" y="125595"/>
                      </a:lnTo>
                      <a:cubicBezTo>
                        <a:pt x="1389" y="123661"/>
                        <a:pt x="2827" y="122124"/>
                        <a:pt x="4562" y="122124"/>
                      </a:cubicBezTo>
                      <a:close/>
                      <a:moveTo>
                        <a:pt x="0" y="0"/>
                      </a:moveTo>
                      <a:lnTo>
                        <a:pt x="0" y="142553"/>
                      </a:lnTo>
                      <a:lnTo>
                        <a:pt x="1389" y="142553"/>
                      </a:lnTo>
                      <a:lnTo>
                        <a:pt x="1389" y="142354"/>
                      </a:lnTo>
                      <a:lnTo>
                        <a:pt x="1389" y="139379"/>
                      </a:lnTo>
                      <a:cubicBezTo>
                        <a:pt x="1389" y="137495"/>
                        <a:pt x="2827" y="135908"/>
                        <a:pt x="4562" y="135908"/>
                      </a:cubicBezTo>
                      <a:lnTo>
                        <a:pt x="9967" y="135908"/>
                      </a:lnTo>
                      <a:cubicBezTo>
                        <a:pt x="11702" y="135908"/>
                        <a:pt x="13140" y="137495"/>
                        <a:pt x="13140" y="139379"/>
                      </a:cubicBezTo>
                      <a:lnTo>
                        <a:pt x="13140" y="142354"/>
                      </a:lnTo>
                      <a:lnTo>
                        <a:pt x="13140" y="142553"/>
                      </a:lnTo>
                      <a:lnTo>
                        <a:pt x="19189" y="142553"/>
                      </a:lnTo>
                      <a:lnTo>
                        <a:pt x="19189" y="0"/>
                      </a:lnTo>
                      <a:lnTo>
                        <a:pt x="13140" y="0"/>
                      </a:lnTo>
                      <a:lnTo>
                        <a:pt x="13140" y="744"/>
                      </a:lnTo>
                      <a:cubicBezTo>
                        <a:pt x="13140" y="2678"/>
                        <a:pt x="11702" y="4215"/>
                        <a:pt x="9967" y="4215"/>
                      </a:cubicBezTo>
                      <a:lnTo>
                        <a:pt x="4562" y="4215"/>
                      </a:lnTo>
                      <a:cubicBezTo>
                        <a:pt x="2827" y="4215"/>
                        <a:pt x="1389" y="2678"/>
                        <a:pt x="1389" y="744"/>
                      </a:cubicBezTo>
                      <a:lnTo>
                        <a:pt x="138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15"/>
                <p:cNvSpPr/>
                <p:nvPr/>
              </p:nvSpPr>
              <p:spPr>
                <a:xfrm>
                  <a:off x="516275" y="2581429"/>
                  <a:ext cx="8116800" cy="1230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0" name="Google Shape;410;p15"/>
              <p:cNvGrpSpPr/>
              <p:nvPr/>
            </p:nvGrpSpPr>
            <p:grpSpPr>
              <a:xfrm>
                <a:off x="513447" y="2574951"/>
                <a:ext cx="8117103" cy="1375704"/>
                <a:chOff x="513447" y="2574951"/>
                <a:chExt cx="8117103" cy="1375704"/>
              </a:xfrm>
            </p:grpSpPr>
            <p:grpSp>
              <p:nvGrpSpPr>
                <p:cNvPr id="411" name="Google Shape;411;p15"/>
                <p:cNvGrpSpPr/>
                <p:nvPr/>
              </p:nvGrpSpPr>
              <p:grpSpPr>
                <a:xfrm>
                  <a:off x="513534" y="2574951"/>
                  <a:ext cx="4058637" cy="297954"/>
                  <a:chOff x="513531" y="2581429"/>
                  <a:chExt cx="8120523" cy="596146"/>
                </a:xfrm>
              </p:grpSpPr>
              <p:sp>
                <p:nvSpPr>
                  <p:cNvPr id="412" name="Google Shape;412;p15"/>
                  <p:cNvSpPr/>
                  <p:nvPr/>
                </p:nvSpPr>
                <p:spPr>
                  <a:xfrm rot="5400000">
                    <a:off x="2304679" y="906676"/>
                    <a:ext cx="479750" cy="4062048"/>
                  </a:xfrm>
                  <a:custGeom>
                    <a:rect b="b" l="l" r="r" t="t"/>
                    <a:pathLst>
                      <a:path extrusionOk="0" h="142553" w="19190">
                        <a:moveTo>
                          <a:pt x="9967" y="8677"/>
                        </a:moveTo>
                        <a:cubicBezTo>
                          <a:pt x="11702" y="8677"/>
                          <a:pt x="13140" y="10214"/>
                          <a:pt x="13140" y="12148"/>
                        </a:cubicBezTo>
                        <a:lnTo>
                          <a:pt x="13140" y="15123"/>
                        </a:lnTo>
                        <a:cubicBezTo>
                          <a:pt x="13140" y="17057"/>
                          <a:pt x="11702" y="18594"/>
                          <a:pt x="9967" y="18594"/>
                        </a:cubicBezTo>
                        <a:lnTo>
                          <a:pt x="4562" y="18594"/>
                        </a:lnTo>
                        <a:cubicBezTo>
                          <a:pt x="2827" y="18594"/>
                          <a:pt x="1389" y="17057"/>
                          <a:pt x="1389" y="15123"/>
                        </a:cubicBezTo>
                        <a:lnTo>
                          <a:pt x="1389" y="12148"/>
                        </a:lnTo>
                        <a:cubicBezTo>
                          <a:pt x="1389" y="10214"/>
                          <a:pt x="2827" y="8677"/>
                          <a:pt x="4562" y="8677"/>
                        </a:cubicBezTo>
                        <a:close/>
                        <a:moveTo>
                          <a:pt x="9967" y="22610"/>
                        </a:moveTo>
                        <a:cubicBezTo>
                          <a:pt x="11702" y="22610"/>
                          <a:pt x="13140" y="24197"/>
                          <a:pt x="13140" y="26081"/>
                        </a:cubicBezTo>
                        <a:lnTo>
                          <a:pt x="13140" y="29056"/>
                        </a:lnTo>
                        <a:cubicBezTo>
                          <a:pt x="13140" y="30990"/>
                          <a:pt x="11702" y="32527"/>
                          <a:pt x="9967" y="32527"/>
                        </a:cubicBezTo>
                        <a:lnTo>
                          <a:pt x="4562" y="32527"/>
                        </a:lnTo>
                        <a:cubicBezTo>
                          <a:pt x="2827" y="32527"/>
                          <a:pt x="1389" y="30990"/>
                          <a:pt x="1389" y="29056"/>
                        </a:cubicBezTo>
                        <a:lnTo>
                          <a:pt x="1389" y="26081"/>
                        </a:lnTo>
                        <a:cubicBezTo>
                          <a:pt x="1389" y="24197"/>
                          <a:pt x="2827" y="22610"/>
                          <a:pt x="4562" y="22610"/>
                        </a:cubicBezTo>
                        <a:close/>
                        <a:moveTo>
                          <a:pt x="9967" y="36989"/>
                        </a:moveTo>
                        <a:cubicBezTo>
                          <a:pt x="11702" y="36989"/>
                          <a:pt x="13140" y="38576"/>
                          <a:pt x="13140" y="40460"/>
                        </a:cubicBezTo>
                        <a:lnTo>
                          <a:pt x="13140" y="43435"/>
                        </a:lnTo>
                        <a:cubicBezTo>
                          <a:pt x="13140" y="45369"/>
                          <a:pt x="11702" y="46906"/>
                          <a:pt x="9967" y="46906"/>
                        </a:cubicBezTo>
                        <a:lnTo>
                          <a:pt x="4562" y="46906"/>
                        </a:lnTo>
                        <a:cubicBezTo>
                          <a:pt x="2827" y="46906"/>
                          <a:pt x="1389" y="45369"/>
                          <a:pt x="1389" y="43435"/>
                        </a:cubicBezTo>
                        <a:lnTo>
                          <a:pt x="1389" y="40460"/>
                        </a:lnTo>
                        <a:cubicBezTo>
                          <a:pt x="1389" y="38576"/>
                          <a:pt x="2827" y="36989"/>
                          <a:pt x="4562" y="36989"/>
                        </a:cubicBezTo>
                        <a:close/>
                        <a:moveTo>
                          <a:pt x="9967" y="50972"/>
                        </a:moveTo>
                        <a:cubicBezTo>
                          <a:pt x="11702" y="50972"/>
                          <a:pt x="13140" y="52509"/>
                          <a:pt x="13140" y="54443"/>
                        </a:cubicBezTo>
                        <a:lnTo>
                          <a:pt x="13140" y="57418"/>
                        </a:lnTo>
                        <a:cubicBezTo>
                          <a:pt x="13140" y="59302"/>
                          <a:pt x="11702" y="60839"/>
                          <a:pt x="9967" y="60839"/>
                        </a:cubicBezTo>
                        <a:lnTo>
                          <a:pt x="4562" y="60839"/>
                        </a:lnTo>
                        <a:cubicBezTo>
                          <a:pt x="2827" y="60839"/>
                          <a:pt x="1389" y="59302"/>
                          <a:pt x="1389" y="57418"/>
                        </a:cubicBezTo>
                        <a:lnTo>
                          <a:pt x="1389" y="54443"/>
                        </a:lnTo>
                        <a:cubicBezTo>
                          <a:pt x="1389" y="52509"/>
                          <a:pt x="2827" y="50972"/>
                          <a:pt x="4562" y="50972"/>
                        </a:cubicBezTo>
                        <a:close/>
                        <a:moveTo>
                          <a:pt x="9967" y="65996"/>
                        </a:moveTo>
                        <a:cubicBezTo>
                          <a:pt x="11702" y="65996"/>
                          <a:pt x="13140" y="67582"/>
                          <a:pt x="13140" y="69466"/>
                        </a:cubicBezTo>
                        <a:lnTo>
                          <a:pt x="13140" y="72441"/>
                        </a:lnTo>
                        <a:cubicBezTo>
                          <a:pt x="13140" y="74375"/>
                          <a:pt x="11702" y="75912"/>
                          <a:pt x="9967" y="75912"/>
                        </a:cubicBezTo>
                        <a:lnTo>
                          <a:pt x="4562" y="75912"/>
                        </a:lnTo>
                        <a:cubicBezTo>
                          <a:pt x="2827" y="75912"/>
                          <a:pt x="1389" y="74375"/>
                          <a:pt x="1389" y="72441"/>
                        </a:cubicBezTo>
                        <a:lnTo>
                          <a:pt x="1389" y="69466"/>
                        </a:lnTo>
                        <a:cubicBezTo>
                          <a:pt x="1389" y="67582"/>
                          <a:pt x="2827" y="65996"/>
                          <a:pt x="4562" y="65996"/>
                        </a:cubicBezTo>
                        <a:close/>
                        <a:moveTo>
                          <a:pt x="9967" y="79978"/>
                        </a:moveTo>
                        <a:cubicBezTo>
                          <a:pt x="11702" y="79978"/>
                          <a:pt x="13140" y="81515"/>
                          <a:pt x="13140" y="83449"/>
                        </a:cubicBezTo>
                        <a:lnTo>
                          <a:pt x="13140" y="86424"/>
                        </a:lnTo>
                        <a:cubicBezTo>
                          <a:pt x="13140" y="88308"/>
                          <a:pt x="11702" y="89895"/>
                          <a:pt x="9967" y="89895"/>
                        </a:cubicBezTo>
                        <a:lnTo>
                          <a:pt x="4562" y="89895"/>
                        </a:lnTo>
                        <a:cubicBezTo>
                          <a:pt x="2827" y="89895"/>
                          <a:pt x="1389" y="88308"/>
                          <a:pt x="1389" y="86424"/>
                        </a:cubicBezTo>
                        <a:lnTo>
                          <a:pt x="1389" y="83449"/>
                        </a:lnTo>
                        <a:cubicBezTo>
                          <a:pt x="1389" y="81515"/>
                          <a:pt x="2827" y="79978"/>
                          <a:pt x="4562" y="79978"/>
                        </a:cubicBezTo>
                        <a:close/>
                        <a:moveTo>
                          <a:pt x="9967" y="94308"/>
                        </a:moveTo>
                        <a:cubicBezTo>
                          <a:pt x="11702" y="94308"/>
                          <a:pt x="13140" y="95894"/>
                          <a:pt x="13140" y="97779"/>
                        </a:cubicBezTo>
                        <a:lnTo>
                          <a:pt x="13140" y="100803"/>
                        </a:lnTo>
                        <a:cubicBezTo>
                          <a:pt x="13140" y="102687"/>
                          <a:pt x="11702" y="104274"/>
                          <a:pt x="9967" y="104274"/>
                        </a:cubicBezTo>
                        <a:lnTo>
                          <a:pt x="4562" y="104274"/>
                        </a:lnTo>
                        <a:cubicBezTo>
                          <a:pt x="2827" y="104274"/>
                          <a:pt x="1389" y="102687"/>
                          <a:pt x="1389" y="100803"/>
                        </a:cubicBezTo>
                        <a:lnTo>
                          <a:pt x="1389" y="97779"/>
                        </a:lnTo>
                        <a:cubicBezTo>
                          <a:pt x="1389" y="95894"/>
                          <a:pt x="2827" y="94308"/>
                          <a:pt x="4562" y="94308"/>
                        </a:cubicBezTo>
                        <a:close/>
                        <a:moveTo>
                          <a:pt x="9967" y="108290"/>
                        </a:moveTo>
                        <a:cubicBezTo>
                          <a:pt x="11702" y="108290"/>
                          <a:pt x="13140" y="109827"/>
                          <a:pt x="13140" y="111761"/>
                        </a:cubicBezTo>
                        <a:lnTo>
                          <a:pt x="13140" y="114736"/>
                        </a:lnTo>
                        <a:cubicBezTo>
                          <a:pt x="13140" y="116670"/>
                          <a:pt x="11702" y="118207"/>
                          <a:pt x="9967" y="118207"/>
                        </a:cubicBezTo>
                        <a:lnTo>
                          <a:pt x="4562" y="118207"/>
                        </a:lnTo>
                        <a:cubicBezTo>
                          <a:pt x="2827" y="118207"/>
                          <a:pt x="1389" y="116670"/>
                          <a:pt x="1389" y="114736"/>
                        </a:cubicBezTo>
                        <a:lnTo>
                          <a:pt x="1389" y="111761"/>
                        </a:lnTo>
                        <a:cubicBezTo>
                          <a:pt x="1389" y="109827"/>
                          <a:pt x="2827" y="108290"/>
                          <a:pt x="4562" y="108290"/>
                        </a:cubicBezTo>
                        <a:close/>
                        <a:moveTo>
                          <a:pt x="9967" y="122124"/>
                        </a:moveTo>
                        <a:cubicBezTo>
                          <a:pt x="11702" y="122124"/>
                          <a:pt x="13140" y="123661"/>
                          <a:pt x="13140" y="125595"/>
                        </a:cubicBezTo>
                        <a:lnTo>
                          <a:pt x="13140" y="128570"/>
                        </a:lnTo>
                        <a:cubicBezTo>
                          <a:pt x="13140" y="130454"/>
                          <a:pt x="11702" y="132041"/>
                          <a:pt x="9967" y="132041"/>
                        </a:cubicBezTo>
                        <a:lnTo>
                          <a:pt x="4562" y="132041"/>
                        </a:lnTo>
                        <a:cubicBezTo>
                          <a:pt x="2827" y="132041"/>
                          <a:pt x="1389" y="130454"/>
                          <a:pt x="1389" y="128570"/>
                        </a:cubicBezTo>
                        <a:lnTo>
                          <a:pt x="1389" y="125595"/>
                        </a:lnTo>
                        <a:cubicBezTo>
                          <a:pt x="1389" y="123661"/>
                          <a:pt x="2827" y="122124"/>
                          <a:pt x="4562" y="122124"/>
                        </a:cubicBezTo>
                        <a:close/>
                        <a:moveTo>
                          <a:pt x="0" y="0"/>
                        </a:moveTo>
                        <a:lnTo>
                          <a:pt x="0" y="142553"/>
                        </a:lnTo>
                        <a:lnTo>
                          <a:pt x="1389" y="142553"/>
                        </a:lnTo>
                        <a:lnTo>
                          <a:pt x="1389" y="142354"/>
                        </a:lnTo>
                        <a:lnTo>
                          <a:pt x="1389" y="139379"/>
                        </a:lnTo>
                        <a:cubicBezTo>
                          <a:pt x="1389" y="137495"/>
                          <a:pt x="2827" y="135908"/>
                          <a:pt x="4562" y="135908"/>
                        </a:cubicBezTo>
                        <a:lnTo>
                          <a:pt x="9967" y="135908"/>
                        </a:lnTo>
                        <a:cubicBezTo>
                          <a:pt x="11702" y="135908"/>
                          <a:pt x="13140" y="137495"/>
                          <a:pt x="13140" y="139379"/>
                        </a:cubicBezTo>
                        <a:lnTo>
                          <a:pt x="13140" y="142354"/>
                        </a:lnTo>
                        <a:lnTo>
                          <a:pt x="13140" y="142553"/>
                        </a:lnTo>
                        <a:lnTo>
                          <a:pt x="19189" y="142553"/>
                        </a:lnTo>
                        <a:lnTo>
                          <a:pt x="19189" y="0"/>
                        </a:lnTo>
                        <a:lnTo>
                          <a:pt x="13140" y="0"/>
                        </a:lnTo>
                        <a:lnTo>
                          <a:pt x="13140" y="744"/>
                        </a:lnTo>
                        <a:cubicBezTo>
                          <a:pt x="13140" y="2678"/>
                          <a:pt x="11702" y="4215"/>
                          <a:pt x="9967" y="4215"/>
                        </a:cubicBezTo>
                        <a:lnTo>
                          <a:pt x="4562" y="4215"/>
                        </a:lnTo>
                        <a:cubicBezTo>
                          <a:pt x="2827" y="4215"/>
                          <a:pt x="1389" y="2678"/>
                          <a:pt x="1389" y="744"/>
                        </a:cubicBezTo>
                        <a:lnTo>
                          <a:pt x="13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3" name="Google Shape;413;p15"/>
                  <p:cNvSpPr/>
                  <p:nvPr/>
                </p:nvSpPr>
                <p:spPr>
                  <a:xfrm rot="5400000">
                    <a:off x="6363154" y="906676"/>
                    <a:ext cx="479750" cy="4062048"/>
                  </a:xfrm>
                  <a:custGeom>
                    <a:rect b="b" l="l" r="r" t="t"/>
                    <a:pathLst>
                      <a:path extrusionOk="0" h="142553" w="19190">
                        <a:moveTo>
                          <a:pt x="9967" y="8677"/>
                        </a:moveTo>
                        <a:cubicBezTo>
                          <a:pt x="11702" y="8677"/>
                          <a:pt x="13140" y="10214"/>
                          <a:pt x="13140" y="12148"/>
                        </a:cubicBezTo>
                        <a:lnTo>
                          <a:pt x="13140" y="15123"/>
                        </a:lnTo>
                        <a:cubicBezTo>
                          <a:pt x="13140" y="17057"/>
                          <a:pt x="11702" y="18594"/>
                          <a:pt x="9967" y="18594"/>
                        </a:cubicBezTo>
                        <a:lnTo>
                          <a:pt x="4562" y="18594"/>
                        </a:lnTo>
                        <a:cubicBezTo>
                          <a:pt x="2827" y="18594"/>
                          <a:pt x="1389" y="17057"/>
                          <a:pt x="1389" y="15123"/>
                        </a:cubicBezTo>
                        <a:lnTo>
                          <a:pt x="1389" y="12148"/>
                        </a:lnTo>
                        <a:cubicBezTo>
                          <a:pt x="1389" y="10214"/>
                          <a:pt x="2827" y="8677"/>
                          <a:pt x="4562" y="8677"/>
                        </a:cubicBezTo>
                        <a:close/>
                        <a:moveTo>
                          <a:pt x="9967" y="22610"/>
                        </a:moveTo>
                        <a:cubicBezTo>
                          <a:pt x="11702" y="22610"/>
                          <a:pt x="13140" y="24197"/>
                          <a:pt x="13140" y="26081"/>
                        </a:cubicBezTo>
                        <a:lnTo>
                          <a:pt x="13140" y="29056"/>
                        </a:lnTo>
                        <a:cubicBezTo>
                          <a:pt x="13140" y="30990"/>
                          <a:pt x="11702" y="32527"/>
                          <a:pt x="9967" y="32527"/>
                        </a:cubicBezTo>
                        <a:lnTo>
                          <a:pt x="4562" y="32527"/>
                        </a:lnTo>
                        <a:cubicBezTo>
                          <a:pt x="2827" y="32527"/>
                          <a:pt x="1389" y="30990"/>
                          <a:pt x="1389" y="29056"/>
                        </a:cubicBezTo>
                        <a:lnTo>
                          <a:pt x="1389" y="26081"/>
                        </a:lnTo>
                        <a:cubicBezTo>
                          <a:pt x="1389" y="24197"/>
                          <a:pt x="2827" y="22610"/>
                          <a:pt x="4562" y="22610"/>
                        </a:cubicBezTo>
                        <a:close/>
                        <a:moveTo>
                          <a:pt x="9967" y="36989"/>
                        </a:moveTo>
                        <a:cubicBezTo>
                          <a:pt x="11702" y="36989"/>
                          <a:pt x="13140" y="38576"/>
                          <a:pt x="13140" y="40460"/>
                        </a:cubicBezTo>
                        <a:lnTo>
                          <a:pt x="13140" y="43435"/>
                        </a:lnTo>
                        <a:cubicBezTo>
                          <a:pt x="13140" y="45369"/>
                          <a:pt x="11702" y="46906"/>
                          <a:pt x="9967" y="46906"/>
                        </a:cubicBezTo>
                        <a:lnTo>
                          <a:pt x="4562" y="46906"/>
                        </a:lnTo>
                        <a:cubicBezTo>
                          <a:pt x="2827" y="46906"/>
                          <a:pt x="1389" y="45369"/>
                          <a:pt x="1389" y="43435"/>
                        </a:cubicBezTo>
                        <a:lnTo>
                          <a:pt x="1389" y="40460"/>
                        </a:lnTo>
                        <a:cubicBezTo>
                          <a:pt x="1389" y="38576"/>
                          <a:pt x="2827" y="36989"/>
                          <a:pt x="4562" y="36989"/>
                        </a:cubicBezTo>
                        <a:close/>
                        <a:moveTo>
                          <a:pt x="9967" y="50972"/>
                        </a:moveTo>
                        <a:cubicBezTo>
                          <a:pt x="11702" y="50972"/>
                          <a:pt x="13140" y="52509"/>
                          <a:pt x="13140" y="54443"/>
                        </a:cubicBezTo>
                        <a:lnTo>
                          <a:pt x="13140" y="57418"/>
                        </a:lnTo>
                        <a:cubicBezTo>
                          <a:pt x="13140" y="59302"/>
                          <a:pt x="11702" y="60839"/>
                          <a:pt x="9967" y="60839"/>
                        </a:cubicBezTo>
                        <a:lnTo>
                          <a:pt x="4562" y="60839"/>
                        </a:lnTo>
                        <a:cubicBezTo>
                          <a:pt x="2827" y="60839"/>
                          <a:pt x="1389" y="59302"/>
                          <a:pt x="1389" y="57418"/>
                        </a:cubicBezTo>
                        <a:lnTo>
                          <a:pt x="1389" y="54443"/>
                        </a:lnTo>
                        <a:cubicBezTo>
                          <a:pt x="1389" y="52509"/>
                          <a:pt x="2827" y="50972"/>
                          <a:pt x="4562" y="50972"/>
                        </a:cubicBezTo>
                        <a:close/>
                        <a:moveTo>
                          <a:pt x="9967" y="65996"/>
                        </a:moveTo>
                        <a:cubicBezTo>
                          <a:pt x="11702" y="65996"/>
                          <a:pt x="13140" y="67582"/>
                          <a:pt x="13140" y="69466"/>
                        </a:cubicBezTo>
                        <a:lnTo>
                          <a:pt x="13140" y="72441"/>
                        </a:lnTo>
                        <a:cubicBezTo>
                          <a:pt x="13140" y="74375"/>
                          <a:pt x="11702" y="75912"/>
                          <a:pt x="9967" y="75912"/>
                        </a:cubicBezTo>
                        <a:lnTo>
                          <a:pt x="4562" y="75912"/>
                        </a:lnTo>
                        <a:cubicBezTo>
                          <a:pt x="2827" y="75912"/>
                          <a:pt x="1389" y="74375"/>
                          <a:pt x="1389" y="72441"/>
                        </a:cubicBezTo>
                        <a:lnTo>
                          <a:pt x="1389" y="69466"/>
                        </a:lnTo>
                        <a:cubicBezTo>
                          <a:pt x="1389" y="67582"/>
                          <a:pt x="2827" y="65996"/>
                          <a:pt x="4562" y="65996"/>
                        </a:cubicBezTo>
                        <a:close/>
                        <a:moveTo>
                          <a:pt x="9967" y="79978"/>
                        </a:moveTo>
                        <a:cubicBezTo>
                          <a:pt x="11702" y="79978"/>
                          <a:pt x="13140" y="81515"/>
                          <a:pt x="13140" y="83449"/>
                        </a:cubicBezTo>
                        <a:lnTo>
                          <a:pt x="13140" y="86424"/>
                        </a:lnTo>
                        <a:cubicBezTo>
                          <a:pt x="13140" y="88308"/>
                          <a:pt x="11702" y="89895"/>
                          <a:pt x="9967" y="89895"/>
                        </a:cubicBezTo>
                        <a:lnTo>
                          <a:pt x="4562" y="89895"/>
                        </a:lnTo>
                        <a:cubicBezTo>
                          <a:pt x="2827" y="89895"/>
                          <a:pt x="1389" y="88308"/>
                          <a:pt x="1389" y="86424"/>
                        </a:cubicBezTo>
                        <a:lnTo>
                          <a:pt x="1389" y="83449"/>
                        </a:lnTo>
                        <a:cubicBezTo>
                          <a:pt x="1389" y="81515"/>
                          <a:pt x="2827" y="79978"/>
                          <a:pt x="4562" y="79978"/>
                        </a:cubicBezTo>
                        <a:close/>
                        <a:moveTo>
                          <a:pt x="9967" y="94308"/>
                        </a:moveTo>
                        <a:cubicBezTo>
                          <a:pt x="11702" y="94308"/>
                          <a:pt x="13140" y="95894"/>
                          <a:pt x="13140" y="97779"/>
                        </a:cubicBezTo>
                        <a:lnTo>
                          <a:pt x="13140" y="100803"/>
                        </a:lnTo>
                        <a:cubicBezTo>
                          <a:pt x="13140" y="102687"/>
                          <a:pt x="11702" y="104274"/>
                          <a:pt x="9967" y="104274"/>
                        </a:cubicBezTo>
                        <a:lnTo>
                          <a:pt x="4562" y="104274"/>
                        </a:lnTo>
                        <a:cubicBezTo>
                          <a:pt x="2827" y="104274"/>
                          <a:pt x="1389" y="102687"/>
                          <a:pt x="1389" y="100803"/>
                        </a:cubicBezTo>
                        <a:lnTo>
                          <a:pt x="1389" y="97779"/>
                        </a:lnTo>
                        <a:cubicBezTo>
                          <a:pt x="1389" y="95894"/>
                          <a:pt x="2827" y="94308"/>
                          <a:pt x="4562" y="94308"/>
                        </a:cubicBezTo>
                        <a:close/>
                        <a:moveTo>
                          <a:pt x="9967" y="108290"/>
                        </a:moveTo>
                        <a:cubicBezTo>
                          <a:pt x="11702" y="108290"/>
                          <a:pt x="13140" y="109827"/>
                          <a:pt x="13140" y="111761"/>
                        </a:cubicBezTo>
                        <a:lnTo>
                          <a:pt x="13140" y="114736"/>
                        </a:lnTo>
                        <a:cubicBezTo>
                          <a:pt x="13140" y="116670"/>
                          <a:pt x="11702" y="118207"/>
                          <a:pt x="9967" y="118207"/>
                        </a:cubicBezTo>
                        <a:lnTo>
                          <a:pt x="4562" y="118207"/>
                        </a:lnTo>
                        <a:cubicBezTo>
                          <a:pt x="2827" y="118207"/>
                          <a:pt x="1389" y="116670"/>
                          <a:pt x="1389" y="114736"/>
                        </a:cubicBezTo>
                        <a:lnTo>
                          <a:pt x="1389" y="111761"/>
                        </a:lnTo>
                        <a:cubicBezTo>
                          <a:pt x="1389" y="109827"/>
                          <a:pt x="2827" y="108290"/>
                          <a:pt x="4562" y="108290"/>
                        </a:cubicBezTo>
                        <a:close/>
                        <a:moveTo>
                          <a:pt x="9967" y="122124"/>
                        </a:moveTo>
                        <a:cubicBezTo>
                          <a:pt x="11702" y="122124"/>
                          <a:pt x="13140" y="123661"/>
                          <a:pt x="13140" y="125595"/>
                        </a:cubicBezTo>
                        <a:lnTo>
                          <a:pt x="13140" y="128570"/>
                        </a:lnTo>
                        <a:cubicBezTo>
                          <a:pt x="13140" y="130454"/>
                          <a:pt x="11702" y="132041"/>
                          <a:pt x="9967" y="132041"/>
                        </a:cubicBezTo>
                        <a:lnTo>
                          <a:pt x="4562" y="132041"/>
                        </a:lnTo>
                        <a:cubicBezTo>
                          <a:pt x="2827" y="132041"/>
                          <a:pt x="1389" y="130454"/>
                          <a:pt x="1389" y="128570"/>
                        </a:cubicBezTo>
                        <a:lnTo>
                          <a:pt x="1389" y="125595"/>
                        </a:lnTo>
                        <a:cubicBezTo>
                          <a:pt x="1389" y="123661"/>
                          <a:pt x="2827" y="122124"/>
                          <a:pt x="4562" y="122124"/>
                        </a:cubicBezTo>
                        <a:close/>
                        <a:moveTo>
                          <a:pt x="0" y="0"/>
                        </a:moveTo>
                        <a:lnTo>
                          <a:pt x="0" y="142553"/>
                        </a:lnTo>
                        <a:lnTo>
                          <a:pt x="1389" y="142553"/>
                        </a:lnTo>
                        <a:lnTo>
                          <a:pt x="1389" y="142354"/>
                        </a:lnTo>
                        <a:lnTo>
                          <a:pt x="1389" y="139379"/>
                        </a:lnTo>
                        <a:cubicBezTo>
                          <a:pt x="1389" y="137495"/>
                          <a:pt x="2827" y="135908"/>
                          <a:pt x="4562" y="135908"/>
                        </a:cubicBezTo>
                        <a:lnTo>
                          <a:pt x="9967" y="135908"/>
                        </a:lnTo>
                        <a:cubicBezTo>
                          <a:pt x="11702" y="135908"/>
                          <a:pt x="13140" y="137495"/>
                          <a:pt x="13140" y="139379"/>
                        </a:cubicBezTo>
                        <a:lnTo>
                          <a:pt x="13140" y="142354"/>
                        </a:lnTo>
                        <a:lnTo>
                          <a:pt x="13140" y="142553"/>
                        </a:lnTo>
                        <a:lnTo>
                          <a:pt x="19189" y="142553"/>
                        </a:lnTo>
                        <a:lnTo>
                          <a:pt x="19189" y="0"/>
                        </a:lnTo>
                        <a:lnTo>
                          <a:pt x="13140" y="0"/>
                        </a:lnTo>
                        <a:lnTo>
                          <a:pt x="13140" y="744"/>
                        </a:lnTo>
                        <a:cubicBezTo>
                          <a:pt x="13140" y="2678"/>
                          <a:pt x="11702" y="4215"/>
                          <a:pt x="9967" y="4215"/>
                        </a:cubicBezTo>
                        <a:lnTo>
                          <a:pt x="4562" y="4215"/>
                        </a:lnTo>
                        <a:cubicBezTo>
                          <a:pt x="2827" y="4215"/>
                          <a:pt x="1389" y="2678"/>
                          <a:pt x="1389" y="744"/>
                        </a:cubicBezTo>
                        <a:lnTo>
                          <a:pt x="13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4" name="Google Shape;414;p15"/>
                  <p:cNvSpPr/>
                  <p:nvPr/>
                </p:nvSpPr>
                <p:spPr>
                  <a:xfrm>
                    <a:off x="516275" y="2581429"/>
                    <a:ext cx="8116800" cy="1230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15" name="Google Shape;415;p15"/>
                <p:cNvGrpSpPr/>
                <p:nvPr/>
              </p:nvGrpSpPr>
              <p:grpSpPr>
                <a:xfrm>
                  <a:off x="513447" y="3652701"/>
                  <a:ext cx="4058637" cy="297954"/>
                  <a:chOff x="513531" y="2581429"/>
                  <a:chExt cx="8120523" cy="596146"/>
                </a:xfrm>
              </p:grpSpPr>
              <p:sp>
                <p:nvSpPr>
                  <p:cNvPr id="416" name="Google Shape;416;p15"/>
                  <p:cNvSpPr/>
                  <p:nvPr/>
                </p:nvSpPr>
                <p:spPr>
                  <a:xfrm rot="5400000">
                    <a:off x="2304679" y="906676"/>
                    <a:ext cx="479750" cy="4062048"/>
                  </a:xfrm>
                  <a:custGeom>
                    <a:rect b="b" l="l" r="r" t="t"/>
                    <a:pathLst>
                      <a:path extrusionOk="0" h="142553" w="19190">
                        <a:moveTo>
                          <a:pt x="9967" y="8677"/>
                        </a:moveTo>
                        <a:cubicBezTo>
                          <a:pt x="11702" y="8677"/>
                          <a:pt x="13140" y="10214"/>
                          <a:pt x="13140" y="12148"/>
                        </a:cubicBezTo>
                        <a:lnTo>
                          <a:pt x="13140" y="15123"/>
                        </a:lnTo>
                        <a:cubicBezTo>
                          <a:pt x="13140" y="17057"/>
                          <a:pt x="11702" y="18594"/>
                          <a:pt x="9967" y="18594"/>
                        </a:cubicBezTo>
                        <a:lnTo>
                          <a:pt x="4562" y="18594"/>
                        </a:lnTo>
                        <a:cubicBezTo>
                          <a:pt x="2827" y="18594"/>
                          <a:pt x="1389" y="17057"/>
                          <a:pt x="1389" y="15123"/>
                        </a:cubicBezTo>
                        <a:lnTo>
                          <a:pt x="1389" y="12148"/>
                        </a:lnTo>
                        <a:cubicBezTo>
                          <a:pt x="1389" y="10214"/>
                          <a:pt x="2827" y="8677"/>
                          <a:pt x="4562" y="8677"/>
                        </a:cubicBezTo>
                        <a:close/>
                        <a:moveTo>
                          <a:pt x="9967" y="22610"/>
                        </a:moveTo>
                        <a:cubicBezTo>
                          <a:pt x="11702" y="22610"/>
                          <a:pt x="13140" y="24197"/>
                          <a:pt x="13140" y="26081"/>
                        </a:cubicBezTo>
                        <a:lnTo>
                          <a:pt x="13140" y="29056"/>
                        </a:lnTo>
                        <a:cubicBezTo>
                          <a:pt x="13140" y="30990"/>
                          <a:pt x="11702" y="32527"/>
                          <a:pt x="9967" y="32527"/>
                        </a:cubicBezTo>
                        <a:lnTo>
                          <a:pt x="4562" y="32527"/>
                        </a:lnTo>
                        <a:cubicBezTo>
                          <a:pt x="2827" y="32527"/>
                          <a:pt x="1389" y="30990"/>
                          <a:pt x="1389" y="29056"/>
                        </a:cubicBezTo>
                        <a:lnTo>
                          <a:pt x="1389" y="26081"/>
                        </a:lnTo>
                        <a:cubicBezTo>
                          <a:pt x="1389" y="24197"/>
                          <a:pt x="2827" y="22610"/>
                          <a:pt x="4562" y="22610"/>
                        </a:cubicBezTo>
                        <a:close/>
                        <a:moveTo>
                          <a:pt x="9967" y="36989"/>
                        </a:moveTo>
                        <a:cubicBezTo>
                          <a:pt x="11702" y="36989"/>
                          <a:pt x="13140" y="38576"/>
                          <a:pt x="13140" y="40460"/>
                        </a:cubicBezTo>
                        <a:lnTo>
                          <a:pt x="13140" y="43435"/>
                        </a:lnTo>
                        <a:cubicBezTo>
                          <a:pt x="13140" y="45369"/>
                          <a:pt x="11702" y="46906"/>
                          <a:pt x="9967" y="46906"/>
                        </a:cubicBezTo>
                        <a:lnTo>
                          <a:pt x="4562" y="46906"/>
                        </a:lnTo>
                        <a:cubicBezTo>
                          <a:pt x="2827" y="46906"/>
                          <a:pt x="1389" y="45369"/>
                          <a:pt x="1389" y="43435"/>
                        </a:cubicBezTo>
                        <a:lnTo>
                          <a:pt x="1389" y="40460"/>
                        </a:lnTo>
                        <a:cubicBezTo>
                          <a:pt x="1389" y="38576"/>
                          <a:pt x="2827" y="36989"/>
                          <a:pt x="4562" y="36989"/>
                        </a:cubicBezTo>
                        <a:close/>
                        <a:moveTo>
                          <a:pt x="9967" y="50972"/>
                        </a:moveTo>
                        <a:cubicBezTo>
                          <a:pt x="11702" y="50972"/>
                          <a:pt x="13140" y="52509"/>
                          <a:pt x="13140" y="54443"/>
                        </a:cubicBezTo>
                        <a:lnTo>
                          <a:pt x="13140" y="57418"/>
                        </a:lnTo>
                        <a:cubicBezTo>
                          <a:pt x="13140" y="59302"/>
                          <a:pt x="11702" y="60839"/>
                          <a:pt x="9967" y="60839"/>
                        </a:cubicBezTo>
                        <a:lnTo>
                          <a:pt x="4562" y="60839"/>
                        </a:lnTo>
                        <a:cubicBezTo>
                          <a:pt x="2827" y="60839"/>
                          <a:pt x="1389" y="59302"/>
                          <a:pt x="1389" y="57418"/>
                        </a:cubicBezTo>
                        <a:lnTo>
                          <a:pt x="1389" y="54443"/>
                        </a:lnTo>
                        <a:cubicBezTo>
                          <a:pt x="1389" y="52509"/>
                          <a:pt x="2827" y="50972"/>
                          <a:pt x="4562" y="50972"/>
                        </a:cubicBezTo>
                        <a:close/>
                        <a:moveTo>
                          <a:pt x="9967" y="65996"/>
                        </a:moveTo>
                        <a:cubicBezTo>
                          <a:pt x="11702" y="65996"/>
                          <a:pt x="13140" y="67582"/>
                          <a:pt x="13140" y="69466"/>
                        </a:cubicBezTo>
                        <a:lnTo>
                          <a:pt x="13140" y="72441"/>
                        </a:lnTo>
                        <a:cubicBezTo>
                          <a:pt x="13140" y="74375"/>
                          <a:pt x="11702" y="75912"/>
                          <a:pt x="9967" y="75912"/>
                        </a:cubicBezTo>
                        <a:lnTo>
                          <a:pt x="4562" y="75912"/>
                        </a:lnTo>
                        <a:cubicBezTo>
                          <a:pt x="2827" y="75912"/>
                          <a:pt x="1389" y="74375"/>
                          <a:pt x="1389" y="72441"/>
                        </a:cubicBezTo>
                        <a:lnTo>
                          <a:pt x="1389" y="69466"/>
                        </a:lnTo>
                        <a:cubicBezTo>
                          <a:pt x="1389" y="67582"/>
                          <a:pt x="2827" y="65996"/>
                          <a:pt x="4562" y="65996"/>
                        </a:cubicBezTo>
                        <a:close/>
                        <a:moveTo>
                          <a:pt x="9967" y="79978"/>
                        </a:moveTo>
                        <a:cubicBezTo>
                          <a:pt x="11702" y="79978"/>
                          <a:pt x="13140" y="81515"/>
                          <a:pt x="13140" y="83449"/>
                        </a:cubicBezTo>
                        <a:lnTo>
                          <a:pt x="13140" y="86424"/>
                        </a:lnTo>
                        <a:cubicBezTo>
                          <a:pt x="13140" y="88308"/>
                          <a:pt x="11702" y="89895"/>
                          <a:pt x="9967" y="89895"/>
                        </a:cubicBezTo>
                        <a:lnTo>
                          <a:pt x="4562" y="89895"/>
                        </a:lnTo>
                        <a:cubicBezTo>
                          <a:pt x="2827" y="89895"/>
                          <a:pt x="1389" y="88308"/>
                          <a:pt x="1389" y="86424"/>
                        </a:cubicBezTo>
                        <a:lnTo>
                          <a:pt x="1389" y="83449"/>
                        </a:lnTo>
                        <a:cubicBezTo>
                          <a:pt x="1389" y="81515"/>
                          <a:pt x="2827" y="79978"/>
                          <a:pt x="4562" y="79978"/>
                        </a:cubicBezTo>
                        <a:close/>
                        <a:moveTo>
                          <a:pt x="9967" y="94308"/>
                        </a:moveTo>
                        <a:cubicBezTo>
                          <a:pt x="11702" y="94308"/>
                          <a:pt x="13140" y="95894"/>
                          <a:pt x="13140" y="97779"/>
                        </a:cubicBezTo>
                        <a:lnTo>
                          <a:pt x="13140" y="100803"/>
                        </a:lnTo>
                        <a:cubicBezTo>
                          <a:pt x="13140" y="102687"/>
                          <a:pt x="11702" y="104274"/>
                          <a:pt x="9967" y="104274"/>
                        </a:cubicBezTo>
                        <a:lnTo>
                          <a:pt x="4562" y="104274"/>
                        </a:lnTo>
                        <a:cubicBezTo>
                          <a:pt x="2827" y="104274"/>
                          <a:pt x="1389" y="102687"/>
                          <a:pt x="1389" y="100803"/>
                        </a:cubicBezTo>
                        <a:lnTo>
                          <a:pt x="1389" y="97779"/>
                        </a:lnTo>
                        <a:cubicBezTo>
                          <a:pt x="1389" y="95894"/>
                          <a:pt x="2827" y="94308"/>
                          <a:pt x="4562" y="94308"/>
                        </a:cubicBezTo>
                        <a:close/>
                        <a:moveTo>
                          <a:pt x="9967" y="108290"/>
                        </a:moveTo>
                        <a:cubicBezTo>
                          <a:pt x="11702" y="108290"/>
                          <a:pt x="13140" y="109827"/>
                          <a:pt x="13140" y="111761"/>
                        </a:cubicBezTo>
                        <a:lnTo>
                          <a:pt x="13140" y="114736"/>
                        </a:lnTo>
                        <a:cubicBezTo>
                          <a:pt x="13140" y="116670"/>
                          <a:pt x="11702" y="118207"/>
                          <a:pt x="9967" y="118207"/>
                        </a:cubicBezTo>
                        <a:lnTo>
                          <a:pt x="4562" y="118207"/>
                        </a:lnTo>
                        <a:cubicBezTo>
                          <a:pt x="2827" y="118207"/>
                          <a:pt x="1389" y="116670"/>
                          <a:pt x="1389" y="114736"/>
                        </a:cubicBezTo>
                        <a:lnTo>
                          <a:pt x="1389" y="111761"/>
                        </a:lnTo>
                        <a:cubicBezTo>
                          <a:pt x="1389" y="109827"/>
                          <a:pt x="2827" y="108290"/>
                          <a:pt x="4562" y="108290"/>
                        </a:cubicBezTo>
                        <a:close/>
                        <a:moveTo>
                          <a:pt x="9967" y="122124"/>
                        </a:moveTo>
                        <a:cubicBezTo>
                          <a:pt x="11702" y="122124"/>
                          <a:pt x="13140" y="123661"/>
                          <a:pt x="13140" y="125595"/>
                        </a:cubicBezTo>
                        <a:lnTo>
                          <a:pt x="13140" y="128570"/>
                        </a:lnTo>
                        <a:cubicBezTo>
                          <a:pt x="13140" y="130454"/>
                          <a:pt x="11702" y="132041"/>
                          <a:pt x="9967" y="132041"/>
                        </a:cubicBezTo>
                        <a:lnTo>
                          <a:pt x="4562" y="132041"/>
                        </a:lnTo>
                        <a:cubicBezTo>
                          <a:pt x="2827" y="132041"/>
                          <a:pt x="1389" y="130454"/>
                          <a:pt x="1389" y="128570"/>
                        </a:cubicBezTo>
                        <a:lnTo>
                          <a:pt x="1389" y="125595"/>
                        </a:lnTo>
                        <a:cubicBezTo>
                          <a:pt x="1389" y="123661"/>
                          <a:pt x="2827" y="122124"/>
                          <a:pt x="4562" y="122124"/>
                        </a:cubicBezTo>
                        <a:close/>
                        <a:moveTo>
                          <a:pt x="0" y="0"/>
                        </a:moveTo>
                        <a:lnTo>
                          <a:pt x="0" y="142553"/>
                        </a:lnTo>
                        <a:lnTo>
                          <a:pt x="1389" y="142553"/>
                        </a:lnTo>
                        <a:lnTo>
                          <a:pt x="1389" y="142354"/>
                        </a:lnTo>
                        <a:lnTo>
                          <a:pt x="1389" y="139379"/>
                        </a:lnTo>
                        <a:cubicBezTo>
                          <a:pt x="1389" y="137495"/>
                          <a:pt x="2827" y="135908"/>
                          <a:pt x="4562" y="135908"/>
                        </a:cubicBezTo>
                        <a:lnTo>
                          <a:pt x="9967" y="135908"/>
                        </a:lnTo>
                        <a:cubicBezTo>
                          <a:pt x="11702" y="135908"/>
                          <a:pt x="13140" y="137495"/>
                          <a:pt x="13140" y="139379"/>
                        </a:cubicBezTo>
                        <a:lnTo>
                          <a:pt x="13140" y="142354"/>
                        </a:lnTo>
                        <a:lnTo>
                          <a:pt x="13140" y="142553"/>
                        </a:lnTo>
                        <a:lnTo>
                          <a:pt x="19189" y="142553"/>
                        </a:lnTo>
                        <a:lnTo>
                          <a:pt x="19189" y="0"/>
                        </a:lnTo>
                        <a:lnTo>
                          <a:pt x="13140" y="0"/>
                        </a:lnTo>
                        <a:lnTo>
                          <a:pt x="13140" y="744"/>
                        </a:lnTo>
                        <a:cubicBezTo>
                          <a:pt x="13140" y="2678"/>
                          <a:pt x="11702" y="4215"/>
                          <a:pt x="9967" y="4215"/>
                        </a:cubicBezTo>
                        <a:lnTo>
                          <a:pt x="4562" y="4215"/>
                        </a:lnTo>
                        <a:cubicBezTo>
                          <a:pt x="2827" y="4215"/>
                          <a:pt x="1389" y="2678"/>
                          <a:pt x="1389" y="744"/>
                        </a:cubicBezTo>
                        <a:lnTo>
                          <a:pt x="13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7" name="Google Shape;417;p15"/>
                  <p:cNvSpPr/>
                  <p:nvPr/>
                </p:nvSpPr>
                <p:spPr>
                  <a:xfrm rot="5400000">
                    <a:off x="6363154" y="906676"/>
                    <a:ext cx="479750" cy="4062048"/>
                  </a:xfrm>
                  <a:custGeom>
                    <a:rect b="b" l="l" r="r" t="t"/>
                    <a:pathLst>
                      <a:path extrusionOk="0" h="142553" w="19190">
                        <a:moveTo>
                          <a:pt x="9967" y="8677"/>
                        </a:moveTo>
                        <a:cubicBezTo>
                          <a:pt x="11702" y="8677"/>
                          <a:pt x="13140" y="10214"/>
                          <a:pt x="13140" y="12148"/>
                        </a:cubicBezTo>
                        <a:lnTo>
                          <a:pt x="13140" y="15123"/>
                        </a:lnTo>
                        <a:cubicBezTo>
                          <a:pt x="13140" y="17057"/>
                          <a:pt x="11702" y="18594"/>
                          <a:pt x="9967" y="18594"/>
                        </a:cubicBezTo>
                        <a:lnTo>
                          <a:pt x="4562" y="18594"/>
                        </a:lnTo>
                        <a:cubicBezTo>
                          <a:pt x="2827" y="18594"/>
                          <a:pt x="1389" y="17057"/>
                          <a:pt x="1389" y="15123"/>
                        </a:cubicBezTo>
                        <a:lnTo>
                          <a:pt x="1389" y="12148"/>
                        </a:lnTo>
                        <a:cubicBezTo>
                          <a:pt x="1389" y="10214"/>
                          <a:pt x="2827" y="8677"/>
                          <a:pt x="4562" y="8677"/>
                        </a:cubicBezTo>
                        <a:close/>
                        <a:moveTo>
                          <a:pt x="9967" y="22610"/>
                        </a:moveTo>
                        <a:cubicBezTo>
                          <a:pt x="11702" y="22610"/>
                          <a:pt x="13140" y="24197"/>
                          <a:pt x="13140" y="26081"/>
                        </a:cubicBezTo>
                        <a:lnTo>
                          <a:pt x="13140" y="29056"/>
                        </a:lnTo>
                        <a:cubicBezTo>
                          <a:pt x="13140" y="30990"/>
                          <a:pt x="11702" y="32527"/>
                          <a:pt x="9967" y="32527"/>
                        </a:cubicBezTo>
                        <a:lnTo>
                          <a:pt x="4562" y="32527"/>
                        </a:lnTo>
                        <a:cubicBezTo>
                          <a:pt x="2827" y="32527"/>
                          <a:pt x="1389" y="30990"/>
                          <a:pt x="1389" y="29056"/>
                        </a:cubicBezTo>
                        <a:lnTo>
                          <a:pt x="1389" y="26081"/>
                        </a:lnTo>
                        <a:cubicBezTo>
                          <a:pt x="1389" y="24197"/>
                          <a:pt x="2827" y="22610"/>
                          <a:pt x="4562" y="22610"/>
                        </a:cubicBezTo>
                        <a:close/>
                        <a:moveTo>
                          <a:pt x="9967" y="36989"/>
                        </a:moveTo>
                        <a:cubicBezTo>
                          <a:pt x="11702" y="36989"/>
                          <a:pt x="13140" y="38576"/>
                          <a:pt x="13140" y="40460"/>
                        </a:cubicBezTo>
                        <a:lnTo>
                          <a:pt x="13140" y="43435"/>
                        </a:lnTo>
                        <a:cubicBezTo>
                          <a:pt x="13140" y="45369"/>
                          <a:pt x="11702" y="46906"/>
                          <a:pt x="9967" y="46906"/>
                        </a:cubicBezTo>
                        <a:lnTo>
                          <a:pt x="4562" y="46906"/>
                        </a:lnTo>
                        <a:cubicBezTo>
                          <a:pt x="2827" y="46906"/>
                          <a:pt x="1389" y="45369"/>
                          <a:pt x="1389" y="43435"/>
                        </a:cubicBezTo>
                        <a:lnTo>
                          <a:pt x="1389" y="40460"/>
                        </a:lnTo>
                        <a:cubicBezTo>
                          <a:pt x="1389" y="38576"/>
                          <a:pt x="2827" y="36989"/>
                          <a:pt x="4562" y="36989"/>
                        </a:cubicBezTo>
                        <a:close/>
                        <a:moveTo>
                          <a:pt x="9967" y="50972"/>
                        </a:moveTo>
                        <a:cubicBezTo>
                          <a:pt x="11702" y="50972"/>
                          <a:pt x="13140" y="52509"/>
                          <a:pt x="13140" y="54443"/>
                        </a:cubicBezTo>
                        <a:lnTo>
                          <a:pt x="13140" y="57418"/>
                        </a:lnTo>
                        <a:cubicBezTo>
                          <a:pt x="13140" y="59302"/>
                          <a:pt x="11702" y="60839"/>
                          <a:pt x="9967" y="60839"/>
                        </a:cubicBezTo>
                        <a:lnTo>
                          <a:pt x="4562" y="60839"/>
                        </a:lnTo>
                        <a:cubicBezTo>
                          <a:pt x="2827" y="60839"/>
                          <a:pt x="1389" y="59302"/>
                          <a:pt x="1389" y="57418"/>
                        </a:cubicBezTo>
                        <a:lnTo>
                          <a:pt x="1389" y="54443"/>
                        </a:lnTo>
                        <a:cubicBezTo>
                          <a:pt x="1389" y="52509"/>
                          <a:pt x="2827" y="50972"/>
                          <a:pt x="4562" y="50972"/>
                        </a:cubicBezTo>
                        <a:close/>
                        <a:moveTo>
                          <a:pt x="9967" y="65996"/>
                        </a:moveTo>
                        <a:cubicBezTo>
                          <a:pt x="11702" y="65996"/>
                          <a:pt x="13140" y="67582"/>
                          <a:pt x="13140" y="69466"/>
                        </a:cubicBezTo>
                        <a:lnTo>
                          <a:pt x="13140" y="72441"/>
                        </a:lnTo>
                        <a:cubicBezTo>
                          <a:pt x="13140" y="74375"/>
                          <a:pt x="11702" y="75912"/>
                          <a:pt x="9967" y="75912"/>
                        </a:cubicBezTo>
                        <a:lnTo>
                          <a:pt x="4562" y="75912"/>
                        </a:lnTo>
                        <a:cubicBezTo>
                          <a:pt x="2827" y="75912"/>
                          <a:pt x="1389" y="74375"/>
                          <a:pt x="1389" y="72441"/>
                        </a:cubicBezTo>
                        <a:lnTo>
                          <a:pt x="1389" y="69466"/>
                        </a:lnTo>
                        <a:cubicBezTo>
                          <a:pt x="1389" y="67582"/>
                          <a:pt x="2827" y="65996"/>
                          <a:pt x="4562" y="65996"/>
                        </a:cubicBezTo>
                        <a:close/>
                        <a:moveTo>
                          <a:pt x="9967" y="79978"/>
                        </a:moveTo>
                        <a:cubicBezTo>
                          <a:pt x="11702" y="79978"/>
                          <a:pt x="13140" y="81515"/>
                          <a:pt x="13140" y="83449"/>
                        </a:cubicBezTo>
                        <a:lnTo>
                          <a:pt x="13140" y="86424"/>
                        </a:lnTo>
                        <a:cubicBezTo>
                          <a:pt x="13140" y="88308"/>
                          <a:pt x="11702" y="89895"/>
                          <a:pt x="9967" y="89895"/>
                        </a:cubicBezTo>
                        <a:lnTo>
                          <a:pt x="4562" y="89895"/>
                        </a:lnTo>
                        <a:cubicBezTo>
                          <a:pt x="2827" y="89895"/>
                          <a:pt x="1389" y="88308"/>
                          <a:pt x="1389" y="86424"/>
                        </a:cubicBezTo>
                        <a:lnTo>
                          <a:pt x="1389" y="83449"/>
                        </a:lnTo>
                        <a:cubicBezTo>
                          <a:pt x="1389" y="81515"/>
                          <a:pt x="2827" y="79978"/>
                          <a:pt x="4562" y="79978"/>
                        </a:cubicBezTo>
                        <a:close/>
                        <a:moveTo>
                          <a:pt x="9967" y="94308"/>
                        </a:moveTo>
                        <a:cubicBezTo>
                          <a:pt x="11702" y="94308"/>
                          <a:pt x="13140" y="95894"/>
                          <a:pt x="13140" y="97779"/>
                        </a:cubicBezTo>
                        <a:lnTo>
                          <a:pt x="13140" y="100803"/>
                        </a:lnTo>
                        <a:cubicBezTo>
                          <a:pt x="13140" y="102687"/>
                          <a:pt x="11702" y="104274"/>
                          <a:pt x="9967" y="104274"/>
                        </a:cubicBezTo>
                        <a:lnTo>
                          <a:pt x="4562" y="104274"/>
                        </a:lnTo>
                        <a:cubicBezTo>
                          <a:pt x="2827" y="104274"/>
                          <a:pt x="1389" y="102687"/>
                          <a:pt x="1389" y="100803"/>
                        </a:cubicBezTo>
                        <a:lnTo>
                          <a:pt x="1389" y="97779"/>
                        </a:lnTo>
                        <a:cubicBezTo>
                          <a:pt x="1389" y="95894"/>
                          <a:pt x="2827" y="94308"/>
                          <a:pt x="4562" y="94308"/>
                        </a:cubicBezTo>
                        <a:close/>
                        <a:moveTo>
                          <a:pt x="9967" y="108290"/>
                        </a:moveTo>
                        <a:cubicBezTo>
                          <a:pt x="11702" y="108290"/>
                          <a:pt x="13140" y="109827"/>
                          <a:pt x="13140" y="111761"/>
                        </a:cubicBezTo>
                        <a:lnTo>
                          <a:pt x="13140" y="114736"/>
                        </a:lnTo>
                        <a:cubicBezTo>
                          <a:pt x="13140" y="116670"/>
                          <a:pt x="11702" y="118207"/>
                          <a:pt x="9967" y="118207"/>
                        </a:cubicBezTo>
                        <a:lnTo>
                          <a:pt x="4562" y="118207"/>
                        </a:lnTo>
                        <a:cubicBezTo>
                          <a:pt x="2827" y="118207"/>
                          <a:pt x="1389" y="116670"/>
                          <a:pt x="1389" y="114736"/>
                        </a:cubicBezTo>
                        <a:lnTo>
                          <a:pt x="1389" y="111761"/>
                        </a:lnTo>
                        <a:cubicBezTo>
                          <a:pt x="1389" y="109827"/>
                          <a:pt x="2827" y="108290"/>
                          <a:pt x="4562" y="108290"/>
                        </a:cubicBezTo>
                        <a:close/>
                        <a:moveTo>
                          <a:pt x="9967" y="122124"/>
                        </a:moveTo>
                        <a:cubicBezTo>
                          <a:pt x="11702" y="122124"/>
                          <a:pt x="13140" y="123661"/>
                          <a:pt x="13140" y="125595"/>
                        </a:cubicBezTo>
                        <a:lnTo>
                          <a:pt x="13140" y="128570"/>
                        </a:lnTo>
                        <a:cubicBezTo>
                          <a:pt x="13140" y="130454"/>
                          <a:pt x="11702" y="132041"/>
                          <a:pt x="9967" y="132041"/>
                        </a:cubicBezTo>
                        <a:lnTo>
                          <a:pt x="4562" y="132041"/>
                        </a:lnTo>
                        <a:cubicBezTo>
                          <a:pt x="2827" y="132041"/>
                          <a:pt x="1389" y="130454"/>
                          <a:pt x="1389" y="128570"/>
                        </a:cubicBezTo>
                        <a:lnTo>
                          <a:pt x="1389" y="125595"/>
                        </a:lnTo>
                        <a:cubicBezTo>
                          <a:pt x="1389" y="123661"/>
                          <a:pt x="2827" y="122124"/>
                          <a:pt x="4562" y="122124"/>
                        </a:cubicBezTo>
                        <a:close/>
                        <a:moveTo>
                          <a:pt x="0" y="0"/>
                        </a:moveTo>
                        <a:lnTo>
                          <a:pt x="0" y="142553"/>
                        </a:lnTo>
                        <a:lnTo>
                          <a:pt x="1389" y="142553"/>
                        </a:lnTo>
                        <a:lnTo>
                          <a:pt x="1389" y="142354"/>
                        </a:lnTo>
                        <a:lnTo>
                          <a:pt x="1389" y="139379"/>
                        </a:lnTo>
                        <a:cubicBezTo>
                          <a:pt x="1389" y="137495"/>
                          <a:pt x="2827" y="135908"/>
                          <a:pt x="4562" y="135908"/>
                        </a:cubicBezTo>
                        <a:lnTo>
                          <a:pt x="9967" y="135908"/>
                        </a:lnTo>
                        <a:cubicBezTo>
                          <a:pt x="11702" y="135908"/>
                          <a:pt x="13140" y="137495"/>
                          <a:pt x="13140" y="139379"/>
                        </a:cubicBezTo>
                        <a:lnTo>
                          <a:pt x="13140" y="142354"/>
                        </a:lnTo>
                        <a:lnTo>
                          <a:pt x="13140" y="142553"/>
                        </a:lnTo>
                        <a:lnTo>
                          <a:pt x="19189" y="142553"/>
                        </a:lnTo>
                        <a:lnTo>
                          <a:pt x="19189" y="0"/>
                        </a:lnTo>
                        <a:lnTo>
                          <a:pt x="13140" y="0"/>
                        </a:lnTo>
                        <a:lnTo>
                          <a:pt x="13140" y="744"/>
                        </a:lnTo>
                        <a:cubicBezTo>
                          <a:pt x="13140" y="2678"/>
                          <a:pt x="11702" y="4215"/>
                          <a:pt x="9967" y="4215"/>
                        </a:cubicBezTo>
                        <a:lnTo>
                          <a:pt x="4562" y="4215"/>
                        </a:lnTo>
                        <a:cubicBezTo>
                          <a:pt x="2827" y="4215"/>
                          <a:pt x="1389" y="2678"/>
                          <a:pt x="1389" y="744"/>
                        </a:cubicBezTo>
                        <a:lnTo>
                          <a:pt x="13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8" name="Google Shape;418;p15"/>
                  <p:cNvSpPr/>
                  <p:nvPr/>
                </p:nvSpPr>
                <p:spPr>
                  <a:xfrm>
                    <a:off x="516275" y="2581429"/>
                    <a:ext cx="8116800" cy="1230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19" name="Google Shape;419;p15"/>
                <p:cNvSpPr/>
                <p:nvPr/>
              </p:nvSpPr>
              <p:spPr>
                <a:xfrm>
                  <a:off x="513750" y="2858925"/>
                  <a:ext cx="8116800" cy="8325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20" name="Google Shape;420;p15"/>
            <p:cNvSpPr/>
            <p:nvPr/>
          </p:nvSpPr>
          <p:spPr>
            <a:xfrm>
              <a:off x="1531373" y="2496345"/>
              <a:ext cx="722400" cy="72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637657" y="2496345"/>
              <a:ext cx="722400" cy="72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3318804" y="2496345"/>
              <a:ext cx="722400" cy="72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425088" y="2496345"/>
              <a:ext cx="722400" cy="72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4212520" y="2496345"/>
              <a:ext cx="722400" cy="72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5106235" y="2496345"/>
              <a:ext cx="722400" cy="72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6893667" y="2496345"/>
              <a:ext cx="722400" cy="72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5999951" y="2496345"/>
              <a:ext cx="722400" cy="72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7787382" y="2496345"/>
              <a:ext cx="722400" cy="72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15"/>
          <p:cNvGrpSpPr/>
          <p:nvPr/>
        </p:nvGrpSpPr>
        <p:grpSpPr>
          <a:xfrm>
            <a:off x="5211660" y="2570763"/>
            <a:ext cx="519567" cy="492042"/>
            <a:chOff x="1565175" y="509100"/>
            <a:chExt cx="789975" cy="748125"/>
          </a:xfrm>
        </p:grpSpPr>
        <p:sp>
          <p:nvSpPr>
            <p:cNvPr id="430" name="Google Shape;430;p15"/>
            <p:cNvSpPr/>
            <p:nvPr/>
          </p:nvSpPr>
          <p:spPr>
            <a:xfrm>
              <a:off x="1694247" y="635708"/>
              <a:ext cx="304118" cy="290900"/>
            </a:xfrm>
            <a:custGeom>
              <a:rect b="b" l="l" r="r" t="t"/>
              <a:pathLst>
                <a:path extrusionOk="0" h="11636" w="12640">
                  <a:moveTo>
                    <a:pt x="0" y="1"/>
                  </a:moveTo>
                  <a:lnTo>
                    <a:pt x="0" y="11635"/>
                  </a:lnTo>
                  <a:lnTo>
                    <a:pt x="12639" y="11635"/>
                  </a:lnTo>
                  <a:lnTo>
                    <a:pt x="12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1565175" y="509100"/>
              <a:ext cx="789975" cy="748125"/>
            </a:xfrm>
            <a:custGeom>
              <a:rect b="b" l="l" r="r" t="t"/>
              <a:pathLst>
                <a:path extrusionOk="0" h="29925" w="31599">
                  <a:moveTo>
                    <a:pt x="29506" y="3432"/>
                  </a:moveTo>
                  <a:cubicBezTo>
                    <a:pt x="29757" y="3432"/>
                    <a:pt x="30008" y="3642"/>
                    <a:pt x="30008" y="3976"/>
                  </a:cubicBezTo>
                  <a:lnTo>
                    <a:pt x="30008" y="4646"/>
                  </a:lnTo>
                  <a:cubicBezTo>
                    <a:pt x="30008" y="4897"/>
                    <a:pt x="29799" y="5190"/>
                    <a:pt x="29506" y="5190"/>
                  </a:cubicBezTo>
                  <a:lnTo>
                    <a:pt x="28167" y="5190"/>
                  </a:lnTo>
                  <a:cubicBezTo>
                    <a:pt x="27916" y="5190"/>
                    <a:pt x="27665" y="4981"/>
                    <a:pt x="27665" y="4646"/>
                  </a:cubicBezTo>
                  <a:lnTo>
                    <a:pt x="27665" y="3976"/>
                  </a:lnTo>
                  <a:cubicBezTo>
                    <a:pt x="27665" y="3725"/>
                    <a:pt x="27874" y="3432"/>
                    <a:pt x="28167" y="3432"/>
                  </a:cubicBezTo>
                  <a:close/>
                  <a:moveTo>
                    <a:pt x="3474" y="3516"/>
                  </a:moveTo>
                  <a:cubicBezTo>
                    <a:pt x="3726" y="3516"/>
                    <a:pt x="4019" y="3683"/>
                    <a:pt x="4019" y="4018"/>
                  </a:cubicBezTo>
                  <a:lnTo>
                    <a:pt x="4019" y="4688"/>
                  </a:lnTo>
                  <a:cubicBezTo>
                    <a:pt x="4019" y="4981"/>
                    <a:pt x="3809" y="5232"/>
                    <a:pt x="3474" y="5232"/>
                  </a:cubicBezTo>
                  <a:lnTo>
                    <a:pt x="2177" y="5232"/>
                  </a:lnTo>
                  <a:cubicBezTo>
                    <a:pt x="1926" y="5232"/>
                    <a:pt x="1633" y="5023"/>
                    <a:pt x="1633" y="4688"/>
                  </a:cubicBezTo>
                  <a:lnTo>
                    <a:pt x="1675" y="4018"/>
                  </a:lnTo>
                  <a:cubicBezTo>
                    <a:pt x="1675" y="3767"/>
                    <a:pt x="1884" y="3516"/>
                    <a:pt x="2177" y="3516"/>
                  </a:cubicBezTo>
                  <a:close/>
                  <a:moveTo>
                    <a:pt x="29506" y="7743"/>
                  </a:moveTo>
                  <a:cubicBezTo>
                    <a:pt x="29757" y="7743"/>
                    <a:pt x="30008" y="7952"/>
                    <a:pt x="30008" y="8245"/>
                  </a:cubicBezTo>
                  <a:lnTo>
                    <a:pt x="30008" y="8915"/>
                  </a:lnTo>
                  <a:cubicBezTo>
                    <a:pt x="30008" y="9208"/>
                    <a:pt x="29799" y="9459"/>
                    <a:pt x="29506" y="9459"/>
                  </a:cubicBezTo>
                  <a:lnTo>
                    <a:pt x="28167" y="9459"/>
                  </a:lnTo>
                  <a:cubicBezTo>
                    <a:pt x="27916" y="9459"/>
                    <a:pt x="27665" y="9250"/>
                    <a:pt x="27665" y="8915"/>
                  </a:cubicBezTo>
                  <a:lnTo>
                    <a:pt x="27665" y="8245"/>
                  </a:lnTo>
                  <a:cubicBezTo>
                    <a:pt x="27665" y="7994"/>
                    <a:pt x="27874" y="7743"/>
                    <a:pt x="28167" y="7743"/>
                  </a:cubicBezTo>
                  <a:close/>
                  <a:moveTo>
                    <a:pt x="3474" y="7785"/>
                  </a:moveTo>
                  <a:cubicBezTo>
                    <a:pt x="3726" y="7785"/>
                    <a:pt x="4019" y="7994"/>
                    <a:pt x="4019" y="8329"/>
                  </a:cubicBezTo>
                  <a:lnTo>
                    <a:pt x="4019" y="8999"/>
                  </a:lnTo>
                  <a:cubicBezTo>
                    <a:pt x="4019" y="9250"/>
                    <a:pt x="3809" y="9501"/>
                    <a:pt x="3474" y="9501"/>
                  </a:cubicBezTo>
                  <a:lnTo>
                    <a:pt x="2177" y="9501"/>
                  </a:lnTo>
                  <a:cubicBezTo>
                    <a:pt x="1926" y="9501"/>
                    <a:pt x="1633" y="9292"/>
                    <a:pt x="1633" y="8999"/>
                  </a:cubicBezTo>
                  <a:lnTo>
                    <a:pt x="1675" y="8329"/>
                  </a:lnTo>
                  <a:cubicBezTo>
                    <a:pt x="1675" y="8036"/>
                    <a:pt x="1884" y="7785"/>
                    <a:pt x="2177" y="7785"/>
                  </a:cubicBezTo>
                  <a:close/>
                  <a:moveTo>
                    <a:pt x="3474" y="12096"/>
                  </a:moveTo>
                  <a:cubicBezTo>
                    <a:pt x="3726" y="12096"/>
                    <a:pt x="4019" y="12305"/>
                    <a:pt x="4019" y="12598"/>
                  </a:cubicBezTo>
                  <a:lnTo>
                    <a:pt x="4019" y="13267"/>
                  </a:lnTo>
                  <a:cubicBezTo>
                    <a:pt x="4019" y="13519"/>
                    <a:pt x="3809" y="13811"/>
                    <a:pt x="3474" y="13811"/>
                  </a:cubicBezTo>
                  <a:lnTo>
                    <a:pt x="2177" y="13811"/>
                  </a:lnTo>
                  <a:cubicBezTo>
                    <a:pt x="1926" y="13811"/>
                    <a:pt x="1633" y="13602"/>
                    <a:pt x="1633" y="13267"/>
                  </a:cubicBezTo>
                  <a:lnTo>
                    <a:pt x="1675" y="12598"/>
                  </a:lnTo>
                  <a:cubicBezTo>
                    <a:pt x="1675" y="12347"/>
                    <a:pt x="1884" y="12096"/>
                    <a:pt x="2177" y="12096"/>
                  </a:cubicBezTo>
                  <a:close/>
                  <a:moveTo>
                    <a:pt x="29506" y="12096"/>
                  </a:moveTo>
                  <a:cubicBezTo>
                    <a:pt x="29757" y="12096"/>
                    <a:pt x="30008" y="12305"/>
                    <a:pt x="30008" y="12598"/>
                  </a:cubicBezTo>
                  <a:lnTo>
                    <a:pt x="30008" y="13267"/>
                  </a:lnTo>
                  <a:cubicBezTo>
                    <a:pt x="30008" y="13519"/>
                    <a:pt x="29799" y="13811"/>
                    <a:pt x="29506" y="13811"/>
                  </a:cubicBezTo>
                  <a:lnTo>
                    <a:pt x="28167" y="13811"/>
                  </a:lnTo>
                  <a:cubicBezTo>
                    <a:pt x="27916" y="13811"/>
                    <a:pt x="27665" y="13602"/>
                    <a:pt x="27665" y="13267"/>
                  </a:cubicBezTo>
                  <a:lnTo>
                    <a:pt x="27665" y="12598"/>
                  </a:lnTo>
                  <a:cubicBezTo>
                    <a:pt x="27665" y="12347"/>
                    <a:pt x="27874" y="12096"/>
                    <a:pt x="28167" y="12096"/>
                  </a:cubicBezTo>
                  <a:close/>
                  <a:moveTo>
                    <a:pt x="16239" y="6111"/>
                  </a:moveTo>
                  <a:lnTo>
                    <a:pt x="16239" y="14941"/>
                  </a:lnTo>
                  <a:lnTo>
                    <a:pt x="5525" y="14941"/>
                  </a:lnTo>
                  <a:lnTo>
                    <a:pt x="5525" y="6655"/>
                  </a:lnTo>
                  <a:cubicBezTo>
                    <a:pt x="5525" y="6362"/>
                    <a:pt x="5734" y="6111"/>
                    <a:pt x="6069" y="6111"/>
                  </a:cubicBezTo>
                  <a:close/>
                  <a:moveTo>
                    <a:pt x="29506" y="16323"/>
                  </a:moveTo>
                  <a:cubicBezTo>
                    <a:pt x="29757" y="16323"/>
                    <a:pt x="30008" y="16532"/>
                    <a:pt x="30008" y="16825"/>
                  </a:cubicBezTo>
                  <a:lnTo>
                    <a:pt x="30008" y="17536"/>
                  </a:lnTo>
                  <a:cubicBezTo>
                    <a:pt x="30008" y="17787"/>
                    <a:pt x="29799" y="18038"/>
                    <a:pt x="29506" y="18038"/>
                  </a:cubicBezTo>
                  <a:lnTo>
                    <a:pt x="28167" y="18038"/>
                  </a:lnTo>
                  <a:cubicBezTo>
                    <a:pt x="27874" y="18038"/>
                    <a:pt x="27665" y="17829"/>
                    <a:pt x="27665" y="17536"/>
                  </a:cubicBezTo>
                  <a:lnTo>
                    <a:pt x="27665" y="16825"/>
                  </a:lnTo>
                  <a:cubicBezTo>
                    <a:pt x="27665" y="16574"/>
                    <a:pt x="27874" y="16323"/>
                    <a:pt x="28167" y="16323"/>
                  </a:cubicBezTo>
                  <a:close/>
                  <a:moveTo>
                    <a:pt x="3558" y="16364"/>
                  </a:moveTo>
                  <a:cubicBezTo>
                    <a:pt x="3809" y="16364"/>
                    <a:pt x="4060" y="16574"/>
                    <a:pt x="4060" y="16908"/>
                  </a:cubicBezTo>
                  <a:lnTo>
                    <a:pt x="4060" y="17578"/>
                  </a:lnTo>
                  <a:cubicBezTo>
                    <a:pt x="4060" y="17829"/>
                    <a:pt x="3851" y="18080"/>
                    <a:pt x="3558" y="18080"/>
                  </a:cubicBezTo>
                  <a:lnTo>
                    <a:pt x="2219" y="18080"/>
                  </a:lnTo>
                  <a:cubicBezTo>
                    <a:pt x="1926" y="18080"/>
                    <a:pt x="1717" y="17829"/>
                    <a:pt x="1717" y="17578"/>
                  </a:cubicBezTo>
                  <a:lnTo>
                    <a:pt x="1717" y="16908"/>
                  </a:lnTo>
                  <a:cubicBezTo>
                    <a:pt x="1717" y="16616"/>
                    <a:pt x="1926" y="16364"/>
                    <a:pt x="2219" y="16364"/>
                  </a:cubicBezTo>
                  <a:close/>
                  <a:moveTo>
                    <a:pt x="3558" y="20675"/>
                  </a:moveTo>
                  <a:cubicBezTo>
                    <a:pt x="3809" y="20675"/>
                    <a:pt x="4060" y="20884"/>
                    <a:pt x="4060" y="21177"/>
                  </a:cubicBezTo>
                  <a:lnTo>
                    <a:pt x="4060" y="21847"/>
                  </a:lnTo>
                  <a:cubicBezTo>
                    <a:pt x="4060" y="22140"/>
                    <a:pt x="3851" y="22391"/>
                    <a:pt x="3558" y="22391"/>
                  </a:cubicBezTo>
                  <a:lnTo>
                    <a:pt x="2219" y="22391"/>
                  </a:lnTo>
                  <a:cubicBezTo>
                    <a:pt x="1968" y="22391"/>
                    <a:pt x="1717" y="22182"/>
                    <a:pt x="1717" y="21847"/>
                  </a:cubicBezTo>
                  <a:lnTo>
                    <a:pt x="1717" y="21177"/>
                  </a:lnTo>
                  <a:cubicBezTo>
                    <a:pt x="1717" y="20926"/>
                    <a:pt x="1926" y="20675"/>
                    <a:pt x="2219" y="20675"/>
                  </a:cubicBezTo>
                  <a:close/>
                  <a:moveTo>
                    <a:pt x="29506" y="20675"/>
                  </a:moveTo>
                  <a:cubicBezTo>
                    <a:pt x="29757" y="20675"/>
                    <a:pt x="30008" y="20884"/>
                    <a:pt x="30008" y="21177"/>
                  </a:cubicBezTo>
                  <a:lnTo>
                    <a:pt x="30008" y="21847"/>
                  </a:lnTo>
                  <a:cubicBezTo>
                    <a:pt x="30008" y="22140"/>
                    <a:pt x="29799" y="22391"/>
                    <a:pt x="29506" y="22391"/>
                  </a:cubicBezTo>
                  <a:lnTo>
                    <a:pt x="28167" y="22391"/>
                  </a:lnTo>
                  <a:cubicBezTo>
                    <a:pt x="27916" y="22391"/>
                    <a:pt x="27665" y="22182"/>
                    <a:pt x="27665" y="21847"/>
                  </a:cubicBezTo>
                  <a:lnTo>
                    <a:pt x="27665" y="21177"/>
                  </a:lnTo>
                  <a:cubicBezTo>
                    <a:pt x="27665" y="20926"/>
                    <a:pt x="27874" y="20675"/>
                    <a:pt x="28167" y="20675"/>
                  </a:cubicBezTo>
                  <a:close/>
                  <a:moveTo>
                    <a:pt x="29506" y="24902"/>
                  </a:moveTo>
                  <a:cubicBezTo>
                    <a:pt x="29757" y="24902"/>
                    <a:pt x="30008" y="25111"/>
                    <a:pt x="30008" y="25404"/>
                  </a:cubicBezTo>
                  <a:lnTo>
                    <a:pt x="30008" y="26074"/>
                  </a:lnTo>
                  <a:cubicBezTo>
                    <a:pt x="29966" y="26409"/>
                    <a:pt x="29757" y="26618"/>
                    <a:pt x="29506" y="26618"/>
                  </a:cubicBezTo>
                  <a:lnTo>
                    <a:pt x="28167" y="26618"/>
                  </a:lnTo>
                  <a:cubicBezTo>
                    <a:pt x="27916" y="26618"/>
                    <a:pt x="27665" y="26409"/>
                    <a:pt x="27665" y="26074"/>
                  </a:cubicBezTo>
                  <a:lnTo>
                    <a:pt x="27665" y="25404"/>
                  </a:lnTo>
                  <a:cubicBezTo>
                    <a:pt x="27665" y="25153"/>
                    <a:pt x="27874" y="24902"/>
                    <a:pt x="28167" y="24902"/>
                  </a:cubicBezTo>
                  <a:close/>
                  <a:moveTo>
                    <a:pt x="3474" y="24944"/>
                  </a:moveTo>
                  <a:cubicBezTo>
                    <a:pt x="3726" y="24944"/>
                    <a:pt x="4019" y="25153"/>
                    <a:pt x="4019" y="25488"/>
                  </a:cubicBezTo>
                  <a:lnTo>
                    <a:pt x="4019" y="26158"/>
                  </a:lnTo>
                  <a:cubicBezTo>
                    <a:pt x="4019" y="26451"/>
                    <a:pt x="3726" y="26660"/>
                    <a:pt x="3474" y="26660"/>
                  </a:cubicBezTo>
                  <a:lnTo>
                    <a:pt x="2177" y="26660"/>
                  </a:lnTo>
                  <a:cubicBezTo>
                    <a:pt x="1926" y="26660"/>
                    <a:pt x="1633" y="26451"/>
                    <a:pt x="1633" y="26158"/>
                  </a:cubicBezTo>
                  <a:lnTo>
                    <a:pt x="1633" y="25488"/>
                  </a:lnTo>
                  <a:cubicBezTo>
                    <a:pt x="1633" y="25195"/>
                    <a:pt x="1842" y="24944"/>
                    <a:pt x="2177" y="24944"/>
                  </a:cubicBezTo>
                  <a:close/>
                  <a:moveTo>
                    <a:pt x="43" y="1"/>
                  </a:moveTo>
                  <a:cubicBezTo>
                    <a:pt x="43" y="42"/>
                    <a:pt x="1" y="84"/>
                    <a:pt x="1" y="168"/>
                  </a:cubicBezTo>
                  <a:lnTo>
                    <a:pt x="43" y="29799"/>
                  </a:lnTo>
                  <a:lnTo>
                    <a:pt x="43" y="29924"/>
                  </a:lnTo>
                  <a:lnTo>
                    <a:pt x="1298" y="29924"/>
                  </a:lnTo>
                  <a:lnTo>
                    <a:pt x="1298" y="29799"/>
                  </a:lnTo>
                  <a:cubicBezTo>
                    <a:pt x="1298" y="29548"/>
                    <a:pt x="1507" y="29297"/>
                    <a:pt x="1800" y="29297"/>
                  </a:cubicBezTo>
                  <a:lnTo>
                    <a:pt x="3140" y="29297"/>
                  </a:lnTo>
                  <a:cubicBezTo>
                    <a:pt x="3391" y="29297"/>
                    <a:pt x="3642" y="29506"/>
                    <a:pt x="3642" y="29799"/>
                  </a:cubicBezTo>
                  <a:lnTo>
                    <a:pt x="3642" y="29924"/>
                  </a:lnTo>
                  <a:lnTo>
                    <a:pt x="5149" y="29924"/>
                  </a:lnTo>
                  <a:lnTo>
                    <a:pt x="5149" y="29799"/>
                  </a:lnTo>
                  <a:lnTo>
                    <a:pt x="5149" y="26827"/>
                  </a:lnTo>
                  <a:cubicBezTo>
                    <a:pt x="5149" y="26576"/>
                    <a:pt x="5358" y="26325"/>
                    <a:pt x="5693" y="26325"/>
                  </a:cubicBezTo>
                  <a:lnTo>
                    <a:pt x="25195" y="26325"/>
                  </a:lnTo>
                  <a:cubicBezTo>
                    <a:pt x="25446" y="26325"/>
                    <a:pt x="25739" y="26534"/>
                    <a:pt x="25739" y="26827"/>
                  </a:cubicBezTo>
                  <a:lnTo>
                    <a:pt x="25739" y="29799"/>
                  </a:lnTo>
                  <a:lnTo>
                    <a:pt x="25739" y="29924"/>
                  </a:lnTo>
                  <a:lnTo>
                    <a:pt x="27246" y="29924"/>
                  </a:lnTo>
                  <a:lnTo>
                    <a:pt x="27246" y="29799"/>
                  </a:lnTo>
                  <a:lnTo>
                    <a:pt x="27246" y="29757"/>
                  </a:lnTo>
                  <a:cubicBezTo>
                    <a:pt x="27246" y="29506"/>
                    <a:pt x="27455" y="29255"/>
                    <a:pt x="27748" y="29255"/>
                  </a:cubicBezTo>
                  <a:lnTo>
                    <a:pt x="29088" y="29255"/>
                  </a:lnTo>
                  <a:cubicBezTo>
                    <a:pt x="29339" y="29255"/>
                    <a:pt x="29590" y="29464"/>
                    <a:pt x="29590" y="29757"/>
                  </a:cubicBezTo>
                  <a:lnTo>
                    <a:pt x="29590" y="29799"/>
                  </a:lnTo>
                  <a:lnTo>
                    <a:pt x="29590" y="29924"/>
                  </a:lnTo>
                  <a:lnTo>
                    <a:pt x="31222" y="29924"/>
                  </a:lnTo>
                  <a:lnTo>
                    <a:pt x="31222" y="29799"/>
                  </a:lnTo>
                  <a:lnTo>
                    <a:pt x="31599" y="168"/>
                  </a:lnTo>
                  <a:cubicBezTo>
                    <a:pt x="31599" y="84"/>
                    <a:pt x="31599" y="42"/>
                    <a:pt x="31515" y="1"/>
                  </a:cubicBezTo>
                  <a:lnTo>
                    <a:pt x="29925" y="1"/>
                  </a:lnTo>
                  <a:cubicBezTo>
                    <a:pt x="29925" y="42"/>
                    <a:pt x="29841" y="84"/>
                    <a:pt x="29841" y="168"/>
                  </a:cubicBezTo>
                  <a:lnTo>
                    <a:pt x="29841" y="377"/>
                  </a:lnTo>
                  <a:cubicBezTo>
                    <a:pt x="29841" y="628"/>
                    <a:pt x="29632" y="879"/>
                    <a:pt x="29339" y="879"/>
                  </a:cubicBezTo>
                  <a:lnTo>
                    <a:pt x="28041" y="879"/>
                  </a:lnTo>
                  <a:cubicBezTo>
                    <a:pt x="27748" y="879"/>
                    <a:pt x="27497" y="670"/>
                    <a:pt x="27497" y="377"/>
                  </a:cubicBezTo>
                  <a:lnTo>
                    <a:pt x="27497" y="168"/>
                  </a:lnTo>
                  <a:cubicBezTo>
                    <a:pt x="27497" y="84"/>
                    <a:pt x="27497" y="42"/>
                    <a:pt x="27455" y="1"/>
                  </a:cubicBezTo>
                  <a:lnTo>
                    <a:pt x="25949" y="1"/>
                  </a:lnTo>
                  <a:cubicBezTo>
                    <a:pt x="25949" y="42"/>
                    <a:pt x="25865" y="84"/>
                    <a:pt x="25865" y="168"/>
                  </a:cubicBezTo>
                  <a:lnTo>
                    <a:pt x="25865" y="3349"/>
                  </a:lnTo>
                  <a:cubicBezTo>
                    <a:pt x="25865" y="3600"/>
                    <a:pt x="25656" y="3851"/>
                    <a:pt x="25363" y="3851"/>
                  </a:cubicBezTo>
                  <a:lnTo>
                    <a:pt x="5860" y="3851"/>
                  </a:lnTo>
                  <a:cubicBezTo>
                    <a:pt x="5567" y="3851"/>
                    <a:pt x="5316" y="3642"/>
                    <a:pt x="5316" y="3349"/>
                  </a:cubicBezTo>
                  <a:lnTo>
                    <a:pt x="5316" y="168"/>
                  </a:lnTo>
                  <a:cubicBezTo>
                    <a:pt x="5316" y="84"/>
                    <a:pt x="5316" y="42"/>
                    <a:pt x="5274" y="1"/>
                  </a:cubicBezTo>
                  <a:lnTo>
                    <a:pt x="3767" y="1"/>
                  </a:lnTo>
                  <a:cubicBezTo>
                    <a:pt x="3767" y="42"/>
                    <a:pt x="3684" y="84"/>
                    <a:pt x="3684" y="168"/>
                  </a:cubicBezTo>
                  <a:lnTo>
                    <a:pt x="3684" y="419"/>
                  </a:lnTo>
                  <a:cubicBezTo>
                    <a:pt x="3684" y="670"/>
                    <a:pt x="3474" y="921"/>
                    <a:pt x="3182" y="921"/>
                  </a:cubicBezTo>
                  <a:lnTo>
                    <a:pt x="1884" y="921"/>
                  </a:lnTo>
                  <a:cubicBezTo>
                    <a:pt x="1591" y="921"/>
                    <a:pt x="1340" y="712"/>
                    <a:pt x="1340" y="419"/>
                  </a:cubicBezTo>
                  <a:lnTo>
                    <a:pt x="1340" y="168"/>
                  </a:lnTo>
                  <a:cubicBezTo>
                    <a:pt x="1340" y="84"/>
                    <a:pt x="1340" y="42"/>
                    <a:pt x="1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1703300" y="511200"/>
              <a:ext cx="512700" cy="746025"/>
            </a:xfrm>
            <a:custGeom>
              <a:rect b="b" l="l" r="r" t="t"/>
              <a:pathLst>
                <a:path extrusionOk="0" h="29841" w="20508">
                  <a:moveTo>
                    <a:pt x="0" y="0"/>
                  </a:moveTo>
                  <a:lnTo>
                    <a:pt x="0" y="3223"/>
                  </a:lnTo>
                  <a:cubicBezTo>
                    <a:pt x="0" y="3246"/>
                    <a:pt x="2" y="3269"/>
                    <a:pt x="5" y="3291"/>
                  </a:cubicBezTo>
                  <a:lnTo>
                    <a:pt x="5" y="3291"/>
                  </a:lnTo>
                  <a:lnTo>
                    <a:pt x="0" y="0"/>
                  </a:lnTo>
                  <a:close/>
                  <a:moveTo>
                    <a:pt x="9" y="6455"/>
                  </a:moveTo>
                  <a:cubicBezTo>
                    <a:pt x="3" y="6492"/>
                    <a:pt x="0" y="6530"/>
                    <a:pt x="0" y="6571"/>
                  </a:cubicBezTo>
                  <a:lnTo>
                    <a:pt x="0" y="14857"/>
                  </a:lnTo>
                  <a:lnTo>
                    <a:pt x="21" y="14857"/>
                  </a:lnTo>
                  <a:lnTo>
                    <a:pt x="9" y="6455"/>
                  </a:lnTo>
                  <a:close/>
                  <a:moveTo>
                    <a:pt x="5" y="3291"/>
                  </a:moveTo>
                  <a:lnTo>
                    <a:pt x="9" y="6455"/>
                  </a:lnTo>
                  <a:lnTo>
                    <a:pt x="9" y="6455"/>
                  </a:lnTo>
                  <a:cubicBezTo>
                    <a:pt x="53" y="6188"/>
                    <a:pt x="250" y="6027"/>
                    <a:pt x="544" y="6027"/>
                  </a:cubicBezTo>
                  <a:lnTo>
                    <a:pt x="10714" y="6027"/>
                  </a:lnTo>
                  <a:lnTo>
                    <a:pt x="10714" y="14857"/>
                  </a:lnTo>
                  <a:lnTo>
                    <a:pt x="21" y="14857"/>
                  </a:lnTo>
                  <a:lnTo>
                    <a:pt x="42" y="29840"/>
                  </a:lnTo>
                  <a:lnTo>
                    <a:pt x="42" y="29715"/>
                  </a:lnTo>
                  <a:lnTo>
                    <a:pt x="42" y="26743"/>
                  </a:lnTo>
                  <a:cubicBezTo>
                    <a:pt x="42" y="26492"/>
                    <a:pt x="251" y="26241"/>
                    <a:pt x="586" y="26241"/>
                  </a:cubicBezTo>
                  <a:lnTo>
                    <a:pt x="20089" y="26241"/>
                  </a:lnTo>
                  <a:cubicBezTo>
                    <a:pt x="20298" y="26241"/>
                    <a:pt x="20466" y="26325"/>
                    <a:pt x="20507" y="26492"/>
                  </a:cubicBezTo>
                  <a:lnTo>
                    <a:pt x="20507" y="3306"/>
                  </a:lnTo>
                  <a:cubicBezTo>
                    <a:pt x="20466" y="3516"/>
                    <a:pt x="20256" y="3725"/>
                    <a:pt x="20047" y="3725"/>
                  </a:cubicBezTo>
                  <a:lnTo>
                    <a:pt x="502" y="3725"/>
                  </a:lnTo>
                  <a:cubicBezTo>
                    <a:pt x="271" y="3725"/>
                    <a:pt x="40" y="3548"/>
                    <a:pt x="5" y="3291"/>
                  </a:cubicBezTo>
                  <a:close/>
                </a:path>
              </a:pathLst>
            </a:custGeom>
            <a:solidFill>
              <a:srgbClr val="5AC7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1694246" y="511183"/>
              <a:ext cx="521724" cy="746025"/>
            </a:xfrm>
            <a:custGeom>
              <a:rect b="b" l="l" r="r" t="t"/>
              <a:pathLst>
                <a:path extrusionOk="0" h="29841" w="20508">
                  <a:moveTo>
                    <a:pt x="0" y="0"/>
                  </a:moveTo>
                  <a:lnTo>
                    <a:pt x="0" y="3223"/>
                  </a:lnTo>
                  <a:cubicBezTo>
                    <a:pt x="0" y="3246"/>
                    <a:pt x="2" y="3269"/>
                    <a:pt x="5" y="3291"/>
                  </a:cubicBezTo>
                  <a:lnTo>
                    <a:pt x="5" y="3291"/>
                  </a:lnTo>
                  <a:lnTo>
                    <a:pt x="0" y="0"/>
                  </a:lnTo>
                  <a:close/>
                  <a:moveTo>
                    <a:pt x="9" y="6455"/>
                  </a:moveTo>
                  <a:cubicBezTo>
                    <a:pt x="3" y="6492"/>
                    <a:pt x="0" y="6530"/>
                    <a:pt x="0" y="6571"/>
                  </a:cubicBezTo>
                  <a:lnTo>
                    <a:pt x="0" y="14857"/>
                  </a:lnTo>
                  <a:lnTo>
                    <a:pt x="21" y="14857"/>
                  </a:lnTo>
                  <a:lnTo>
                    <a:pt x="9" y="6455"/>
                  </a:lnTo>
                  <a:close/>
                  <a:moveTo>
                    <a:pt x="5" y="3291"/>
                  </a:moveTo>
                  <a:lnTo>
                    <a:pt x="9" y="6455"/>
                  </a:lnTo>
                  <a:lnTo>
                    <a:pt x="9" y="6455"/>
                  </a:lnTo>
                  <a:cubicBezTo>
                    <a:pt x="53" y="6188"/>
                    <a:pt x="250" y="6027"/>
                    <a:pt x="544" y="6027"/>
                  </a:cubicBezTo>
                  <a:lnTo>
                    <a:pt x="10714" y="6027"/>
                  </a:lnTo>
                  <a:lnTo>
                    <a:pt x="10714" y="14857"/>
                  </a:lnTo>
                  <a:lnTo>
                    <a:pt x="21" y="14857"/>
                  </a:lnTo>
                  <a:lnTo>
                    <a:pt x="42" y="29840"/>
                  </a:lnTo>
                  <a:lnTo>
                    <a:pt x="42" y="29715"/>
                  </a:lnTo>
                  <a:lnTo>
                    <a:pt x="42" y="26743"/>
                  </a:lnTo>
                  <a:cubicBezTo>
                    <a:pt x="42" y="26492"/>
                    <a:pt x="251" y="26241"/>
                    <a:pt x="586" y="26241"/>
                  </a:cubicBezTo>
                  <a:lnTo>
                    <a:pt x="20089" y="26241"/>
                  </a:lnTo>
                  <a:cubicBezTo>
                    <a:pt x="20298" y="26241"/>
                    <a:pt x="20466" y="26325"/>
                    <a:pt x="20507" y="26492"/>
                  </a:cubicBezTo>
                  <a:lnTo>
                    <a:pt x="20507" y="3306"/>
                  </a:lnTo>
                  <a:cubicBezTo>
                    <a:pt x="20466" y="3516"/>
                    <a:pt x="20256" y="3725"/>
                    <a:pt x="20047" y="3725"/>
                  </a:cubicBezTo>
                  <a:lnTo>
                    <a:pt x="502" y="3725"/>
                  </a:lnTo>
                  <a:cubicBezTo>
                    <a:pt x="271" y="3725"/>
                    <a:pt x="40" y="3548"/>
                    <a:pt x="5" y="32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1745150" y="660800"/>
              <a:ext cx="439450" cy="444700"/>
            </a:xfrm>
            <a:custGeom>
              <a:rect b="b" l="l" r="r" t="t"/>
              <a:pathLst>
                <a:path extrusionOk="0" h="17788" w="17578">
                  <a:moveTo>
                    <a:pt x="8789" y="461"/>
                  </a:moveTo>
                  <a:cubicBezTo>
                    <a:pt x="13351" y="461"/>
                    <a:pt x="17117" y="4228"/>
                    <a:pt x="17117" y="8832"/>
                  </a:cubicBezTo>
                  <a:cubicBezTo>
                    <a:pt x="17117" y="13435"/>
                    <a:pt x="13351" y="17202"/>
                    <a:pt x="8789" y="17202"/>
                  </a:cubicBezTo>
                  <a:cubicBezTo>
                    <a:pt x="4185" y="17202"/>
                    <a:pt x="461" y="13435"/>
                    <a:pt x="461" y="8832"/>
                  </a:cubicBezTo>
                  <a:cubicBezTo>
                    <a:pt x="461" y="4228"/>
                    <a:pt x="4227" y="461"/>
                    <a:pt x="8789" y="461"/>
                  </a:cubicBezTo>
                  <a:close/>
                  <a:moveTo>
                    <a:pt x="8789" y="1"/>
                  </a:moveTo>
                  <a:cubicBezTo>
                    <a:pt x="3934" y="1"/>
                    <a:pt x="0" y="3977"/>
                    <a:pt x="0" y="8873"/>
                  </a:cubicBezTo>
                  <a:cubicBezTo>
                    <a:pt x="0" y="13812"/>
                    <a:pt x="3934" y="17788"/>
                    <a:pt x="8789" y="17788"/>
                  </a:cubicBezTo>
                  <a:cubicBezTo>
                    <a:pt x="13644" y="17788"/>
                    <a:pt x="17578" y="13770"/>
                    <a:pt x="17578" y="8873"/>
                  </a:cubicBezTo>
                  <a:cubicBezTo>
                    <a:pt x="17578" y="3977"/>
                    <a:pt x="13644" y="1"/>
                    <a:pt x="87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1885350" y="760200"/>
              <a:ext cx="158000" cy="245900"/>
            </a:xfrm>
            <a:custGeom>
              <a:rect b="b" l="l" r="r" t="t"/>
              <a:pathLst>
                <a:path extrusionOk="0" h="9836" w="6320">
                  <a:moveTo>
                    <a:pt x="3097" y="1"/>
                  </a:moveTo>
                  <a:cubicBezTo>
                    <a:pt x="2511" y="1"/>
                    <a:pt x="1967" y="85"/>
                    <a:pt x="1465" y="252"/>
                  </a:cubicBezTo>
                  <a:cubicBezTo>
                    <a:pt x="921" y="419"/>
                    <a:pt x="503" y="670"/>
                    <a:pt x="84" y="1005"/>
                  </a:cubicBezTo>
                  <a:lnTo>
                    <a:pt x="670" y="1717"/>
                  </a:lnTo>
                  <a:cubicBezTo>
                    <a:pt x="1130" y="1382"/>
                    <a:pt x="1549" y="1215"/>
                    <a:pt x="1926" y="1089"/>
                  </a:cubicBezTo>
                  <a:cubicBezTo>
                    <a:pt x="2302" y="1005"/>
                    <a:pt x="2721" y="922"/>
                    <a:pt x="3139" y="922"/>
                  </a:cubicBezTo>
                  <a:cubicBezTo>
                    <a:pt x="3725" y="922"/>
                    <a:pt x="4102" y="1089"/>
                    <a:pt x="4437" y="1340"/>
                  </a:cubicBezTo>
                  <a:cubicBezTo>
                    <a:pt x="4771" y="1591"/>
                    <a:pt x="4897" y="1968"/>
                    <a:pt x="4897" y="2428"/>
                  </a:cubicBezTo>
                  <a:cubicBezTo>
                    <a:pt x="4897" y="3014"/>
                    <a:pt x="4646" y="3475"/>
                    <a:pt x="4227" y="3809"/>
                  </a:cubicBezTo>
                  <a:cubicBezTo>
                    <a:pt x="3809" y="4144"/>
                    <a:pt x="3181" y="4270"/>
                    <a:pt x="2470" y="4270"/>
                  </a:cubicBezTo>
                  <a:lnTo>
                    <a:pt x="1507" y="4270"/>
                  </a:lnTo>
                  <a:lnTo>
                    <a:pt x="1507" y="5232"/>
                  </a:lnTo>
                  <a:lnTo>
                    <a:pt x="2428" y="5232"/>
                  </a:lnTo>
                  <a:cubicBezTo>
                    <a:pt x="4269" y="5232"/>
                    <a:pt x="5148" y="5776"/>
                    <a:pt x="5148" y="6948"/>
                  </a:cubicBezTo>
                  <a:cubicBezTo>
                    <a:pt x="5148" y="8246"/>
                    <a:pt x="4311" y="8873"/>
                    <a:pt x="2637" y="8873"/>
                  </a:cubicBezTo>
                  <a:cubicBezTo>
                    <a:pt x="2177" y="8873"/>
                    <a:pt x="1758" y="8832"/>
                    <a:pt x="1298" y="8706"/>
                  </a:cubicBezTo>
                  <a:cubicBezTo>
                    <a:pt x="837" y="8622"/>
                    <a:pt x="419" y="8455"/>
                    <a:pt x="0" y="8246"/>
                  </a:cubicBezTo>
                  <a:lnTo>
                    <a:pt x="0" y="9292"/>
                  </a:lnTo>
                  <a:cubicBezTo>
                    <a:pt x="419" y="9501"/>
                    <a:pt x="837" y="9669"/>
                    <a:pt x="1256" y="9710"/>
                  </a:cubicBezTo>
                  <a:cubicBezTo>
                    <a:pt x="1674" y="9752"/>
                    <a:pt x="2135" y="9836"/>
                    <a:pt x="2637" y="9836"/>
                  </a:cubicBezTo>
                  <a:cubicBezTo>
                    <a:pt x="3851" y="9836"/>
                    <a:pt x="4730" y="9585"/>
                    <a:pt x="5357" y="9083"/>
                  </a:cubicBezTo>
                  <a:cubicBezTo>
                    <a:pt x="5985" y="8622"/>
                    <a:pt x="6320" y="7911"/>
                    <a:pt x="6320" y="6990"/>
                  </a:cubicBezTo>
                  <a:cubicBezTo>
                    <a:pt x="6320" y="6320"/>
                    <a:pt x="6111" y="5860"/>
                    <a:pt x="5734" y="5442"/>
                  </a:cubicBezTo>
                  <a:cubicBezTo>
                    <a:pt x="5399" y="5065"/>
                    <a:pt x="4813" y="4814"/>
                    <a:pt x="4018" y="4688"/>
                  </a:cubicBezTo>
                  <a:lnTo>
                    <a:pt x="4018" y="4646"/>
                  </a:lnTo>
                  <a:cubicBezTo>
                    <a:pt x="4646" y="4479"/>
                    <a:pt x="5106" y="4228"/>
                    <a:pt x="5483" y="3851"/>
                  </a:cubicBezTo>
                  <a:cubicBezTo>
                    <a:pt x="5860" y="3433"/>
                    <a:pt x="5985" y="2972"/>
                    <a:pt x="5985" y="2345"/>
                  </a:cubicBezTo>
                  <a:cubicBezTo>
                    <a:pt x="5985" y="1633"/>
                    <a:pt x="5734" y="1047"/>
                    <a:pt x="5274" y="629"/>
                  </a:cubicBezTo>
                  <a:cubicBezTo>
                    <a:pt x="4771" y="210"/>
                    <a:pt x="4018" y="1"/>
                    <a:pt x="30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1923000" y="863800"/>
              <a:ext cx="48175" cy="17800"/>
            </a:xfrm>
            <a:custGeom>
              <a:rect b="b" l="l" r="r" t="t"/>
              <a:pathLst>
                <a:path extrusionOk="0" h="712" w="1927">
                  <a:moveTo>
                    <a:pt x="1926" y="0"/>
                  </a:moveTo>
                  <a:cubicBezTo>
                    <a:pt x="1633" y="42"/>
                    <a:pt x="1298" y="84"/>
                    <a:pt x="964" y="84"/>
                  </a:cubicBezTo>
                  <a:lnTo>
                    <a:pt x="1" y="84"/>
                  </a:lnTo>
                  <a:lnTo>
                    <a:pt x="1" y="712"/>
                  </a:lnTo>
                  <a:lnTo>
                    <a:pt x="1926" y="712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1887450" y="760200"/>
              <a:ext cx="83725" cy="42925"/>
            </a:xfrm>
            <a:custGeom>
              <a:rect b="b" l="l" r="r" t="t"/>
              <a:pathLst>
                <a:path extrusionOk="0" h="1717" w="3349">
                  <a:moveTo>
                    <a:pt x="2971" y="1"/>
                  </a:moveTo>
                  <a:cubicBezTo>
                    <a:pt x="2427" y="1"/>
                    <a:pt x="1883" y="85"/>
                    <a:pt x="1381" y="252"/>
                  </a:cubicBezTo>
                  <a:cubicBezTo>
                    <a:pt x="837" y="419"/>
                    <a:pt x="377" y="670"/>
                    <a:pt x="0" y="1005"/>
                  </a:cubicBezTo>
                  <a:lnTo>
                    <a:pt x="586" y="1717"/>
                  </a:lnTo>
                  <a:cubicBezTo>
                    <a:pt x="1046" y="1424"/>
                    <a:pt x="1465" y="1215"/>
                    <a:pt x="1842" y="1089"/>
                  </a:cubicBezTo>
                  <a:cubicBezTo>
                    <a:pt x="2218" y="1005"/>
                    <a:pt x="2637" y="922"/>
                    <a:pt x="3055" y="922"/>
                  </a:cubicBezTo>
                  <a:lnTo>
                    <a:pt x="3348" y="922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1745150" y="660800"/>
              <a:ext cx="226025" cy="220800"/>
            </a:xfrm>
            <a:custGeom>
              <a:rect b="b" l="l" r="r" t="t"/>
              <a:pathLst>
                <a:path extrusionOk="0" h="8832" w="9041">
                  <a:moveTo>
                    <a:pt x="8161" y="1"/>
                  </a:moveTo>
                  <a:cubicBezTo>
                    <a:pt x="3599" y="294"/>
                    <a:pt x="0" y="4186"/>
                    <a:pt x="0" y="8832"/>
                  </a:cubicBezTo>
                  <a:lnTo>
                    <a:pt x="544" y="8832"/>
                  </a:lnTo>
                  <a:cubicBezTo>
                    <a:pt x="461" y="4228"/>
                    <a:pt x="4227" y="461"/>
                    <a:pt x="8789" y="461"/>
                  </a:cubicBezTo>
                  <a:lnTo>
                    <a:pt x="9040" y="461"/>
                  </a:lnTo>
                  <a:lnTo>
                    <a:pt x="9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1964875" y="633600"/>
              <a:ext cx="13625" cy="68050"/>
            </a:xfrm>
            <a:custGeom>
              <a:rect b="b" l="l" r="r" t="t"/>
              <a:pathLst>
                <a:path extrusionOk="0" h="2722" w="545">
                  <a:moveTo>
                    <a:pt x="251" y="1"/>
                  </a:moveTo>
                  <a:cubicBezTo>
                    <a:pt x="126" y="1"/>
                    <a:pt x="0" y="85"/>
                    <a:pt x="0" y="252"/>
                  </a:cubicBezTo>
                  <a:lnTo>
                    <a:pt x="0" y="2428"/>
                  </a:lnTo>
                  <a:cubicBezTo>
                    <a:pt x="0" y="2596"/>
                    <a:pt x="126" y="2721"/>
                    <a:pt x="251" y="2721"/>
                  </a:cubicBezTo>
                  <a:cubicBezTo>
                    <a:pt x="419" y="2721"/>
                    <a:pt x="544" y="2596"/>
                    <a:pt x="544" y="2428"/>
                  </a:cubicBezTo>
                  <a:lnTo>
                    <a:pt x="544" y="252"/>
                  </a:lnTo>
                  <a:cubicBezTo>
                    <a:pt x="544" y="85"/>
                    <a:pt x="419" y="1"/>
                    <a:pt x="2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1964875" y="1063625"/>
              <a:ext cx="13625" cy="68050"/>
            </a:xfrm>
            <a:custGeom>
              <a:rect b="b" l="l" r="r" t="t"/>
              <a:pathLst>
                <a:path extrusionOk="0" h="2722" w="545">
                  <a:moveTo>
                    <a:pt x="251" y="1"/>
                  </a:moveTo>
                  <a:cubicBezTo>
                    <a:pt x="126" y="1"/>
                    <a:pt x="0" y="84"/>
                    <a:pt x="0" y="252"/>
                  </a:cubicBezTo>
                  <a:lnTo>
                    <a:pt x="0" y="2470"/>
                  </a:lnTo>
                  <a:cubicBezTo>
                    <a:pt x="0" y="2596"/>
                    <a:pt x="126" y="2721"/>
                    <a:pt x="251" y="2721"/>
                  </a:cubicBezTo>
                  <a:cubicBezTo>
                    <a:pt x="419" y="2721"/>
                    <a:pt x="544" y="2596"/>
                    <a:pt x="544" y="2470"/>
                  </a:cubicBezTo>
                  <a:lnTo>
                    <a:pt x="544" y="252"/>
                  </a:lnTo>
                  <a:cubicBezTo>
                    <a:pt x="544" y="84"/>
                    <a:pt x="419" y="1"/>
                    <a:pt x="2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1721075" y="876350"/>
              <a:ext cx="69075" cy="13625"/>
            </a:xfrm>
            <a:custGeom>
              <a:rect b="b" l="l" r="r" t="t"/>
              <a:pathLst>
                <a:path extrusionOk="0" h="545" w="2763">
                  <a:moveTo>
                    <a:pt x="294" y="0"/>
                  </a:moveTo>
                  <a:cubicBezTo>
                    <a:pt x="126" y="0"/>
                    <a:pt x="1" y="126"/>
                    <a:pt x="1" y="251"/>
                  </a:cubicBezTo>
                  <a:cubicBezTo>
                    <a:pt x="1" y="419"/>
                    <a:pt x="126" y="544"/>
                    <a:pt x="294" y="544"/>
                  </a:cubicBezTo>
                  <a:lnTo>
                    <a:pt x="2470" y="544"/>
                  </a:lnTo>
                  <a:cubicBezTo>
                    <a:pt x="2637" y="544"/>
                    <a:pt x="2763" y="419"/>
                    <a:pt x="2763" y="251"/>
                  </a:cubicBezTo>
                  <a:cubicBezTo>
                    <a:pt x="2763" y="126"/>
                    <a:pt x="2637" y="0"/>
                    <a:pt x="24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2152150" y="876350"/>
              <a:ext cx="68025" cy="13625"/>
            </a:xfrm>
            <a:custGeom>
              <a:rect b="b" l="l" r="r" t="t"/>
              <a:pathLst>
                <a:path extrusionOk="0" h="545" w="2721">
                  <a:moveTo>
                    <a:pt x="252" y="0"/>
                  </a:moveTo>
                  <a:cubicBezTo>
                    <a:pt x="84" y="0"/>
                    <a:pt x="0" y="126"/>
                    <a:pt x="0" y="251"/>
                  </a:cubicBezTo>
                  <a:cubicBezTo>
                    <a:pt x="0" y="419"/>
                    <a:pt x="84" y="544"/>
                    <a:pt x="252" y="544"/>
                  </a:cubicBezTo>
                  <a:lnTo>
                    <a:pt x="2470" y="544"/>
                  </a:lnTo>
                  <a:cubicBezTo>
                    <a:pt x="2595" y="544"/>
                    <a:pt x="2721" y="419"/>
                    <a:pt x="2721" y="251"/>
                  </a:cubicBezTo>
                  <a:cubicBezTo>
                    <a:pt x="2721" y="126"/>
                    <a:pt x="2595" y="0"/>
                    <a:pt x="24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1721075" y="876350"/>
              <a:ext cx="69075" cy="6300"/>
            </a:xfrm>
            <a:custGeom>
              <a:rect b="b" l="l" r="r" t="t"/>
              <a:pathLst>
                <a:path extrusionOk="0" h="252" w="2763">
                  <a:moveTo>
                    <a:pt x="294" y="0"/>
                  </a:moveTo>
                  <a:cubicBezTo>
                    <a:pt x="126" y="0"/>
                    <a:pt x="1" y="126"/>
                    <a:pt x="1" y="251"/>
                  </a:cubicBezTo>
                  <a:lnTo>
                    <a:pt x="2763" y="251"/>
                  </a:lnTo>
                  <a:cubicBezTo>
                    <a:pt x="2763" y="126"/>
                    <a:pt x="2637" y="0"/>
                    <a:pt x="24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1964875" y="661850"/>
              <a:ext cx="6300" cy="39800"/>
            </a:xfrm>
            <a:custGeom>
              <a:rect b="b" l="l" r="r" t="t"/>
              <a:pathLst>
                <a:path extrusionOk="0" h="1592" w="252">
                  <a:moveTo>
                    <a:pt x="0" y="1"/>
                  </a:moveTo>
                  <a:lnTo>
                    <a:pt x="0" y="1298"/>
                  </a:lnTo>
                  <a:cubicBezTo>
                    <a:pt x="0" y="1466"/>
                    <a:pt x="126" y="1591"/>
                    <a:pt x="251" y="1591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15"/>
          <p:cNvGrpSpPr/>
          <p:nvPr/>
        </p:nvGrpSpPr>
        <p:grpSpPr>
          <a:xfrm>
            <a:off x="7006646" y="2549275"/>
            <a:ext cx="494114" cy="535023"/>
            <a:chOff x="2705625" y="437475"/>
            <a:chExt cx="751275" cy="813475"/>
          </a:xfrm>
        </p:grpSpPr>
        <p:sp>
          <p:nvSpPr>
            <p:cNvPr id="446" name="Google Shape;446;p15"/>
            <p:cNvSpPr/>
            <p:nvPr/>
          </p:nvSpPr>
          <p:spPr>
            <a:xfrm>
              <a:off x="2746450" y="750800"/>
              <a:ext cx="710450" cy="500150"/>
            </a:xfrm>
            <a:custGeom>
              <a:rect b="b" l="l" r="r" t="t"/>
              <a:pathLst>
                <a:path extrusionOk="0" h="20006" w="28418">
                  <a:moveTo>
                    <a:pt x="1172" y="0"/>
                  </a:moveTo>
                  <a:cubicBezTo>
                    <a:pt x="544" y="0"/>
                    <a:pt x="0" y="544"/>
                    <a:pt x="0" y="1214"/>
                  </a:cubicBezTo>
                  <a:lnTo>
                    <a:pt x="0" y="18791"/>
                  </a:lnTo>
                  <a:cubicBezTo>
                    <a:pt x="0" y="19461"/>
                    <a:pt x="544" y="20005"/>
                    <a:pt x="1172" y="20005"/>
                  </a:cubicBezTo>
                  <a:lnTo>
                    <a:pt x="27287" y="20005"/>
                  </a:lnTo>
                  <a:cubicBezTo>
                    <a:pt x="27915" y="20005"/>
                    <a:pt x="28417" y="19461"/>
                    <a:pt x="28417" y="18833"/>
                  </a:cubicBezTo>
                  <a:lnTo>
                    <a:pt x="28417" y="1214"/>
                  </a:lnTo>
                  <a:cubicBezTo>
                    <a:pt x="28417" y="544"/>
                    <a:pt x="27915" y="0"/>
                    <a:pt x="2728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2780975" y="786375"/>
              <a:ext cx="640350" cy="429000"/>
            </a:xfrm>
            <a:custGeom>
              <a:rect b="b" l="l" r="r" t="t"/>
              <a:pathLst>
                <a:path extrusionOk="0" h="17160" w="25614">
                  <a:moveTo>
                    <a:pt x="0" y="0"/>
                  </a:moveTo>
                  <a:lnTo>
                    <a:pt x="0" y="17159"/>
                  </a:lnTo>
                  <a:lnTo>
                    <a:pt x="25613" y="17159"/>
                  </a:lnTo>
                  <a:lnTo>
                    <a:pt x="2561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2757060" y="765107"/>
              <a:ext cx="684306" cy="164284"/>
            </a:xfrm>
            <a:custGeom>
              <a:rect b="b" l="l" r="r" t="t"/>
              <a:pathLst>
                <a:path extrusionOk="0" h="6572" w="27037">
                  <a:moveTo>
                    <a:pt x="1" y="1"/>
                  </a:moveTo>
                  <a:lnTo>
                    <a:pt x="1" y="6571"/>
                  </a:lnTo>
                  <a:lnTo>
                    <a:pt x="27037" y="6571"/>
                  </a:lnTo>
                  <a:lnTo>
                    <a:pt x="270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2896050" y="1016550"/>
              <a:ext cx="411225" cy="23050"/>
            </a:xfrm>
            <a:custGeom>
              <a:rect b="b" l="l" r="r" t="t"/>
              <a:pathLst>
                <a:path extrusionOk="0" h="922" w="16449">
                  <a:moveTo>
                    <a:pt x="461" y="0"/>
                  </a:moveTo>
                  <a:cubicBezTo>
                    <a:pt x="210" y="0"/>
                    <a:pt x="1" y="210"/>
                    <a:pt x="1" y="461"/>
                  </a:cubicBezTo>
                  <a:cubicBezTo>
                    <a:pt x="1" y="712"/>
                    <a:pt x="210" y="921"/>
                    <a:pt x="461" y="921"/>
                  </a:cubicBezTo>
                  <a:lnTo>
                    <a:pt x="15946" y="921"/>
                  </a:lnTo>
                  <a:cubicBezTo>
                    <a:pt x="16239" y="921"/>
                    <a:pt x="16448" y="712"/>
                    <a:pt x="16448" y="461"/>
                  </a:cubicBezTo>
                  <a:cubicBezTo>
                    <a:pt x="16448" y="210"/>
                    <a:pt x="16239" y="0"/>
                    <a:pt x="15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2896050" y="1075150"/>
              <a:ext cx="411225" cy="24075"/>
            </a:xfrm>
            <a:custGeom>
              <a:rect b="b" l="l" r="r" t="t"/>
              <a:pathLst>
                <a:path extrusionOk="0" h="963" w="16449">
                  <a:moveTo>
                    <a:pt x="461" y="0"/>
                  </a:moveTo>
                  <a:cubicBezTo>
                    <a:pt x="210" y="0"/>
                    <a:pt x="1" y="209"/>
                    <a:pt x="1" y="460"/>
                  </a:cubicBezTo>
                  <a:cubicBezTo>
                    <a:pt x="1" y="712"/>
                    <a:pt x="210" y="963"/>
                    <a:pt x="461" y="963"/>
                  </a:cubicBezTo>
                  <a:lnTo>
                    <a:pt x="15946" y="963"/>
                  </a:lnTo>
                  <a:cubicBezTo>
                    <a:pt x="16239" y="963"/>
                    <a:pt x="16448" y="753"/>
                    <a:pt x="16448" y="460"/>
                  </a:cubicBezTo>
                  <a:cubicBezTo>
                    <a:pt x="16448" y="209"/>
                    <a:pt x="16239" y="0"/>
                    <a:pt x="15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2896050" y="1133725"/>
              <a:ext cx="411225" cy="24100"/>
            </a:xfrm>
            <a:custGeom>
              <a:rect b="b" l="l" r="r" t="t"/>
              <a:pathLst>
                <a:path extrusionOk="0" h="964" w="16449">
                  <a:moveTo>
                    <a:pt x="461" y="1"/>
                  </a:moveTo>
                  <a:cubicBezTo>
                    <a:pt x="210" y="1"/>
                    <a:pt x="1" y="210"/>
                    <a:pt x="1" y="461"/>
                  </a:cubicBezTo>
                  <a:cubicBezTo>
                    <a:pt x="1" y="754"/>
                    <a:pt x="210" y="963"/>
                    <a:pt x="461" y="963"/>
                  </a:cubicBezTo>
                  <a:lnTo>
                    <a:pt x="15946" y="963"/>
                  </a:lnTo>
                  <a:cubicBezTo>
                    <a:pt x="16239" y="963"/>
                    <a:pt x="16448" y="754"/>
                    <a:pt x="16448" y="461"/>
                  </a:cubicBezTo>
                  <a:cubicBezTo>
                    <a:pt x="16448" y="210"/>
                    <a:pt x="16239" y="1"/>
                    <a:pt x="159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2918025" y="766311"/>
              <a:ext cx="256375" cy="164300"/>
            </a:xfrm>
            <a:custGeom>
              <a:rect b="b" l="l" r="r" t="t"/>
              <a:pathLst>
                <a:path extrusionOk="0" h="6572" w="10255">
                  <a:moveTo>
                    <a:pt x="6320" y="1"/>
                  </a:moveTo>
                  <a:lnTo>
                    <a:pt x="1" y="6571"/>
                  </a:lnTo>
                  <a:lnTo>
                    <a:pt x="3935" y="6571"/>
                  </a:lnTo>
                  <a:lnTo>
                    <a:pt x="102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2758157" y="765098"/>
              <a:ext cx="214525" cy="164300"/>
            </a:xfrm>
            <a:custGeom>
              <a:rect b="b" l="l" r="r" t="t"/>
              <a:pathLst>
                <a:path extrusionOk="0" h="6572" w="8581">
                  <a:moveTo>
                    <a:pt x="4646" y="1"/>
                  </a:moveTo>
                  <a:lnTo>
                    <a:pt x="1" y="4814"/>
                  </a:lnTo>
                  <a:lnTo>
                    <a:pt x="1" y="6571"/>
                  </a:lnTo>
                  <a:lnTo>
                    <a:pt x="2260" y="6571"/>
                  </a:lnTo>
                  <a:lnTo>
                    <a:pt x="85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3115775" y="766311"/>
              <a:ext cx="256375" cy="164300"/>
            </a:xfrm>
            <a:custGeom>
              <a:rect b="b" l="l" r="r" t="t"/>
              <a:pathLst>
                <a:path extrusionOk="0" h="6572" w="10255">
                  <a:moveTo>
                    <a:pt x="6278" y="1"/>
                  </a:moveTo>
                  <a:lnTo>
                    <a:pt x="1" y="6571"/>
                  </a:lnTo>
                  <a:lnTo>
                    <a:pt x="3935" y="6571"/>
                  </a:lnTo>
                  <a:lnTo>
                    <a:pt x="102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3312639" y="797711"/>
              <a:ext cx="128725" cy="132900"/>
            </a:xfrm>
            <a:custGeom>
              <a:rect b="b" l="l" r="r" t="t"/>
              <a:pathLst>
                <a:path extrusionOk="0" h="5316" w="5149">
                  <a:moveTo>
                    <a:pt x="5149" y="0"/>
                  </a:moveTo>
                  <a:lnTo>
                    <a:pt x="1" y="5315"/>
                  </a:lnTo>
                  <a:lnTo>
                    <a:pt x="3935" y="5315"/>
                  </a:lnTo>
                  <a:lnTo>
                    <a:pt x="5149" y="4102"/>
                  </a:lnTo>
                  <a:lnTo>
                    <a:pt x="51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2723425" y="456125"/>
              <a:ext cx="684300" cy="266800"/>
            </a:xfrm>
            <a:custGeom>
              <a:rect b="b" l="l" r="r" t="t"/>
              <a:pathLst>
                <a:path extrusionOk="0" h="10672" w="27372">
                  <a:moveTo>
                    <a:pt x="25646" y="0"/>
                  </a:moveTo>
                  <a:cubicBezTo>
                    <a:pt x="25579" y="0"/>
                    <a:pt x="25512" y="9"/>
                    <a:pt x="25446" y="27"/>
                  </a:cubicBezTo>
                  <a:lnTo>
                    <a:pt x="795" y="5133"/>
                  </a:lnTo>
                  <a:cubicBezTo>
                    <a:pt x="335" y="5258"/>
                    <a:pt x="0" y="5719"/>
                    <a:pt x="126" y="6179"/>
                  </a:cubicBezTo>
                  <a:lnTo>
                    <a:pt x="879" y="9946"/>
                  </a:lnTo>
                  <a:cubicBezTo>
                    <a:pt x="990" y="10391"/>
                    <a:pt x="1365" y="10671"/>
                    <a:pt x="1769" y="10671"/>
                  </a:cubicBezTo>
                  <a:cubicBezTo>
                    <a:pt x="1821" y="10671"/>
                    <a:pt x="1873" y="10667"/>
                    <a:pt x="1925" y="10657"/>
                  </a:cubicBezTo>
                  <a:lnTo>
                    <a:pt x="26576" y="5509"/>
                  </a:lnTo>
                  <a:cubicBezTo>
                    <a:pt x="27036" y="5426"/>
                    <a:pt x="27371" y="4924"/>
                    <a:pt x="27246" y="4463"/>
                  </a:cubicBezTo>
                  <a:lnTo>
                    <a:pt x="26492" y="697"/>
                  </a:lnTo>
                  <a:cubicBezTo>
                    <a:pt x="26421" y="302"/>
                    <a:pt x="26042" y="0"/>
                    <a:pt x="256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2705625" y="437475"/>
              <a:ext cx="719875" cy="301275"/>
            </a:xfrm>
            <a:custGeom>
              <a:rect b="b" l="l" r="r" t="t"/>
              <a:pathLst>
                <a:path extrusionOk="0" h="12051" w="28795">
                  <a:moveTo>
                    <a:pt x="26371" y="1431"/>
                  </a:moveTo>
                  <a:cubicBezTo>
                    <a:pt x="26493" y="1431"/>
                    <a:pt x="26576" y="1500"/>
                    <a:pt x="26576" y="1568"/>
                  </a:cubicBezTo>
                  <a:lnTo>
                    <a:pt x="27330" y="5335"/>
                  </a:lnTo>
                  <a:cubicBezTo>
                    <a:pt x="27330" y="5418"/>
                    <a:pt x="27246" y="5544"/>
                    <a:pt x="27121" y="5544"/>
                  </a:cubicBezTo>
                  <a:lnTo>
                    <a:pt x="2512" y="10650"/>
                  </a:lnTo>
                  <a:cubicBezTo>
                    <a:pt x="2480" y="10658"/>
                    <a:pt x="2450" y="10661"/>
                    <a:pt x="2421" y="10661"/>
                  </a:cubicBezTo>
                  <a:cubicBezTo>
                    <a:pt x="2301" y="10661"/>
                    <a:pt x="2219" y="10600"/>
                    <a:pt x="2219" y="10566"/>
                  </a:cubicBezTo>
                  <a:lnTo>
                    <a:pt x="1466" y="6800"/>
                  </a:lnTo>
                  <a:cubicBezTo>
                    <a:pt x="1466" y="6674"/>
                    <a:pt x="1549" y="6590"/>
                    <a:pt x="1675" y="6590"/>
                  </a:cubicBezTo>
                  <a:lnTo>
                    <a:pt x="26284" y="1443"/>
                  </a:lnTo>
                  <a:cubicBezTo>
                    <a:pt x="26314" y="1435"/>
                    <a:pt x="26344" y="1431"/>
                    <a:pt x="26371" y="1431"/>
                  </a:cubicBezTo>
                  <a:close/>
                  <a:moveTo>
                    <a:pt x="26247" y="0"/>
                  </a:moveTo>
                  <a:cubicBezTo>
                    <a:pt x="26162" y="0"/>
                    <a:pt x="26076" y="7"/>
                    <a:pt x="25991" y="20"/>
                  </a:cubicBezTo>
                  <a:lnTo>
                    <a:pt x="1340" y="5167"/>
                  </a:lnTo>
                  <a:cubicBezTo>
                    <a:pt x="503" y="5377"/>
                    <a:pt x="1" y="6214"/>
                    <a:pt x="126" y="7051"/>
                  </a:cubicBezTo>
                  <a:lnTo>
                    <a:pt x="922" y="10817"/>
                  </a:lnTo>
                  <a:cubicBezTo>
                    <a:pt x="1109" y="11569"/>
                    <a:pt x="1803" y="12050"/>
                    <a:pt x="2548" y="12050"/>
                  </a:cubicBezTo>
                  <a:cubicBezTo>
                    <a:pt x="2633" y="12050"/>
                    <a:pt x="2719" y="12044"/>
                    <a:pt x="2805" y="12031"/>
                  </a:cubicBezTo>
                  <a:lnTo>
                    <a:pt x="27455" y="6883"/>
                  </a:lnTo>
                  <a:cubicBezTo>
                    <a:pt x="28292" y="6716"/>
                    <a:pt x="28795" y="5879"/>
                    <a:pt x="28669" y="5000"/>
                  </a:cubicBezTo>
                  <a:lnTo>
                    <a:pt x="27874" y="1233"/>
                  </a:lnTo>
                  <a:cubicBezTo>
                    <a:pt x="27686" y="482"/>
                    <a:pt x="26993" y="0"/>
                    <a:pt x="2624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5"/>
            <p:cNvSpPr/>
            <p:nvPr/>
          </p:nvSpPr>
          <p:spPr>
            <a:xfrm rot="109338">
              <a:off x="2734734" y="570873"/>
              <a:ext cx="220776" cy="127862"/>
            </a:xfrm>
            <a:custGeom>
              <a:rect b="b" l="l" r="r" t="t"/>
              <a:pathLst>
                <a:path extrusionOk="0" h="4396" w="8831">
                  <a:moveTo>
                    <a:pt x="3725" y="1"/>
                  </a:moveTo>
                  <a:lnTo>
                    <a:pt x="0" y="754"/>
                  </a:lnTo>
                  <a:lnTo>
                    <a:pt x="5106" y="4395"/>
                  </a:lnTo>
                  <a:lnTo>
                    <a:pt x="8831" y="3600"/>
                  </a:lnTo>
                  <a:lnTo>
                    <a:pt x="37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5"/>
            <p:cNvSpPr/>
            <p:nvPr/>
          </p:nvSpPr>
          <p:spPr>
            <a:xfrm rot="109338">
              <a:off x="2922222" y="531813"/>
              <a:ext cx="220801" cy="129054"/>
            </a:xfrm>
            <a:custGeom>
              <a:rect b="b" l="l" r="r" t="t"/>
              <a:pathLst>
                <a:path extrusionOk="0" h="4437" w="8832">
                  <a:moveTo>
                    <a:pt x="3684" y="0"/>
                  </a:moveTo>
                  <a:lnTo>
                    <a:pt x="1" y="754"/>
                  </a:lnTo>
                  <a:lnTo>
                    <a:pt x="5107" y="4436"/>
                  </a:lnTo>
                  <a:lnTo>
                    <a:pt x="8831" y="3641"/>
                  </a:lnTo>
                  <a:lnTo>
                    <a:pt x="36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5"/>
            <p:cNvSpPr/>
            <p:nvPr/>
          </p:nvSpPr>
          <p:spPr>
            <a:xfrm rot="109338">
              <a:off x="3296555" y="457789"/>
              <a:ext cx="92101" cy="96216"/>
            </a:xfrm>
            <a:custGeom>
              <a:rect b="b" l="l" r="r" t="t"/>
              <a:pathLst>
                <a:path extrusionOk="0" h="3308" w="3684">
                  <a:moveTo>
                    <a:pt x="3014" y="1"/>
                  </a:moveTo>
                  <a:lnTo>
                    <a:pt x="1" y="670"/>
                  </a:lnTo>
                  <a:lnTo>
                    <a:pt x="3684" y="3307"/>
                  </a:lnTo>
                  <a:lnTo>
                    <a:pt x="3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5"/>
            <p:cNvSpPr/>
            <p:nvPr/>
          </p:nvSpPr>
          <p:spPr>
            <a:xfrm rot="109338">
              <a:off x="3108723" y="492690"/>
              <a:ext cx="220776" cy="127862"/>
            </a:xfrm>
            <a:custGeom>
              <a:rect b="b" l="l" r="r" t="t"/>
              <a:pathLst>
                <a:path extrusionOk="0" h="4396" w="8831">
                  <a:moveTo>
                    <a:pt x="3725" y="1"/>
                  </a:moveTo>
                  <a:lnTo>
                    <a:pt x="0" y="796"/>
                  </a:lnTo>
                  <a:lnTo>
                    <a:pt x="5148" y="4395"/>
                  </a:lnTo>
                  <a:lnTo>
                    <a:pt x="8831" y="3684"/>
                  </a:lnTo>
                  <a:lnTo>
                    <a:pt x="37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15"/>
          <p:cNvGrpSpPr/>
          <p:nvPr/>
        </p:nvGrpSpPr>
        <p:grpSpPr>
          <a:xfrm>
            <a:off x="1612401" y="2511576"/>
            <a:ext cx="527821" cy="610411"/>
            <a:chOff x="1528575" y="1393200"/>
            <a:chExt cx="802525" cy="928100"/>
          </a:xfrm>
        </p:grpSpPr>
        <p:sp>
          <p:nvSpPr>
            <p:cNvPr id="463" name="Google Shape;463;p15"/>
            <p:cNvSpPr/>
            <p:nvPr/>
          </p:nvSpPr>
          <p:spPr>
            <a:xfrm>
              <a:off x="1702250" y="1447625"/>
              <a:ext cx="168475" cy="169525"/>
            </a:xfrm>
            <a:custGeom>
              <a:rect b="b" l="l" r="r" t="t"/>
              <a:pathLst>
                <a:path extrusionOk="0" h="6781" w="6739">
                  <a:moveTo>
                    <a:pt x="3390" y="0"/>
                  </a:moveTo>
                  <a:cubicBezTo>
                    <a:pt x="1507" y="0"/>
                    <a:pt x="0" y="1549"/>
                    <a:pt x="0" y="3432"/>
                  </a:cubicBezTo>
                  <a:cubicBezTo>
                    <a:pt x="0" y="5232"/>
                    <a:pt x="1507" y="6780"/>
                    <a:pt x="3390" y="6780"/>
                  </a:cubicBezTo>
                  <a:cubicBezTo>
                    <a:pt x="5232" y="6780"/>
                    <a:pt x="6738" y="5315"/>
                    <a:pt x="6738" y="3432"/>
                  </a:cubicBezTo>
                  <a:cubicBezTo>
                    <a:pt x="6738" y="1549"/>
                    <a:pt x="5232" y="0"/>
                    <a:pt x="3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1975325" y="1447625"/>
              <a:ext cx="168475" cy="169525"/>
            </a:xfrm>
            <a:custGeom>
              <a:rect b="b" l="l" r="r" t="t"/>
              <a:pathLst>
                <a:path extrusionOk="0" h="6781" w="6739">
                  <a:moveTo>
                    <a:pt x="3391" y="0"/>
                  </a:moveTo>
                  <a:cubicBezTo>
                    <a:pt x="1507" y="0"/>
                    <a:pt x="1" y="1549"/>
                    <a:pt x="1" y="3432"/>
                  </a:cubicBezTo>
                  <a:cubicBezTo>
                    <a:pt x="1" y="5232"/>
                    <a:pt x="1507" y="6780"/>
                    <a:pt x="3391" y="6780"/>
                  </a:cubicBezTo>
                  <a:cubicBezTo>
                    <a:pt x="5232" y="6780"/>
                    <a:pt x="6739" y="5315"/>
                    <a:pt x="6739" y="3432"/>
                  </a:cubicBezTo>
                  <a:cubicBezTo>
                    <a:pt x="6739" y="1549"/>
                    <a:pt x="5232" y="0"/>
                    <a:pt x="33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1528575" y="1745425"/>
              <a:ext cx="26175" cy="79550"/>
            </a:xfrm>
            <a:custGeom>
              <a:rect b="b" l="l" r="r" t="t"/>
              <a:pathLst>
                <a:path extrusionOk="0" h="3182" w="1047">
                  <a:moveTo>
                    <a:pt x="128" y="1"/>
                  </a:moveTo>
                  <a:cubicBezTo>
                    <a:pt x="49" y="1"/>
                    <a:pt x="0" y="55"/>
                    <a:pt x="0" y="183"/>
                  </a:cubicBezTo>
                  <a:lnTo>
                    <a:pt x="0" y="2945"/>
                  </a:lnTo>
                  <a:cubicBezTo>
                    <a:pt x="0" y="3076"/>
                    <a:pt x="51" y="3181"/>
                    <a:pt x="133" y="3181"/>
                  </a:cubicBezTo>
                  <a:cubicBezTo>
                    <a:pt x="156" y="3181"/>
                    <a:pt x="182" y="3173"/>
                    <a:pt x="209" y="3155"/>
                  </a:cubicBezTo>
                  <a:lnTo>
                    <a:pt x="544" y="2945"/>
                  </a:lnTo>
                  <a:cubicBezTo>
                    <a:pt x="670" y="2904"/>
                    <a:pt x="837" y="2862"/>
                    <a:pt x="921" y="2862"/>
                  </a:cubicBezTo>
                  <a:lnTo>
                    <a:pt x="1046" y="2862"/>
                  </a:lnTo>
                  <a:lnTo>
                    <a:pt x="1046" y="393"/>
                  </a:lnTo>
                  <a:lnTo>
                    <a:pt x="963" y="393"/>
                  </a:lnTo>
                  <a:cubicBezTo>
                    <a:pt x="879" y="393"/>
                    <a:pt x="711" y="351"/>
                    <a:pt x="628" y="309"/>
                  </a:cubicBezTo>
                  <a:lnTo>
                    <a:pt x="209" y="16"/>
                  </a:lnTo>
                  <a:cubicBezTo>
                    <a:pt x="180" y="6"/>
                    <a:pt x="152" y="1"/>
                    <a:pt x="1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1568325" y="1754175"/>
              <a:ext cx="353675" cy="142325"/>
            </a:xfrm>
            <a:custGeom>
              <a:rect b="b" l="l" r="r" t="t"/>
              <a:pathLst>
                <a:path extrusionOk="0" h="5693" w="14147">
                  <a:moveTo>
                    <a:pt x="0" y="1"/>
                  </a:moveTo>
                  <a:lnTo>
                    <a:pt x="0" y="2554"/>
                  </a:lnTo>
                  <a:lnTo>
                    <a:pt x="8245" y="2554"/>
                  </a:lnTo>
                  <a:lnTo>
                    <a:pt x="10672" y="5692"/>
                  </a:lnTo>
                  <a:lnTo>
                    <a:pt x="14146" y="5692"/>
                  </a:lnTo>
                  <a:lnTo>
                    <a:pt x="97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1592375" y="1665250"/>
              <a:ext cx="660250" cy="656050"/>
            </a:xfrm>
            <a:custGeom>
              <a:rect b="b" l="l" r="r" t="t"/>
              <a:pathLst>
                <a:path extrusionOk="0" h="26242" w="26410">
                  <a:moveTo>
                    <a:pt x="4186" y="0"/>
                  </a:moveTo>
                  <a:cubicBezTo>
                    <a:pt x="3433" y="0"/>
                    <a:pt x="2805" y="503"/>
                    <a:pt x="2805" y="1214"/>
                  </a:cubicBezTo>
                  <a:lnTo>
                    <a:pt x="2805" y="11468"/>
                  </a:lnTo>
                  <a:cubicBezTo>
                    <a:pt x="2805" y="12054"/>
                    <a:pt x="3433" y="12639"/>
                    <a:pt x="4186" y="12639"/>
                  </a:cubicBezTo>
                  <a:lnTo>
                    <a:pt x="5944" y="12639"/>
                  </a:lnTo>
                  <a:lnTo>
                    <a:pt x="252" y="23437"/>
                  </a:lnTo>
                  <a:cubicBezTo>
                    <a:pt x="1" y="23939"/>
                    <a:pt x="252" y="24525"/>
                    <a:pt x="838" y="24776"/>
                  </a:cubicBezTo>
                  <a:cubicBezTo>
                    <a:pt x="922" y="24860"/>
                    <a:pt x="1089" y="24860"/>
                    <a:pt x="1215" y="24902"/>
                  </a:cubicBezTo>
                  <a:cubicBezTo>
                    <a:pt x="1248" y="24905"/>
                    <a:pt x="1282" y="24906"/>
                    <a:pt x="1316" y="24906"/>
                  </a:cubicBezTo>
                  <a:cubicBezTo>
                    <a:pt x="1747" y="24906"/>
                    <a:pt x="2192" y="24665"/>
                    <a:pt x="2386" y="24316"/>
                  </a:cubicBezTo>
                  <a:lnTo>
                    <a:pt x="8580" y="12723"/>
                  </a:lnTo>
                  <a:lnTo>
                    <a:pt x="12012" y="12723"/>
                  </a:lnTo>
                  <a:lnTo>
                    <a:pt x="12012" y="25279"/>
                  </a:lnTo>
                  <a:cubicBezTo>
                    <a:pt x="12012" y="25823"/>
                    <a:pt x="12556" y="26241"/>
                    <a:pt x="13226" y="26241"/>
                  </a:cubicBezTo>
                  <a:cubicBezTo>
                    <a:pt x="13854" y="26241"/>
                    <a:pt x="14398" y="25781"/>
                    <a:pt x="14398" y="25279"/>
                  </a:cubicBezTo>
                  <a:lnTo>
                    <a:pt x="14398" y="12723"/>
                  </a:lnTo>
                  <a:lnTo>
                    <a:pt x="17830" y="12723"/>
                  </a:lnTo>
                  <a:lnTo>
                    <a:pt x="24024" y="24316"/>
                  </a:lnTo>
                  <a:cubicBezTo>
                    <a:pt x="24215" y="24699"/>
                    <a:pt x="24618" y="24907"/>
                    <a:pt x="25070" y="24907"/>
                  </a:cubicBezTo>
                  <a:cubicBezTo>
                    <a:pt x="25111" y="24907"/>
                    <a:pt x="25153" y="24905"/>
                    <a:pt x="25195" y="24902"/>
                  </a:cubicBezTo>
                  <a:cubicBezTo>
                    <a:pt x="25321" y="24902"/>
                    <a:pt x="25488" y="24860"/>
                    <a:pt x="25572" y="24776"/>
                  </a:cubicBezTo>
                  <a:cubicBezTo>
                    <a:pt x="26158" y="24567"/>
                    <a:pt x="26409" y="23939"/>
                    <a:pt x="26158" y="23437"/>
                  </a:cubicBezTo>
                  <a:lnTo>
                    <a:pt x="20383" y="12639"/>
                  </a:lnTo>
                  <a:lnTo>
                    <a:pt x="22475" y="12639"/>
                  </a:lnTo>
                  <a:cubicBezTo>
                    <a:pt x="23228" y="12639"/>
                    <a:pt x="23856" y="12137"/>
                    <a:pt x="23856" y="11468"/>
                  </a:cubicBezTo>
                  <a:lnTo>
                    <a:pt x="23856" y="1214"/>
                  </a:lnTo>
                  <a:cubicBezTo>
                    <a:pt x="23856" y="586"/>
                    <a:pt x="23228" y="0"/>
                    <a:pt x="224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2211775" y="1710875"/>
              <a:ext cx="119325" cy="198575"/>
            </a:xfrm>
            <a:custGeom>
              <a:rect b="b" l="l" r="r" t="t"/>
              <a:pathLst>
                <a:path extrusionOk="0" h="7943" w="4773">
                  <a:moveTo>
                    <a:pt x="4205" y="1"/>
                  </a:moveTo>
                  <a:cubicBezTo>
                    <a:pt x="4107" y="1"/>
                    <a:pt x="4001" y="19"/>
                    <a:pt x="3893" y="59"/>
                  </a:cubicBezTo>
                  <a:lnTo>
                    <a:pt x="1884" y="686"/>
                  </a:lnTo>
                  <a:cubicBezTo>
                    <a:pt x="1424" y="854"/>
                    <a:pt x="629" y="938"/>
                    <a:pt x="127" y="938"/>
                  </a:cubicBezTo>
                  <a:lnTo>
                    <a:pt x="1" y="938"/>
                  </a:lnTo>
                  <a:lnTo>
                    <a:pt x="1" y="7048"/>
                  </a:lnTo>
                  <a:lnTo>
                    <a:pt x="419" y="7048"/>
                  </a:lnTo>
                  <a:cubicBezTo>
                    <a:pt x="964" y="7048"/>
                    <a:pt x="1717" y="7173"/>
                    <a:pt x="2219" y="7341"/>
                  </a:cubicBezTo>
                  <a:lnTo>
                    <a:pt x="3935" y="7885"/>
                  </a:lnTo>
                  <a:cubicBezTo>
                    <a:pt x="4041" y="7924"/>
                    <a:pt x="4143" y="7942"/>
                    <a:pt x="4237" y="7942"/>
                  </a:cubicBezTo>
                  <a:cubicBezTo>
                    <a:pt x="4549" y="7942"/>
                    <a:pt x="4772" y="7737"/>
                    <a:pt x="4772" y="7383"/>
                  </a:cubicBezTo>
                  <a:lnTo>
                    <a:pt x="4772" y="519"/>
                  </a:lnTo>
                  <a:cubicBezTo>
                    <a:pt x="4772" y="199"/>
                    <a:pt x="4527" y="1"/>
                    <a:pt x="42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1650975" y="1397400"/>
              <a:ext cx="272050" cy="272050"/>
            </a:xfrm>
            <a:custGeom>
              <a:rect b="b" l="l" r="r" t="t"/>
              <a:pathLst>
                <a:path extrusionOk="0" h="10882" w="10882">
                  <a:moveTo>
                    <a:pt x="5441" y="712"/>
                  </a:moveTo>
                  <a:cubicBezTo>
                    <a:pt x="6278" y="712"/>
                    <a:pt x="6948" y="1381"/>
                    <a:pt x="6948" y="2218"/>
                  </a:cubicBezTo>
                  <a:cubicBezTo>
                    <a:pt x="6948" y="3056"/>
                    <a:pt x="6278" y="3767"/>
                    <a:pt x="5441" y="3767"/>
                  </a:cubicBezTo>
                  <a:cubicBezTo>
                    <a:pt x="4604" y="3767"/>
                    <a:pt x="3935" y="3056"/>
                    <a:pt x="3935" y="2218"/>
                  </a:cubicBezTo>
                  <a:cubicBezTo>
                    <a:pt x="3935" y="1381"/>
                    <a:pt x="4604" y="712"/>
                    <a:pt x="5441" y="712"/>
                  </a:cubicBezTo>
                  <a:close/>
                  <a:moveTo>
                    <a:pt x="5985" y="4478"/>
                  </a:moveTo>
                  <a:cubicBezTo>
                    <a:pt x="6069" y="4478"/>
                    <a:pt x="6195" y="4604"/>
                    <a:pt x="6195" y="4688"/>
                  </a:cubicBezTo>
                  <a:cubicBezTo>
                    <a:pt x="6195" y="4855"/>
                    <a:pt x="6069" y="4897"/>
                    <a:pt x="5985" y="4897"/>
                  </a:cubicBezTo>
                  <a:cubicBezTo>
                    <a:pt x="5860" y="4897"/>
                    <a:pt x="5776" y="4813"/>
                    <a:pt x="5776" y="4688"/>
                  </a:cubicBezTo>
                  <a:cubicBezTo>
                    <a:pt x="5776" y="4604"/>
                    <a:pt x="5860" y="4478"/>
                    <a:pt x="5985" y="4478"/>
                  </a:cubicBezTo>
                  <a:close/>
                  <a:moveTo>
                    <a:pt x="4939" y="4520"/>
                  </a:moveTo>
                  <a:cubicBezTo>
                    <a:pt x="5023" y="4520"/>
                    <a:pt x="5148" y="4646"/>
                    <a:pt x="5148" y="4730"/>
                  </a:cubicBezTo>
                  <a:cubicBezTo>
                    <a:pt x="5148" y="4855"/>
                    <a:pt x="5023" y="4939"/>
                    <a:pt x="4939" y="4939"/>
                  </a:cubicBezTo>
                  <a:cubicBezTo>
                    <a:pt x="4814" y="4897"/>
                    <a:pt x="4730" y="4855"/>
                    <a:pt x="4730" y="4730"/>
                  </a:cubicBezTo>
                  <a:cubicBezTo>
                    <a:pt x="4730" y="4646"/>
                    <a:pt x="4814" y="4520"/>
                    <a:pt x="4939" y="4520"/>
                  </a:cubicBezTo>
                  <a:close/>
                  <a:moveTo>
                    <a:pt x="4604" y="5525"/>
                  </a:moveTo>
                  <a:cubicBezTo>
                    <a:pt x="4730" y="5567"/>
                    <a:pt x="4814" y="5650"/>
                    <a:pt x="4814" y="5734"/>
                  </a:cubicBezTo>
                  <a:cubicBezTo>
                    <a:pt x="4814" y="5860"/>
                    <a:pt x="4730" y="5943"/>
                    <a:pt x="4604" y="5943"/>
                  </a:cubicBezTo>
                  <a:cubicBezTo>
                    <a:pt x="4521" y="5943"/>
                    <a:pt x="4395" y="5860"/>
                    <a:pt x="4395" y="5734"/>
                  </a:cubicBezTo>
                  <a:cubicBezTo>
                    <a:pt x="4395" y="5650"/>
                    <a:pt x="4521" y="5525"/>
                    <a:pt x="4604" y="5525"/>
                  </a:cubicBezTo>
                  <a:close/>
                  <a:moveTo>
                    <a:pt x="5441" y="4897"/>
                  </a:moveTo>
                  <a:cubicBezTo>
                    <a:pt x="5692" y="4897"/>
                    <a:pt x="5985" y="5106"/>
                    <a:pt x="5985" y="5441"/>
                  </a:cubicBezTo>
                  <a:cubicBezTo>
                    <a:pt x="5985" y="5692"/>
                    <a:pt x="5692" y="5943"/>
                    <a:pt x="5441" y="5943"/>
                  </a:cubicBezTo>
                  <a:cubicBezTo>
                    <a:pt x="5190" y="5943"/>
                    <a:pt x="4939" y="5734"/>
                    <a:pt x="4939" y="5441"/>
                  </a:cubicBezTo>
                  <a:cubicBezTo>
                    <a:pt x="4939" y="5148"/>
                    <a:pt x="5148" y="4897"/>
                    <a:pt x="5441" y="4897"/>
                  </a:cubicBezTo>
                  <a:close/>
                  <a:moveTo>
                    <a:pt x="2344" y="2972"/>
                  </a:moveTo>
                  <a:cubicBezTo>
                    <a:pt x="3181" y="2972"/>
                    <a:pt x="3851" y="3641"/>
                    <a:pt x="3851" y="4478"/>
                  </a:cubicBezTo>
                  <a:cubicBezTo>
                    <a:pt x="3851" y="5315"/>
                    <a:pt x="3181" y="5985"/>
                    <a:pt x="2344" y="5985"/>
                  </a:cubicBezTo>
                  <a:cubicBezTo>
                    <a:pt x="1507" y="5985"/>
                    <a:pt x="838" y="5315"/>
                    <a:pt x="838" y="4478"/>
                  </a:cubicBezTo>
                  <a:cubicBezTo>
                    <a:pt x="838" y="3641"/>
                    <a:pt x="1507" y="2972"/>
                    <a:pt x="2344" y="2972"/>
                  </a:cubicBezTo>
                  <a:close/>
                  <a:moveTo>
                    <a:pt x="6278" y="5567"/>
                  </a:moveTo>
                  <a:cubicBezTo>
                    <a:pt x="6404" y="5567"/>
                    <a:pt x="6488" y="5692"/>
                    <a:pt x="6488" y="5776"/>
                  </a:cubicBezTo>
                  <a:cubicBezTo>
                    <a:pt x="6488" y="5901"/>
                    <a:pt x="6404" y="5985"/>
                    <a:pt x="6278" y="5985"/>
                  </a:cubicBezTo>
                  <a:cubicBezTo>
                    <a:pt x="6195" y="5985"/>
                    <a:pt x="6069" y="5901"/>
                    <a:pt x="6069" y="5776"/>
                  </a:cubicBezTo>
                  <a:cubicBezTo>
                    <a:pt x="6069" y="5650"/>
                    <a:pt x="6195" y="5567"/>
                    <a:pt x="6278" y="5567"/>
                  </a:cubicBezTo>
                  <a:close/>
                  <a:moveTo>
                    <a:pt x="8538" y="2972"/>
                  </a:moveTo>
                  <a:cubicBezTo>
                    <a:pt x="9375" y="2972"/>
                    <a:pt x="10045" y="3641"/>
                    <a:pt x="10045" y="4478"/>
                  </a:cubicBezTo>
                  <a:cubicBezTo>
                    <a:pt x="10045" y="5315"/>
                    <a:pt x="9375" y="5985"/>
                    <a:pt x="8538" y="5985"/>
                  </a:cubicBezTo>
                  <a:cubicBezTo>
                    <a:pt x="7701" y="5985"/>
                    <a:pt x="7032" y="5315"/>
                    <a:pt x="7032" y="4478"/>
                  </a:cubicBezTo>
                  <a:cubicBezTo>
                    <a:pt x="7032" y="3641"/>
                    <a:pt x="7701" y="2972"/>
                    <a:pt x="8538" y="2972"/>
                  </a:cubicBezTo>
                  <a:close/>
                  <a:moveTo>
                    <a:pt x="5441" y="6027"/>
                  </a:moveTo>
                  <a:cubicBezTo>
                    <a:pt x="5567" y="6027"/>
                    <a:pt x="5651" y="6153"/>
                    <a:pt x="5651" y="6278"/>
                  </a:cubicBezTo>
                  <a:cubicBezTo>
                    <a:pt x="5609" y="6404"/>
                    <a:pt x="5567" y="6487"/>
                    <a:pt x="5441" y="6487"/>
                  </a:cubicBezTo>
                  <a:cubicBezTo>
                    <a:pt x="5358" y="6487"/>
                    <a:pt x="5232" y="6362"/>
                    <a:pt x="5232" y="6278"/>
                  </a:cubicBezTo>
                  <a:cubicBezTo>
                    <a:pt x="5232" y="6153"/>
                    <a:pt x="5358" y="6027"/>
                    <a:pt x="5441" y="6027"/>
                  </a:cubicBezTo>
                  <a:close/>
                  <a:moveTo>
                    <a:pt x="3474" y="6529"/>
                  </a:moveTo>
                  <a:cubicBezTo>
                    <a:pt x="4311" y="6529"/>
                    <a:pt x="4981" y="7199"/>
                    <a:pt x="4981" y="8036"/>
                  </a:cubicBezTo>
                  <a:cubicBezTo>
                    <a:pt x="4981" y="8873"/>
                    <a:pt x="4311" y="9542"/>
                    <a:pt x="3474" y="9542"/>
                  </a:cubicBezTo>
                  <a:cubicBezTo>
                    <a:pt x="2595" y="9542"/>
                    <a:pt x="1926" y="8873"/>
                    <a:pt x="1926" y="8036"/>
                  </a:cubicBezTo>
                  <a:cubicBezTo>
                    <a:pt x="1926" y="7199"/>
                    <a:pt x="2595" y="6529"/>
                    <a:pt x="3474" y="6529"/>
                  </a:cubicBezTo>
                  <a:close/>
                  <a:moveTo>
                    <a:pt x="7450" y="6529"/>
                  </a:moveTo>
                  <a:cubicBezTo>
                    <a:pt x="8287" y="6529"/>
                    <a:pt x="8957" y="7199"/>
                    <a:pt x="8957" y="8036"/>
                  </a:cubicBezTo>
                  <a:cubicBezTo>
                    <a:pt x="8957" y="8873"/>
                    <a:pt x="8287" y="9542"/>
                    <a:pt x="7450" y="9542"/>
                  </a:cubicBezTo>
                  <a:cubicBezTo>
                    <a:pt x="6613" y="9542"/>
                    <a:pt x="5902" y="8873"/>
                    <a:pt x="5902" y="8036"/>
                  </a:cubicBezTo>
                  <a:cubicBezTo>
                    <a:pt x="5902" y="7199"/>
                    <a:pt x="6613" y="6529"/>
                    <a:pt x="7450" y="6529"/>
                  </a:cubicBezTo>
                  <a:close/>
                  <a:moveTo>
                    <a:pt x="5441" y="0"/>
                  </a:moveTo>
                  <a:cubicBezTo>
                    <a:pt x="2428" y="0"/>
                    <a:pt x="1" y="2428"/>
                    <a:pt x="1" y="5441"/>
                  </a:cubicBezTo>
                  <a:cubicBezTo>
                    <a:pt x="1" y="8454"/>
                    <a:pt x="2470" y="10882"/>
                    <a:pt x="5441" y="10882"/>
                  </a:cubicBezTo>
                  <a:cubicBezTo>
                    <a:pt x="8496" y="10882"/>
                    <a:pt x="10882" y="8412"/>
                    <a:pt x="10882" y="5441"/>
                  </a:cubicBezTo>
                  <a:cubicBezTo>
                    <a:pt x="10882" y="2386"/>
                    <a:pt x="8413" y="0"/>
                    <a:pt x="54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1923000" y="1393200"/>
              <a:ext cx="273125" cy="273125"/>
            </a:xfrm>
            <a:custGeom>
              <a:rect b="b" l="l" r="r" t="t"/>
              <a:pathLst>
                <a:path extrusionOk="0" h="10925" w="10925">
                  <a:moveTo>
                    <a:pt x="5484" y="796"/>
                  </a:moveTo>
                  <a:cubicBezTo>
                    <a:pt x="6321" y="796"/>
                    <a:pt x="7032" y="1466"/>
                    <a:pt x="7032" y="2303"/>
                  </a:cubicBezTo>
                  <a:cubicBezTo>
                    <a:pt x="7032" y="3140"/>
                    <a:pt x="6321" y="3809"/>
                    <a:pt x="5484" y="3809"/>
                  </a:cubicBezTo>
                  <a:cubicBezTo>
                    <a:pt x="4646" y="3809"/>
                    <a:pt x="3977" y="3140"/>
                    <a:pt x="3977" y="2303"/>
                  </a:cubicBezTo>
                  <a:cubicBezTo>
                    <a:pt x="3935" y="1466"/>
                    <a:pt x="4605" y="796"/>
                    <a:pt x="5484" y="796"/>
                  </a:cubicBezTo>
                  <a:close/>
                  <a:moveTo>
                    <a:pt x="4981" y="4563"/>
                  </a:moveTo>
                  <a:cubicBezTo>
                    <a:pt x="5065" y="4563"/>
                    <a:pt x="5191" y="4646"/>
                    <a:pt x="5191" y="4772"/>
                  </a:cubicBezTo>
                  <a:cubicBezTo>
                    <a:pt x="5191" y="4856"/>
                    <a:pt x="5065" y="4981"/>
                    <a:pt x="4981" y="4981"/>
                  </a:cubicBezTo>
                  <a:cubicBezTo>
                    <a:pt x="4814" y="4981"/>
                    <a:pt x="4772" y="4856"/>
                    <a:pt x="4772" y="4772"/>
                  </a:cubicBezTo>
                  <a:cubicBezTo>
                    <a:pt x="4772" y="4646"/>
                    <a:pt x="4856" y="4563"/>
                    <a:pt x="4981" y="4563"/>
                  </a:cubicBezTo>
                  <a:close/>
                  <a:moveTo>
                    <a:pt x="6028" y="4521"/>
                  </a:moveTo>
                  <a:cubicBezTo>
                    <a:pt x="6111" y="4521"/>
                    <a:pt x="6237" y="4646"/>
                    <a:pt x="6237" y="4772"/>
                  </a:cubicBezTo>
                  <a:cubicBezTo>
                    <a:pt x="6195" y="4856"/>
                    <a:pt x="6111" y="4981"/>
                    <a:pt x="6028" y="4981"/>
                  </a:cubicBezTo>
                  <a:cubicBezTo>
                    <a:pt x="5902" y="4981"/>
                    <a:pt x="5818" y="4856"/>
                    <a:pt x="5818" y="4772"/>
                  </a:cubicBezTo>
                  <a:cubicBezTo>
                    <a:pt x="5818" y="4646"/>
                    <a:pt x="5902" y="4521"/>
                    <a:pt x="6028" y="4521"/>
                  </a:cubicBezTo>
                  <a:close/>
                  <a:moveTo>
                    <a:pt x="5484" y="4898"/>
                  </a:moveTo>
                  <a:cubicBezTo>
                    <a:pt x="5776" y="4898"/>
                    <a:pt x="6028" y="5107"/>
                    <a:pt x="6028" y="5442"/>
                  </a:cubicBezTo>
                  <a:cubicBezTo>
                    <a:pt x="5986" y="5735"/>
                    <a:pt x="5776" y="5944"/>
                    <a:pt x="5484" y="5944"/>
                  </a:cubicBezTo>
                  <a:cubicBezTo>
                    <a:pt x="5232" y="5944"/>
                    <a:pt x="4981" y="5735"/>
                    <a:pt x="4981" y="5442"/>
                  </a:cubicBezTo>
                  <a:cubicBezTo>
                    <a:pt x="4981" y="5191"/>
                    <a:pt x="5191" y="4898"/>
                    <a:pt x="5484" y="4898"/>
                  </a:cubicBezTo>
                  <a:close/>
                  <a:moveTo>
                    <a:pt x="4605" y="5609"/>
                  </a:moveTo>
                  <a:cubicBezTo>
                    <a:pt x="4772" y="5609"/>
                    <a:pt x="4814" y="5693"/>
                    <a:pt x="4814" y="5818"/>
                  </a:cubicBezTo>
                  <a:cubicBezTo>
                    <a:pt x="4814" y="5902"/>
                    <a:pt x="4730" y="6028"/>
                    <a:pt x="4605" y="6028"/>
                  </a:cubicBezTo>
                  <a:cubicBezTo>
                    <a:pt x="4479" y="6028"/>
                    <a:pt x="4395" y="5902"/>
                    <a:pt x="4395" y="5818"/>
                  </a:cubicBezTo>
                  <a:cubicBezTo>
                    <a:pt x="4395" y="5693"/>
                    <a:pt x="4479" y="5609"/>
                    <a:pt x="4605" y="5609"/>
                  </a:cubicBezTo>
                  <a:close/>
                  <a:moveTo>
                    <a:pt x="6279" y="5609"/>
                  </a:moveTo>
                  <a:cubicBezTo>
                    <a:pt x="6404" y="5609"/>
                    <a:pt x="6488" y="5693"/>
                    <a:pt x="6488" y="5818"/>
                  </a:cubicBezTo>
                  <a:cubicBezTo>
                    <a:pt x="6488" y="5902"/>
                    <a:pt x="6404" y="6028"/>
                    <a:pt x="6279" y="6028"/>
                  </a:cubicBezTo>
                  <a:cubicBezTo>
                    <a:pt x="6195" y="6028"/>
                    <a:pt x="6069" y="5902"/>
                    <a:pt x="6069" y="5818"/>
                  </a:cubicBezTo>
                  <a:cubicBezTo>
                    <a:pt x="6111" y="5693"/>
                    <a:pt x="6195" y="5609"/>
                    <a:pt x="6279" y="5609"/>
                  </a:cubicBezTo>
                  <a:close/>
                  <a:moveTo>
                    <a:pt x="2428" y="3014"/>
                  </a:moveTo>
                  <a:cubicBezTo>
                    <a:pt x="3265" y="3014"/>
                    <a:pt x="3935" y="3726"/>
                    <a:pt x="3935" y="4563"/>
                  </a:cubicBezTo>
                  <a:cubicBezTo>
                    <a:pt x="3935" y="5400"/>
                    <a:pt x="3265" y="6069"/>
                    <a:pt x="2428" y="6069"/>
                  </a:cubicBezTo>
                  <a:cubicBezTo>
                    <a:pt x="1591" y="6069"/>
                    <a:pt x="880" y="5400"/>
                    <a:pt x="880" y="4563"/>
                  </a:cubicBezTo>
                  <a:cubicBezTo>
                    <a:pt x="880" y="3726"/>
                    <a:pt x="1591" y="3014"/>
                    <a:pt x="2428" y="3014"/>
                  </a:cubicBezTo>
                  <a:close/>
                  <a:moveTo>
                    <a:pt x="8539" y="3014"/>
                  </a:moveTo>
                  <a:cubicBezTo>
                    <a:pt x="9376" y="3014"/>
                    <a:pt x="10045" y="3726"/>
                    <a:pt x="10045" y="4563"/>
                  </a:cubicBezTo>
                  <a:cubicBezTo>
                    <a:pt x="10087" y="5400"/>
                    <a:pt x="9376" y="6069"/>
                    <a:pt x="8539" y="6069"/>
                  </a:cubicBezTo>
                  <a:cubicBezTo>
                    <a:pt x="7702" y="6069"/>
                    <a:pt x="6990" y="5400"/>
                    <a:pt x="6990" y="4563"/>
                  </a:cubicBezTo>
                  <a:cubicBezTo>
                    <a:pt x="6990" y="3726"/>
                    <a:pt x="7702" y="3014"/>
                    <a:pt x="8539" y="3014"/>
                  </a:cubicBezTo>
                  <a:close/>
                  <a:moveTo>
                    <a:pt x="5484" y="6111"/>
                  </a:moveTo>
                  <a:cubicBezTo>
                    <a:pt x="5609" y="6111"/>
                    <a:pt x="5693" y="6195"/>
                    <a:pt x="5693" y="6321"/>
                  </a:cubicBezTo>
                  <a:cubicBezTo>
                    <a:pt x="5651" y="6446"/>
                    <a:pt x="5609" y="6530"/>
                    <a:pt x="5484" y="6530"/>
                  </a:cubicBezTo>
                  <a:cubicBezTo>
                    <a:pt x="5400" y="6530"/>
                    <a:pt x="5274" y="6446"/>
                    <a:pt x="5274" y="6321"/>
                  </a:cubicBezTo>
                  <a:cubicBezTo>
                    <a:pt x="5274" y="6195"/>
                    <a:pt x="5400" y="6111"/>
                    <a:pt x="5484" y="6111"/>
                  </a:cubicBezTo>
                  <a:close/>
                  <a:moveTo>
                    <a:pt x="3517" y="6572"/>
                  </a:moveTo>
                  <a:cubicBezTo>
                    <a:pt x="4354" y="6572"/>
                    <a:pt x="5023" y="7241"/>
                    <a:pt x="5023" y="8120"/>
                  </a:cubicBezTo>
                  <a:cubicBezTo>
                    <a:pt x="5023" y="8873"/>
                    <a:pt x="4354" y="9627"/>
                    <a:pt x="3517" y="9627"/>
                  </a:cubicBezTo>
                  <a:cubicBezTo>
                    <a:pt x="2679" y="9627"/>
                    <a:pt x="2010" y="8957"/>
                    <a:pt x="2010" y="8120"/>
                  </a:cubicBezTo>
                  <a:cubicBezTo>
                    <a:pt x="2010" y="7283"/>
                    <a:pt x="2679" y="6572"/>
                    <a:pt x="3517" y="6572"/>
                  </a:cubicBezTo>
                  <a:close/>
                  <a:moveTo>
                    <a:pt x="7451" y="6572"/>
                  </a:moveTo>
                  <a:cubicBezTo>
                    <a:pt x="8288" y="6572"/>
                    <a:pt x="8957" y="7241"/>
                    <a:pt x="8957" y="8120"/>
                  </a:cubicBezTo>
                  <a:cubicBezTo>
                    <a:pt x="8999" y="8873"/>
                    <a:pt x="8288" y="9627"/>
                    <a:pt x="7451" y="9627"/>
                  </a:cubicBezTo>
                  <a:cubicBezTo>
                    <a:pt x="6614" y="9627"/>
                    <a:pt x="5902" y="8957"/>
                    <a:pt x="5902" y="8120"/>
                  </a:cubicBezTo>
                  <a:cubicBezTo>
                    <a:pt x="5902" y="7283"/>
                    <a:pt x="6572" y="6572"/>
                    <a:pt x="7451" y="6572"/>
                  </a:cubicBezTo>
                  <a:close/>
                  <a:moveTo>
                    <a:pt x="5484" y="1"/>
                  </a:moveTo>
                  <a:cubicBezTo>
                    <a:pt x="2470" y="1"/>
                    <a:pt x="1" y="2470"/>
                    <a:pt x="1" y="5483"/>
                  </a:cubicBezTo>
                  <a:cubicBezTo>
                    <a:pt x="1" y="8539"/>
                    <a:pt x="2470" y="10924"/>
                    <a:pt x="5442" y="10924"/>
                  </a:cubicBezTo>
                  <a:cubicBezTo>
                    <a:pt x="8497" y="10924"/>
                    <a:pt x="10882" y="8455"/>
                    <a:pt x="10882" y="5483"/>
                  </a:cubicBezTo>
                  <a:cubicBezTo>
                    <a:pt x="10924" y="2470"/>
                    <a:pt x="8497" y="1"/>
                    <a:pt x="54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1892675" y="1981225"/>
              <a:ext cx="59650" cy="339025"/>
            </a:xfrm>
            <a:custGeom>
              <a:rect b="b" l="l" r="r" t="t"/>
              <a:pathLst>
                <a:path extrusionOk="0" h="13561" w="2386">
                  <a:moveTo>
                    <a:pt x="0" y="0"/>
                  </a:moveTo>
                  <a:lnTo>
                    <a:pt x="0" y="12556"/>
                  </a:lnTo>
                  <a:cubicBezTo>
                    <a:pt x="0" y="13142"/>
                    <a:pt x="544" y="13560"/>
                    <a:pt x="1214" y="13560"/>
                  </a:cubicBezTo>
                  <a:cubicBezTo>
                    <a:pt x="1842" y="13560"/>
                    <a:pt x="2386" y="13100"/>
                    <a:pt x="2386" y="12556"/>
                  </a:cubicBezTo>
                  <a:lnTo>
                    <a:pt x="23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038100" y="1980175"/>
              <a:ext cx="213475" cy="306725"/>
            </a:xfrm>
            <a:custGeom>
              <a:rect b="b" l="l" r="r" t="t"/>
              <a:pathLst>
                <a:path extrusionOk="0" h="12269" w="8539">
                  <a:moveTo>
                    <a:pt x="1" y="1"/>
                  </a:moveTo>
                  <a:lnTo>
                    <a:pt x="6111" y="11677"/>
                  </a:lnTo>
                  <a:cubicBezTo>
                    <a:pt x="6303" y="12061"/>
                    <a:pt x="6740" y="12268"/>
                    <a:pt x="7198" y="12268"/>
                  </a:cubicBezTo>
                  <a:cubicBezTo>
                    <a:pt x="7240" y="12268"/>
                    <a:pt x="7282" y="12267"/>
                    <a:pt x="7325" y="12263"/>
                  </a:cubicBezTo>
                  <a:cubicBezTo>
                    <a:pt x="7450" y="12263"/>
                    <a:pt x="7576" y="12179"/>
                    <a:pt x="7701" y="12138"/>
                  </a:cubicBezTo>
                  <a:cubicBezTo>
                    <a:pt x="8245" y="11928"/>
                    <a:pt x="8538" y="11300"/>
                    <a:pt x="8245" y="10798"/>
                  </a:cubicBezTo>
                  <a:lnTo>
                    <a:pt x="25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1592375" y="1981225"/>
              <a:ext cx="214525" cy="305650"/>
            </a:xfrm>
            <a:custGeom>
              <a:rect b="b" l="l" r="r" t="t"/>
              <a:pathLst>
                <a:path extrusionOk="0" h="12226" w="8581">
                  <a:moveTo>
                    <a:pt x="6028" y="0"/>
                  </a:moveTo>
                  <a:lnTo>
                    <a:pt x="294" y="10798"/>
                  </a:lnTo>
                  <a:cubicBezTo>
                    <a:pt x="1" y="11258"/>
                    <a:pt x="252" y="11886"/>
                    <a:pt x="880" y="12096"/>
                  </a:cubicBezTo>
                  <a:cubicBezTo>
                    <a:pt x="1005" y="12137"/>
                    <a:pt x="1131" y="12137"/>
                    <a:pt x="1256" y="12221"/>
                  </a:cubicBezTo>
                  <a:cubicBezTo>
                    <a:pt x="1286" y="12224"/>
                    <a:pt x="1316" y="12225"/>
                    <a:pt x="1346" y="12225"/>
                  </a:cubicBezTo>
                  <a:cubicBezTo>
                    <a:pt x="1785" y="12225"/>
                    <a:pt x="2274" y="11948"/>
                    <a:pt x="2470" y="11635"/>
                  </a:cubicBezTo>
                  <a:lnTo>
                    <a:pt x="85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1745150" y="1860900"/>
              <a:ext cx="354700" cy="35600"/>
            </a:xfrm>
            <a:custGeom>
              <a:rect b="b" l="l" r="r" t="t"/>
              <a:pathLst>
                <a:path extrusionOk="0" h="1424" w="14188">
                  <a:moveTo>
                    <a:pt x="0" y="1"/>
                  </a:moveTo>
                  <a:lnTo>
                    <a:pt x="0" y="1423"/>
                  </a:lnTo>
                  <a:lnTo>
                    <a:pt x="14188" y="1423"/>
                  </a:lnTo>
                  <a:lnTo>
                    <a:pt x="141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1745150" y="1807550"/>
              <a:ext cx="354700" cy="35600"/>
            </a:xfrm>
            <a:custGeom>
              <a:rect b="b" l="l" r="r" t="t"/>
              <a:pathLst>
                <a:path extrusionOk="0" h="1424" w="14188">
                  <a:moveTo>
                    <a:pt x="0" y="0"/>
                  </a:moveTo>
                  <a:lnTo>
                    <a:pt x="0" y="1423"/>
                  </a:lnTo>
                  <a:lnTo>
                    <a:pt x="14188" y="1423"/>
                  </a:lnTo>
                  <a:lnTo>
                    <a:pt x="141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15"/>
          <p:cNvGrpSpPr/>
          <p:nvPr/>
        </p:nvGrpSpPr>
        <p:grpSpPr>
          <a:xfrm>
            <a:off x="3380204" y="2533956"/>
            <a:ext cx="617958" cy="565671"/>
            <a:chOff x="2660650" y="1466450"/>
            <a:chExt cx="939575" cy="860075"/>
          </a:xfrm>
        </p:grpSpPr>
        <p:sp>
          <p:nvSpPr>
            <p:cNvPr id="477" name="Google Shape;477;p15"/>
            <p:cNvSpPr/>
            <p:nvPr/>
          </p:nvSpPr>
          <p:spPr>
            <a:xfrm>
              <a:off x="2827000" y="1639100"/>
              <a:ext cx="528400" cy="528375"/>
            </a:xfrm>
            <a:custGeom>
              <a:rect b="b" l="l" r="r" t="t"/>
              <a:pathLst>
                <a:path extrusionOk="0" h="21135" w="21136">
                  <a:moveTo>
                    <a:pt x="10547" y="0"/>
                  </a:moveTo>
                  <a:cubicBezTo>
                    <a:pt x="4730" y="0"/>
                    <a:pt x="1" y="4729"/>
                    <a:pt x="1" y="10547"/>
                  </a:cubicBezTo>
                  <a:cubicBezTo>
                    <a:pt x="1" y="16406"/>
                    <a:pt x="4730" y="21135"/>
                    <a:pt x="10547" y="21135"/>
                  </a:cubicBezTo>
                  <a:cubicBezTo>
                    <a:pt x="16406" y="21135"/>
                    <a:pt x="21136" y="16406"/>
                    <a:pt x="21136" y="10547"/>
                  </a:cubicBezTo>
                  <a:cubicBezTo>
                    <a:pt x="21136" y="4729"/>
                    <a:pt x="16406" y="0"/>
                    <a:pt x="105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2689950" y="1494700"/>
              <a:ext cx="803550" cy="803575"/>
            </a:xfrm>
            <a:custGeom>
              <a:rect b="b" l="l" r="r" t="t"/>
              <a:pathLst>
                <a:path extrusionOk="0" h="32143" w="32142">
                  <a:moveTo>
                    <a:pt x="16029" y="2219"/>
                  </a:moveTo>
                  <a:cubicBezTo>
                    <a:pt x="18540" y="2219"/>
                    <a:pt x="20549" y="4269"/>
                    <a:pt x="20549" y="6697"/>
                  </a:cubicBezTo>
                  <a:cubicBezTo>
                    <a:pt x="20549" y="9208"/>
                    <a:pt x="18498" y="11217"/>
                    <a:pt x="16029" y="11217"/>
                  </a:cubicBezTo>
                  <a:cubicBezTo>
                    <a:pt x="13518" y="11217"/>
                    <a:pt x="11551" y="9166"/>
                    <a:pt x="11551" y="6697"/>
                  </a:cubicBezTo>
                  <a:cubicBezTo>
                    <a:pt x="11551" y="4269"/>
                    <a:pt x="13518" y="2219"/>
                    <a:pt x="16029" y="2219"/>
                  </a:cubicBezTo>
                  <a:close/>
                  <a:moveTo>
                    <a:pt x="14523" y="13477"/>
                  </a:moveTo>
                  <a:cubicBezTo>
                    <a:pt x="14857" y="13477"/>
                    <a:pt x="15108" y="13728"/>
                    <a:pt x="15108" y="14021"/>
                  </a:cubicBezTo>
                  <a:cubicBezTo>
                    <a:pt x="15108" y="14356"/>
                    <a:pt x="14857" y="14607"/>
                    <a:pt x="14523" y="14607"/>
                  </a:cubicBezTo>
                  <a:cubicBezTo>
                    <a:pt x="14230" y="14607"/>
                    <a:pt x="13937" y="14356"/>
                    <a:pt x="13937" y="14021"/>
                  </a:cubicBezTo>
                  <a:cubicBezTo>
                    <a:pt x="13937" y="13728"/>
                    <a:pt x="14230" y="13477"/>
                    <a:pt x="14523" y="13477"/>
                  </a:cubicBezTo>
                  <a:close/>
                  <a:moveTo>
                    <a:pt x="17620" y="13477"/>
                  </a:moveTo>
                  <a:cubicBezTo>
                    <a:pt x="17912" y="13477"/>
                    <a:pt x="18205" y="13728"/>
                    <a:pt x="18205" y="14021"/>
                  </a:cubicBezTo>
                  <a:cubicBezTo>
                    <a:pt x="18122" y="14356"/>
                    <a:pt x="17912" y="14607"/>
                    <a:pt x="17620" y="14607"/>
                  </a:cubicBezTo>
                  <a:cubicBezTo>
                    <a:pt x="17285" y="14607"/>
                    <a:pt x="17034" y="14356"/>
                    <a:pt x="17034" y="14021"/>
                  </a:cubicBezTo>
                  <a:cubicBezTo>
                    <a:pt x="17034" y="13728"/>
                    <a:pt x="17285" y="13477"/>
                    <a:pt x="17620" y="13477"/>
                  </a:cubicBezTo>
                  <a:close/>
                  <a:moveTo>
                    <a:pt x="16029" y="14565"/>
                  </a:moveTo>
                  <a:cubicBezTo>
                    <a:pt x="16866" y="14565"/>
                    <a:pt x="17578" y="15234"/>
                    <a:pt x="17578" y="16071"/>
                  </a:cubicBezTo>
                  <a:cubicBezTo>
                    <a:pt x="17536" y="16909"/>
                    <a:pt x="16866" y="17578"/>
                    <a:pt x="16029" y="17578"/>
                  </a:cubicBezTo>
                  <a:cubicBezTo>
                    <a:pt x="15192" y="17578"/>
                    <a:pt x="14523" y="16909"/>
                    <a:pt x="14523" y="16071"/>
                  </a:cubicBezTo>
                  <a:cubicBezTo>
                    <a:pt x="14523" y="15234"/>
                    <a:pt x="15192" y="14565"/>
                    <a:pt x="16029" y="14565"/>
                  </a:cubicBezTo>
                  <a:close/>
                  <a:moveTo>
                    <a:pt x="13602" y="16490"/>
                  </a:moveTo>
                  <a:cubicBezTo>
                    <a:pt x="13937" y="16490"/>
                    <a:pt x="14146" y="16741"/>
                    <a:pt x="14146" y="17076"/>
                  </a:cubicBezTo>
                  <a:cubicBezTo>
                    <a:pt x="14146" y="17369"/>
                    <a:pt x="13895" y="17620"/>
                    <a:pt x="13602" y="17620"/>
                  </a:cubicBezTo>
                  <a:cubicBezTo>
                    <a:pt x="13267" y="17620"/>
                    <a:pt x="13016" y="17369"/>
                    <a:pt x="13016" y="17076"/>
                  </a:cubicBezTo>
                  <a:cubicBezTo>
                    <a:pt x="13016" y="16741"/>
                    <a:pt x="13267" y="16490"/>
                    <a:pt x="13602" y="16490"/>
                  </a:cubicBezTo>
                  <a:close/>
                  <a:moveTo>
                    <a:pt x="18498" y="16490"/>
                  </a:moveTo>
                  <a:cubicBezTo>
                    <a:pt x="18833" y="16490"/>
                    <a:pt x="19084" y="16741"/>
                    <a:pt x="19084" y="17076"/>
                  </a:cubicBezTo>
                  <a:cubicBezTo>
                    <a:pt x="19084" y="17369"/>
                    <a:pt x="18833" y="17620"/>
                    <a:pt x="18498" y="17620"/>
                  </a:cubicBezTo>
                  <a:cubicBezTo>
                    <a:pt x="18205" y="17620"/>
                    <a:pt x="17912" y="17369"/>
                    <a:pt x="17912" y="17076"/>
                  </a:cubicBezTo>
                  <a:cubicBezTo>
                    <a:pt x="17912" y="16741"/>
                    <a:pt x="18205" y="16490"/>
                    <a:pt x="18498" y="16490"/>
                  </a:cubicBezTo>
                  <a:close/>
                  <a:moveTo>
                    <a:pt x="6989" y="8873"/>
                  </a:moveTo>
                  <a:cubicBezTo>
                    <a:pt x="9500" y="8873"/>
                    <a:pt x="11509" y="10882"/>
                    <a:pt x="11509" y="13351"/>
                  </a:cubicBezTo>
                  <a:cubicBezTo>
                    <a:pt x="11509" y="15862"/>
                    <a:pt x="9458" y="17829"/>
                    <a:pt x="6989" y="17829"/>
                  </a:cubicBezTo>
                  <a:cubicBezTo>
                    <a:pt x="4520" y="17829"/>
                    <a:pt x="2511" y="15862"/>
                    <a:pt x="2511" y="13351"/>
                  </a:cubicBezTo>
                  <a:cubicBezTo>
                    <a:pt x="2511" y="10840"/>
                    <a:pt x="4520" y="8873"/>
                    <a:pt x="6989" y="8873"/>
                  </a:cubicBezTo>
                  <a:close/>
                  <a:moveTo>
                    <a:pt x="25111" y="8873"/>
                  </a:moveTo>
                  <a:cubicBezTo>
                    <a:pt x="27622" y="8873"/>
                    <a:pt x="29589" y="10882"/>
                    <a:pt x="29589" y="13351"/>
                  </a:cubicBezTo>
                  <a:cubicBezTo>
                    <a:pt x="29631" y="15862"/>
                    <a:pt x="27622" y="17829"/>
                    <a:pt x="25111" y="17829"/>
                  </a:cubicBezTo>
                  <a:cubicBezTo>
                    <a:pt x="22558" y="17829"/>
                    <a:pt x="20591" y="15820"/>
                    <a:pt x="20591" y="13351"/>
                  </a:cubicBezTo>
                  <a:cubicBezTo>
                    <a:pt x="20591" y="10840"/>
                    <a:pt x="22642" y="8873"/>
                    <a:pt x="25111" y="8873"/>
                  </a:cubicBezTo>
                  <a:close/>
                  <a:moveTo>
                    <a:pt x="16029" y="18080"/>
                  </a:moveTo>
                  <a:cubicBezTo>
                    <a:pt x="16364" y="18080"/>
                    <a:pt x="16615" y="18331"/>
                    <a:pt x="16615" y="18624"/>
                  </a:cubicBezTo>
                  <a:cubicBezTo>
                    <a:pt x="16615" y="18959"/>
                    <a:pt x="16364" y="19210"/>
                    <a:pt x="16029" y="19210"/>
                  </a:cubicBezTo>
                  <a:cubicBezTo>
                    <a:pt x="15736" y="19210"/>
                    <a:pt x="15485" y="18959"/>
                    <a:pt x="15485" y="18624"/>
                  </a:cubicBezTo>
                  <a:cubicBezTo>
                    <a:pt x="15485" y="18331"/>
                    <a:pt x="15736" y="18080"/>
                    <a:pt x="16029" y="18080"/>
                  </a:cubicBezTo>
                  <a:close/>
                  <a:moveTo>
                    <a:pt x="10212" y="19252"/>
                  </a:moveTo>
                  <a:cubicBezTo>
                    <a:pt x="12765" y="19252"/>
                    <a:pt x="14732" y="21303"/>
                    <a:pt x="14732" y="23772"/>
                  </a:cubicBezTo>
                  <a:cubicBezTo>
                    <a:pt x="14732" y="26200"/>
                    <a:pt x="12765" y="28250"/>
                    <a:pt x="10212" y="28250"/>
                  </a:cubicBezTo>
                  <a:cubicBezTo>
                    <a:pt x="7701" y="28250"/>
                    <a:pt x="5734" y="26200"/>
                    <a:pt x="5734" y="23772"/>
                  </a:cubicBezTo>
                  <a:cubicBezTo>
                    <a:pt x="5734" y="21261"/>
                    <a:pt x="7784" y="19252"/>
                    <a:pt x="10212" y="19252"/>
                  </a:cubicBezTo>
                  <a:close/>
                  <a:moveTo>
                    <a:pt x="21888" y="19252"/>
                  </a:moveTo>
                  <a:cubicBezTo>
                    <a:pt x="24399" y="19252"/>
                    <a:pt x="26408" y="21303"/>
                    <a:pt x="26408" y="23772"/>
                  </a:cubicBezTo>
                  <a:cubicBezTo>
                    <a:pt x="26408" y="26200"/>
                    <a:pt x="24358" y="28250"/>
                    <a:pt x="21888" y="28250"/>
                  </a:cubicBezTo>
                  <a:cubicBezTo>
                    <a:pt x="19377" y="28250"/>
                    <a:pt x="17410" y="26200"/>
                    <a:pt x="17410" y="23772"/>
                  </a:cubicBezTo>
                  <a:cubicBezTo>
                    <a:pt x="17410" y="21261"/>
                    <a:pt x="19461" y="19252"/>
                    <a:pt x="21888" y="19252"/>
                  </a:cubicBezTo>
                  <a:close/>
                  <a:moveTo>
                    <a:pt x="16029" y="1"/>
                  </a:moveTo>
                  <a:cubicBezTo>
                    <a:pt x="7157" y="1"/>
                    <a:pt x="0" y="7241"/>
                    <a:pt x="0" y="16071"/>
                  </a:cubicBezTo>
                  <a:cubicBezTo>
                    <a:pt x="0" y="24986"/>
                    <a:pt x="7199" y="32142"/>
                    <a:pt x="16029" y="32142"/>
                  </a:cubicBezTo>
                  <a:cubicBezTo>
                    <a:pt x="24944" y="32142"/>
                    <a:pt x="32100" y="24902"/>
                    <a:pt x="32100" y="16071"/>
                  </a:cubicBezTo>
                  <a:cubicBezTo>
                    <a:pt x="32142" y="7199"/>
                    <a:pt x="24944" y="1"/>
                    <a:pt x="160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182750" y="2095275"/>
              <a:ext cx="417475" cy="220025"/>
            </a:xfrm>
            <a:custGeom>
              <a:rect b="b" l="l" r="r" t="t"/>
              <a:pathLst>
                <a:path extrusionOk="0" h="8801" w="16699">
                  <a:moveTo>
                    <a:pt x="16699" y="0"/>
                  </a:moveTo>
                  <a:lnTo>
                    <a:pt x="12430" y="210"/>
                  </a:lnTo>
                  <a:cubicBezTo>
                    <a:pt x="11300" y="2428"/>
                    <a:pt x="9584" y="4353"/>
                    <a:pt x="7408" y="5859"/>
                  </a:cubicBezTo>
                  <a:cubicBezTo>
                    <a:pt x="5106" y="7450"/>
                    <a:pt x="2595" y="8371"/>
                    <a:pt x="0" y="8622"/>
                  </a:cubicBezTo>
                  <a:cubicBezTo>
                    <a:pt x="798" y="8741"/>
                    <a:pt x="1601" y="8801"/>
                    <a:pt x="2404" y="8801"/>
                  </a:cubicBezTo>
                  <a:cubicBezTo>
                    <a:pt x="5559" y="8801"/>
                    <a:pt x="8707" y="7870"/>
                    <a:pt x="11509" y="5901"/>
                  </a:cubicBezTo>
                  <a:cubicBezTo>
                    <a:pt x="13769" y="4353"/>
                    <a:pt x="15527" y="2302"/>
                    <a:pt x="166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043575" y="1849400"/>
              <a:ext cx="94200" cy="94175"/>
            </a:xfrm>
            <a:custGeom>
              <a:rect b="b" l="l" r="r" t="t"/>
              <a:pathLst>
                <a:path extrusionOk="0" h="3767" w="3768">
                  <a:moveTo>
                    <a:pt x="1884" y="0"/>
                  </a:moveTo>
                  <a:cubicBezTo>
                    <a:pt x="838" y="0"/>
                    <a:pt x="1" y="837"/>
                    <a:pt x="1" y="1883"/>
                  </a:cubicBezTo>
                  <a:cubicBezTo>
                    <a:pt x="1" y="2930"/>
                    <a:pt x="838" y="3767"/>
                    <a:pt x="1884" y="3767"/>
                  </a:cubicBezTo>
                  <a:cubicBezTo>
                    <a:pt x="2930" y="3767"/>
                    <a:pt x="3767" y="2930"/>
                    <a:pt x="3767" y="1883"/>
                  </a:cubicBezTo>
                  <a:cubicBezTo>
                    <a:pt x="3767" y="837"/>
                    <a:pt x="2930" y="0"/>
                    <a:pt x="1884" y="0"/>
                  </a:cubicBezTo>
                  <a:close/>
                </a:path>
              </a:pathLst>
            </a:custGeom>
            <a:solidFill>
              <a:srgbClr val="FF5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2836425" y="2172700"/>
              <a:ext cx="80575" cy="64900"/>
            </a:xfrm>
            <a:custGeom>
              <a:rect b="b" l="l" r="r" t="t"/>
              <a:pathLst>
                <a:path extrusionOk="0" h="2596" w="3223">
                  <a:moveTo>
                    <a:pt x="1340" y="0"/>
                  </a:moveTo>
                  <a:lnTo>
                    <a:pt x="0" y="1423"/>
                  </a:lnTo>
                  <a:cubicBezTo>
                    <a:pt x="502" y="1842"/>
                    <a:pt x="1088" y="2218"/>
                    <a:pt x="1674" y="2595"/>
                  </a:cubicBezTo>
                  <a:lnTo>
                    <a:pt x="3223" y="1005"/>
                  </a:lnTo>
                  <a:cubicBezTo>
                    <a:pt x="2553" y="837"/>
                    <a:pt x="1884" y="461"/>
                    <a:pt x="1340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2714000" y="1515625"/>
              <a:ext cx="621525" cy="630925"/>
            </a:xfrm>
            <a:custGeom>
              <a:rect b="b" l="l" r="r" t="t"/>
              <a:pathLst>
                <a:path extrusionOk="0" h="25237" w="24861">
                  <a:moveTo>
                    <a:pt x="20215" y="1"/>
                  </a:moveTo>
                  <a:lnTo>
                    <a:pt x="17913" y="2386"/>
                  </a:lnTo>
                  <a:cubicBezTo>
                    <a:pt x="18959" y="3223"/>
                    <a:pt x="19629" y="4479"/>
                    <a:pt x="19629" y="5943"/>
                  </a:cubicBezTo>
                  <a:cubicBezTo>
                    <a:pt x="19629" y="8455"/>
                    <a:pt x="17578" y="10422"/>
                    <a:pt x="15151" y="10422"/>
                  </a:cubicBezTo>
                  <a:cubicBezTo>
                    <a:pt x="13728" y="10422"/>
                    <a:pt x="12472" y="9794"/>
                    <a:pt x="11635" y="8748"/>
                  </a:cubicBezTo>
                  <a:lnTo>
                    <a:pt x="10045" y="10338"/>
                  </a:lnTo>
                  <a:cubicBezTo>
                    <a:pt x="10422" y="10966"/>
                    <a:pt x="10631" y="11677"/>
                    <a:pt x="10631" y="12472"/>
                  </a:cubicBezTo>
                  <a:cubicBezTo>
                    <a:pt x="10631" y="14983"/>
                    <a:pt x="8580" y="16950"/>
                    <a:pt x="6153" y="16950"/>
                  </a:cubicBezTo>
                  <a:cubicBezTo>
                    <a:pt x="5399" y="16950"/>
                    <a:pt x="4688" y="16741"/>
                    <a:pt x="4060" y="16448"/>
                  </a:cubicBezTo>
                  <a:lnTo>
                    <a:pt x="1" y="20508"/>
                  </a:lnTo>
                  <a:cubicBezTo>
                    <a:pt x="545" y="22307"/>
                    <a:pt x="1382" y="23856"/>
                    <a:pt x="2470" y="25237"/>
                  </a:cubicBezTo>
                  <a:lnTo>
                    <a:pt x="4730" y="22935"/>
                  </a:lnTo>
                  <a:lnTo>
                    <a:pt x="4730" y="22893"/>
                  </a:lnTo>
                  <a:cubicBezTo>
                    <a:pt x="4730" y="20382"/>
                    <a:pt x="6697" y="18373"/>
                    <a:pt x="9208" y="18373"/>
                  </a:cubicBezTo>
                  <a:lnTo>
                    <a:pt x="13812" y="13686"/>
                  </a:lnTo>
                  <a:lnTo>
                    <a:pt x="13812" y="13686"/>
                  </a:lnTo>
                  <a:cubicBezTo>
                    <a:pt x="13728" y="13728"/>
                    <a:pt x="13602" y="13770"/>
                    <a:pt x="13519" y="13770"/>
                  </a:cubicBezTo>
                  <a:cubicBezTo>
                    <a:pt x="13184" y="13770"/>
                    <a:pt x="12933" y="13519"/>
                    <a:pt x="12933" y="13184"/>
                  </a:cubicBezTo>
                  <a:cubicBezTo>
                    <a:pt x="12933" y="12891"/>
                    <a:pt x="13184" y="12640"/>
                    <a:pt x="13519" y="12640"/>
                  </a:cubicBezTo>
                  <a:cubicBezTo>
                    <a:pt x="13812" y="12640"/>
                    <a:pt x="14105" y="12891"/>
                    <a:pt x="14105" y="13184"/>
                  </a:cubicBezTo>
                  <a:cubicBezTo>
                    <a:pt x="14105" y="13309"/>
                    <a:pt x="14021" y="13393"/>
                    <a:pt x="13979" y="13519"/>
                  </a:cubicBezTo>
                  <a:lnTo>
                    <a:pt x="24860" y="2470"/>
                  </a:lnTo>
                  <a:cubicBezTo>
                    <a:pt x="23437" y="1424"/>
                    <a:pt x="21889" y="545"/>
                    <a:pt x="20215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3319800" y="1635950"/>
              <a:ext cx="107800" cy="94200"/>
            </a:xfrm>
            <a:custGeom>
              <a:rect b="b" l="l" r="r" t="t"/>
              <a:pathLst>
                <a:path extrusionOk="0" h="3768" w="4312">
                  <a:moveTo>
                    <a:pt x="3098" y="0"/>
                  </a:moveTo>
                  <a:lnTo>
                    <a:pt x="1" y="3139"/>
                  </a:lnTo>
                  <a:cubicBezTo>
                    <a:pt x="796" y="3139"/>
                    <a:pt x="1591" y="3432"/>
                    <a:pt x="2219" y="3767"/>
                  </a:cubicBezTo>
                  <a:lnTo>
                    <a:pt x="4311" y="1633"/>
                  </a:lnTo>
                  <a:cubicBezTo>
                    <a:pt x="3935" y="1047"/>
                    <a:pt x="3516" y="545"/>
                    <a:pt x="3098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3029975" y="1832650"/>
              <a:ext cx="193600" cy="223925"/>
            </a:xfrm>
            <a:custGeom>
              <a:rect b="b" l="l" r="r" t="t"/>
              <a:pathLst>
                <a:path extrusionOk="0" h="8957" w="7744">
                  <a:moveTo>
                    <a:pt x="4897" y="2930"/>
                  </a:moveTo>
                  <a:cubicBezTo>
                    <a:pt x="5232" y="2930"/>
                    <a:pt x="5483" y="3181"/>
                    <a:pt x="5483" y="3516"/>
                  </a:cubicBezTo>
                  <a:cubicBezTo>
                    <a:pt x="5441" y="3809"/>
                    <a:pt x="5149" y="4060"/>
                    <a:pt x="4897" y="4060"/>
                  </a:cubicBezTo>
                  <a:cubicBezTo>
                    <a:pt x="4604" y="4060"/>
                    <a:pt x="4311" y="3809"/>
                    <a:pt x="4311" y="3516"/>
                  </a:cubicBezTo>
                  <a:cubicBezTo>
                    <a:pt x="4311" y="3181"/>
                    <a:pt x="4604" y="2930"/>
                    <a:pt x="4897" y="2930"/>
                  </a:cubicBezTo>
                  <a:close/>
                  <a:moveTo>
                    <a:pt x="6990" y="1"/>
                  </a:moveTo>
                  <a:lnTo>
                    <a:pt x="3767" y="3307"/>
                  </a:lnTo>
                  <a:cubicBezTo>
                    <a:pt x="3642" y="3516"/>
                    <a:pt x="3433" y="3725"/>
                    <a:pt x="3223" y="3809"/>
                  </a:cubicBezTo>
                  <a:lnTo>
                    <a:pt x="2512" y="4562"/>
                  </a:lnTo>
                  <a:cubicBezTo>
                    <a:pt x="2763" y="4562"/>
                    <a:pt x="3014" y="4813"/>
                    <a:pt x="3014" y="5065"/>
                  </a:cubicBezTo>
                  <a:cubicBezTo>
                    <a:pt x="3014" y="5399"/>
                    <a:pt x="2763" y="5650"/>
                    <a:pt x="2428" y="5650"/>
                  </a:cubicBezTo>
                  <a:cubicBezTo>
                    <a:pt x="2177" y="5650"/>
                    <a:pt x="1926" y="5441"/>
                    <a:pt x="1926" y="5106"/>
                  </a:cubicBezTo>
                  <a:lnTo>
                    <a:pt x="1" y="7115"/>
                  </a:lnTo>
                  <a:cubicBezTo>
                    <a:pt x="461" y="7618"/>
                    <a:pt x="838" y="8245"/>
                    <a:pt x="1047" y="8957"/>
                  </a:cubicBezTo>
                  <a:lnTo>
                    <a:pt x="7743" y="2135"/>
                  </a:lnTo>
                  <a:cubicBezTo>
                    <a:pt x="7241" y="1549"/>
                    <a:pt x="6990" y="838"/>
                    <a:pt x="6990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2660650" y="1466450"/>
              <a:ext cx="861100" cy="860075"/>
            </a:xfrm>
            <a:custGeom>
              <a:rect b="b" l="l" r="r" t="t"/>
              <a:pathLst>
                <a:path extrusionOk="0" h="34403" w="34444">
                  <a:moveTo>
                    <a:pt x="17201" y="1131"/>
                  </a:moveTo>
                  <a:cubicBezTo>
                    <a:pt x="26116" y="1131"/>
                    <a:pt x="33272" y="8371"/>
                    <a:pt x="33272" y="17201"/>
                  </a:cubicBezTo>
                  <a:cubicBezTo>
                    <a:pt x="33314" y="26116"/>
                    <a:pt x="26116" y="33272"/>
                    <a:pt x="17201" y="33272"/>
                  </a:cubicBezTo>
                  <a:cubicBezTo>
                    <a:pt x="8329" y="33272"/>
                    <a:pt x="1172" y="26032"/>
                    <a:pt x="1172" y="17201"/>
                  </a:cubicBezTo>
                  <a:cubicBezTo>
                    <a:pt x="1172" y="8329"/>
                    <a:pt x="8371" y="1131"/>
                    <a:pt x="17201" y="1131"/>
                  </a:cubicBezTo>
                  <a:close/>
                  <a:moveTo>
                    <a:pt x="17201" y="1"/>
                  </a:moveTo>
                  <a:cubicBezTo>
                    <a:pt x="7701" y="1"/>
                    <a:pt x="0" y="7701"/>
                    <a:pt x="0" y="17201"/>
                  </a:cubicBezTo>
                  <a:cubicBezTo>
                    <a:pt x="0" y="26744"/>
                    <a:pt x="7701" y="34402"/>
                    <a:pt x="17201" y="34402"/>
                  </a:cubicBezTo>
                  <a:cubicBezTo>
                    <a:pt x="26743" y="34402"/>
                    <a:pt x="34444" y="26744"/>
                    <a:pt x="34444" y="17201"/>
                  </a:cubicBezTo>
                  <a:cubicBezTo>
                    <a:pt x="34444" y="7701"/>
                    <a:pt x="26743" y="1"/>
                    <a:pt x="172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6" name="Google Shape;486;p15"/>
          <p:cNvSpPr/>
          <p:nvPr/>
        </p:nvSpPr>
        <p:spPr>
          <a:xfrm>
            <a:off x="5296495" y="2733675"/>
            <a:ext cx="18300" cy="16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5"/>
          <p:cNvSpPr txBox="1"/>
          <p:nvPr/>
        </p:nvSpPr>
        <p:spPr>
          <a:xfrm>
            <a:off x="6082939" y="1217583"/>
            <a:ext cx="14178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 data =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known upcoming movies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6"/>
          <p:cNvSpPr txBox="1"/>
          <p:nvPr>
            <p:ph type="title"/>
          </p:nvPr>
        </p:nvSpPr>
        <p:spPr>
          <a:xfrm>
            <a:off x="513600" y="114375"/>
            <a:ext cx="811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Story</a:t>
            </a:r>
            <a:endParaRPr/>
          </a:p>
        </p:txBody>
      </p:sp>
      <p:grpSp>
        <p:nvGrpSpPr>
          <p:cNvPr id="493" name="Google Shape;493;p16"/>
          <p:cNvGrpSpPr/>
          <p:nvPr/>
        </p:nvGrpSpPr>
        <p:grpSpPr>
          <a:xfrm flipH="1">
            <a:off x="245431" y="1819956"/>
            <a:ext cx="3281111" cy="3061237"/>
            <a:chOff x="5387400" y="2014350"/>
            <a:chExt cx="1708200" cy="1764300"/>
          </a:xfrm>
        </p:grpSpPr>
        <p:sp>
          <p:nvSpPr>
            <p:cNvPr id="494" name="Google Shape;494;p16"/>
            <p:cNvSpPr/>
            <p:nvPr/>
          </p:nvSpPr>
          <p:spPr>
            <a:xfrm>
              <a:off x="5465375" y="2264225"/>
              <a:ext cx="641075" cy="520525"/>
            </a:xfrm>
            <a:custGeom>
              <a:rect b="b" l="l" r="r" t="t"/>
              <a:pathLst>
                <a:path extrusionOk="0" h="20821" w="25643">
                  <a:moveTo>
                    <a:pt x="6774" y="1"/>
                  </a:moveTo>
                  <a:cubicBezTo>
                    <a:pt x="5356" y="1"/>
                    <a:pt x="4015" y="373"/>
                    <a:pt x="3121" y="1038"/>
                  </a:cubicBezTo>
                  <a:cubicBezTo>
                    <a:pt x="1" y="3435"/>
                    <a:pt x="1066" y="10130"/>
                    <a:pt x="4110" y="14353"/>
                  </a:cubicBezTo>
                  <a:cubicBezTo>
                    <a:pt x="6621" y="17815"/>
                    <a:pt x="11110" y="20364"/>
                    <a:pt x="15599" y="20783"/>
                  </a:cubicBezTo>
                  <a:cubicBezTo>
                    <a:pt x="16056" y="20821"/>
                    <a:pt x="16474" y="20821"/>
                    <a:pt x="16893" y="20821"/>
                  </a:cubicBezTo>
                  <a:cubicBezTo>
                    <a:pt x="19289" y="20821"/>
                    <a:pt x="21306" y="20174"/>
                    <a:pt x="22751" y="18766"/>
                  </a:cubicBezTo>
                  <a:cubicBezTo>
                    <a:pt x="24920" y="16750"/>
                    <a:pt x="25643" y="13060"/>
                    <a:pt x="25414" y="10397"/>
                  </a:cubicBezTo>
                  <a:cubicBezTo>
                    <a:pt x="25224" y="8190"/>
                    <a:pt x="24349" y="6478"/>
                    <a:pt x="23094" y="5641"/>
                  </a:cubicBezTo>
                  <a:cubicBezTo>
                    <a:pt x="22423" y="5241"/>
                    <a:pt x="21618" y="5051"/>
                    <a:pt x="20798" y="5051"/>
                  </a:cubicBezTo>
                  <a:cubicBezTo>
                    <a:pt x="19432" y="5051"/>
                    <a:pt x="18024" y="5580"/>
                    <a:pt x="17121" y="6554"/>
                  </a:cubicBezTo>
                  <a:cubicBezTo>
                    <a:pt x="15371" y="8494"/>
                    <a:pt x="15599" y="12603"/>
                    <a:pt x="18795" y="15609"/>
                  </a:cubicBezTo>
                  <a:cubicBezTo>
                    <a:pt x="18852" y="15647"/>
                    <a:pt x="18909" y="15666"/>
                    <a:pt x="18966" y="15666"/>
                  </a:cubicBezTo>
                  <a:cubicBezTo>
                    <a:pt x="19023" y="15666"/>
                    <a:pt x="19080" y="15647"/>
                    <a:pt x="19137" y="15609"/>
                  </a:cubicBezTo>
                  <a:cubicBezTo>
                    <a:pt x="19213" y="15494"/>
                    <a:pt x="19213" y="15342"/>
                    <a:pt x="19137" y="15266"/>
                  </a:cubicBezTo>
                  <a:cubicBezTo>
                    <a:pt x="16132" y="12489"/>
                    <a:pt x="15865" y="8685"/>
                    <a:pt x="17463" y="6897"/>
                  </a:cubicBezTo>
                  <a:cubicBezTo>
                    <a:pt x="18248" y="6041"/>
                    <a:pt x="19537" y="5571"/>
                    <a:pt x="20765" y="5571"/>
                  </a:cubicBezTo>
                  <a:cubicBezTo>
                    <a:pt x="21503" y="5571"/>
                    <a:pt x="22218" y="5741"/>
                    <a:pt x="22789" y="6098"/>
                  </a:cubicBezTo>
                  <a:cubicBezTo>
                    <a:pt x="23969" y="6782"/>
                    <a:pt x="24730" y="8418"/>
                    <a:pt x="24920" y="10511"/>
                  </a:cubicBezTo>
                  <a:cubicBezTo>
                    <a:pt x="25186" y="13060"/>
                    <a:pt x="24501" y="16560"/>
                    <a:pt x="22409" y="18500"/>
                  </a:cubicBezTo>
                  <a:cubicBezTo>
                    <a:pt x="21094" y="19686"/>
                    <a:pt x="19185" y="20359"/>
                    <a:pt x="16955" y="20359"/>
                  </a:cubicBezTo>
                  <a:cubicBezTo>
                    <a:pt x="16539" y="20359"/>
                    <a:pt x="16112" y="20336"/>
                    <a:pt x="15675" y="20288"/>
                  </a:cubicBezTo>
                  <a:cubicBezTo>
                    <a:pt x="11376" y="19870"/>
                    <a:pt x="6925" y="17359"/>
                    <a:pt x="4528" y="14087"/>
                  </a:cubicBezTo>
                  <a:cubicBezTo>
                    <a:pt x="1675" y="10130"/>
                    <a:pt x="534" y="3625"/>
                    <a:pt x="3425" y="1418"/>
                  </a:cubicBezTo>
                  <a:cubicBezTo>
                    <a:pt x="4265" y="782"/>
                    <a:pt x="5498" y="435"/>
                    <a:pt x="6803" y="435"/>
                  </a:cubicBezTo>
                  <a:cubicBezTo>
                    <a:pt x="7447" y="435"/>
                    <a:pt x="8110" y="519"/>
                    <a:pt x="8751" y="695"/>
                  </a:cubicBezTo>
                  <a:cubicBezTo>
                    <a:pt x="10615" y="1190"/>
                    <a:pt x="12061" y="2331"/>
                    <a:pt x="12708" y="3853"/>
                  </a:cubicBezTo>
                  <a:cubicBezTo>
                    <a:pt x="13963" y="6744"/>
                    <a:pt x="12517" y="10321"/>
                    <a:pt x="9474" y="12032"/>
                  </a:cubicBezTo>
                  <a:cubicBezTo>
                    <a:pt x="9398" y="12109"/>
                    <a:pt x="9322" y="12261"/>
                    <a:pt x="9398" y="12375"/>
                  </a:cubicBezTo>
                  <a:cubicBezTo>
                    <a:pt x="9454" y="12431"/>
                    <a:pt x="9550" y="12466"/>
                    <a:pt x="9628" y="12466"/>
                  </a:cubicBezTo>
                  <a:cubicBezTo>
                    <a:pt x="9656" y="12466"/>
                    <a:pt x="9682" y="12461"/>
                    <a:pt x="9702" y="12451"/>
                  </a:cubicBezTo>
                  <a:cubicBezTo>
                    <a:pt x="12936" y="10663"/>
                    <a:pt x="14458" y="6782"/>
                    <a:pt x="13126" y="3701"/>
                  </a:cubicBezTo>
                  <a:cubicBezTo>
                    <a:pt x="12441" y="2027"/>
                    <a:pt x="10920" y="810"/>
                    <a:pt x="8865" y="277"/>
                  </a:cubicBezTo>
                  <a:cubicBezTo>
                    <a:pt x="8178" y="90"/>
                    <a:pt x="7467" y="1"/>
                    <a:pt x="6774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6035100" y="2086625"/>
              <a:ext cx="98925" cy="145550"/>
            </a:xfrm>
            <a:custGeom>
              <a:rect b="b" l="l" r="r" t="t"/>
              <a:pathLst>
                <a:path extrusionOk="0" h="5822" w="3957">
                  <a:moveTo>
                    <a:pt x="2055" y="0"/>
                  </a:moveTo>
                  <a:cubicBezTo>
                    <a:pt x="2055" y="343"/>
                    <a:pt x="1903" y="1142"/>
                    <a:pt x="1332" y="1903"/>
                  </a:cubicBezTo>
                  <a:cubicBezTo>
                    <a:pt x="875" y="2549"/>
                    <a:pt x="305" y="2854"/>
                    <a:pt x="0" y="3006"/>
                  </a:cubicBezTo>
                  <a:cubicBezTo>
                    <a:pt x="495" y="3006"/>
                    <a:pt x="799" y="3120"/>
                    <a:pt x="1104" y="3196"/>
                  </a:cubicBezTo>
                  <a:cubicBezTo>
                    <a:pt x="1104" y="3196"/>
                    <a:pt x="1370" y="3348"/>
                    <a:pt x="1636" y="3538"/>
                  </a:cubicBezTo>
                  <a:cubicBezTo>
                    <a:pt x="2207" y="3973"/>
                    <a:pt x="2506" y="4854"/>
                    <a:pt x="2630" y="5392"/>
                  </a:cubicBezTo>
                  <a:lnTo>
                    <a:pt x="2630" y="5392"/>
                  </a:lnTo>
                  <a:cubicBezTo>
                    <a:pt x="2527" y="4522"/>
                    <a:pt x="2700" y="3818"/>
                    <a:pt x="2930" y="3424"/>
                  </a:cubicBezTo>
                  <a:cubicBezTo>
                    <a:pt x="3196" y="3120"/>
                    <a:pt x="3462" y="2854"/>
                    <a:pt x="3462" y="2854"/>
                  </a:cubicBezTo>
                  <a:cubicBezTo>
                    <a:pt x="3653" y="2778"/>
                    <a:pt x="3805" y="2625"/>
                    <a:pt x="3957" y="2587"/>
                  </a:cubicBezTo>
                  <a:cubicBezTo>
                    <a:pt x="3729" y="2473"/>
                    <a:pt x="3386" y="2397"/>
                    <a:pt x="3044" y="2093"/>
                  </a:cubicBezTo>
                  <a:cubicBezTo>
                    <a:pt x="2131" y="1408"/>
                    <a:pt x="2055" y="267"/>
                    <a:pt x="2055" y="0"/>
                  </a:cubicBezTo>
                  <a:close/>
                  <a:moveTo>
                    <a:pt x="2630" y="5392"/>
                  </a:moveTo>
                  <a:cubicBezTo>
                    <a:pt x="2647" y="5531"/>
                    <a:pt x="2670" y="5674"/>
                    <a:pt x="2702" y="5821"/>
                  </a:cubicBezTo>
                  <a:cubicBezTo>
                    <a:pt x="2702" y="5767"/>
                    <a:pt x="2680" y="5607"/>
                    <a:pt x="2630" y="53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5717425" y="2014350"/>
              <a:ext cx="98950" cy="145525"/>
            </a:xfrm>
            <a:custGeom>
              <a:rect b="b" l="l" r="r" t="t"/>
              <a:pathLst>
                <a:path extrusionOk="0" h="5821" w="3958">
                  <a:moveTo>
                    <a:pt x="2055" y="0"/>
                  </a:moveTo>
                  <a:cubicBezTo>
                    <a:pt x="2055" y="342"/>
                    <a:pt x="1903" y="1141"/>
                    <a:pt x="1332" y="1902"/>
                  </a:cubicBezTo>
                  <a:cubicBezTo>
                    <a:pt x="876" y="2511"/>
                    <a:pt x="305" y="2853"/>
                    <a:pt x="1" y="3006"/>
                  </a:cubicBezTo>
                  <a:cubicBezTo>
                    <a:pt x="495" y="3006"/>
                    <a:pt x="838" y="3082"/>
                    <a:pt x="1104" y="3196"/>
                  </a:cubicBezTo>
                  <a:cubicBezTo>
                    <a:pt x="1104" y="3196"/>
                    <a:pt x="1408" y="3348"/>
                    <a:pt x="1637" y="3538"/>
                  </a:cubicBezTo>
                  <a:cubicBezTo>
                    <a:pt x="2154" y="3933"/>
                    <a:pt x="2480" y="4694"/>
                    <a:pt x="2635" y="5234"/>
                  </a:cubicBezTo>
                  <a:lnTo>
                    <a:pt x="2635" y="5234"/>
                  </a:lnTo>
                  <a:cubicBezTo>
                    <a:pt x="2550" y="4427"/>
                    <a:pt x="2721" y="3763"/>
                    <a:pt x="2968" y="3424"/>
                  </a:cubicBezTo>
                  <a:cubicBezTo>
                    <a:pt x="3196" y="3082"/>
                    <a:pt x="3501" y="2853"/>
                    <a:pt x="3501" y="2853"/>
                  </a:cubicBezTo>
                  <a:cubicBezTo>
                    <a:pt x="3691" y="2777"/>
                    <a:pt x="3805" y="2625"/>
                    <a:pt x="3957" y="2587"/>
                  </a:cubicBezTo>
                  <a:cubicBezTo>
                    <a:pt x="3729" y="2473"/>
                    <a:pt x="3387" y="2397"/>
                    <a:pt x="3044" y="2092"/>
                  </a:cubicBezTo>
                  <a:cubicBezTo>
                    <a:pt x="2169" y="1370"/>
                    <a:pt x="2055" y="228"/>
                    <a:pt x="2055" y="0"/>
                  </a:cubicBezTo>
                  <a:close/>
                  <a:moveTo>
                    <a:pt x="2635" y="5234"/>
                  </a:moveTo>
                  <a:cubicBezTo>
                    <a:pt x="2655" y="5422"/>
                    <a:pt x="2689" y="5619"/>
                    <a:pt x="2740" y="5821"/>
                  </a:cubicBezTo>
                  <a:cubicBezTo>
                    <a:pt x="2753" y="5754"/>
                    <a:pt x="2719" y="5527"/>
                    <a:pt x="2635" y="52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6913925" y="2820875"/>
              <a:ext cx="97975" cy="144575"/>
            </a:xfrm>
            <a:custGeom>
              <a:rect b="b" l="l" r="r" t="t"/>
              <a:pathLst>
                <a:path extrusionOk="0" h="5783" w="3919">
                  <a:moveTo>
                    <a:pt x="2017" y="0"/>
                  </a:moveTo>
                  <a:cubicBezTo>
                    <a:pt x="2017" y="305"/>
                    <a:pt x="1902" y="1142"/>
                    <a:pt x="1332" y="1903"/>
                  </a:cubicBezTo>
                  <a:cubicBezTo>
                    <a:pt x="837" y="2511"/>
                    <a:pt x="267" y="2854"/>
                    <a:pt x="0" y="2968"/>
                  </a:cubicBezTo>
                  <a:cubicBezTo>
                    <a:pt x="457" y="2968"/>
                    <a:pt x="799" y="3082"/>
                    <a:pt x="1066" y="3158"/>
                  </a:cubicBezTo>
                  <a:cubicBezTo>
                    <a:pt x="1066" y="3158"/>
                    <a:pt x="1370" y="3310"/>
                    <a:pt x="1598" y="3500"/>
                  </a:cubicBezTo>
                  <a:cubicBezTo>
                    <a:pt x="2161" y="3892"/>
                    <a:pt x="2472" y="4645"/>
                    <a:pt x="2612" y="5183"/>
                  </a:cubicBezTo>
                  <a:lnTo>
                    <a:pt x="2612" y="5183"/>
                  </a:lnTo>
                  <a:cubicBezTo>
                    <a:pt x="2552" y="4410"/>
                    <a:pt x="2717" y="3759"/>
                    <a:pt x="2930" y="3424"/>
                  </a:cubicBezTo>
                  <a:cubicBezTo>
                    <a:pt x="3158" y="3082"/>
                    <a:pt x="3462" y="2854"/>
                    <a:pt x="3462" y="2854"/>
                  </a:cubicBezTo>
                  <a:cubicBezTo>
                    <a:pt x="3653" y="2739"/>
                    <a:pt x="3805" y="2587"/>
                    <a:pt x="3919" y="2549"/>
                  </a:cubicBezTo>
                  <a:cubicBezTo>
                    <a:pt x="3691" y="2473"/>
                    <a:pt x="3386" y="2359"/>
                    <a:pt x="3044" y="2093"/>
                  </a:cubicBezTo>
                  <a:cubicBezTo>
                    <a:pt x="2131" y="1370"/>
                    <a:pt x="2017" y="229"/>
                    <a:pt x="2017" y="0"/>
                  </a:cubicBezTo>
                  <a:close/>
                  <a:moveTo>
                    <a:pt x="2612" y="5183"/>
                  </a:moveTo>
                  <a:cubicBezTo>
                    <a:pt x="2627" y="5377"/>
                    <a:pt x="2656" y="5578"/>
                    <a:pt x="2701" y="5783"/>
                  </a:cubicBezTo>
                  <a:cubicBezTo>
                    <a:pt x="2715" y="5715"/>
                    <a:pt x="2690" y="5482"/>
                    <a:pt x="2612" y="51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7038525" y="2719100"/>
              <a:ext cx="57075" cy="83725"/>
            </a:xfrm>
            <a:custGeom>
              <a:rect b="b" l="l" r="r" t="t"/>
              <a:pathLst>
                <a:path extrusionOk="0" h="3349" w="2283">
                  <a:moveTo>
                    <a:pt x="1179" y="1"/>
                  </a:moveTo>
                  <a:cubicBezTo>
                    <a:pt x="1141" y="191"/>
                    <a:pt x="1103" y="685"/>
                    <a:pt x="761" y="1104"/>
                  </a:cubicBezTo>
                  <a:cubicBezTo>
                    <a:pt x="495" y="1446"/>
                    <a:pt x="190" y="1636"/>
                    <a:pt x="0" y="1713"/>
                  </a:cubicBezTo>
                  <a:cubicBezTo>
                    <a:pt x="228" y="1713"/>
                    <a:pt x="495" y="1789"/>
                    <a:pt x="609" y="1827"/>
                  </a:cubicBezTo>
                  <a:lnTo>
                    <a:pt x="913" y="2017"/>
                  </a:lnTo>
                  <a:cubicBezTo>
                    <a:pt x="1370" y="2397"/>
                    <a:pt x="1522" y="3234"/>
                    <a:pt x="1560" y="3348"/>
                  </a:cubicBezTo>
                  <a:cubicBezTo>
                    <a:pt x="1446" y="2778"/>
                    <a:pt x="1522" y="2245"/>
                    <a:pt x="1712" y="2017"/>
                  </a:cubicBezTo>
                  <a:cubicBezTo>
                    <a:pt x="1826" y="1827"/>
                    <a:pt x="2016" y="1675"/>
                    <a:pt x="2016" y="1675"/>
                  </a:cubicBezTo>
                  <a:cubicBezTo>
                    <a:pt x="2092" y="1598"/>
                    <a:pt x="2207" y="1522"/>
                    <a:pt x="2283" y="1484"/>
                  </a:cubicBezTo>
                  <a:cubicBezTo>
                    <a:pt x="2131" y="1446"/>
                    <a:pt x="1940" y="1332"/>
                    <a:pt x="1750" y="1218"/>
                  </a:cubicBezTo>
                  <a:cubicBezTo>
                    <a:pt x="1256" y="761"/>
                    <a:pt x="1179" y="153"/>
                    <a:pt x="1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5638475" y="2157950"/>
              <a:ext cx="50450" cy="73275"/>
            </a:xfrm>
            <a:custGeom>
              <a:rect b="b" l="l" r="r" t="t"/>
              <a:pathLst>
                <a:path extrusionOk="0" h="2931" w="2018">
                  <a:moveTo>
                    <a:pt x="1028" y="1"/>
                  </a:moveTo>
                  <a:cubicBezTo>
                    <a:pt x="990" y="191"/>
                    <a:pt x="952" y="571"/>
                    <a:pt x="648" y="952"/>
                  </a:cubicBezTo>
                  <a:cubicBezTo>
                    <a:pt x="419" y="1294"/>
                    <a:pt x="115" y="1446"/>
                    <a:pt x="1" y="1522"/>
                  </a:cubicBezTo>
                  <a:cubicBezTo>
                    <a:pt x="229" y="1522"/>
                    <a:pt x="419" y="1599"/>
                    <a:pt x="572" y="1637"/>
                  </a:cubicBezTo>
                  <a:cubicBezTo>
                    <a:pt x="572" y="1637"/>
                    <a:pt x="648" y="1675"/>
                    <a:pt x="800" y="1789"/>
                  </a:cubicBezTo>
                  <a:cubicBezTo>
                    <a:pt x="1180" y="2093"/>
                    <a:pt x="1371" y="2816"/>
                    <a:pt x="1409" y="2930"/>
                  </a:cubicBezTo>
                  <a:cubicBezTo>
                    <a:pt x="1333" y="2397"/>
                    <a:pt x="1409" y="1979"/>
                    <a:pt x="1561" y="1713"/>
                  </a:cubicBezTo>
                  <a:cubicBezTo>
                    <a:pt x="1637" y="1560"/>
                    <a:pt x="1789" y="1446"/>
                    <a:pt x="1789" y="1446"/>
                  </a:cubicBezTo>
                  <a:cubicBezTo>
                    <a:pt x="1903" y="1408"/>
                    <a:pt x="1979" y="1332"/>
                    <a:pt x="2017" y="1294"/>
                  </a:cubicBezTo>
                  <a:cubicBezTo>
                    <a:pt x="1903" y="1256"/>
                    <a:pt x="1713" y="1218"/>
                    <a:pt x="1561" y="1066"/>
                  </a:cubicBezTo>
                  <a:cubicBezTo>
                    <a:pt x="1066" y="685"/>
                    <a:pt x="1028" y="115"/>
                    <a:pt x="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6237675" y="2248300"/>
              <a:ext cx="30475" cy="43775"/>
            </a:xfrm>
            <a:custGeom>
              <a:rect b="b" l="l" r="r" t="t"/>
              <a:pathLst>
                <a:path extrusionOk="0" h="1751" w="1219">
                  <a:moveTo>
                    <a:pt x="648" y="1"/>
                  </a:moveTo>
                  <a:cubicBezTo>
                    <a:pt x="610" y="115"/>
                    <a:pt x="610" y="343"/>
                    <a:pt x="419" y="572"/>
                  </a:cubicBezTo>
                  <a:cubicBezTo>
                    <a:pt x="267" y="762"/>
                    <a:pt x="77" y="876"/>
                    <a:pt x="1" y="914"/>
                  </a:cubicBezTo>
                  <a:cubicBezTo>
                    <a:pt x="115" y="914"/>
                    <a:pt x="229" y="914"/>
                    <a:pt x="305" y="952"/>
                  </a:cubicBezTo>
                  <a:cubicBezTo>
                    <a:pt x="305" y="952"/>
                    <a:pt x="381" y="1028"/>
                    <a:pt x="457" y="1066"/>
                  </a:cubicBezTo>
                  <a:cubicBezTo>
                    <a:pt x="686" y="1256"/>
                    <a:pt x="800" y="1675"/>
                    <a:pt x="838" y="1751"/>
                  </a:cubicBezTo>
                  <a:cubicBezTo>
                    <a:pt x="800" y="1447"/>
                    <a:pt x="838" y="1180"/>
                    <a:pt x="952" y="1066"/>
                  </a:cubicBezTo>
                  <a:cubicBezTo>
                    <a:pt x="990" y="952"/>
                    <a:pt x="1066" y="876"/>
                    <a:pt x="1066" y="876"/>
                  </a:cubicBezTo>
                  <a:cubicBezTo>
                    <a:pt x="1142" y="800"/>
                    <a:pt x="1180" y="762"/>
                    <a:pt x="1218" y="762"/>
                  </a:cubicBezTo>
                  <a:cubicBezTo>
                    <a:pt x="1142" y="762"/>
                    <a:pt x="1028" y="724"/>
                    <a:pt x="952" y="610"/>
                  </a:cubicBezTo>
                  <a:cubicBezTo>
                    <a:pt x="686" y="419"/>
                    <a:pt x="648" y="39"/>
                    <a:pt x="6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6116900" y="2270175"/>
              <a:ext cx="69450" cy="98950"/>
            </a:xfrm>
            <a:custGeom>
              <a:rect b="b" l="l" r="r" t="t"/>
              <a:pathLst>
                <a:path extrusionOk="0" h="3958" w="2778">
                  <a:moveTo>
                    <a:pt x="1446" y="1"/>
                  </a:moveTo>
                  <a:cubicBezTo>
                    <a:pt x="1408" y="229"/>
                    <a:pt x="1294" y="800"/>
                    <a:pt x="913" y="1332"/>
                  </a:cubicBezTo>
                  <a:cubicBezTo>
                    <a:pt x="647" y="1751"/>
                    <a:pt x="190" y="1979"/>
                    <a:pt x="0" y="2093"/>
                  </a:cubicBezTo>
                  <a:cubicBezTo>
                    <a:pt x="343" y="2093"/>
                    <a:pt x="571" y="2131"/>
                    <a:pt x="761" y="2245"/>
                  </a:cubicBezTo>
                  <a:cubicBezTo>
                    <a:pt x="761" y="2245"/>
                    <a:pt x="913" y="2322"/>
                    <a:pt x="1104" y="2474"/>
                  </a:cubicBezTo>
                  <a:cubicBezTo>
                    <a:pt x="1636" y="2930"/>
                    <a:pt x="1864" y="3957"/>
                    <a:pt x="1864" y="3957"/>
                  </a:cubicBezTo>
                  <a:cubicBezTo>
                    <a:pt x="1712" y="3235"/>
                    <a:pt x="1864" y="2626"/>
                    <a:pt x="2055" y="2322"/>
                  </a:cubicBezTo>
                  <a:lnTo>
                    <a:pt x="2435" y="1941"/>
                  </a:lnTo>
                  <a:cubicBezTo>
                    <a:pt x="2587" y="1865"/>
                    <a:pt x="2663" y="1789"/>
                    <a:pt x="2777" y="1751"/>
                  </a:cubicBezTo>
                  <a:cubicBezTo>
                    <a:pt x="2625" y="1713"/>
                    <a:pt x="2397" y="1599"/>
                    <a:pt x="2169" y="1408"/>
                  </a:cubicBezTo>
                  <a:cubicBezTo>
                    <a:pt x="1484" y="952"/>
                    <a:pt x="1446" y="153"/>
                    <a:pt x="14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6223425" y="2316800"/>
              <a:ext cx="177875" cy="343350"/>
            </a:xfrm>
            <a:custGeom>
              <a:rect b="b" l="l" r="r" t="t"/>
              <a:pathLst>
                <a:path extrusionOk="0" h="13734" w="7115">
                  <a:moveTo>
                    <a:pt x="7076" y="0"/>
                  </a:moveTo>
                  <a:cubicBezTo>
                    <a:pt x="5631" y="266"/>
                    <a:pt x="4375" y="951"/>
                    <a:pt x="3310" y="1902"/>
                  </a:cubicBezTo>
                  <a:cubicBezTo>
                    <a:pt x="2511" y="2587"/>
                    <a:pt x="0" y="5212"/>
                    <a:pt x="685" y="8674"/>
                  </a:cubicBezTo>
                  <a:cubicBezTo>
                    <a:pt x="1446" y="12326"/>
                    <a:pt x="5174" y="13696"/>
                    <a:pt x="5326" y="13734"/>
                  </a:cubicBezTo>
                  <a:lnTo>
                    <a:pt x="5402" y="13544"/>
                  </a:lnTo>
                  <a:cubicBezTo>
                    <a:pt x="5212" y="13506"/>
                    <a:pt x="1712" y="12212"/>
                    <a:pt x="951" y="8674"/>
                  </a:cubicBezTo>
                  <a:cubicBezTo>
                    <a:pt x="228" y="5326"/>
                    <a:pt x="2701" y="2777"/>
                    <a:pt x="3462" y="2092"/>
                  </a:cubicBezTo>
                  <a:cubicBezTo>
                    <a:pt x="4451" y="1179"/>
                    <a:pt x="5745" y="495"/>
                    <a:pt x="7114" y="228"/>
                  </a:cubicBezTo>
                  <a:lnTo>
                    <a:pt x="7076" y="0"/>
                  </a:lnTo>
                  <a:close/>
                </a:path>
              </a:pathLst>
            </a:custGeom>
            <a:solidFill>
              <a:srgbClr val="09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6249100" y="2182800"/>
              <a:ext cx="693375" cy="560475"/>
            </a:xfrm>
            <a:custGeom>
              <a:rect b="b" l="l" r="r" t="t"/>
              <a:pathLst>
                <a:path extrusionOk="0" h="22419" w="27735">
                  <a:moveTo>
                    <a:pt x="8284" y="1"/>
                  </a:moveTo>
                  <a:cubicBezTo>
                    <a:pt x="7273" y="1"/>
                    <a:pt x="6450" y="258"/>
                    <a:pt x="6316" y="681"/>
                  </a:cubicBezTo>
                  <a:cubicBezTo>
                    <a:pt x="6087" y="1403"/>
                    <a:pt x="8104" y="2012"/>
                    <a:pt x="8028" y="3192"/>
                  </a:cubicBezTo>
                  <a:cubicBezTo>
                    <a:pt x="7990" y="4257"/>
                    <a:pt x="6430" y="4637"/>
                    <a:pt x="4908" y="5740"/>
                  </a:cubicBezTo>
                  <a:cubicBezTo>
                    <a:pt x="2854" y="7148"/>
                    <a:pt x="1294" y="9659"/>
                    <a:pt x="761" y="11942"/>
                  </a:cubicBezTo>
                  <a:cubicBezTo>
                    <a:pt x="0" y="15175"/>
                    <a:pt x="2778" y="18904"/>
                    <a:pt x="5517" y="20692"/>
                  </a:cubicBezTo>
                  <a:cubicBezTo>
                    <a:pt x="7531" y="22042"/>
                    <a:pt x="9604" y="22419"/>
                    <a:pt x="11681" y="22419"/>
                  </a:cubicBezTo>
                  <a:cubicBezTo>
                    <a:pt x="12939" y="22419"/>
                    <a:pt x="14198" y="22281"/>
                    <a:pt x="15446" y="22137"/>
                  </a:cubicBezTo>
                  <a:cubicBezTo>
                    <a:pt x="16588" y="22023"/>
                    <a:pt x="26479" y="20844"/>
                    <a:pt x="27506" y="16203"/>
                  </a:cubicBezTo>
                  <a:cubicBezTo>
                    <a:pt x="27735" y="14947"/>
                    <a:pt x="27392" y="13197"/>
                    <a:pt x="26441" y="12132"/>
                  </a:cubicBezTo>
                  <a:cubicBezTo>
                    <a:pt x="25300" y="10952"/>
                    <a:pt x="24196" y="11561"/>
                    <a:pt x="22941" y="10534"/>
                  </a:cubicBezTo>
                  <a:cubicBezTo>
                    <a:pt x="20887" y="8860"/>
                    <a:pt x="22256" y="6159"/>
                    <a:pt x="20506" y="4865"/>
                  </a:cubicBezTo>
                  <a:cubicBezTo>
                    <a:pt x="20059" y="4535"/>
                    <a:pt x="19575" y="4422"/>
                    <a:pt x="19067" y="4422"/>
                  </a:cubicBezTo>
                  <a:cubicBezTo>
                    <a:pt x="17992" y="4422"/>
                    <a:pt x="16813" y="4926"/>
                    <a:pt x="15672" y="4926"/>
                  </a:cubicBezTo>
                  <a:cubicBezTo>
                    <a:pt x="15059" y="4926"/>
                    <a:pt x="14456" y="4781"/>
                    <a:pt x="13887" y="4333"/>
                  </a:cubicBezTo>
                  <a:cubicBezTo>
                    <a:pt x="12517" y="3268"/>
                    <a:pt x="12897" y="1860"/>
                    <a:pt x="11338" y="833"/>
                  </a:cubicBezTo>
                  <a:cubicBezTo>
                    <a:pt x="10452" y="249"/>
                    <a:pt x="9277" y="1"/>
                    <a:pt x="82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6251950" y="2387175"/>
              <a:ext cx="183600" cy="247300"/>
            </a:xfrm>
            <a:custGeom>
              <a:rect b="b" l="l" r="r" t="t"/>
              <a:pathLst>
                <a:path extrusionOk="0" h="9892" w="7344">
                  <a:moveTo>
                    <a:pt x="5555" y="0"/>
                  </a:moveTo>
                  <a:cubicBezTo>
                    <a:pt x="5251" y="114"/>
                    <a:pt x="4870" y="267"/>
                    <a:pt x="4490" y="571"/>
                  </a:cubicBezTo>
                  <a:cubicBezTo>
                    <a:pt x="4223" y="837"/>
                    <a:pt x="3957" y="1256"/>
                    <a:pt x="3463" y="2093"/>
                  </a:cubicBezTo>
                  <a:cubicBezTo>
                    <a:pt x="3196" y="2473"/>
                    <a:pt x="2816" y="3158"/>
                    <a:pt x="2397" y="3957"/>
                  </a:cubicBezTo>
                  <a:lnTo>
                    <a:pt x="2397" y="3995"/>
                  </a:lnTo>
                  <a:cubicBezTo>
                    <a:pt x="1598" y="5593"/>
                    <a:pt x="799" y="7000"/>
                    <a:pt x="0" y="8446"/>
                  </a:cubicBezTo>
                  <a:cubicBezTo>
                    <a:pt x="495" y="8903"/>
                    <a:pt x="1028" y="9435"/>
                    <a:pt x="1560" y="9892"/>
                  </a:cubicBezTo>
                  <a:cubicBezTo>
                    <a:pt x="2473" y="9169"/>
                    <a:pt x="3615" y="8066"/>
                    <a:pt x="4642" y="6620"/>
                  </a:cubicBezTo>
                  <a:lnTo>
                    <a:pt x="4946" y="6201"/>
                  </a:lnTo>
                  <a:cubicBezTo>
                    <a:pt x="4984" y="6087"/>
                    <a:pt x="5022" y="6049"/>
                    <a:pt x="5060" y="5973"/>
                  </a:cubicBezTo>
                  <a:cubicBezTo>
                    <a:pt x="5327" y="5631"/>
                    <a:pt x="5517" y="5288"/>
                    <a:pt x="5669" y="4946"/>
                  </a:cubicBezTo>
                  <a:cubicBezTo>
                    <a:pt x="5783" y="4832"/>
                    <a:pt x="5859" y="4680"/>
                    <a:pt x="5935" y="4528"/>
                  </a:cubicBezTo>
                  <a:cubicBezTo>
                    <a:pt x="6582" y="3310"/>
                    <a:pt x="7077" y="2169"/>
                    <a:pt x="7343" y="1256"/>
                  </a:cubicBezTo>
                  <a:cubicBezTo>
                    <a:pt x="6734" y="837"/>
                    <a:pt x="6164" y="457"/>
                    <a:pt x="5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6532525" y="2394775"/>
              <a:ext cx="183600" cy="246350"/>
            </a:xfrm>
            <a:custGeom>
              <a:rect b="b" l="l" r="r" t="t"/>
              <a:pathLst>
                <a:path extrusionOk="0" h="9854" w="7344">
                  <a:moveTo>
                    <a:pt x="1827" y="1"/>
                  </a:moveTo>
                  <a:cubicBezTo>
                    <a:pt x="1180" y="419"/>
                    <a:pt x="609" y="800"/>
                    <a:pt x="1" y="1256"/>
                  </a:cubicBezTo>
                  <a:cubicBezTo>
                    <a:pt x="267" y="2207"/>
                    <a:pt x="761" y="3348"/>
                    <a:pt x="1446" y="4604"/>
                  </a:cubicBezTo>
                  <a:cubicBezTo>
                    <a:pt x="1522" y="4718"/>
                    <a:pt x="1598" y="4832"/>
                    <a:pt x="1636" y="4946"/>
                  </a:cubicBezTo>
                  <a:cubicBezTo>
                    <a:pt x="1789" y="5175"/>
                    <a:pt x="1941" y="5403"/>
                    <a:pt x="2131" y="5707"/>
                  </a:cubicBezTo>
                  <a:lnTo>
                    <a:pt x="2397" y="6126"/>
                  </a:lnTo>
                  <a:lnTo>
                    <a:pt x="2702" y="6582"/>
                  </a:lnTo>
                  <a:cubicBezTo>
                    <a:pt x="3729" y="7990"/>
                    <a:pt x="4832" y="9093"/>
                    <a:pt x="5783" y="9854"/>
                  </a:cubicBezTo>
                  <a:cubicBezTo>
                    <a:pt x="6316" y="9359"/>
                    <a:pt x="6848" y="8865"/>
                    <a:pt x="7343" y="8370"/>
                  </a:cubicBezTo>
                  <a:cubicBezTo>
                    <a:pt x="6544" y="6887"/>
                    <a:pt x="5745" y="5479"/>
                    <a:pt x="4908" y="3995"/>
                  </a:cubicBezTo>
                  <a:cubicBezTo>
                    <a:pt x="4908" y="3957"/>
                    <a:pt x="4870" y="3919"/>
                    <a:pt x="4870" y="3843"/>
                  </a:cubicBezTo>
                  <a:cubicBezTo>
                    <a:pt x="4528" y="3272"/>
                    <a:pt x="4261" y="2702"/>
                    <a:pt x="3919" y="2093"/>
                  </a:cubicBezTo>
                  <a:cubicBezTo>
                    <a:pt x="3805" y="1865"/>
                    <a:pt x="3501" y="1256"/>
                    <a:pt x="2892" y="685"/>
                  </a:cubicBezTo>
                  <a:cubicBezTo>
                    <a:pt x="2511" y="343"/>
                    <a:pt x="2131" y="115"/>
                    <a:pt x="18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6262400" y="2761900"/>
              <a:ext cx="214025" cy="497450"/>
            </a:xfrm>
            <a:custGeom>
              <a:rect b="b" l="l" r="r" t="t"/>
              <a:pathLst>
                <a:path extrusionOk="0" h="19898" w="8561">
                  <a:moveTo>
                    <a:pt x="3387" y="1"/>
                  </a:moveTo>
                  <a:cubicBezTo>
                    <a:pt x="3311" y="77"/>
                    <a:pt x="3311" y="115"/>
                    <a:pt x="3311" y="153"/>
                  </a:cubicBezTo>
                  <a:cubicBezTo>
                    <a:pt x="2550" y="2816"/>
                    <a:pt x="1865" y="5783"/>
                    <a:pt x="1294" y="9055"/>
                  </a:cubicBezTo>
                  <a:cubicBezTo>
                    <a:pt x="838" y="11566"/>
                    <a:pt x="419" y="14343"/>
                    <a:pt x="191" y="17196"/>
                  </a:cubicBezTo>
                  <a:cubicBezTo>
                    <a:pt x="77" y="17881"/>
                    <a:pt x="39" y="18604"/>
                    <a:pt x="1" y="19327"/>
                  </a:cubicBezTo>
                  <a:cubicBezTo>
                    <a:pt x="1333" y="19517"/>
                    <a:pt x="2702" y="19707"/>
                    <a:pt x="4034" y="19898"/>
                  </a:cubicBezTo>
                  <a:cubicBezTo>
                    <a:pt x="4072" y="19707"/>
                    <a:pt x="4072" y="19479"/>
                    <a:pt x="4148" y="19289"/>
                  </a:cubicBezTo>
                  <a:cubicBezTo>
                    <a:pt x="4566" y="16892"/>
                    <a:pt x="5517" y="15903"/>
                    <a:pt x="6354" y="11604"/>
                  </a:cubicBezTo>
                  <a:cubicBezTo>
                    <a:pt x="6430" y="11338"/>
                    <a:pt x="6430" y="11338"/>
                    <a:pt x="6507" y="10919"/>
                  </a:cubicBezTo>
                  <a:cubicBezTo>
                    <a:pt x="6545" y="10729"/>
                    <a:pt x="6621" y="10387"/>
                    <a:pt x="6697" y="9892"/>
                  </a:cubicBezTo>
                  <a:cubicBezTo>
                    <a:pt x="6735" y="9626"/>
                    <a:pt x="6811" y="9397"/>
                    <a:pt x="6849" y="9093"/>
                  </a:cubicBezTo>
                  <a:cubicBezTo>
                    <a:pt x="7229" y="7115"/>
                    <a:pt x="7648" y="5098"/>
                    <a:pt x="8028" y="3158"/>
                  </a:cubicBezTo>
                  <a:cubicBezTo>
                    <a:pt x="8180" y="2397"/>
                    <a:pt x="8371" y="1675"/>
                    <a:pt x="8523" y="914"/>
                  </a:cubicBezTo>
                  <a:cubicBezTo>
                    <a:pt x="8523" y="838"/>
                    <a:pt x="8561" y="723"/>
                    <a:pt x="8561" y="647"/>
                  </a:cubicBezTo>
                  <a:cubicBezTo>
                    <a:pt x="8257" y="571"/>
                    <a:pt x="8028" y="571"/>
                    <a:pt x="7838" y="495"/>
                  </a:cubicBezTo>
                  <a:cubicBezTo>
                    <a:pt x="6354" y="343"/>
                    <a:pt x="4833" y="153"/>
                    <a:pt x="3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6444075" y="2733375"/>
              <a:ext cx="150300" cy="496500"/>
            </a:xfrm>
            <a:custGeom>
              <a:rect b="b" l="l" r="r" t="t"/>
              <a:pathLst>
                <a:path extrusionOk="0" h="19860" w="6012">
                  <a:moveTo>
                    <a:pt x="5136" y="0"/>
                  </a:moveTo>
                  <a:cubicBezTo>
                    <a:pt x="3653" y="76"/>
                    <a:pt x="2131" y="152"/>
                    <a:pt x="685" y="190"/>
                  </a:cubicBezTo>
                  <a:cubicBezTo>
                    <a:pt x="343" y="3044"/>
                    <a:pt x="115" y="6239"/>
                    <a:pt x="0" y="9701"/>
                  </a:cubicBezTo>
                  <a:lnTo>
                    <a:pt x="0" y="12136"/>
                  </a:lnTo>
                  <a:lnTo>
                    <a:pt x="0" y="12250"/>
                  </a:lnTo>
                  <a:cubicBezTo>
                    <a:pt x="0" y="14000"/>
                    <a:pt x="38" y="15865"/>
                    <a:pt x="191" y="17691"/>
                  </a:cubicBezTo>
                  <a:lnTo>
                    <a:pt x="343" y="19859"/>
                  </a:lnTo>
                  <a:lnTo>
                    <a:pt x="381" y="19859"/>
                  </a:lnTo>
                  <a:cubicBezTo>
                    <a:pt x="1750" y="19783"/>
                    <a:pt x="3082" y="19783"/>
                    <a:pt x="4490" y="19745"/>
                  </a:cubicBezTo>
                  <a:lnTo>
                    <a:pt x="4490" y="19136"/>
                  </a:lnTo>
                  <a:cubicBezTo>
                    <a:pt x="4566" y="17082"/>
                    <a:pt x="5136" y="15979"/>
                    <a:pt x="5441" y="13049"/>
                  </a:cubicBezTo>
                  <a:lnTo>
                    <a:pt x="5441" y="12859"/>
                  </a:lnTo>
                  <a:cubicBezTo>
                    <a:pt x="5479" y="12365"/>
                    <a:pt x="5517" y="11870"/>
                    <a:pt x="5517" y="11223"/>
                  </a:cubicBezTo>
                  <a:lnTo>
                    <a:pt x="5517" y="11109"/>
                  </a:lnTo>
                  <a:cubicBezTo>
                    <a:pt x="5517" y="10843"/>
                    <a:pt x="5517" y="10843"/>
                    <a:pt x="5555" y="9511"/>
                  </a:cubicBezTo>
                  <a:cubicBezTo>
                    <a:pt x="5631" y="7191"/>
                    <a:pt x="5707" y="4870"/>
                    <a:pt x="5859" y="2625"/>
                  </a:cubicBezTo>
                  <a:cubicBezTo>
                    <a:pt x="5897" y="1712"/>
                    <a:pt x="5935" y="875"/>
                    <a:pt x="6011" y="0"/>
                  </a:cubicBezTo>
                  <a:cubicBezTo>
                    <a:pt x="5809" y="0"/>
                    <a:pt x="5623" y="34"/>
                    <a:pt x="5431" y="34"/>
                  </a:cubicBezTo>
                  <a:cubicBezTo>
                    <a:pt x="5335" y="34"/>
                    <a:pt x="5238" y="26"/>
                    <a:pt x="51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6459300" y="2288250"/>
              <a:ext cx="59925" cy="93250"/>
            </a:xfrm>
            <a:custGeom>
              <a:rect b="b" l="l" r="r" t="t"/>
              <a:pathLst>
                <a:path extrusionOk="0" h="3730" w="2397">
                  <a:moveTo>
                    <a:pt x="2055" y="1"/>
                  </a:moveTo>
                  <a:cubicBezTo>
                    <a:pt x="1370" y="77"/>
                    <a:pt x="685" y="229"/>
                    <a:pt x="0" y="305"/>
                  </a:cubicBezTo>
                  <a:lnTo>
                    <a:pt x="0" y="876"/>
                  </a:lnTo>
                  <a:lnTo>
                    <a:pt x="76" y="2397"/>
                  </a:lnTo>
                  <a:lnTo>
                    <a:pt x="114" y="3729"/>
                  </a:lnTo>
                  <a:lnTo>
                    <a:pt x="2397" y="3653"/>
                  </a:lnTo>
                  <a:cubicBezTo>
                    <a:pt x="2245" y="2397"/>
                    <a:pt x="2093" y="1180"/>
                    <a:pt x="20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6344200" y="2366250"/>
              <a:ext cx="254925" cy="423250"/>
            </a:xfrm>
            <a:custGeom>
              <a:rect b="b" l="l" r="r" t="t"/>
              <a:pathLst>
                <a:path extrusionOk="0" h="16930" w="10197">
                  <a:moveTo>
                    <a:pt x="5669" y="0"/>
                  </a:moveTo>
                  <a:cubicBezTo>
                    <a:pt x="5517" y="0"/>
                    <a:pt x="5175" y="0"/>
                    <a:pt x="4680" y="38"/>
                  </a:cubicBezTo>
                  <a:cubicBezTo>
                    <a:pt x="4528" y="76"/>
                    <a:pt x="4338" y="76"/>
                    <a:pt x="4148" y="152"/>
                  </a:cubicBezTo>
                  <a:cubicBezTo>
                    <a:pt x="2854" y="381"/>
                    <a:pt x="1865" y="837"/>
                    <a:pt x="1180" y="1294"/>
                  </a:cubicBezTo>
                  <a:cubicBezTo>
                    <a:pt x="1446" y="1979"/>
                    <a:pt x="1637" y="2663"/>
                    <a:pt x="1865" y="3386"/>
                  </a:cubicBezTo>
                  <a:cubicBezTo>
                    <a:pt x="952" y="4033"/>
                    <a:pt x="686" y="5174"/>
                    <a:pt x="1142" y="5973"/>
                  </a:cubicBezTo>
                  <a:cubicBezTo>
                    <a:pt x="1637" y="6848"/>
                    <a:pt x="2778" y="6886"/>
                    <a:pt x="2816" y="6886"/>
                  </a:cubicBezTo>
                  <a:lnTo>
                    <a:pt x="2664" y="8903"/>
                  </a:lnTo>
                  <a:cubicBezTo>
                    <a:pt x="2664" y="9131"/>
                    <a:pt x="2626" y="9321"/>
                    <a:pt x="2626" y="9549"/>
                  </a:cubicBezTo>
                  <a:lnTo>
                    <a:pt x="2626" y="9854"/>
                  </a:lnTo>
                  <a:cubicBezTo>
                    <a:pt x="2626" y="10120"/>
                    <a:pt x="2588" y="10386"/>
                    <a:pt x="2588" y="10653"/>
                  </a:cubicBezTo>
                  <a:cubicBezTo>
                    <a:pt x="2321" y="10957"/>
                    <a:pt x="2093" y="11261"/>
                    <a:pt x="1865" y="11642"/>
                  </a:cubicBezTo>
                  <a:cubicBezTo>
                    <a:pt x="1561" y="12136"/>
                    <a:pt x="1218" y="12669"/>
                    <a:pt x="1104" y="12973"/>
                  </a:cubicBezTo>
                  <a:cubicBezTo>
                    <a:pt x="495" y="14267"/>
                    <a:pt x="39" y="15827"/>
                    <a:pt x="1" y="16017"/>
                  </a:cubicBezTo>
                  <a:cubicBezTo>
                    <a:pt x="1561" y="16283"/>
                    <a:pt x="3196" y="16473"/>
                    <a:pt x="4756" y="16702"/>
                  </a:cubicBezTo>
                  <a:lnTo>
                    <a:pt x="5251" y="16702"/>
                  </a:lnTo>
                  <a:cubicBezTo>
                    <a:pt x="6620" y="16778"/>
                    <a:pt x="7952" y="16854"/>
                    <a:pt x="9322" y="16892"/>
                  </a:cubicBezTo>
                  <a:cubicBezTo>
                    <a:pt x="9474" y="16930"/>
                    <a:pt x="9626" y="16930"/>
                    <a:pt x="9740" y="16930"/>
                  </a:cubicBezTo>
                  <a:cubicBezTo>
                    <a:pt x="9892" y="16702"/>
                    <a:pt x="10044" y="16169"/>
                    <a:pt x="10121" y="15560"/>
                  </a:cubicBezTo>
                  <a:cubicBezTo>
                    <a:pt x="10197" y="15066"/>
                    <a:pt x="10197" y="14571"/>
                    <a:pt x="10083" y="13924"/>
                  </a:cubicBezTo>
                  <a:cubicBezTo>
                    <a:pt x="9664" y="11946"/>
                    <a:pt x="8104" y="10995"/>
                    <a:pt x="7800" y="10805"/>
                  </a:cubicBezTo>
                  <a:cubicBezTo>
                    <a:pt x="7838" y="10729"/>
                    <a:pt x="7838" y="10653"/>
                    <a:pt x="7914" y="10615"/>
                  </a:cubicBezTo>
                  <a:cubicBezTo>
                    <a:pt x="8028" y="10120"/>
                    <a:pt x="8218" y="9663"/>
                    <a:pt x="8371" y="9169"/>
                  </a:cubicBezTo>
                  <a:cubicBezTo>
                    <a:pt x="8371" y="9131"/>
                    <a:pt x="8409" y="9017"/>
                    <a:pt x="8409" y="8979"/>
                  </a:cubicBezTo>
                  <a:cubicBezTo>
                    <a:pt x="8713" y="8180"/>
                    <a:pt x="8941" y="7267"/>
                    <a:pt x="9169" y="6316"/>
                  </a:cubicBezTo>
                  <a:cubicBezTo>
                    <a:pt x="9626" y="4604"/>
                    <a:pt x="9892" y="3006"/>
                    <a:pt x="10083" y="1522"/>
                  </a:cubicBezTo>
                  <a:cubicBezTo>
                    <a:pt x="8865" y="761"/>
                    <a:pt x="7762" y="419"/>
                    <a:pt x="7153" y="229"/>
                  </a:cubicBezTo>
                  <a:cubicBezTo>
                    <a:pt x="7077" y="229"/>
                    <a:pt x="7039" y="191"/>
                    <a:pt x="6963" y="191"/>
                  </a:cubicBezTo>
                  <a:cubicBezTo>
                    <a:pt x="6278" y="38"/>
                    <a:pt x="5822" y="0"/>
                    <a:pt x="56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6649500" y="2592025"/>
              <a:ext cx="206425" cy="162300"/>
            </a:xfrm>
            <a:custGeom>
              <a:rect b="b" l="l" r="r" t="t"/>
              <a:pathLst>
                <a:path extrusionOk="0" h="6492" w="8257">
                  <a:moveTo>
                    <a:pt x="1186" y="1"/>
                  </a:moveTo>
                  <a:cubicBezTo>
                    <a:pt x="950" y="1"/>
                    <a:pt x="765" y="54"/>
                    <a:pt x="610" y="138"/>
                  </a:cubicBezTo>
                  <a:cubicBezTo>
                    <a:pt x="305" y="328"/>
                    <a:pt x="115" y="671"/>
                    <a:pt x="1" y="975"/>
                  </a:cubicBezTo>
                  <a:lnTo>
                    <a:pt x="1713" y="2801"/>
                  </a:lnTo>
                  <a:cubicBezTo>
                    <a:pt x="3349" y="4018"/>
                    <a:pt x="4947" y="5236"/>
                    <a:pt x="6583" y="6491"/>
                  </a:cubicBezTo>
                  <a:cubicBezTo>
                    <a:pt x="7153" y="5997"/>
                    <a:pt x="7686" y="5540"/>
                    <a:pt x="8257" y="5046"/>
                  </a:cubicBezTo>
                  <a:cubicBezTo>
                    <a:pt x="6545" y="2915"/>
                    <a:pt x="4871" y="1660"/>
                    <a:pt x="3653" y="1013"/>
                  </a:cubicBezTo>
                  <a:cubicBezTo>
                    <a:pt x="2453" y="256"/>
                    <a:pt x="1700" y="1"/>
                    <a:pt x="1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6064575" y="2552650"/>
              <a:ext cx="230200" cy="104000"/>
            </a:xfrm>
            <a:custGeom>
              <a:rect b="b" l="l" r="r" t="t"/>
              <a:pathLst>
                <a:path extrusionOk="0" h="4160" w="9208">
                  <a:moveTo>
                    <a:pt x="1028" y="1"/>
                  </a:moveTo>
                  <a:cubicBezTo>
                    <a:pt x="686" y="648"/>
                    <a:pt x="343" y="1294"/>
                    <a:pt x="1" y="1941"/>
                  </a:cubicBezTo>
                  <a:cubicBezTo>
                    <a:pt x="2436" y="3235"/>
                    <a:pt x="4452" y="3767"/>
                    <a:pt x="5784" y="3996"/>
                  </a:cubicBezTo>
                  <a:cubicBezTo>
                    <a:pt x="6447" y="4108"/>
                    <a:pt x="6974" y="4159"/>
                    <a:pt x="7395" y="4159"/>
                  </a:cubicBezTo>
                  <a:cubicBezTo>
                    <a:pt x="8255" y="4159"/>
                    <a:pt x="8673" y="3947"/>
                    <a:pt x="8903" y="3615"/>
                  </a:cubicBezTo>
                  <a:cubicBezTo>
                    <a:pt x="9207" y="3349"/>
                    <a:pt x="9207" y="2892"/>
                    <a:pt x="9207" y="2626"/>
                  </a:cubicBezTo>
                  <a:cubicBezTo>
                    <a:pt x="8713" y="2322"/>
                    <a:pt x="8180" y="2017"/>
                    <a:pt x="7724" y="1713"/>
                  </a:cubicBezTo>
                  <a:lnTo>
                    <a:pt x="1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6410775" y="2212075"/>
              <a:ext cx="108450" cy="127275"/>
            </a:xfrm>
            <a:custGeom>
              <a:rect b="b" l="l" r="r" t="t"/>
              <a:pathLst>
                <a:path extrusionOk="0" h="5091" w="4338">
                  <a:moveTo>
                    <a:pt x="2477" y="1"/>
                  </a:moveTo>
                  <a:cubicBezTo>
                    <a:pt x="2391" y="1"/>
                    <a:pt x="2324" y="4"/>
                    <a:pt x="2284" y="4"/>
                  </a:cubicBezTo>
                  <a:cubicBezTo>
                    <a:pt x="2093" y="42"/>
                    <a:pt x="1142" y="80"/>
                    <a:pt x="686" y="841"/>
                  </a:cubicBezTo>
                  <a:cubicBezTo>
                    <a:pt x="610" y="993"/>
                    <a:pt x="343" y="1412"/>
                    <a:pt x="419" y="1906"/>
                  </a:cubicBezTo>
                  <a:cubicBezTo>
                    <a:pt x="457" y="2097"/>
                    <a:pt x="610" y="2211"/>
                    <a:pt x="572" y="2477"/>
                  </a:cubicBezTo>
                  <a:cubicBezTo>
                    <a:pt x="572" y="2515"/>
                    <a:pt x="533" y="2857"/>
                    <a:pt x="343" y="2972"/>
                  </a:cubicBezTo>
                  <a:cubicBezTo>
                    <a:pt x="191" y="3086"/>
                    <a:pt x="39" y="3048"/>
                    <a:pt x="39" y="3124"/>
                  </a:cubicBezTo>
                  <a:cubicBezTo>
                    <a:pt x="1" y="3200"/>
                    <a:pt x="267" y="3314"/>
                    <a:pt x="381" y="3542"/>
                  </a:cubicBezTo>
                  <a:cubicBezTo>
                    <a:pt x="533" y="3847"/>
                    <a:pt x="343" y="3999"/>
                    <a:pt x="381" y="4265"/>
                  </a:cubicBezTo>
                  <a:cubicBezTo>
                    <a:pt x="419" y="4608"/>
                    <a:pt x="762" y="4798"/>
                    <a:pt x="914" y="4874"/>
                  </a:cubicBezTo>
                  <a:cubicBezTo>
                    <a:pt x="1198" y="5041"/>
                    <a:pt x="1504" y="5091"/>
                    <a:pt x="1770" y="5091"/>
                  </a:cubicBezTo>
                  <a:cubicBezTo>
                    <a:pt x="2111" y="5091"/>
                    <a:pt x="2388" y="5009"/>
                    <a:pt x="2474" y="4988"/>
                  </a:cubicBezTo>
                  <a:cubicBezTo>
                    <a:pt x="3615" y="4569"/>
                    <a:pt x="4148" y="3162"/>
                    <a:pt x="4224" y="2211"/>
                  </a:cubicBezTo>
                  <a:cubicBezTo>
                    <a:pt x="4224" y="1830"/>
                    <a:pt x="4338" y="1069"/>
                    <a:pt x="3843" y="499"/>
                  </a:cubicBezTo>
                  <a:cubicBezTo>
                    <a:pt x="3393" y="48"/>
                    <a:pt x="2800" y="1"/>
                    <a:pt x="2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6135925" y="3685425"/>
              <a:ext cx="180725" cy="53275"/>
            </a:xfrm>
            <a:custGeom>
              <a:rect b="b" l="l" r="r" t="t"/>
              <a:pathLst>
                <a:path extrusionOk="0" h="2131" w="7229">
                  <a:moveTo>
                    <a:pt x="6772" y="0"/>
                  </a:moveTo>
                  <a:cubicBezTo>
                    <a:pt x="5669" y="76"/>
                    <a:pt x="4641" y="114"/>
                    <a:pt x="3538" y="152"/>
                  </a:cubicBezTo>
                  <a:cubicBezTo>
                    <a:pt x="2283" y="685"/>
                    <a:pt x="1332" y="1065"/>
                    <a:pt x="875" y="1256"/>
                  </a:cubicBezTo>
                  <a:cubicBezTo>
                    <a:pt x="723" y="1294"/>
                    <a:pt x="457" y="1408"/>
                    <a:pt x="266" y="1636"/>
                  </a:cubicBezTo>
                  <a:cubicBezTo>
                    <a:pt x="114" y="1788"/>
                    <a:pt x="76" y="1979"/>
                    <a:pt x="0" y="2131"/>
                  </a:cubicBezTo>
                  <a:cubicBezTo>
                    <a:pt x="557" y="2086"/>
                    <a:pt x="1114" y="2068"/>
                    <a:pt x="1694" y="2068"/>
                  </a:cubicBezTo>
                  <a:cubicBezTo>
                    <a:pt x="2105" y="2068"/>
                    <a:pt x="2526" y="2077"/>
                    <a:pt x="2968" y="2093"/>
                  </a:cubicBezTo>
                  <a:cubicBezTo>
                    <a:pt x="4299" y="2017"/>
                    <a:pt x="5593" y="1979"/>
                    <a:pt x="6924" y="1864"/>
                  </a:cubicBezTo>
                  <a:cubicBezTo>
                    <a:pt x="6962" y="1788"/>
                    <a:pt x="7038" y="1598"/>
                    <a:pt x="7114" y="1408"/>
                  </a:cubicBezTo>
                  <a:cubicBezTo>
                    <a:pt x="7229" y="723"/>
                    <a:pt x="6962" y="190"/>
                    <a:pt x="68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6458350" y="2332950"/>
              <a:ext cx="15225" cy="8600"/>
            </a:xfrm>
            <a:custGeom>
              <a:rect b="b" l="l" r="r" t="t"/>
              <a:pathLst>
                <a:path extrusionOk="0" h="344" w="609">
                  <a:moveTo>
                    <a:pt x="533" y="1"/>
                  </a:moveTo>
                  <a:cubicBezTo>
                    <a:pt x="419" y="115"/>
                    <a:pt x="342" y="153"/>
                    <a:pt x="228" y="191"/>
                  </a:cubicBezTo>
                  <a:cubicBezTo>
                    <a:pt x="190" y="191"/>
                    <a:pt x="114" y="229"/>
                    <a:pt x="38" y="229"/>
                  </a:cubicBezTo>
                  <a:cubicBezTo>
                    <a:pt x="0" y="229"/>
                    <a:pt x="0" y="229"/>
                    <a:pt x="0" y="305"/>
                  </a:cubicBezTo>
                  <a:cubicBezTo>
                    <a:pt x="0" y="343"/>
                    <a:pt x="0" y="343"/>
                    <a:pt x="38" y="343"/>
                  </a:cubicBezTo>
                  <a:cubicBezTo>
                    <a:pt x="152" y="343"/>
                    <a:pt x="228" y="343"/>
                    <a:pt x="342" y="305"/>
                  </a:cubicBezTo>
                  <a:cubicBezTo>
                    <a:pt x="419" y="229"/>
                    <a:pt x="533" y="191"/>
                    <a:pt x="609" y="115"/>
                  </a:cubicBezTo>
                  <a:lnTo>
                    <a:pt x="609" y="1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6428850" y="2270175"/>
              <a:ext cx="4775" cy="11450"/>
            </a:xfrm>
            <a:custGeom>
              <a:rect b="b" l="l" r="r" t="t"/>
              <a:pathLst>
                <a:path extrusionOk="0" h="458" w="191">
                  <a:moveTo>
                    <a:pt x="77" y="1"/>
                  </a:moveTo>
                  <a:cubicBezTo>
                    <a:pt x="39" y="1"/>
                    <a:pt x="1" y="77"/>
                    <a:pt x="1" y="229"/>
                  </a:cubicBezTo>
                  <a:cubicBezTo>
                    <a:pt x="1" y="381"/>
                    <a:pt x="39" y="457"/>
                    <a:pt x="77" y="457"/>
                  </a:cubicBezTo>
                  <a:cubicBezTo>
                    <a:pt x="153" y="457"/>
                    <a:pt x="191" y="381"/>
                    <a:pt x="191" y="229"/>
                  </a:cubicBezTo>
                  <a:cubicBezTo>
                    <a:pt x="191" y="77"/>
                    <a:pt x="153" y="1"/>
                    <a:pt x="77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6424100" y="2305275"/>
              <a:ext cx="24750" cy="17400"/>
            </a:xfrm>
            <a:custGeom>
              <a:rect b="b" l="l" r="r" t="t"/>
              <a:pathLst>
                <a:path extrusionOk="0" h="696" w="990">
                  <a:moveTo>
                    <a:pt x="942" y="0"/>
                  </a:moveTo>
                  <a:cubicBezTo>
                    <a:pt x="896" y="0"/>
                    <a:pt x="779" y="206"/>
                    <a:pt x="533" y="347"/>
                  </a:cubicBezTo>
                  <a:cubicBezTo>
                    <a:pt x="229" y="499"/>
                    <a:pt x="0" y="461"/>
                    <a:pt x="0" y="499"/>
                  </a:cubicBezTo>
                  <a:cubicBezTo>
                    <a:pt x="0" y="567"/>
                    <a:pt x="212" y="695"/>
                    <a:pt x="447" y="695"/>
                  </a:cubicBezTo>
                  <a:cubicBezTo>
                    <a:pt x="475" y="695"/>
                    <a:pt x="504" y="693"/>
                    <a:pt x="533" y="689"/>
                  </a:cubicBezTo>
                  <a:cubicBezTo>
                    <a:pt x="876" y="575"/>
                    <a:pt x="990" y="81"/>
                    <a:pt x="952" y="4"/>
                  </a:cubicBezTo>
                  <a:cubicBezTo>
                    <a:pt x="949" y="2"/>
                    <a:pt x="945" y="0"/>
                    <a:pt x="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6223425" y="3244124"/>
              <a:ext cx="164550" cy="445112"/>
            </a:xfrm>
            <a:custGeom>
              <a:rect b="b" l="l" r="r" t="t"/>
              <a:pathLst>
                <a:path extrusionOk="0" h="17730" w="6582">
                  <a:moveTo>
                    <a:pt x="1522" y="1"/>
                  </a:moveTo>
                  <a:cubicBezTo>
                    <a:pt x="1256" y="3159"/>
                    <a:pt x="989" y="6278"/>
                    <a:pt x="761" y="9436"/>
                  </a:cubicBezTo>
                  <a:cubicBezTo>
                    <a:pt x="571" y="11947"/>
                    <a:pt x="305" y="14458"/>
                    <a:pt x="114" y="16969"/>
                  </a:cubicBezTo>
                  <a:lnTo>
                    <a:pt x="0" y="17691"/>
                  </a:lnTo>
                  <a:cubicBezTo>
                    <a:pt x="1065" y="17691"/>
                    <a:pt x="2169" y="17729"/>
                    <a:pt x="3234" y="17729"/>
                  </a:cubicBezTo>
                  <a:cubicBezTo>
                    <a:pt x="3234" y="17691"/>
                    <a:pt x="3234" y="17615"/>
                    <a:pt x="3272" y="17539"/>
                  </a:cubicBezTo>
                  <a:cubicBezTo>
                    <a:pt x="3348" y="16931"/>
                    <a:pt x="3538" y="15941"/>
                    <a:pt x="3843" y="14800"/>
                  </a:cubicBezTo>
                  <a:cubicBezTo>
                    <a:pt x="4261" y="12974"/>
                    <a:pt x="4680" y="11490"/>
                    <a:pt x="5060" y="10235"/>
                  </a:cubicBezTo>
                  <a:cubicBezTo>
                    <a:pt x="5973" y="7229"/>
                    <a:pt x="6582" y="5289"/>
                    <a:pt x="6163" y="2778"/>
                  </a:cubicBezTo>
                  <a:cubicBezTo>
                    <a:pt x="6011" y="1751"/>
                    <a:pt x="5745" y="990"/>
                    <a:pt x="5555" y="572"/>
                  </a:cubicBezTo>
                  <a:cubicBezTo>
                    <a:pt x="4223" y="381"/>
                    <a:pt x="2853" y="191"/>
                    <a:pt x="1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6856850" y="2982800"/>
              <a:ext cx="117975" cy="154575"/>
            </a:xfrm>
            <a:custGeom>
              <a:rect b="b" l="l" r="r" t="t"/>
              <a:pathLst>
                <a:path extrusionOk="0" h="6183" w="4719">
                  <a:moveTo>
                    <a:pt x="1461" y="0"/>
                  </a:moveTo>
                  <a:cubicBezTo>
                    <a:pt x="1370" y="0"/>
                    <a:pt x="1275" y="10"/>
                    <a:pt x="1180" y="29"/>
                  </a:cubicBezTo>
                  <a:cubicBezTo>
                    <a:pt x="533" y="181"/>
                    <a:pt x="153" y="599"/>
                    <a:pt x="1" y="790"/>
                  </a:cubicBezTo>
                  <a:cubicBezTo>
                    <a:pt x="1" y="828"/>
                    <a:pt x="39" y="828"/>
                    <a:pt x="39" y="866"/>
                  </a:cubicBezTo>
                  <a:cubicBezTo>
                    <a:pt x="533" y="1817"/>
                    <a:pt x="990" y="2844"/>
                    <a:pt x="1484" y="3795"/>
                  </a:cubicBezTo>
                  <a:cubicBezTo>
                    <a:pt x="2435" y="4746"/>
                    <a:pt x="3196" y="5393"/>
                    <a:pt x="3501" y="5773"/>
                  </a:cubicBezTo>
                  <a:cubicBezTo>
                    <a:pt x="3615" y="5888"/>
                    <a:pt x="3805" y="6078"/>
                    <a:pt x="4147" y="6154"/>
                  </a:cubicBezTo>
                  <a:cubicBezTo>
                    <a:pt x="4262" y="6173"/>
                    <a:pt x="4366" y="6182"/>
                    <a:pt x="4461" y="6182"/>
                  </a:cubicBezTo>
                  <a:cubicBezTo>
                    <a:pt x="4556" y="6182"/>
                    <a:pt x="4642" y="6173"/>
                    <a:pt x="4718" y="6154"/>
                  </a:cubicBezTo>
                  <a:cubicBezTo>
                    <a:pt x="4262" y="5317"/>
                    <a:pt x="3881" y="4442"/>
                    <a:pt x="3463" y="3529"/>
                  </a:cubicBezTo>
                  <a:cubicBezTo>
                    <a:pt x="2892" y="2388"/>
                    <a:pt x="2283" y="1208"/>
                    <a:pt x="1713" y="29"/>
                  </a:cubicBezTo>
                  <a:cubicBezTo>
                    <a:pt x="1637" y="10"/>
                    <a:pt x="1551" y="0"/>
                    <a:pt x="1461" y="0"/>
                  </a:cubicBezTo>
                  <a:close/>
                </a:path>
              </a:pathLst>
            </a:custGeom>
            <a:solidFill>
              <a:srgbClr val="F94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6451675" y="3001575"/>
              <a:ext cx="456550" cy="279050"/>
            </a:xfrm>
            <a:custGeom>
              <a:rect b="b" l="l" r="r" t="t"/>
              <a:pathLst>
                <a:path extrusionOk="0" h="11162" w="18262">
                  <a:moveTo>
                    <a:pt x="16474" y="1"/>
                  </a:moveTo>
                  <a:cubicBezTo>
                    <a:pt x="15903" y="229"/>
                    <a:pt x="14914" y="647"/>
                    <a:pt x="13697" y="1142"/>
                  </a:cubicBezTo>
                  <a:cubicBezTo>
                    <a:pt x="12061" y="1751"/>
                    <a:pt x="10653" y="2169"/>
                    <a:pt x="9398" y="2550"/>
                  </a:cubicBezTo>
                  <a:cubicBezTo>
                    <a:pt x="8256" y="2892"/>
                    <a:pt x="7267" y="3158"/>
                    <a:pt x="6392" y="3501"/>
                  </a:cubicBezTo>
                  <a:cubicBezTo>
                    <a:pt x="4832" y="4033"/>
                    <a:pt x="3615" y="4642"/>
                    <a:pt x="2360" y="5821"/>
                  </a:cubicBezTo>
                  <a:cubicBezTo>
                    <a:pt x="1599" y="6544"/>
                    <a:pt x="1142" y="7229"/>
                    <a:pt x="876" y="7533"/>
                  </a:cubicBezTo>
                  <a:cubicBezTo>
                    <a:pt x="609" y="7914"/>
                    <a:pt x="267" y="8408"/>
                    <a:pt x="1" y="8865"/>
                  </a:cubicBezTo>
                  <a:lnTo>
                    <a:pt x="1" y="8941"/>
                  </a:lnTo>
                  <a:cubicBezTo>
                    <a:pt x="1" y="9207"/>
                    <a:pt x="39" y="9778"/>
                    <a:pt x="419" y="10311"/>
                  </a:cubicBezTo>
                  <a:cubicBezTo>
                    <a:pt x="975" y="11060"/>
                    <a:pt x="1854" y="11161"/>
                    <a:pt x="2333" y="11161"/>
                  </a:cubicBezTo>
                  <a:cubicBezTo>
                    <a:pt x="2510" y="11161"/>
                    <a:pt x="2633" y="11148"/>
                    <a:pt x="2664" y="11148"/>
                  </a:cubicBezTo>
                  <a:cubicBezTo>
                    <a:pt x="5555" y="9550"/>
                    <a:pt x="8485" y="7990"/>
                    <a:pt x="11414" y="6354"/>
                  </a:cubicBezTo>
                  <a:cubicBezTo>
                    <a:pt x="13430" y="5213"/>
                    <a:pt x="15523" y="4109"/>
                    <a:pt x="17577" y="2968"/>
                  </a:cubicBezTo>
                  <a:cubicBezTo>
                    <a:pt x="17805" y="2892"/>
                    <a:pt x="18072" y="2778"/>
                    <a:pt x="18262" y="2702"/>
                  </a:cubicBezTo>
                  <a:cubicBezTo>
                    <a:pt x="17653" y="1789"/>
                    <a:pt x="17121" y="876"/>
                    <a:pt x="164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6329950" y="3259325"/>
              <a:ext cx="23800" cy="14300"/>
            </a:xfrm>
            <a:custGeom>
              <a:rect b="b" l="l" r="r" t="t"/>
              <a:pathLst>
                <a:path extrusionOk="0" h="572" w="952">
                  <a:moveTo>
                    <a:pt x="875" y="1"/>
                  </a:moveTo>
                  <a:lnTo>
                    <a:pt x="38" y="419"/>
                  </a:lnTo>
                  <a:cubicBezTo>
                    <a:pt x="0" y="457"/>
                    <a:pt x="0" y="457"/>
                    <a:pt x="0" y="533"/>
                  </a:cubicBezTo>
                  <a:cubicBezTo>
                    <a:pt x="0" y="571"/>
                    <a:pt x="38" y="571"/>
                    <a:pt x="38" y="571"/>
                  </a:cubicBezTo>
                  <a:lnTo>
                    <a:pt x="913" y="115"/>
                  </a:lnTo>
                  <a:cubicBezTo>
                    <a:pt x="951" y="77"/>
                    <a:pt x="951" y="77"/>
                    <a:pt x="951" y="39"/>
                  </a:cubicBezTo>
                  <a:cubicBezTo>
                    <a:pt x="913" y="1"/>
                    <a:pt x="913" y="1"/>
                    <a:pt x="875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6473550" y="2260675"/>
              <a:ext cx="28575" cy="42825"/>
            </a:xfrm>
            <a:custGeom>
              <a:rect b="b" l="l" r="r" t="t"/>
              <a:pathLst>
                <a:path extrusionOk="0" h="1713" w="1143">
                  <a:moveTo>
                    <a:pt x="571" y="0"/>
                  </a:moveTo>
                  <a:cubicBezTo>
                    <a:pt x="267" y="0"/>
                    <a:pt x="1" y="381"/>
                    <a:pt x="1" y="837"/>
                  </a:cubicBezTo>
                  <a:cubicBezTo>
                    <a:pt x="1" y="1332"/>
                    <a:pt x="267" y="1712"/>
                    <a:pt x="571" y="1712"/>
                  </a:cubicBezTo>
                  <a:cubicBezTo>
                    <a:pt x="914" y="1712"/>
                    <a:pt x="1142" y="1332"/>
                    <a:pt x="1142" y="837"/>
                  </a:cubicBezTo>
                  <a:cubicBezTo>
                    <a:pt x="1142" y="381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6419350" y="2252675"/>
              <a:ext cx="21875" cy="12775"/>
            </a:xfrm>
            <a:custGeom>
              <a:rect b="b" l="l" r="r" t="t"/>
              <a:pathLst>
                <a:path extrusionOk="0" h="511" w="875">
                  <a:moveTo>
                    <a:pt x="250" y="0"/>
                  </a:moveTo>
                  <a:cubicBezTo>
                    <a:pt x="181" y="0"/>
                    <a:pt x="119" y="27"/>
                    <a:pt x="38" y="54"/>
                  </a:cubicBezTo>
                  <a:cubicBezTo>
                    <a:pt x="0" y="130"/>
                    <a:pt x="0" y="130"/>
                    <a:pt x="0" y="168"/>
                  </a:cubicBezTo>
                  <a:cubicBezTo>
                    <a:pt x="38" y="206"/>
                    <a:pt x="38" y="206"/>
                    <a:pt x="76" y="206"/>
                  </a:cubicBezTo>
                  <a:cubicBezTo>
                    <a:pt x="152" y="206"/>
                    <a:pt x="229" y="168"/>
                    <a:pt x="343" y="168"/>
                  </a:cubicBezTo>
                  <a:cubicBezTo>
                    <a:pt x="571" y="168"/>
                    <a:pt x="723" y="397"/>
                    <a:pt x="761" y="473"/>
                  </a:cubicBezTo>
                  <a:cubicBezTo>
                    <a:pt x="761" y="511"/>
                    <a:pt x="799" y="511"/>
                    <a:pt x="799" y="511"/>
                  </a:cubicBezTo>
                  <a:cubicBezTo>
                    <a:pt x="824" y="511"/>
                    <a:pt x="832" y="495"/>
                    <a:pt x="825" y="494"/>
                  </a:cubicBezTo>
                  <a:lnTo>
                    <a:pt x="825" y="494"/>
                  </a:lnTo>
                  <a:cubicBezTo>
                    <a:pt x="875" y="453"/>
                    <a:pt x="870" y="392"/>
                    <a:pt x="837" y="358"/>
                  </a:cubicBezTo>
                  <a:cubicBezTo>
                    <a:pt x="799" y="320"/>
                    <a:pt x="647" y="16"/>
                    <a:pt x="343" y="16"/>
                  </a:cubicBezTo>
                  <a:cubicBezTo>
                    <a:pt x="309" y="5"/>
                    <a:pt x="279" y="0"/>
                    <a:pt x="250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6130200" y="3655850"/>
              <a:ext cx="189300" cy="85900"/>
            </a:xfrm>
            <a:custGeom>
              <a:rect b="b" l="l" r="r" t="t"/>
              <a:pathLst>
                <a:path extrusionOk="0" h="3436" w="7572">
                  <a:moveTo>
                    <a:pt x="3790" y="1"/>
                  </a:moveTo>
                  <a:cubicBezTo>
                    <a:pt x="3659" y="1"/>
                    <a:pt x="3485" y="20"/>
                    <a:pt x="3349" y="156"/>
                  </a:cubicBezTo>
                  <a:cubicBezTo>
                    <a:pt x="3044" y="384"/>
                    <a:pt x="3044" y="917"/>
                    <a:pt x="3387" y="1412"/>
                  </a:cubicBezTo>
                  <a:cubicBezTo>
                    <a:pt x="2892" y="1450"/>
                    <a:pt x="2131" y="1526"/>
                    <a:pt x="1370" y="1944"/>
                  </a:cubicBezTo>
                  <a:cubicBezTo>
                    <a:pt x="876" y="2248"/>
                    <a:pt x="1" y="2819"/>
                    <a:pt x="115" y="3162"/>
                  </a:cubicBezTo>
                  <a:cubicBezTo>
                    <a:pt x="159" y="3381"/>
                    <a:pt x="544" y="3436"/>
                    <a:pt x="876" y="3436"/>
                  </a:cubicBezTo>
                  <a:cubicBezTo>
                    <a:pt x="1121" y="3436"/>
                    <a:pt x="1338" y="3406"/>
                    <a:pt x="1370" y="3390"/>
                  </a:cubicBezTo>
                  <a:lnTo>
                    <a:pt x="7572" y="3390"/>
                  </a:lnTo>
                  <a:lnTo>
                    <a:pt x="7572" y="1982"/>
                  </a:lnTo>
                  <a:cubicBezTo>
                    <a:pt x="7572" y="1716"/>
                    <a:pt x="7534" y="1297"/>
                    <a:pt x="7229" y="1107"/>
                  </a:cubicBezTo>
                  <a:cubicBezTo>
                    <a:pt x="7137" y="1052"/>
                    <a:pt x="7039" y="1029"/>
                    <a:pt x="6936" y="1029"/>
                  </a:cubicBezTo>
                  <a:cubicBezTo>
                    <a:pt x="6472" y="1029"/>
                    <a:pt x="5900" y="1487"/>
                    <a:pt x="5279" y="1487"/>
                  </a:cubicBezTo>
                  <a:cubicBezTo>
                    <a:pt x="5182" y="1487"/>
                    <a:pt x="5084" y="1475"/>
                    <a:pt x="4985" y="1450"/>
                  </a:cubicBezTo>
                  <a:cubicBezTo>
                    <a:pt x="4680" y="1335"/>
                    <a:pt x="4224" y="1069"/>
                    <a:pt x="3919" y="4"/>
                  </a:cubicBezTo>
                  <a:cubicBezTo>
                    <a:pt x="3887" y="4"/>
                    <a:pt x="3842" y="1"/>
                    <a:pt x="3790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6849250" y="2974000"/>
              <a:ext cx="132225" cy="173475"/>
            </a:xfrm>
            <a:custGeom>
              <a:rect b="b" l="l" r="r" t="t"/>
              <a:pathLst>
                <a:path extrusionOk="0" h="6939" w="5289">
                  <a:moveTo>
                    <a:pt x="2017" y="0"/>
                  </a:moveTo>
                  <a:lnTo>
                    <a:pt x="723" y="609"/>
                  </a:lnTo>
                  <a:cubicBezTo>
                    <a:pt x="495" y="761"/>
                    <a:pt x="152" y="951"/>
                    <a:pt x="114" y="1294"/>
                  </a:cubicBezTo>
                  <a:cubicBezTo>
                    <a:pt x="0" y="1941"/>
                    <a:pt x="1180" y="2283"/>
                    <a:pt x="1332" y="3120"/>
                  </a:cubicBezTo>
                  <a:cubicBezTo>
                    <a:pt x="1408" y="3462"/>
                    <a:pt x="1294" y="3995"/>
                    <a:pt x="533" y="4756"/>
                  </a:cubicBezTo>
                  <a:cubicBezTo>
                    <a:pt x="571" y="4832"/>
                    <a:pt x="685" y="5098"/>
                    <a:pt x="913" y="5212"/>
                  </a:cubicBezTo>
                  <a:cubicBezTo>
                    <a:pt x="989" y="5246"/>
                    <a:pt x="1073" y="5263"/>
                    <a:pt x="1160" y="5263"/>
                  </a:cubicBezTo>
                  <a:cubicBezTo>
                    <a:pt x="1464" y="5263"/>
                    <a:pt x="1809" y="5056"/>
                    <a:pt x="2017" y="4642"/>
                  </a:cubicBezTo>
                  <a:cubicBezTo>
                    <a:pt x="2245" y="5098"/>
                    <a:pt x="2663" y="5707"/>
                    <a:pt x="3386" y="6240"/>
                  </a:cubicBezTo>
                  <a:cubicBezTo>
                    <a:pt x="3770" y="6495"/>
                    <a:pt x="4475" y="6939"/>
                    <a:pt x="4827" y="6939"/>
                  </a:cubicBezTo>
                  <a:cubicBezTo>
                    <a:pt x="4894" y="6939"/>
                    <a:pt x="4948" y="6923"/>
                    <a:pt x="4984" y="6886"/>
                  </a:cubicBezTo>
                  <a:cubicBezTo>
                    <a:pt x="5288" y="6620"/>
                    <a:pt x="4718" y="5707"/>
                    <a:pt x="4680" y="5593"/>
                  </a:cubicBezTo>
                  <a:lnTo>
                    <a:pt x="20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6445975" y="2762375"/>
              <a:ext cx="26650" cy="149825"/>
            </a:xfrm>
            <a:custGeom>
              <a:rect b="b" l="l" r="r" t="t"/>
              <a:pathLst>
                <a:path extrusionOk="0" h="5993" w="1066">
                  <a:moveTo>
                    <a:pt x="942" y="1"/>
                  </a:moveTo>
                  <a:cubicBezTo>
                    <a:pt x="923" y="1"/>
                    <a:pt x="914" y="20"/>
                    <a:pt x="914" y="58"/>
                  </a:cubicBezTo>
                  <a:lnTo>
                    <a:pt x="305" y="1009"/>
                  </a:lnTo>
                  <a:lnTo>
                    <a:pt x="305" y="1047"/>
                  </a:lnTo>
                  <a:lnTo>
                    <a:pt x="1" y="5954"/>
                  </a:lnTo>
                  <a:cubicBezTo>
                    <a:pt x="1" y="5954"/>
                    <a:pt x="1" y="5993"/>
                    <a:pt x="77" y="5993"/>
                  </a:cubicBezTo>
                  <a:cubicBezTo>
                    <a:pt x="102" y="5993"/>
                    <a:pt x="127" y="5976"/>
                    <a:pt x="141" y="5976"/>
                  </a:cubicBezTo>
                  <a:cubicBezTo>
                    <a:pt x="148" y="5976"/>
                    <a:pt x="153" y="5980"/>
                    <a:pt x="153" y="5993"/>
                  </a:cubicBezTo>
                  <a:lnTo>
                    <a:pt x="457" y="1085"/>
                  </a:lnTo>
                  <a:lnTo>
                    <a:pt x="1028" y="134"/>
                  </a:lnTo>
                  <a:cubicBezTo>
                    <a:pt x="1066" y="96"/>
                    <a:pt x="1066" y="58"/>
                    <a:pt x="1028" y="58"/>
                  </a:cubicBezTo>
                  <a:cubicBezTo>
                    <a:pt x="990" y="20"/>
                    <a:pt x="961" y="1"/>
                    <a:pt x="9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6443125" y="2760950"/>
              <a:ext cx="15250" cy="28550"/>
            </a:xfrm>
            <a:custGeom>
              <a:rect b="b" l="l" r="r" t="t"/>
              <a:pathLst>
                <a:path extrusionOk="0" h="1142" w="610">
                  <a:moveTo>
                    <a:pt x="38" y="1"/>
                  </a:moveTo>
                  <a:cubicBezTo>
                    <a:pt x="0" y="39"/>
                    <a:pt x="0" y="39"/>
                    <a:pt x="0" y="115"/>
                  </a:cubicBezTo>
                  <a:lnTo>
                    <a:pt x="457" y="1104"/>
                  </a:lnTo>
                  <a:cubicBezTo>
                    <a:pt x="457" y="1142"/>
                    <a:pt x="533" y="1142"/>
                    <a:pt x="533" y="1142"/>
                  </a:cubicBezTo>
                  <a:cubicBezTo>
                    <a:pt x="571" y="1104"/>
                    <a:pt x="571" y="1066"/>
                    <a:pt x="609" y="1066"/>
                  </a:cubicBezTo>
                  <a:lnTo>
                    <a:pt x="153" y="39"/>
                  </a:lnTo>
                  <a:cubicBezTo>
                    <a:pt x="76" y="1"/>
                    <a:pt x="76" y="1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5983750" y="2550750"/>
              <a:ext cx="106525" cy="128500"/>
            </a:xfrm>
            <a:custGeom>
              <a:rect b="b" l="l" r="r" t="t"/>
              <a:pathLst>
                <a:path extrusionOk="0" h="5140" w="4261">
                  <a:moveTo>
                    <a:pt x="4261" y="1"/>
                  </a:moveTo>
                  <a:cubicBezTo>
                    <a:pt x="3881" y="39"/>
                    <a:pt x="3310" y="77"/>
                    <a:pt x="2625" y="381"/>
                  </a:cubicBezTo>
                  <a:cubicBezTo>
                    <a:pt x="1826" y="724"/>
                    <a:pt x="1294" y="1218"/>
                    <a:pt x="1027" y="1523"/>
                  </a:cubicBezTo>
                  <a:cubicBezTo>
                    <a:pt x="685" y="1979"/>
                    <a:pt x="342" y="2436"/>
                    <a:pt x="0" y="2854"/>
                  </a:cubicBezTo>
                  <a:lnTo>
                    <a:pt x="2435" y="3843"/>
                  </a:lnTo>
                  <a:cubicBezTo>
                    <a:pt x="2587" y="3463"/>
                    <a:pt x="2663" y="3349"/>
                    <a:pt x="2739" y="3349"/>
                  </a:cubicBezTo>
                  <a:cubicBezTo>
                    <a:pt x="2815" y="3349"/>
                    <a:pt x="2853" y="3729"/>
                    <a:pt x="3044" y="4528"/>
                  </a:cubicBezTo>
                  <a:cubicBezTo>
                    <a:pt x="3196" y="5023"/>
                    <a:pt x="3234" y="5137"/>
                    <a:pt x="3348" y="5137"/>
                  </a:cubicBezTo>
                  <a:cubicBezTo>
                    <a:pt x="3356" y="5138"/>
                    <a:pt x="3364" y="5139"/>
                    <a:pt x="3373" y="5139"/>
                  </a:cubicBezTo>
                  <a:cubicBezTo>
                    <a:pt x="3554" y="5139"/>
                    <a:pt x="3730" y="4751"/>
                    <a:pt x="3766" y="4642"/>
                  </a:cubicBezTo>
                  <a:lnTo>
                    <a:pt x="3766" y="1903"/>
                  </a:lnTo>
                  <a:cubicBezTo>
                    <a:pt x="3919" y="1294"/>
                    <a:pt x="4071" y="648"/>
                    <a:pt x="42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6814050" y="2716250"/>
              <a:ext cx="125575" cy="81825"/>
            </a:xfrm>
            <a:custGeom>
              <a:rect b="b" l="l" r="r" t="t"/>
              <a:pathLst>
                <a:path extrusionOk="0" h="3273" w="5023">
                  <a:moveTo>
                    <a:pt x="1598" y="0"/>
                  </a:moveTo>
                  <a:cubicBezTo>
                    <a:pt x="1028" y="457"/>
                    <a:pt x="533" y="990"/>
                    <a:pt x="1" y="1522"/>
                  </a:cubicBezTo>
                  <a:cubicBezTo>
                    <a:pt x="38" y="1635"/>
                    <a:pt x="411" y="3273"/>
                    <a:pt x="897" y="3273"/>
                  </a:cubicBezTo>
                  <a:cubicBezTo>
                    <a:pt x="903" y="3273"/>
                    <a:pt x="908" y="3273"/>
                    <a:pt x="914" y="3272"/>
                  </a:cubicBezTo>
                  <a:cubicBezTo>
                    <a:pt x="1180" y="3272"/>
                    <a:pt x="1408" y="2511"/>
                    <a:pt x="1484" y="2169"/>
                  </a:cubicBezTo>
                  <a:cubicBezTo>
                    <a:pt x="2283" y="2321"/>
                    <a:pt x="3082" y="2511"/>
                    <a:pt x="3881" y="2664"/>
                  </a:cubicBezTo>
                  <a:cubicBezTo>
                    <a:pt x="4149" y="2998"/>
                    <a:pt x="4388" y="3127"/>
                    <a:pt x="4545" y="3127"/>
                  </a:cubicBezTo>
                  <a:cubicBezTo>
                    <a:pt x="4566" y="3127"/>
                    <a:pt x="4586" y="3125"/>
                    <a:pt x="4604" y="3120"/>
                  </a:cubicBezTo>
                  <a:cubicBezTo>
                    <a:pt x="4946" y="3044"/>
                    <a:pt x="5022" y="2207"/>
                    <a:pt x="4946" y="761"/>
                  </a:cubicBezTo>
                  <a:cubicBezTo>
                    <a:pt x="3843" y="495"/>
                    <a:pt x="2702" y="229"/>
                    <a:pt x="15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6288100" y="3698725"/>
              <a:ext cx="19050" cy="19050"/>
            </a:xfrm>
            <a:custGeom>
              <a:rect b="b" l="l" r="r" t="t"/>
              <a:pathLst>
                <a:path extrusionOk="0" h="762" w="762">
                  <a:moveTo>
                    <a:pt x="381" y="153"/>
                  </a:moveTo>
                  <a:cubicBezTo>
                    <a:pt x="533" y="153"/>
                    <a:pt x="647" y="305"/>
                    <a:pt x="647" y="381"/>
                  </a:cubicBezTo>
                  <a:cubicBezTo>
                    <a:pt x="647" y="533"/>
                    <a:pt x="533" y="648"/>
                    <a:pt x="381" y="648"/>
                  </a:cubicBezTo>
                  <a:cubicBezTo>
                    <a:pt x="266" y="648"/>
                    <a:pt x="152" y="533"/>
                    <a:pt x="152" y="381"/>
                  </a:cubicBezTo>
                  <a:cubicBezTo>
                    <a:pt x="152" y="229"/>
                    <a:pt x="266" y="153"/>
                    <a:pt x="381" y="153"/>
                  </a:cubicBezTo>
                  <a:close/>
                  <a:moveTo>
                    <a:pt x="381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572"/>
                    <a:pt x="190" y="762"/>
                    <a:pt x="381" y="762"/>
                  </a:cubicBezTo>
                  <a:cubicBezTo>
                    <a:pt x="571" y="762"/>
                    <a:pt x="761" y="648"/>
                    <a:pt x="761" y="381"/>
                  </a:cubicBezTo>
                  <a:cubicBezTo>
                    <a:pt x="761" y="191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6873975" y="2996000"/>
              <a:ext cx="27600" cy="24625"/>
            </a:xfrm>
            <a:custGeom>
              <a:rect b="b" l="l" r="r" t="t"/>
              <a:pathLst>
                <a:path extrusionOk="0" h="985" w="1104">
                  <a:moveTo>
                    <a:pt x="533" y="110"/>
                  </a:moveTo>
                  <a:cubicBezTo>
                    <a:pt x="723" y="148"/>
                    <a:pt x="875" y="338"/>
                    <a:pt x="837" y="528"/>
                  </a:cubicBezTo>
                  <a:cubicBezTo>
                    <a:pt x="803" y="698"/>
                    <a:pt x="647" y="838"/>
                    <a:pt x="478" y="838"/>
                  </a:cubicBezTo>
                  <a:cubicBezTo>
                    <a:pt x="459" y="838"/>
                    <a:pt x="439" y="836"/>
                    <a:pt x="419" y="832"/>
                  </a:cubicBezTo>
                  <a:cubicBezTo>
                    <a:pt x="305" y="832"/>
                    <a:pt x="229" y="794"/>
                    <a:pt x="153" y="680"/>
                  </a:cubicBezTo>
                  <a:cubicBezTo>
                    <a:pt x="115" y="604"/>
                    <a:pt x="115" y="490"/>
                    <a:pt x="115" y="414"/>
                  </a:cubicBezTo>
                  <a:cubicBezTo>
                    <a:pt x="153" y="224"/>
                    <a:pt x="305" y="110"/>
                    <a:pt x="495" y="110"/>
                  </a:cubicBezTo>
                  <a:close/>
                  <a:moveTo>
                    <a:pt x="553" y="1"/>
                  </a:moveTo>
                  <a:cubicBezTo>
                    <a:pt x="462" y="1"/>
                    <a:pt x="384" y="45"/>
                    <a:pt x="305" y="71"/>
                  </a:cubicBezTo>
                  <a:cubicBezTo>
                    <a:pt x="153" y="110"/>
                    <a:pt x="115" y="224"/>
                    <a:pt x="77" y="338"/>
                  </a:cubicBezTo>
                  <a:cubicBezTo>
                    <a:pt x="0" y="490"/>
                    <a:pt x="77" y="642"/>
                    <a:pt x="115" y="718"/>
                  </a:cubicBezTo>
                  <a:cubicBezTo>
                    <a:pt x="153" y="870"/>
                    <a:pt x="267" y="908"/>
                    <a:pt x="419" y="985"/>
                  </a:cubicBezTo>
                  <a:lnTo>
                    <a:pt x="495" y="985"/>
                  </a:lnTo>
                  <a:cubicBezTo>
                    <a:pt x="723" y="985"/>
                    <a:pt x="913" y="832"/>
                    <a:pt x="1066" y="604"/>
                  </a:cubicBezTo>
                  <a:cubicBezTo>
                    <a:pt x="1104" y="338"/>
                    <a:pt x="952" y="71"/>
                    <a:pt x="685" y="33"/>
                  </a:cubicBezTo>
                  <a:cubicBezTo>
                    <a:pt x="638" y="10"/>
                    <a:pt x="594" y="1"/>
                    <a:pt x="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5512000" y="2585950"/>
              <a:ext cx="644875" cy="317700"/>
            </a:xfrm>
            <a:custGeom>
              <a:rect b="b" l="l" r="r" t="t"/>
              <a:pathLst>
                <a:path extrusionOk="0" h="12708" w="25795">
                  <a:moveTo>
                    <a:pt x="0" y="0"/>
                  </a:moveTo>
                  <a:lnTo>
                    <a:pt x="0" y="12707"/>
                  </a:lnTo>
                  <a:lnTo>
                    <a:pt x="25794" y="12707"/>
                  </a:lnTo>
                  <a:lnTo>
                    <a:pt x="25794" y="4642"/>
                  </a:lnTo>
                  <a:cubicBezTo>
                    <a:pt x="25794" y="2093"/>
                    <a:pt x="23740" y="0"/>
                    <a:pt x="21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5830600" y="2368375"/>
              <a:ext cx="240675" cy="219275"/>
            </a:xfrm>
            <a:custGeom>
              <a:rect b="b" l="l" r="r" t="t"/>
              <a:pathLst>
                <a:path extrusionOk="0" h="8771" w="9627">
                  <a:moveTo>
                    <a:pt x="4814" y="1"/>
                  </a:moveTo>
                  <a:cubicBezTo>
                    <a:pt x="3691" y="1"/>
                    <a:pt x="2569" y="429"/>
                    <a:pt x="1713" y="1285"/>
                  </a:cubicBezTo>
                  <a:cubicBezTo>
                    <a:pt x="1" y="2997"/>
                    <a:pt x="1" y="5774"/>
                    <a:pt x="1713" y="7486"/>
                  </a:cubicBezTo>
                  <a:cubicBezTo>
                    <a:pt x="2569" y="8342"/>
                    <a:pt x="3691" y="8770"/>
                    <a:pt x="4814" y="8770"/>
                  </a:cubicBezTo>
                  <a:cubicBezTo>
                    <a:pt x="5936" y="8770"/>
                    <a:pt x="7058" y="8342"/>
                    <a:pt x="7914" y="7486"/>
                  </a:cubicBezTo>
                  <a:cubicBezTo>
                    <a:pt x="9626" y="5774"/>
                    <a:pt x="9626" y="2997"/>
                    <a:pt x="7914" y="1285"/>
                  </a:cubicBezTo>
                  <a:cubicBezTo>
                    <a:pt x="7058" y="429"/>
                    <a:pt x="5936" y="1"/>
                    <a:pt x="48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5907650" y="2435675"/>
              <a:ext cx="85625" cy="85625"/>
            </a:xfrm>
            <a:custGeom>
              <a:rect b="b" l="l" r="r" t="t"/>
              <a:pathLst>
                <a:path extrusionOk="0" h="3425" w="3425">
                  <a:moveTo>
                    <a:pt x="1712" y="77"/>
                  </a:moveTo>
                  <a:cubicBezTo>
                    <a:pt x="2626" y="77"/>
                    <a:pt x="3348" y="799"/>
                    <a:pt x="3348" y="1712"/>
                  </a:cubicBezTo>
                  <a:cubicBezTo>
                    <a:pt x="3348" y="2588"/>
                    <a:pt x="2626" y="3310"/>
                    <a:pt x="1712" y="3310"/>
                  </a:cubicBezTo>
                  <a:cubicBezTo>
                    <a:pt x="837" y="3310"/>
                    <a:pt x="115" y="2588"/>
                    <a:pt x="115" y="1712"/>
                  </a:cubicBezTo>
                  <a:cubicBezTo>
                    <a:pt x="115" y="799"/>
                    <a:pt x="837" y="77"/>
                    <a:pt x="1712" y="77"/>
                  </a:cubicBezTo>
                  <a:close/>
                  <a:moveTo>
                    <a:pt x="1712" y="1"/>
                  </a:moveTo>
                  <a:cubicBezTo>
                    <a:pt x="761" y="1"/>
                    <a:pt x="0" y="761"/>
                    <a:pt x="0" y="1712"/>
                  </a:cubicBezTo>
                  <a:cubicBezTo>
                    <a:pt x="0" y="2664"/>
                    <a:pt x="761" y="3424"/>
                    <a:pt x="1712" y="3424"/>
                  </a:cubicBezTo>
                  <a:cubicBezTo>
                    <a:pt x="2664" y="3424"/>
                    <a:pt x="3424" y="2664"/>
                    <a:pt x="3424" y="1712"/>
                  </a:cubicBezTo>
                  <a:cubicBezTo>
                    <a:pt x="3424" y="761"/>
                    <a:pt x="2664" y="1"/>
                    <a:pt x="1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5568100" y="2368900"/>
              <a:ext cx="240650" cy="218875"/>
            </a:xfrm>
            <a:custGeom>
              <a:rect b="b" l="l" r="r" t="t"/>
              <a:pathLst>
                <a:path extrusionOk="0" h="8755" w="9626">
                  <a:moveTo>
                    <a:pt x="4827" y="0"/>
                  </a:moveTo>
                  <a:cubicBezTo>
                    <a:pt x="4490" y="0"/>
                    <a:pt x="4147" y="40"/>
                    <a:pt x="3805" y="123"/>
                  </a:cubicBezTo>
                  <a:cubicBezTo>
                    <a:pt x="1446" y="655"/>
                    <a:pt x="1" y="3014"/>
                    <a:pt x="533" y="5373"/>
                  </a:cubicBezTo>
                  <a:cubicBezTo>
                    <a:pt x="1024" y="7401"/>
                    <a:pt x="2838" y="8755"/>
                    <a:pt x="4837" y="8755"/>
                  </a:cubicBezTo>
                  <a:cubicBezTo>
                    <a:pt x="5162" y="8755"/>
                    <a:pt x="5492" y="8719"/>
                    <a:pt x="5821" y="8644"/>
                  </a:cubicBezTo>
                  <a:cubicBezTo>
                    <a:pt x="8142" y="8074"/>
                    <a:pt x="9626" y="5715"/>
                    <a:pt x="9055" y="3356"/>
                  </a:cubicBezTo>
                  <a:cubicBezTo>
                    <a:pt x="8600" y="1372"/>
                    <a:pt x="6810" y="0"/>
                    <a:pt x="48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5645150" y="2435675"/>
              <a:ext cx="85625" cy="85625"/>
            </a:xfrm>
            <a:custGeom>
              <a:rect b="b" l="l" r="r" t="t"/>
              <a:pathLst>
                <a:path extrusionOk="0" h="3425" w="3425">
                  <a:moveTo>
                    <a:pt x="1712" y="77"/>
                  </a:moveTo>
                  <a:cubicBezTo>
                    <a:pt x="2587" y="77"/>
                    <a:pt x="3272" y="799"/>
                    <a:pt x="3310" y="1712"/>
                  </a:cubicBezTo>
                  <a:cubicBezTo>
                    <a:pt x="3310" y="2588"/>
                    <a:pt x="2625" y="3310"/>
                    <a:pt x="1712" y="3310"/>
                  </a:cubicBezTo>
                  <a:cubicBezTo>
                    <a:pt x="799" y="3310"/>
                    <a:pt x="114" y="2588"/>
                    <a:pt x="114" y="1712"/>
                  </a:cubicBezTo>
                  <a:cubicBezTo>
                    <a:pt x="114" y="799"/>
                    <a:pt x="799" y="77"/>
                    <a:pt x="1712" y="77"/>
                  </a:cubicBezTo>
                  <a:close/>
                  <a:moveTo>
                    <a:pt x="1712" y="1"/>
                  </a:moveTo>
                  <a:cubicBezTo>
                    <a:pt x="761" y="1"/>
                    <a:pt x="0" y="761"/>
                    <a:pt x="0" y="1712"/>
                  </a:cubicBezTo>
                  <a:cubicBezTo>
                    <a:pt x="0" y="2664"/>
                    <a:pt x="761" y="3424"/>
                    <a:pt x="1712" y="3424"/>
                  </a:cubicBezTo>
                  <a:cubicBezTo>
                    <a:pt x="2663" y="3424"/>
                    <a:pt x="3424" y="2664"/>
                    <a:pt x="3424" y="1712"/>
                  </a:cubicBezTo>
                  <a:cubicBezTo>
                    <a:pt x="3424" y="761"/>
                    <a:pt x="2663" y="1"/>
                    <a:pt x="1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5511050" y="2656325"/>
              <a:ext cx="414700" cy="205475"/>
            </a:xfrm>
            <a:custGeom>
              <a:rect b="b" l="l" r="r" t="t"/>
              <a:pathLst>
                <a:path extrusionOk="0" h="8219" w="16588">
                  <a:moveTo>
                    <a:pt x="16435" y="115"/>
                  </a:moveTo>
                  <a:lnTo>
                    <a:pt x="16435" y="8142"/>
                  </a:lnTo>
                  <a:lnTo>
                    <a:pt x="76" y="8142"/>
                  </a:lnTo>
                  <a:lnTo>
                    <a:pt x="76" y="115"/>
                  </a:lnTo>
                  <a:close/>
                  <a:moveTo>
                    <a:pt x="38" y="1"/>
                  </a:moveTo>
                  <a:cubicBezTo>
                    <a:pt x="38" y="1"/>
                    <a:pt x="0" y="1"/>
                    <a:pt x="0" y="39"/>
                  </a:cubicBezTo>
                  <a:lnTo>
                    <a:pt x="0" y="8180"/>
                  </a:lnTo>
                  <a:cubicBezTo>
                    <a:pt x="0" y="8180"/>
                    <a:pt x="0" y="8218"/>
                    <a:pt x="38" y="8218"/>
                  </a:cubicBezTo>
                  <a:lnTo>
                    <a:pt x="16587" y="8218"/>
                  </a:lnTo>
                  <a:lnTo>
                    <a:pt x="16587" y="39"/>
                  </a:lnTo>
                  <a:cubicBezTo>
                    <a:pt x="16587" y="39"/>
                    <a:pt x="16587" y="1"/>
                    <a:pt x="16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5930475" y="2851300"/>
              <a:ext cx="166475" cy="2875"/>
            </a:xfrm>
            <a:custGeom>
              <a:rect b="b" l="l" r="r" t="t"/>
              <a:pathLst>
                <a:path extrusionOk="0" h="115" w="6659">
                  <a:moveTo>
                    <a:pt x="39" y="1"/>
                  </a:moveTo>
                  <a:cubicBezTo>
                    <a:pt x="39" y="1"/>
                    <a:pt x="1" y="1"/>
                    <a:pt x="1" y="39"/>
                  </a:cubicBezTo>
                  <a:cubicBezTo>
                    <a:pt x="1" y="39"/>
                    <a:pt x="1" y="115"/>
                    <a:pt x="39" y="115"/>
                  </a:cubicBezTo>
                  <a:lnTo>
                    <a:pt x="6582" y="115"/>
                  </a:lnTo>
                  <a:cubicBezTo>
                    <a:pt x="6620" y="115"/>
                    <a:pt x="6658" y="115"/>
                    <a:pt x="6620" y="39"/>
                  </a:cubicBezTo>
                  <a:cubicBezTo>
                    <a:pt x="6620" y="39"/>
                    <a:pt x="6620" y="1"/>
                    <a:pt x="6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5648950" y="2633500"/>
              <a:ext cx="305325" cy="2875"/>
            </a:xfrm>
            <a:custGeom>
              <a:rect b="b" l="l" r="r" t="t"/>
              <a:pathLst>
                <a:path extrusionOk="0" h="115" w="12213">
                  <a:moveTo>
                    <a:pt x="39" y="1"/>
                  </a:moveTo>
                  <a:cubicBezTo>
                    <a:pt x="39" y="1"/>
                    <a:pt x="0" y="1"/>
                    <a:pt x="0" y="77"/>
                  </a:cubicBezTo>
                  <a:cubicBezTo>
                    <a:pt x="0" y="77"/>
                    <a:pt x="0" y="115"/>
                    <a:pt x="39" y="115"/>
                  </a:cubicBezTo>
                  <a:lnTo>
                    <a:pt x="12137" y="115"/>
                  </a:lnTo>
                  <a:cubicBezTo>
                    <a:pt x="12175" y="115"/>
                    <a:pt x="12213" y="77"/>
                    <a:pt x="12175" y="77"/>
                  </a:cubicBezTo>
                  <a:cubicBezTo>
                    <a:pt x="12175" y="77"/>
                    <a:pt x="12175" y="1"/>
                    <a:pt x="12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5387400" y="2621150"/>
              <a:ext cx="191200" cy="272025"/>
            </a:xfrm>
            <a:custGeom>
              <a:rect b="b" l="l" r="r" t="t"/>
              <a:pathLst>
                <a:path extrusionOk="0" h="10881" w="7648">
                  <a:moveTo>
                    <a:pt x="0" y="0"/>
                  </a:moveTo>
                  <a:lnTo>
                    <a:pt x="0" y="10881"/>
                  </a:lnTo>
                  <a:cubicBezTo>
                    <a:pt x="1598" y="9815"/>
                    <a:pt x="3196" y="8826"/>
                    <a:pt x="4794" y="7799"/>
                  </a:cubicBezTo>
                  <a:cubicBezTo>
                    <a:pt x="5745" y="7723"/>
                    <a:pt x="6696" y="7723"/>
                    <a:pt x="7647" y="7685"/>
                  </a:cubicBezTo>
                  <a:cubicBezTo>
                    <a:pt x="7609" y="6277"/>
                    <a:pt x="7609" y="4794"/>
                    <a:pt x="7609" y="3348"/>
                  </a:cubicBezTo>
                  <a:cubicBezTo>
                    <a:pt x="6658" y="3348"/>
                    <a:pt x="5745" y="3424"/>
                    <a:pt x="4794" y="3424"/>
                  </a:cubicBezTo>
                  <a:cubicBezTo>
                    <a:pt x="3196" y="2283"/>
                    <a:pt x="1598" y="114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031300" y="2538400"/>
              <a:ext cx="127475" cy="163600"/>
            </a:xfrm>
            <a:custGeom>
              <a:rect b="b" l="l" r="r" t="t"/>
              <a:pathLst>
                <a:path extrusionOk="0" h="6544" w="5099">
                  <a:moveTo>
                    <a:pt x="3120" y="0"/>
                  </a:moveTo>
                  <a:lnTo>
                    <a:pt x="0" y="5403"/>
                  </a:lnTo>
                  <a:lnTo>
                    <a:pt x="2017" y="6544"/>
                  </a:lnTo>
                  <a:cubicBezTo>
                    <a:pt x="2854" y="5060"/>
                    <a:pt x="3691" y="3614"/>
                    <a:pt x="4528" y="2169"/>
                  </a:cubicBezTo>
                  <a:lnTo>
                    <a:pt x="5098" y="1142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5985650" y="2888400"/>
              <a:ext cx="163600" cy="801800"/>
            </a:xfrm>
            <a:custGeom>
              <a:rect b="b" l="l" r="r" t="t"/>
              <a:pathLst>
                <a:path extrusionOk="0" h="32072" w="6544">
                  <a:moveTo>
                    <a:pt x="875" y="0"/>
                  </a:moveTo>
                  <a:lnTo>
                    <a:pt x="0" y="153"/>
                  </a:lnTo>
                  <a:lnTo>
                    <a:pt x="5669" y="32071"/>
                  </a:lnTo>
                  <a:lnTo>
                    <a:pt x="6544" y="31919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029400" y="3173725"/>
              <a:ext cx="49475" cy="80875"/>
            </a:xfrm>
            <a:custGeom>
              <a:rect b="b" l="l" r="r" t="t"/>
              <a:pathLst>
                <a:path extrusionOk="0" h="3235" w="1979">
                  <a:moveTo>
                    <a:pt x="1446" y="1"/>
                  </a:moveTo>
                  <a:lnTo>
                    <a:pt x="0" y="267"/>
                  </a:lnTo>
                  <a:lnTo>
                    <a:pt x="533" y="3234"/>
                  </a:lnTo>
                  <a:lnTo>
                    <a:pt x="1978" y="3006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094075" y="3677800"/>
              <a:ext cx="78950" cy="21900"/>
            </a:xfrm>
            <a:custGeom>
              <a:rect b="b" l="l" r="r" t="t"/>
              <a:pathLst>
                <a:path extrusionOk="0" h="876" w="3158">
                  <a:moveTo>
                    <a:pt x="0" y="1"/>
                  </a:moveTo>
                  <a:lnTo>
                    <a:pt x="0" y="876"/>
                  </a:lnTo>
                  <a:lnTo>
                    <a:pt x="3158" y="876"/>
                  </a:lnTo>
                  <a:lnTo>
                    <a:pt x="3158" y="1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5485350" y="2888400"/>
              <a:ext cx="163625" cy="802750"/>
            </a:xfrm>
            <a:custGeom>
              <a:rect b="b" l="l" r="r" t="t"/>
              <a:pathLst>
                <a:path extrusionOk="0" h="32110" w="6545">
                  <a:moveTo>
                    <a:pt x="5669" y="0"/>
                  </a:moveTo>
                  <a:lnTo>
                    <a:pt x="1" y="31957"/>
                  </a:lnTo>
                  <a:lnTo>
                    <a:pt x="914" y="32110"/>
                  </a:lnTo>
                  <a:lnTo>
                    <a:pt x="6544" y="191"/>
                  </a:lnTo>
                  <a:lnTo>
                    <a:pt x="5669" y="0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5555750" y="3174675"/>
              <a:ext cx="49475" cy="80875"/>
            </a:xfrm>
            <a:custGeom>
              <a:rect b="b" l="l" r="r" t="t"/>
              <a:pathLst>
                <a:path extrusionOk="0" h="3235" w="1979">
                  <a:moveTo>
                    <a:pt x="533" y="1"/>
                  </a:moveTo>
                  <a:lnTo>
                    <a:pt x="0" y="2968"/>
                  </a:lnTo>
                  <a:lnTo>
                    <a:pt x="1446" y="3234"/>
                  </a:lnTo>
                  <a:lnTo>
                    <a:pt x="1978" y="229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5461575" y="3678750"/>
              <a:ext cx="78975" cy="20950"/>
            </a:xfrm>
            <a:custGeom>
              <a:rect b="b" l="l" r="r" t="t"/>
              <a:pathLst>
                <a:path extrusionOk="0" h="838" w="3159">
                  <a:moveTo>
                    <a:pt x="1" y="1"/>
                  </a:moveTo>
                  <a:lnTo>
                    <a:pt x="1" y="838"/>
                  </a:lnTo>
                  <a:lnTo>
                    <a:pt x="3158" y="838"/>
                  </a:lnTo>
                  <a:lnTo>
                    <a:pt x="3158" y="1"/>
                  </a:ln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119750" y="2477500"/>
              <a:ext cx="70400" cy="177100"/>
            </a:xfrm>
            <a:custGeom>
              <a:rect b="b" l="l" r="r" t="t"/>
              <a:pathLst>
                <a:path extrusionOk="0" h="7084" w="2816">
                  <a:moveTo>
                    <a:pt x="549" y="1"/>
                  </a:moveTo>
                  <a:cubicBezTo>
                    <a:pt x="492" y="1"/>
                    <a:pt x="434" y="13"/>
                    <a:pt x="381" y="39"/>
                  </a:cubicBezTo>
                  <a:cubicBezTo>
                    <a:pt x="153" y="78"/>
                    <a:pt x="0" y="344"/>
                    <a:pt x="76" y="610"/>
                  </a:cubicBezTo>
                  <a:lnTo>
                    <a:pt x="1865" y="6773"/>
                  </a:lnTo>
                  <a:cubicBezTo>
                    <a:pt x="1933" y="6944"/>
                    <a:pt x="2123" y="7083"/>
                    <a:pt x="2353" y="7083"/>
                  </a:cubicBezTo>
                  <a:cubicBezTo>
                    <a:pt x="2380" y="7083"/>
                    <a:pt x="2407" y="7082"/>
                    <a:pt x="2435" y="7078"/>
                  </a:cubicBezTo>
                  <a:cubicBezTo>
                    <a:pt x="2663" y="7002"/>
                    <a:pt x="2816" y="6735"/>
                    <a:pt x="2701" y="6507"/>
                  </a:cubicBezTo>
                  <a:lnTo>
                    <a:pt x="951" y="306"/>
                  </a:lnTo>
                  <a:cubicBezTo>
                    <a:pt x="922" y="131"/>
                    <a:pt x="737" y="1"/>
                    <a:pt x="5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699925" y="3246000"/>
              <a:ext cx="296775" cy="297725"/>
            </a:xfrm>
            <a:custGeom>
              <a:rect b="b" l="l" r="r" t="t"/>
              <a:pathLst>
                <a:path extrusionOk="0" h="11909" w="11871">
                  <a:moveTo>
                    <a:pt x="5935" y="1104"/>
                  </a:moveTo>
                  <a:cubicBezTo>
                    <a:pt x="6620" y="1104"/>
                    <a:pt x="7115" y="1599"/>
                    <a:pt x="7115" y="2284"/>
                  </a:cubicBezTo>
                  <a:cubicBezTo>
                    <a:pt x="7115" y="2968"/>
                    <a:pt x="6620" y="3463"/>
                    <a:pt x="5935" y="3463"/>
                  </a:cubicBezTo>
                  <a:cubicBezTo>
                    <a:pt x="5288" y="3463"/>
                    <a:pt x="4756" y="2968"/>
                    <a:pt x="4756" y="2284"/>
                  </a:cubicBezTo>
                  <a:cubicBezTo>
                    <a:pt x="4756" y="1599"/>
                    <a:pt x="5288" y="1104"/>
                    <a:pt x="5935" y="1104"/>
                  </a:cubicBezTo>
                  <a:close/>
                  <a:moveTo>
                    <a:pt x="5935" y="5441"/>
                  </a:moveTo>
                  <a:cubicBezTo>
                    <a:pt x="6240" y="5441"/>
                    <a:pt x="6468" y="5670"/>
                    <a:pt x="6468" y="6012"/>
                  </a:cubicBezTo>
                  <a:cubicBezTo>
                    <a:pt x="6468" y="6278"/>
                    <a:pt x="6240" y="6506"/>
                    <a:pt x="5935" y="6506"/>
                  </a:cubicBezTo>
                  <a:cubicBezTo>
                    <a:pt x="5669" y="6506"/>
                    <a:pt x="5403" y="6278"/>
                    <a:pt x="5403" y="6012"/>
                  </a:cubicBezTo>
                  <a:cubicBezTo>
                    <a:pt x="5403" y="5708"/>
                    <a:pt x="5669" y="5441"/>
                    <a:pt x="5935" y="5441"/>
                  </a:cubicBezTo>
                  <a:close/>
                  <a:moveTo>
                    <a:pt x="2245" y="4794"/>
                  </a:moveTo>
                  <a:cubicBezTo>
                    <a:pt x="2892" y="4794"/>
                    <a:pt x="3424" y="5327"/>
                    <a:pt x="3424" y="6012"/>
                  </a:cubicBezTo>
                  <a:cubicBezTo>
                    <a:pt x="3424" y="6621"/>
                    <a:pt x="2892" y="7191"/>
                    <a:pt x="2245" y="7191"/>
                  </a:cubicBezTo>
                  <a:cubicBezTo>
                    <a:pt x="1560" y="7191"/>
                    <a:pt x="1028" y="6659"/>
                    <a:pt x="1028" y="6012"/>
                  </a:cubicBezTo>
                  <a:cubicBezTo>
                    <a:pt x="1028" y="5327"/>
                    <a:pt x="1560" y="4794"/>
                    <a:pt x="2245" y="4794"/>
                  </a:cubicBezTo>
                  <a:close/>
                  <a:moveTo>
                    <a:pt x="9626" y="4794"/>
                  </a:moveTo>
                  <a:cubicBezTo>
                    <a:pt x="10310" y="4794"/>
                    <a:pt x="10843" y="5327"/>
                    <a:pt x="10843" y="6012"/>
                  </a:cubicBezTo>
                  <a:cubicBezTo>
                    <a:pt x="10843" y="6621"/>
                    <a:pt x="10310" y="7191"/>
                    <a:pt x="9626" y="7191"/>
                  </a:cubicBezTo>
                  <a:cubicBezTo>
                    <a:pt x="8979" y="7191"/>
                    <a:pt x="8446" y="6659"/>
                    <a:pt x="8446" y="6012"/>
                  </a:cubicBezTo>
                  <a:cubicBezTo>
                    <a:pt x="8446" y="5327"/>
                    <a:pt x="8979" y="4794"/>
                    <a:pt x="9626" y="4794"/>
                  </a:cubicBezTo>
                  <a:close/>
                  <a:moveTo>
                    <a:pt x="5935" y="8523"/>
                  </a:moveTo>
                  <a:cubicBezTo>
                    <a:pt x="6620" y="8523"/>
                    <a:pt x="7115" y="9017"/>
                    <a:pt x="7115" y="9702"/>
                  </a:cubicBezTo>
                  <a:cubicBezTo>
                    <a:pt x="7115" y="10387"/>
                    <a:pt x="6620" y="10882"/>
                    <a:pt x="5935" y="10882"/>
                  </a:cubicBezTo>
                  <a:cubicBezTo>
                    <a:pt x="5288" y="10882"/>
                    <a:pt x="4756" y="10387"/>
                    <a:pt x="4756" y="9702"/>
                  </a:cubicBezTo>
                  <a:cubicBezTo>
                    <a:pt x="4756" y="9017"/>
                    <a:pt x="5288" y="8523"/>
                    <a:pt x="5935" y="8523"/>
                  </a:cubicBezTo>
                  <a:close/>
                  <a:moveTo>
                    <a:pt x="5935" y="1"/>
                  </a:moveTo>
                  <a:cubicBezTo>
                    <a:pt x="2663" y="1"/>
                    <a:pt x="0" y="2664"/>
                    <a:pt x="0" y="5936"/>
                  </a:cubicBezTo>
                  <a:cubicBezTo>
                    <a:pt x="0" y="9246"/>
                    <a:pt x="2663" y="11909"/>
                    <a:pt x="5935" y="11909"/>
                  </a:cubicBezTo>
                  <a:cubicBezTo>
                    <a:pt x="9207" y="11909"/>
                    <a:pt x="11870" y="9246"/>
                    <a:pt x="11870" y="5936"/>
                  </a:cubicBezTo>
                  <a:cubicBezTo>
                    <a:pt x="11870" y="2702"/>
                    <a:pt x="9207" y="1"/>
                    <a:pt x="59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48425" y="3292625"/>
              <a:ext cx="199750" cy="199750"/>
            </a:xfrm>
            <a:custGeom>
              <a:rect b="b" l="l" r="r" t="t"/>
              <a:pathLst>
                <a:path extrusionOk="0" h="7990" w="7990">
                  <a:moveTo>
                    <a:pt x="3995" y="381"/>
                  </a:moveTo>
                  <a:cubicBezTo>
                    <a:pt x="6012" y="381"/>
                    <a:pt x="7609" y="1978"/>
                    <a:pt x="7609" y="3995"/>
                  </a:cubicBezTo>
                  <a:cubicBezTo>
                    <a:pt x="7609" y="5973"/>
                    <a:pt x="6012" y="7609"/>
                    <a:pt x="3995" y="7609"/>
                  </a:cubicBezTo>
                  <a:cubicBezTo>
                    <a:pt x="1979" y="7609"/>
                    <a:pt x="381" y="5973"/>
                    <a:pt x="381" y="3995"/>
                  </a:cubicBezTo>
                  <a:cubicBezTo>
                    <a:pt x="381" y="1978"/>
                    <a:pt x="1979" y="381"/>
                    <a:pt x="3995" y="381"/>
                  </a:cubicBezTo>
                  <a:close/>
                  <a:moveTo>
                    <a:pt x="3995" y="0"/>
                  </a:moveTo>
                  <a:cubicBezTo>
                    <a:pt x="1827" y="0"/>
                    <a:pt x="1" y="1788"/>
                    <a:pt x="1" y="3995"/>
                  </a:cubicBezTo>
                  <a:cubicBezTo>
                    <a:pt x="1" y="6163"/>
                    <a:pt x="1827" y="7989"/>
                    <a:pt x="3995" y="7989"/>
                  </a:cubicBezTo>
                  <a:cubicBezTo>
                    <a:pt x="6202" y="7989"/>
                    <a:pt x="7990" y="6239"/>
                    <a:pt x="7990" y="3995"/>
                  </a:cubicBezTo>
                  <a:cubicBezTo>
                    <a:pt x="7990" y="1788"/>
                    <a:pt x="6202" y="0"/>
                    <a:pt x="39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569625" y="3399150"/>
              <a:ext cx="460350" cy="341450"/>
            </a:xfrm>
            <a:custGeom>
              <a:rect b="b" l="l" r="r" t="t"/>
              <a:pathLst>
                <a:path extrusionOk="0" h="13658" w="18414">
                  <a:moveTo>
                    <a:pt x="0" y="0"/>
                  </a:moveTo>
                  <a:lnTo>
                    <a:pt x="0" y="13658"/>
                  </a:lnTo>
                  <a:lnTo>
                    <a:pt x="18414" y="13658"/>
                  </a:lnTo>
                  <a:lnTo>
                    <a:pt x="184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6459300" y="3464775"/>
              <a:ext cx="297700" cy="297700"/>
            </a:xfrm>
            <a:custGeom>
              <a:rect b="b" l="l" r="r" t="t"/>
              <a:pathLst>
                <a:path extrusionOk="0" h="11908" w="11908">
                  <a:moveTo>
                    <a:pt x="5935" y="1065"/>
                  </a:moveTo>
                  <a:cubicBezTo>
                    <a:pt x="6620" y="1065"/>
                    <a:pt x="7152" y="1560"/>
                    <a:pt x="7152" y="2245"/>
                  </a:cubicBezTo>
                  <a:cubicBezTo>
                    <a:pt x="7152" y="2891"/>
                    <a:pt x="6620" y="3424"/>
                    <a:pt x="5935" y="3424"/>
                  </a:cubicBezTo>
                  <a:cubicBezTo>
                    <a:pt x="5288" y="3424"/>
                    <a:pt x="4756" y="2891"/>
                    <a:pt x="4756" y="2245"/>
                  </a:cubicBezTo>
                  <a:cubicBezTo>
                    <a:pt x="4756" y="1560"/>
                    <a:pt x="5288" y="1065"/>
                    <a:pt x="5935" y="1065"/>
                  </a:cubicBezTo>
                  <a:close/>
                  <a:moveTo>
                    <a:pt x="5897" y="5364"/>
                  </a:moveTo>
                  <a:cubicBezTo>
                    <a:pt x="6201" y="5364"/>
                    <a:pt x="6430" y="5631"/>
                    <a:pt x="6430" y="5935"/>
                  </a:cubicBezTo>
                  <a:cubicBezTo>
                    <a:pt x="6430" y="6239"/>
                    <a:pt x="6201" y="6468"/>
                    <a:pt x="5897" y="6468"/>
                  </a:cubicBezTo>
                  <a:cubicBezTo>
                    <a:pt x="5631" y="6468"/>
                    <a:pt x="5402" y="6239"/>
                    <a:pt x="5402" y="5935"/>
                  </a:cubicBezTo>
                  <a:cubicBezTo>
                    <a:pt x="5402" y="5669"/>
                    <a:pt x="5631" y="5364"/>
                    <a:pt x="5897" y="5364"/>
                  </a:cubicBezTo>
                  <a:close/>
                  <a:moveTo>
                    <a:pt x="2245" y="4756"/>
                  </a:moveTo>
                  <a:cubicBezTo>
                    <a:pt x="2930" y="4756"/>
                    <a:pt x="3424" y="5288"/>
                    <a:pt x="3424" y="5935"/>
                  </a:cubicBezTo>
                  <a:cubicBezTo>
                    <a:pt x="3424" y="6620"/>
                    <a:pt x="2930" y="7152"/>
                    <a:pt x="2245" y="7152"/>
                  </a:cubicBezTo>
                  <a:cubicBezTo>
                    <a:pt x="1598" y="7152"/>
                    <a:pt x="1065" y="6620"/>
                    <a:pt x="1065" y="5935"/>
                  </a:cubicBezTo>
                  <a:cubicBezTo>
                    <a:pt x="1065" y="5288"/>
                    <a:pt x="1598" y="4756"/>
                    <a:pt x="2245" y="4756"/>
                  </a:cubicBezTo>
                  <a:close/>
                  <a:moveTo>
                    <a:pt x="9663" y="4756"/>
                  </a:moveTo>
                  <a:cubicBezTo>
                    <a:pt x="10348" y="4756"/>
                    <a:pt x="10843" y="5288"/>
                    <a:pt x="10843" y="5935"/>
                  </a:cubicBezTo>
                  <a:cubicBezTo>
                    <a:pt x="10843" y="6620"/>
                    <a:pt x="10348" y="7152"/>
                    <a:pt x="9663" y="7152"/>
                  </a:cubicBezTo>
                  <a:cubicBezTo>
                    <a:pt x="9017" y="7152"/>
                    <a:pt x="8484" y="6620"/>
                    <a:pt x="8484" y="5935"/>
                  </a:cubicBezTo>
                  <a:cubicBezTo>
                    <a:pt x="8484" y="5288"/>
                    <a:pt x="9017" y="4756"/>
                    <a:pt x="9663" y="4756"/>
                  </a:cubicBezTo>
                  <a:close/>
                  <a:moveTo>
                    <a:pt x="5935" y="8484"/>
                  </a:moveTo>
                  <a:cubicBezTo>
                    <a:pt x="6620" y="8484"/>
                    <a:pt x="7152" y="8978"/>
                    <a:pt x="7152" y="9663"/>
                  </a:cubicBezTo>
                  <a:cubicBezTo>
                    <a:pt x="7152" y="10310"/>
                    <a:pt x="6620" y="10843"/>
                    <a:pt x="5935" y="10843"/>
                  </a:cubicBezTo>
                  <a:cubicBezTo>
                    <a:pt x="5288" y="10843"/>
                    <a:pt x="4756" y="10310"/>
                    <a:pt x="4756" y="9663"/>
                  </a:cubicBezTo>
                  <a:cubicBezTo>
                    <a:pt x="4756" y="8978"/>
                    <a:pt x="5288" y="8484"/>
                    <a:pt x="5935" y="8484"/>
                  </a:cubicBezTo>
                  <a:close/>
                  <a:moveTo>
                    <a:pt x="5935" y="0"/>
                  </a:moveTo>
                  <a:cubicBezTo>
                    <a:pt x="2663" y="0"/>
                    <a:pt x="0" y="2663"/>
                    <a:pt x="0" y="5935"/>
                  </a:cubicBezTo>
                  <a:cubicBezTo>
                    <a:pt x="0" y="9245"/>
                    <a:pt x="2663" y="11908"/>
                    <a:pt x="5935" y="11908"/>
                  </a:cubicBezTo>
                  <a:cubicBezTo>
                    <a:pt x="9245" y="11908"/>
                    <a:pt x="11908" y="9245"/>
                    <a:pt x="11908" y="5935"/>
                  </a:cubicBezTo>
                  <a:cubicBezTo>
                    <a:pt x="11908" y="2663"/>
                    <a:pt x="9245" y="0"/>
                    <a:pt x="59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6508750" y="3511375"/>
              <a:ext cx="199750" cy="199750"/>
            </a:xfrm>
            <a:custGeom>
              <a:rect b="b" l="l" r="r" t="t"/>
              <a:pathLst>
                <a:path extrusionOk="0" h="7990" w="7990">
                  <a:moveTo>
                    <a:pt x="3957" y="381"/>
                  </a:moveTo>
                  <a:cubicBezTo>
                    <a:pt x="5973" y="381"/>
                    <a:pt x="7609" y="1979"/>
                    <a:pt x="7609" y="3995"/>
                  </a:cubicBezTo>
                  <a:cubicBezTo>
                    <a:pt x="7609" y="5973"/>
                    <a:pt x="5973" y="7609"/>
                    <a:pt x="3957" y="7609"/>
                  </a:cubicBezTo>
                  <a:cubicBezTo>
                    <a:pt x="1979" y="7609"/>
                    <a:pt x="343" y="5973"/>
                    <a:pt x="343" y="3995"/>
                  </a:cubicBezTo>
                  <a:cubicBezTo>
                    <a:pt x="343" y="1979"/>
                    <a:pt x="1979" y="381"/>
                    <a:pt x="3957" y="381"/>
                  </a:cubicBezTo>
                  <a:close/>
                  <a:moveTo>
                    <a:pt x="3957" y="0"/>
                  </a:moveTo>
                  <a:cubicBezTo>
                    <a:pt x="1789" y="0"/>
                    <a:pt x="0" y="1788"/>
                    <a:pt x="0" y="3995"/>
                  </a:cubicBezTo>
                  <a:cubicBezTo>
                    <a:pt x="0" y="6163"/>
                    <a:pt x="1789" y="7989"/>
                    <a:pt x="3957" y="7989"/>
                  </a:cubicBezTo>
                  <a:cubicBezTo>
                    <a:pt x="6164" y="7989"/>
                    <a:pt x="7990" y="6163"/>
                    <a:pt x="7952" y="3995"/>
                  </a:cubicBezTo>
                  <a:cubicBezTo>
                    <a:pt x="7952" y="1788"/>
                    <a:pt x="6164" y="0"/>
                    <a:pt x="39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6495425" y="3678750"/>
              <a:ext cx="486050" cy="99900"/>
            </a:xfrm>
            <a:custGeom>
              <a:rect b="b" l="l" r="r" t="t"/>
              <a:pathLst>
                <a:path extrusionOk="0" h="3996" w="19442">
                  <a:moveTo>
                    <a:pt x="16778" y="1"/>
                  </a:moveTo>
                  <a:cubicBezTo>
                    <a:pt x="15865" y="1"/>
                    <a:pt x="15333" y="572"/>
                    <a:pt x="14724" y="1180"/>
                  </a:cubicBezTo>
                  <a:cubicBezTo>
                    <a:pt x="14305" y="1637"/>
                    <a:pt x="13887" y="2131"/>
                    <a:pt x="13164" y="2588"/>
                  </a:cubicBezTo>
                  <a:cubicBezTo>
                    <a:pt x="11809" y="3415"/>
                    <a:pt x="10356" y="3632"/>
                    <a:pt x="9041" y="3632"/>
                  </a:cubicBezTo>
                  <a:cubicBezTo>
                    <a:pt x="8179" y="3632"/>
                    <a:pt x="7375" y="3538"/>
                    <a:pt x="6697" y="3463"/>
                  </a:cubicBezTo>
                  <a:cubicBezTo>
                    <a:pt x="3729" y="3159"/>
                    <a:pt x="1599" y="1865"/>
                    <a:pt x="267" y="876"/>
                  </a:cubicBezTo>
                  <a:cubicBezTo>
                    <a:pt x="250" y="842"/>
                    <a:pt x="210" y="823"/>
                    <a:pt x="167" y="823"/>
                  </a:cubicBezTo>
                  <a:cubicBezTo>
                    <a:pt x="115" y="823"/>
                    <a:pt x="60" y="851"/>
                    <a:pt x="39" y="914"/>
                  </a:cubicBezTo>
                  <a:cubicBezTo>
                    <a:pt x="1" y="952"/>
                    <a:pt x="1" y="1104"/>
                    <a:pt x="77" y="1142"/>
                  </a:cubicBezTo>
                  <a:cubicBezTo>
                    <a:pt x="1408" y="2131"/>
                    <a:pt x="3653" y="3463"/>
                    <a:pt x="6659" y="3805"/>
                  </a:cubicBezTo>
                  <a:cubicBezTo>
                    <a:pt x="7305" y="3919"/>
                    <a:pt x="8180" y="3996"/>
                    <a:pt x="9017" y="3996"/>
                  </a:cubicBezTo>
                  <a:cubicBezTo>
                    <a:pt x="10425" y="3996"/>
                    <a:pt x="11947" y="3767"/>
                    <a:pt x="13316" y="2854"/>
                  </a:cubicBezTo>
                  <a:cubicBezTo>
                    <a:pt x="14077" y="2398"/>
                    <a:pt x="14534" y="1865"/>
                    <a:pt x="14952" y="1447"/>
                  </a:cubicBezTo>
                  <a:cubicBezTo>
                    <a:pt x="15599" y="800"/>
                    <a:pt x="16017" y="381"/>
                    <a:pt x="16778" y="381"/>
                  </a:cubicBezTo>
                  <a:cubicBezTo>
                    <a:pt x="17729" y="381"/>
                    <a:pt x="18909" y="1104"/>
                    <a:pt x="19023" y="1941"/>
                  </a:cubicBezTo>
                  <a:cubicBezTo>
                    <a:pt x="19061" y="2322"/>
                    <a:pt x="18909" y="2702"/>
                    <a:pt x="18642" y="3006"/>
                  </a:cubicBezTo>
                  <a:cubicBezTo>
                    <a:pt x="18376" y="3235"/>
                    <a:pt x="18024" y="3349"/>
                    <a:pt x="17644" y="3349"/>
                  </a:cubicBezTo>
                  <a:cubicBezTo>
                    <a:pt x="17263" y="3349"/>
                    <a:pt x="16854" y="3235"/>
                    <a:pt x="16474" y="3006"/>
                  </a:cubicBezTo>
                  <a:cubicBezTo>
                    <a:pt x="16442" y="2991"/>
                    <a:pt x="16404" y="2981"/>
                    <a:pt x="16368" y="2981"/>
                  </a:cubicBezTo>
                  <a:cubicBezTo>
                    <a:pt x="16316" y="2981"/>
                    <a:pt x="16268" y="3000"/>
                    <a:pt x="16246" y="3044"/>
                  </a:cubicBezTo>
                  <a:cubicBezTo>
                    <a:pt x="16208" y="3159"/>
                    <a:pt x="16208" y="3235"/>
                    <a:pt x="16284" y="3273"/>
                  </a:cubicBezTo>
                  <a:cubicBezTo>
                    <a:pt x="16714" y="3553"/>
                    <a:pt x="17200" y="3696"/>
                    <a:pt x="17655" y="3696"/>
                  </a:cubicBezTo>
                  <a:cubicBezTo>
                    <a:pt x="18125" y="3696"/>
                    <a:pt x="18561" y="3544"/>
                    <a:pt x="18871" y="3235"/>
                  </a:cubicBezTo>
                  <a:cubicBezTo>
                    <a:pt x="19251" y="2892"/>
                    <a:pt x="19441" y="2398"/>
                    <a:pt x="19403" y="1903"/>
                  </a:cubicBezTo>
                  <a:cubicBezTo>
                    <a:pt x="19289" y="800"/>
                    <a:pt x="17920" y="1"/>
                    <a:pt x="16778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6444075" y="3011100"/>
              <a:ext cx="136975" cy="43775"/>
            </a:xfrm>
            <a:custGeom>
              <a:rect b="b" l="l" r="r" t="t"/>
              <a:pathLst>
                <a:path extrusionOk="0" h="1751" w="5479">
                  <a:moveTo>
                    <a:pt x="5479" y="0"/>
                  </a:moveTo>
                  <a:cubicBezTo>
                    <a:pt x="3653" y="381"/>
                    <a:pt x="1789" y="685"/>
                    <a:pt x="0" y="1027"/>
                  </a:cubicBezTo>
                  <a:cubicBezTo>
                    <a:pt x="1789" y="1256"/>
                    <a:pt x="3577" y="1522"/>
                    <a:pt x="5365" y="1750"/>
                  </a:cubicBezTo>
                  <a:cubicBezTo>
                    <a:pt x="5441" y="1256"/>
                    <a:pt x="5479" y="761"/>
                    <a:pt x="5479" y="114"/>
                  </a:cubicBezTo>
                  <a:lnTo>
                    <a:pt x="5479" y="0"/>
                  </a:ln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6399375" y="2636350"/>
              <a:ext cx="235900" cy="400450"/>
            </a:xfrm>
            <a:custGeom>
              <a:rect b="b" l="l" r="r" t="t"/>
              <a:pathLst>
                <a:path extrusionOk="0" h="16018" w="9436">
                  <a:moveTo>
                    <a:pt x="5593" y="1"/>
                  </a:moveTo>
                  <a:cubicBezTo>
                    <a:pt x="5022" y="229"/>
                    <a:pt x="4071" y="571"/>
                    <a:pt x="2854" y="571"/>
                  </a:cubicBezTo>
                  <a:cubicBezTo>
                    <a:pt x="2770" y="574"/>
                    <a:pt x="2688" y="575"/>
                    <a:pt x="2607" y="575"/>
                  </a:cubicBezTo>
                  <a:cubicBezTo>
                    <a:pt x="1439" y="575"/>
                    <a:pt x="570" y="326"/>
                    <a:pt x="0" y="77"/>
                  </a:cubicBezTo>
                  <a:lnTo>
                    <a:pt x="0" y="77"/>
                  </a:lnTo>
                  <a:cubicBezTo>
                    <a:pt x="0" y="229"/>
                    <a:pt x="76" y="1332"/>
                    <a:pt x="951" y="1903"/>
                  </a:cubicBezTo>
                  <a:cubicBezTo>
                    <a:pt x="1256" y="2131"/>
                    <a:pt x="1636" y="2245"/>
                    <a:pt x="1903" y="2245"/>
                  </a:cubicBezTo>
                  <a:cubicBezTo>
                    <a:pt x="1332" y="5023"/>
                    <a:pt x="951" y="8447"/>
                    <a:pt x="1142" y="12327"/>
                  </a:cubicBezTo>
                  <a:cubicBezTo>
                    <a:pt x="1180" y="13582"/>
                    <a:pt x="1332" y="14838"/>
                    <a:pt x="1446" y="16017"/>
                  </a:cubicBezTo>
                  <a:lnTo>
                    <a:pt x="8484" y="16017"/>
                  </a:lnTo>
                  <a:cubicBezTo>
                    <a:pt x="8104" y="14039"/>
                    <a:pt x="7799" y="12023"/>
                    <a:pt x="7457" y="9968"/>
                  </a:cubicBezTo>
                  <a:cubicBezTo>
                    <a:pt x="7685" y="9284"/>
                    <a:pt x="9435" y="4071"/>
                    <a:pt x="6734" y="990"/>
                  </a:cubicBezTo>
                  <a:cubicBezTo>
                    <a:pt x="6430" y="648"/>
                    <a:pt x="6087" y="267"/>
                    <a:pt x="55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6291900" y="2988275"/>
              <a:ext cx="140775" cy="46625"/>
            </a:xfrm>
            <a:custGeom>
              <a:rect b="b" l="l" r="r" t="t"/>
              <a:pathLst>
                <a:path extrusionOk="0" h="1865" w="5631">
                  <a:moveTo>
                    <a:pt x="0" y="0"/>
                  </a:moveTo>
                  <a:lnTo>
                    <a:pt x="5288" y="1864"/>
                  </a:lnTo>
                  <a:cubicBezTo>
                    <a:pt x="5327" y="1674"/>
                    <a:pt x="5365" y="1332"/>
                    <a:pt x="5479" y="837"/>
                  </a:cubicBezTo>
                  <a:cubicBezTo>
                    <a:pt x="5517" y="571"/>
                    <a:pt x="5555" y="342"/>
                    <a:pt x="5631" y="38"/>
                  </a:cubicBezTo>
                  <a:cubicBezTo>
                    <a:pt x="3767" y="38"/>
                    <a:pt x="1903" y="38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6280475" y="2637300"/>
              <a:ext cx="166475" cy="383325"/>
            </a:xfrm>
            <a:custGeom>
              <a:rect b="b" l="l" r="r" t="t"/>
              <a:pathLst>
                <a:path extrusionOk="0" h="15333" w="6659">
                  <a:moveTo>
                    <a:pt x="4832" y="1"/>
                  </a:moveTo>
                  <a:cubicBezTo>
                    <a:pt x="4604" y="229"/>
                    <a:pt x="4224" y="610"/>
                    <a:pt x="3843" y="1142"/>
                  </a:cubicBezTo>
                  <a:cubicBezTo>
                    <a:pt x="2588" y="2816"/>
                    <a:pt x="1979" y="4528"/>
                    <a:pt x="1028" y="8789"/>
                  </a:cubicBezTo>
                  <a:cubicBezTo>
                    <a:pt x="762" y="10159"/>
                    <a:pt x="381" y="11909"/>
                    <a:pt x="1" y="13925"/>
                  </a:cubicBezTo>
                  <a:cubicBezTo>
                    <a:pt x="2017" y="14419"/>
                    <a:pt x="4072" y="14838"/>
                    <a:pt x="6126" y="15333"/>
                  </a:cubicBezTo>
                  <a:cubicBezTo>
                    <a:pt x="6316" y="10957"/>
                    <a:pt x="6430" y="6582"/>
                    <a:pt x="6659" y="2245"/>
                  </a:cubicBezTo>
                  <a:cubicBezTo>
                    <a:pt x="6012" y="1485"/>
                    <a:pt x="5441" y="762"/>
                    <a:pt x="4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6553450" y="3101450"/>
              <a:ext cx="20000" cy="39975"/>
            </a:xfrm>
            <a:custGeom>
              <a:rect b="b" l="l" r="r" t="t"/>
              <a:pathLst>
                <a:path extrusionOk="0" h="1599" w="800">
                  <a:moveTo>
                    <a:pt x="761" y="0"/>
                  </a:moveTo>
                  <a:cubicBezTo>
                    <a:pt x="723" y="0"/>
                    <a:pt x="647" y="0"/>
                    <a:pt x="647" y="38"/>
                  </a:cubicBezTo>
                  <a:lnTo>
                    <a:pt x="1" y="1522"/>
                  </a:lnTo>
                  <a:cubicBezTo>
                    <a:pt x="1" y="1560"/>
                    <a:pt x="1" y="1598"/>
                    <a:pt x="39" y="1598"/>
                  </a:cubicBezTo>
                  <a:cubicBezTo>
                    <a:pt x="115" y="1598"/>
                    <a:pt x="115" y="1598"/>
                    <a:pt x="153" y="1560"/>
                  </a:cubicBezTo>
                  <a:lnTo>
                    <a:pt x="799" y="76"/>
                  </a:lnTo>
                  <a:cubicBezTo>
                    <a:pt x="799" y="38"/>
                    <a:pt x="799" y="0"/>
                    <a:pt x="761" y="0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6424100" y="2763800"/>
              <a:ext cx="14300" cy="257775"/>
            </a:xfrm>
            <a:custGeom>
              <a:rect b="b" l="l" r="r" t="t"/>
              <a:pathLst>
                <a:path extrusionOk="0" h="10311" w="572">
                  <a:moveTo>
                    <a:pt x="533" y="1"/>
                  </a:moveTo>
                  <a:cubicBezTo>
                    <a:pt x="533" y="1"/>
                    <a:pt x="457" y="1"/>
                    <a:pt x="457" y="39"/>
                  </a:cubicBezTo>
                  <a:cubicBezTo>
                    <a:pt x="153" y="2397"/>
                    <a:pt x="0" y="4832"/>
                    <a:pt x="77" y="7229"/>
                  </a:cubicBezTo>
                  <a:cubicBezTo>
                    <a:pt x="153" y="8218"/>
                    <a:pt x="191" y="9245"/>
                    <a:pt x="343" y="10273"/>
                  </a:cubicBezTo>
                  <a:cubicBezTo>
                    <a:pt x="343" y="10311"/>
                    <a:pt x="343" y="10311"/>
                    <a:pt x="381" y="10311"/>
                  </a:cubicBezTo>
                  <a:cubicBezTo>
                    <a:pt x="419" y="10311"/>
                    <a:pt x="419" y="10311"/>
                    <a:pt x="419" y="10273"/>
                  </a:cubicBezTo>
                  <a:cubicBezTo>
                    <a:pt x="343" y="9245"/>
                    <a:pt x="229" y="8218"/>
                    <a:pt x="191" y="7229"/>
                  </a:cubicBezTo>
                  <a:cubicBezTo>
                    <a:pt x="77" y="4832"/>
                    <a:pt x="229" y="2397"/>
                    <a:pt x="571" y="39"/>
                  </a:cubicBezTo>
                  <a:cubicBezTo>
                    <a:pt x="571" y="39"/>
                    <a:pt x="571" y="1"/>
                    <a:pt x="533" y="1"/>
                  </a:cubicBezTo>
                  <a:close/>
                </a:path>
              </a:pathLst>
            </a:custGeom>
            <a:solidFill>
              <a:srgbClr val="0115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6408875" y="2587850"/>
              <a:ext cx="144600" cy="45525"/>
            </a:xfrm>
            <a:custGeom>
              <a:rect b="b" l="l" r="r" t="t"/>
              <a:pathLst>
                <a:path extrusionOk="0" h="1821" w="5784">
                  <a:moveTo>
                    <a:pt x="1" y="1"/>
                  </a:moveTo>
                  <a:cubicBezTo>
                    <a:pt x="1" y="305"/>
                    <a:pt x="39" y="609"/>
                    <a:pt x="39" y="952"/>
                  </a:cubicBezTo>
                  <a:lnTo>
                    <a:pt x="39" y="990"/>
                  </a:lnTo>
                  <a:cubicBezTo>
                    <a:pt x="1182" y="1447"/>
                    <a:pt x="2662" y="1820"/>
                    <a:pt x="4431" y="1820"/>
                  </a:cubicBezTo>
                  <a:cubicBezTo>
                    <a:pt x="4722" y="1820"/>
                    <a:pt x="5021" y="1810"/>
                    <a:pt x="5327" y="1789"/>
                  </a:cubicBezTo>
                  <a:cubicBezTo>
                    <a:pt x="5441" y="1332"/>
                    <a:pt x="5631" y="838"/>
                    <a:pt x="5784" y="381"/>
                  </a:cubicBezTo>
                  <a:cubicBezTo>
                    <a:pt x="5745" y="305"/>
                    <a:pt x="5707" y="229"/>
                    <a:pt x="5631" y="115"/>
                  </a:cubicBezTo>
                  <a:lnTo>
                    <a:pt x="77" y="1"/>
                  </a:ln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6363225" y="2369100"/>
              <a:ext cx="234000" cy="250150"/>
            </a:xfrm>
            <a:custGeom>
              <a:rect b="b" l="l" r="r" t="t"/>
              <a:pathLst>
                <a:path extrusionOk="0" h="10006" w="9360">
                  <a:moveTo>
                    <a:pt x="3729" y="0"/>
                  </a:moveTo>
                  <a:lnTo>
                    <a:pt x="1142" y="3539"/>
                  </a:lnTo>
                  <a:cubicBezTo>
                    <a:pt x="724" y="3843"/>
                    <a:pt x="533" y="4185"/>
                    <a:pt x="419" y="4414"/>
                  </a:cubicBezTo>
                  <a:cubicBezTo>
                    <a:pt x="1" y="5327"/>
                    <a:pt x="229" y="6506"/>
                    <a:pt x="1066" y="7495"/>
                  </a:cubicBezTo>
                  <a:cubicBezTo>
                    <a:pt x="1066" y="8218"/>
                    <a:pt x="1104" y="8941"/>
                    <a:pt x="1104" y="9626"/>
                  </a:cubicBezTo>
                  <a:cubicBezTo>
                    <a:pt x="2664" y="9892"/>
                    <a:pt x="4452" y="10006"/>
                    <a:pt x="6468" y="10006"/>
                  </a:cubicBezTo>
                  <a:cubicBezTo>
                    <a:pt x="7457" y="10006"/>
                    <a:pt x="8485" y="9968"/>
                    <a:pt x="9360" y="9892"/>
                  </a:cubicBezTo>
                  <a:cubicBezTo>
                    <a:pt x="9055" y="8332"/>
                    <a:pt x="8713" y="6772"/>
                    <a:pt x="8370" y="5212"/>
                  </a:cubicBezTo>
                  <a:cubicBezTo>
                    <a:pt x="7800" y="3539"/>
                    <a:pt x="7191" y="1903"/>
                    <a:pt x="6620" y="229"/>
                  </a:cubicBezTo>
                  <a:cubicBezTo>
                    <a:pt x="5669" y="115"/>
                    <a:pt x="4680" y="77"/>
                    <a:pt x="3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6364175" y="2157950"/>
              <a:ext cx="175025" cy="145550"/>
            </a:xfrm>
            <a:custGeom>
              <a:rect b="b" l="l" r="r" t="t"/>
              <a:pathLst>
                <a:path extrusionOk="0" h="5822" w="7001">
                  <a:moveTo>
                    <a:pt x="2207" y="1"/>
                  </a:moveTo>
                  <a:cubicBezTo>
                    <a:pt x="1599" y="1"/>
                    <a:pt x="533" y="191"/>
                    <a:pt x="305" y="762"/>
                  </a:cubicBezTo>
                  <a:cubicBezTo>
                    <a:pt x="1" y="1522"/>
                    <a:pt x="1142" y="2930"/>
                    <a:pt x="2397" y="3311"/>
                  </a:cubicBezTo>
                  <a:cubicBezTo>
                    <a:pt x="2816" y="3425"/>
                    <a:pt x="3273" y="3501"/>
                    <a:pt x="3881" y="3881"/>
                  </a:cubicBezTo>
                  <a:cubicBezTo>
                    <a:pt x="4300" y="4147"/>
                    <a:pt x="4528" y="4452"/>
                    <a:pt x="4718" y="4680"/>
                  </a:cubicBezTo>
                  <a:cubicBezTo>
                    <a:pt x="4920" y="4310"/>
                    <a:pt x="5182" y="4058"/>
                    <a:pt x="5398" y="4058"/>
                  </a:cubicBezTo>
                  <a:cubicBezTo>
                    <a:pt x="5426" y="4058"/>
                    <a:pt x="5453" y="4063"/>
                    <a:pt x="5479" y="4071"/>
                  </a:cubicBezTo>
                  <a:cubicBezTo>
                    <a:pt x="5631" y="4109"/>
                    <a:pt x="5707" y="4338"/>
                    <a:pt x="5783" y="4528"/>
                  </a:cubicBezTo>
                  <a:cubicBezTo>
                    <a:pt x="5821" y="4908"/>
                    <a:pt x="5517" y="5061"/>
                    <a:pt x="5631" y="5441"/>
                  </a:cubicBezTo>
                  <a:cubicBezTo>
                    <a:pt x="5669" y="5593"/>
                    <a:pt x="5783" y="5821"/>
                    <a:pt x="5860" y="5821"/>
                  </a:cubicBezTo>
                  <a:cubicBezTo>
                    <a:pt x="6278" y="5821"/>
                    <a:pt x="7001" y="2550"/>
                    <a:pt x="6278" y="1979"/>
                  </a:cubicBezTo>
                  <a:cubicBezTo>
                    <a:pt x="6116" y="1850"/>
                    <a:pt x="5989" y="1830"/>
                    <a:pt x="5846" y="1830"/>
                  </a:cubicBezTo>
                  <a:cubicBezTo>
                    <a:pt x="5785" y="1830"/>
                    <a:pt x="5721" y="1834"/>
                    <a:pt x="5650" y="1834"/>
                  </a:cubicBezTo>
                  <a:cubicBezTo>
                    <a:pt x="5498" y="1834"/>
                    <a:pt x="5315" y="1817"/>
                    <a:pt x="5061" y="1713"/>
                  </a:cubicBezTo>
                  <a:cubicBezTo>
                    <a:pt x="4262" y="1446"/>
                    <a:pt x="4300" y="762"/>
                    <a:pt x="3349" y="267"/>
                  </a:cubicBezTo>
                  <a:cubicBezTo>
                    <a:pt x="3196" y="191"/>
                    <a:pt x="2778" y="1"/>
                    <a:pt x="2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6490675" y="2191250"/>
              <a:ext cx="479375" cy="451800"/>
            </a:xfrm>
            <a:custGeom>
              <a:rect b="b" l="l" r="r" t="t"/>
              <a:pathLst>
                <a:path extrusionOk="0" h="18072" w="19175">
                  <a:moveTo>
                    <a:pt x="1" y="0"/>
                  </a:moveTo>
                  <a:lnTo>
                    <a:pt x="1" y="228"/>
                  </a:lnTo>
                  <a:cubicBezTo>
                    <a:pt x="1142" y="228"/>
                    <a:pt x="2093" y="495"/>
                    <a:pt x="2816" y="1065"/>
                  </a:cubicBezTo>
                  <a:cubicBezTo>
                    <a:pt x="3425" y="1560"/>
                    <a:pt x="3653" y="2093"/>
                    <a:pt x="3843" y="2625"/>
                  </a:cubicBezTo>
                  <a:cubicBezTo>
                    <a:pt x="4033" y="3082"/>
                    <a:pt x="4224" y="3576"/>
                    <a:pt x="4756" y="3919"/>
                  </a:cubicBezTo>
                  <a:cubicBezTo>
                    <a:pt x="5099" y="4153"/>
                    <a:pt x="5456" y="4240"/>
                    <a:pt x="5822" y="4240"/>
                  </a:cubicBezTo>
                  <a:cubicBezTo>
                    <a:pt x="6349" y="4240"/>
                    <a:pt x="6896" y="4060"/>
                    <a:pt x="7457" y="3881"/>
                  </a:cubicBezTo>
                  <a:cubicBezTo>
                    <a:pt x="8049" y="3667"/>
                    <a:pt x="8656" y="3469"/>
                    <a:pt x="9287" y="3469"/>
                  </a:cubicBezTo>
                  <a:cubicBezTo>
                    <a:pt x="9670" y="3469"/>
                    <a:pt x="10061" y="3542"/>
                    <a:pt x="10463" y="3729"/>
                  </a:cubicBezTo>
                  <a:cubicBezTo>
                    <a:pt x="11300" y="4147"/>
                    <a:pt x="12023" y="5060"/>
                    <a:pt x="12593" y="6392"/>
                  </a:cubicBezTo>
                  <a:cubicBezTo>
                    <a:pt x="12936" y="7191"/>
                    <a:pt x="12936" y="7723"/>
                    <a:pt x="12974" y="8256"/>
                  </a:cubicBezTo>
                  <a:cubicBezTo>
                    <a:pt x="13012" y="8826"/>
                    <a:pt x="13012" y="9245"/>
                    <a:pt x="13468" y="9701"/>
                  </a:cubicBezTo>
                  <a:cubicBezTo>
                    <a:pt x="13963" y="10272"/>
                    <a:pt x="14610" y="10272"/>
                    <a:pt x="15218" y="10348"/>
                  </a:cubicBezTo>
                  <a:cubicBezTo>
                    <a:pt x="15827" y="10386"/>
                    <a:pt x="16436" y="10424"/>
                    <a:pt x="17082" y="10843"/>
                  </a:cubicBezTo>
                  <a:cubicBezTo>
                    <a:pt x="18110" y="11604"/>
                    <a:pt x="18985" y="13316"/>
                    <a:pt x="18490" y="14990"/>
                  </a:cubicBezTo>
                  <a:cubicBezTo>
                    <a:pt x="17988" y="16677"/>
                    <a:pt x="16232" y="17856"/>
                    <a:pt x="14278" y="17856"/>
                  </a:cubicBezTo>
                  <a:cubicBezTo>
                    <a:pt x="14161" y="17856"/>
                    <a:pt x="14043" y="17851"/>
                    <a:pt x="13925" y="17843"/>
                  </a:cubicBezTo>
                  <a:lnTo>
                    <a:pt x="13925" y="18071"/>
                  </a:lnTo>
                  <a:lnTo>
                    <a:pt x="14343" y="18071"/>
                  </a:lnTo>
                  <a:cubicBezTo>
                    <a:pt x="16398" y="18071"/>
                    <a:pt x="18224" y="16854"/>
                    <a:pt x="18718" y="15028"/>
                  </a:cubicBezTo>
                  <a:cubicBezTo>
                    <a:pt x="19175" y="13468"/>
                    <a:pt x="18528" y="11566"/>
                    <a:pt x="17197" y="10653"/>
                  </a:cubicBezTo>
                  <a:cubicBezTo>
                    <a:pt x="16550" y="10196"/>
                    <a:pt x="15827" y="10120"/>
                    <a:pt x="15256" y="10082"/>
                  </a:cubicBezTo>
                  <a:cubicBezTo>
                    <a:pt x="14648" y="10044"/>
                    <a:pt x="14115" y="10006"/>
                    <a:pt x="13697" y="9511"/>
                  </a:cubicBezTo>
                  <a:cubicBezTo>
                    <a:pt x="13316" y="9131"/>
                    <a:pt x="13316" y="8750"/>
                    <a:pt x="13278" y="8218"/>
                  </a:cubicBezTo>
                  <a:cubicBezTo>
                    <a:pt x="13278" y="7723"/>
                    <a:pt x="13202" y="7076"/>
                    <a:pt x="12898" y="6277"/>
                  </a:cubicBezTo>
                  <a:cubicBezTo>
                    <a:pt x="12327" y="4870"/>
                    <a:pt x="11566" y="3919"/>
                    <a:pt x="10615" y="3462"/>
                  </a:cubicBezTo>
                  <a:cubicBezTo>
                    <a:pt x="10184" y="3276"/>
                    <a:pt x="9759" y="3203"/>
                    <a:pt x="9345" y="3203"/>
                  </a:cubicBezTo>
                  <a:cubicBezTo>
                    <a:pt x="8663" y="3203"/>
                    <a:pt x="8011" y="3401"/>
                    <a:pt x="7419" y="3614"/>
                  </a:cubicBezTo>
                  <a:cubicBezTo>
                    <a:pt x="6849" y="3820"/>
                    <a:pt x="6333" y="3984"/>
                    <a:pt x="5847" y="3984"/>
                  </a:cubicBezTo>
                  <a:cubicBezTo>
                    <a:pt x="5523" y="3984"/>
                    <a:pt x="5213" y="3911"/>
                    <a:pt x="4908" y="3729"/>
                  </a:cubicBezTo>
                  <a:cubicBezTo>
                    <a:pt x="4414" y="3424"/>
                    <a:pt x="4262" y="3006"/>
                    <a:pt x="4071" y="2511"/>
                  </a:cubicBezTo>
                  <a:cubicBezTo>
                    <a:pt x="3881" y="2017"/>
                    <a:pt x="3653" y="1370"/>
                    <a:pt x="2930" y="875"/>
                  </a:cubicBezTo>
                  <a:cubicBezTo>
                    <a:pt x="2169" y="305"/>
                    <a:pt x="118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6484975" y="2279700"/>
              <a:ext cx="68500" cy="68500"/>
            </a:xfrm>
            <a:custGeom>
              <a:rect b="b" l="l" r="r" t="t"/>
              <a:pathLst>
                <a:path extrusionOk="0" h="2740" w="2740">
                  <a:moveTo>
                    <a:pt x="1370" y="0"/>
                  </a:moveTo>
                  <a:cubicBezTo>
                    <a:pt x="1180" y="0"/>
                    <a:pt x="989" y="38"/>
                    <a:pt x="799" y="152"/>
                  </a:cubicBezTo>
                  <a:lnTo>
                    <a:pt x="951" y="457"/>
                  </a:lnTo>
                  <a:cubicBezTo>
                    <a:pt x="1066" y="419"/>
                    <a:pt x="1218" y="381"/>
                    <a:pt x="1370" y="381"/>
                  </a:cubicBezTo>
                  <a:cubicBezTo>
                    <a:pt x="1941" y="381"/>
                    <a:pt x="2397" y="837"/>
                    <a:pt x="2397" y="1408"/>
                  </a:cubicBezTo>
                  <a:cubicBezTo>
                    <a:pt x="2397" y="1979"/>
                    <a:pt x="1941" y="2473"/>
                    <a:pt x="1370" y="2473"/>
                  </a:cubicBezTo>
                  <a:cubicBezTo>
                    <a:pt x="799" y="2473"/>
                    <a:pt x="305" y="1979"/>
                    <a:pt x="305" y="1408"/>
                  </a:cubicBezTo>
                  <a:cubicBezTo>
                    <a:pt x="305" y="1180"/>
                    <a:pt x="419" y="951"/>
                    <a:pt x="571" y="761"/>
                  </a:cubicBezTo>
                  <a:lnTo>
                    <a:pt x="267" y="533"/>
                  </a:lnTo>
                  <a:cubicBezTo>
                    <a:pt x="76" y="761"/>
                    <a:pt x="0" y="1027"/>
                    <a:pt x="0" y="1370"/>
                  </a:cubicBezTo>
                  <a:cubicBezTo>
                    <a:pt x="0" y="2131"/>
                    <a:pt x="609" y="2739"/>
                    <a:pt x="1370" y="2739"/>
                  </a:cubicBezTo>
                  <a:cubicBezTo>
                    <a:pt x="2131" y="2739"/>
                    <a:pt x="2740" y="2131"/>
                    <a:pt x="2740" y="1370"/>
                  </a:cubicBezTo>
                  <a:cubicBezTo>
                    <a:pt x="2740" y="609"/>
                    <a:pt x="2131" y="0"/>
                    <a:pt x="1370" y="0"/>
                  </a:cubicBezTo>
                  <a:close/>
                </a:path>
              </a:pathLst>
            </a:custGeom>
            <a:solidFill>
              <a:srgbClr val="FFC6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6836875" y="2651575"/>
              <a:ext cx="102750" cy="170275"/>
            </a:xfrm>
            <a:custGeom>
              <a:rect b="b" l="l" r="r" t="t"/>
              <a:pathLst>
                <a:path extrusionOk="0" h="6811" w="4110">
                  <a:moveTo>
                    <a:pt x="343" y="0"/>
                  </a:moveTo>
                  <a:cubicBezTo>
                    <a:pt x="229" y="2131"/>
                    <a:pt x="115" y="4337"/>
                    <a:pt x="1" y="6468"/>
                  </a:cubicBezTo>
                  <a:cubicBezTo>
                    <a:pt x="1028" y="6582"/>
                    <a:pt x="2131" y="6696"/>
                    <a:pt x="3158" y="6810"/>
                  </a:cubicBezTo>
                  <a:cubicBezTo>
                    <a:pt x="3463" y="4680"/>
                    <a:pt x="3805" y="2511"/>
                    <a:pt x="4109" y="381"/>
                  </a:cubicBezTo>
                  <a:lnTo>
                    <a:pt x="3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6835925" y="2648725"/>
              <a:ext cx="110350" cy="29500"/>
            </a:xfrm>
            <a:custGeom>
              <a:rect b="b" l="l" r="r" t="t"/>
              <a:pathLst>
                <a:path extrusionOk="0" h="1180" w="4414">
                  <a:moveTo>
                    <a:pt x="77" y="0"/>
                  </a:moveTo>
                  <a:lnTo>
                    <a:pt x="1" y="685"/>
                  </a:lnTo>
                  <a:lnTo>
                    <a:pt x="4338" y="1180"/>
                  </a:lnTo>
                  <a:lnTo>
                    <a:pt x="4414" y="457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6842575" y="2639200"/>
              <a:ext cx="99900" cy="28575"/>
            </a:xfrm>
            <a:custGeom>
              <a:rect b="b" l="l" r="r" t="t"/>
              <a:pathLst>
                <a:path extrusionOk="0" h="1143" w="3996">
                  <a:moveTo>
                    <a:pt x="77" y="1"/>
                  </a:moveTo>
                  <a:lnTo>
                    <a:pt x="1" y="724"/>
                  </a:lnTo>
                  <a:lnTo>
                    <a:pt x="3920" y="1142"/>
                  </a:lnTo>
                  <a:lnTo>
                    <a:pt x="3996" y="419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6868275" y="2725050"/>
              <a:ext cx="44725" cy="38775"/>
            </a:xfrm>
            <a:custGeom>
              <a:rect b="b" l="l" r="r" t="t"/>
              <a:pathLst>
                <a:path extrusionOk="0" h="1551" w="1789">
                  <a:moveTo>
                    <a:pt x="1202" y="0"/>
                  </a:moveTo>
                  <a:cubicBezTo>
                    <a:pt x="947" y="0"/>
                    <a:pt x="672" y="118"/>
                    <a:pt x="457" y="333"/>
                  </a:cubicBezTo>
                  <a:cubicBezTo>
                    <a:pt x="76" y="676"/>
                    <a:pt x="0" y="1208"/>
                    <a:pt x="266" y="1551"/>
                  </a:cubicBezTo>
                  <a:cubicBezTo>
                    <a:pt x="457" y="1284"/>
                    <a:pt x="685" y="1056"/>
                    <a:pt x="913" y="828"/>
                  </a:cubicBezTo>
                  <a:cubicBezTo>
                    <a:pt x="1141" y="600"/>
                    <a:pt x="1446" y="409"/>
                    <a:pt x="1788" y="257"/>
                  </a:cubicBezTo>
                  <a:lnTo>
                    <a:pt x="1712" y="219"/>
                  </a:lnTo>
                  <a:cubicBezTo>
                    <a:pt x="1580" y="70"/>
                    <a:pt x="1397" y="0"/>
                    <a:pt x="1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6875875" y="2731475"/>
              <a:ext cx="42825" cy="38400"/>
            </a:xfrm>
            <a:custGeom>
              <a:rect b="b" l="l" r="r" t="t"/>
              <a:pathLst>
                <a:path extrusionOk="0" h="1536" w="1713">
                  <a:moveTo>
                    <a:pt x="1522" y="0"/>
                  </a:moveTo>
                  <a:lnTo>
                    <a:pt x="1522" y="0"/>
                  </a:lnTo>
                  <a:cubicBezTo>
                    <a:pt x="1180" y="190"/>
                    <a:pt x="876" y="381"/>
                    <a:pt x="647" y="609"/>
                  </a:cubicBezTo>
                  <a:cubicBezTo>
                    <a:pt x="381" y="799"/>
                    <a:pt x="191" y="1027"/>
                    <a:pt x="1" y="1332"/>
                  </a:cubicBezTo>
                  <a:cubicBezTo>
                    <a:pt x="141" y="1472"/>
                    <a:pt x="320" y="1536"/>
                    <a:pt x="508" y="1536"/>
                  </a:cubicBezTo>
                  <a:cubicBezTo>
                    <a:pt x="779" y="1536"/>
                    <a:pt x="1070" y="1404"/>
                    <a:pt x="1294" y="1180"/>
                  </a:cubicBezTo>
                  <a:cubicBezTo>
                    <a:pt x="1636" y="799"/>
                    <a:pt x="1712" y="343"/>
                    <a:pt x="15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6863500" y="2702350"/>
              <a:ext cx="21900" cy="24375"/>
            </a:xfrm>
            <a:custGeom>
              <a:rect b="b" l="l" r="r" t="t"/>
              <a:pathLst>
                <a:path extrusionOk="0" h="975" w="876">
                  <a:moveTo>
                    <a:pt x="257" y="1"/>
                  </a:moveTo>
                  <a:cubicBezTo>
                    <a:pt x="192" y="1"/>
                    <a:pt x="130" y="19"/>
                    <a:pt x="77" y="62"/>
                  </a:cubicBezTo>
                  <a:lnTo>
                    <a:pt x="1" y="62"/>
                  </a:lnTo>
                  <a:cubicBezTo>
                    <a:pt x="153" y="176"/>
                    <a:pt x="305" y="290"/>
                    <a:pt x="381" y="480"/>
                  </a:cubicBezTo>
                  <a:cubicBezTo>
                    <a:pt x="496" y="633"/>
                    <a:pt x="572" y="785"/>
                    <a:pt x="686" y="975"/>
                  </a:cubicBezTo>
                  <a:cubicBezTo>
                    <a:pt x="876" y="823"/>
                    <a:pt x="876" y="518"/>
                    <a:pt x="724" y="290"/>
                  </a:cubicBezTo>
                  <a:cubicBezTo>
                    <a:pt x="614" y="126"/>
                    <a:pt x="425" y="1"/>
                    <a:pt x="2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6858750" y="2703875"/>
              <a:ext cx="20950" cy="24400"/>
            </a:xfrm>
            <a:custGeom>
              <a:rect b="b" l="l" r="r" t="t"/>
              <a:pathLst>
                <a:path extrusionOk="0" h="976" w="838">
                  <a:moveTo>
                    <a:pt x="191" y="1"/>
                  </a:moveTo>
                  <a:cubicBezTo>
                    <a:pt x="1" y="153"/>
                    <a:pt x="1" y="419"/>
                    <a:pt x="153" y="686"/>
                  </a:cubicBezTo>
                  <a:cubicBezTo>
                    <a:pt x="263" y="850"/>
                    <a:pt x="471" y="975"/>
                    <a:pt x="650" y="975"/>
                  </a:cubicBezTo>
                  <a:cubicBezTo>
                    <a:pt x="720" y="975"/>
                    <a:pt x="785" y="956"/>
                    <a:pt x="838" y="914"/>
                  </a:cubicBezTo>
                  <a:cubicBezTo>
                    <a:pt x="762" y="724"/>
                    <a:pt x="686" y="572"/>
                    <a:pt x="571" y="419"/>
                  </a:cubicBezTo>
                  <a:cubicBezTo>
                    <a:pt x="495" y="305"/>
                    <a:pt x="343" y="153"/>
                    <a:pt x="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6823575" y="2766225"/>
              <a:ext cx="52325" cy="31900"/>
            </a:xfrm>
            <a:custGeom>
              <a:rect b="b" l="l" r="r" t="t"/>
              <a:pathLst>
                <a:path extrusionOk="0" h="1276" w="2093">
                  <a:moveTo>
                    <a:pt x="717" y="1"/>
                  </a:moveTo>
                  <a:cubicBezTo>
                    <a:pt x="537" y="1"/>
                    <a:pt x="368" y="18"/>
                    <a:pt x="266" y="18"/>
                  </a:cubicBezTo>
                  <a:cubicBezTo>
                    <a:pt x="0" y="398"/>
                    <a:pt x="0" y="817"/>
                    <a:pt x="190" y="1083"/>
                  </a:cubicBezTo>
                  <a:cubicBezTo>
                    <a:pt x="361" y="1254"/>
                    <a:pt x="597" y="1276"/>
                    <a:pt x="800" y="1276"/>
                  </a:cubicBezTo>
                  <a:cubicBezTo>
                    <a:pt x="868" y="1276"/>
                    <a:pt x="932" y="1273"/>
                    <a:pt x="989" y="1273"/>
                  </a:cubicBezTo>
                  <a:cubicBezTo>
                    <a:pt x="1484" y="1235"/>
                    <a:pt x="2093" y="931"/>
                    <a:pt x="2093" y="665"/>
                  </a:cubicBezTo>
                  <a:cubicBezTo>
                    <a:pt x="2093" y="360"/>
                    <a:pt x="1370" y="132"/>
                    <a:pt x="989" y="18"/>
                  </a:cubicBezTo>
                  <a:cubicBezTo>
                    <a:pt x="900" y="5"/>
                    <a:pt x="807" y="1"/>
                    <a:pt x="7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5725050" y="2694375"/>
              <a:ext cx="152200" cy="118900"/>
            </a:xfrm>
            <a:custGeom>
              <a:rect b="b" l="l" r="r" t="t"/>
              <a:pathLst>
                <a:path extrusionOk="0" h="4756" w="6088">
                  <a:moveTo>
                    <a:pt x="1179" y="0"/>
                  </a:moveTo>
                  <a:cubicBezTo>
                    <a:pt x="533" y="0"/>
                    <a:pt x="0" y="533"/>
                    <a:pt x="0" y="1180"/>
                  </a:cubicBezTo>
                  <a:lnTo>
                    <a:pt x="0" y="3577"/>
                  </a:lnTo>
                  <a:cubicBezTo>
                    <a:pt x="0" y="4223"/>
                    <a:pt x="533" y="4756"/>
                    <a:pt x="1179" y="4756"/>
                  </a:cubicBezTo>
                  <a:lnTo>
                    <a:pt x="4908" y="4756"/>
                  </a:lnTo>
                  <a:cubicBezTo>
                    <a:pt x="5554" y="4756"/>
                    <a:pt x="6087" y="4185"/>
                    <a:pt x="6087" y="3577"/>
                  </a:cubicBezTo>
                  <a:lnTo>
                    <a:pt x="6087" y="1180"/>
                  </a:lnTo>
                  <a:cubicBezTo>
                    <a:pt x="6087" y="533"/>
                    <a:pt x="5554" y="0"/>
                    <a:pt x="49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 flipH="1">
              <a:off x="5769117" y="2721950"/>
              <a:ext cx="50450" cy="62800"/>
            </a:xfrm>
            <a:custGeom>
              <a:rect b="b" l="l" r="r" t="t"/>
              <a:pathLst>
                <a:path extrusionOk="0" h="2512" w="2018">
                  <a:moveTo>
                    <a:pt x="1" y="1"/>
                  </a:moveTo>
                  <a:lnTo>
                    <a:pt x="1" y="2512"/>
                  </a:lnTo>
                  <a:cubicBezTo>
                    <a:pt x="686" y="2131"/>
                    <a:pt x="1370" y="1713"/>
                    <a:pt x="2017" y="1294"/>
                  </a:cubicBezTo>
                  <a:cubicBezTo>
                    <a:pt x="1332" y="838"/>
                    <a:pt x="648" y="419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5446375" y="3374400"/>
              <a:ext cx="521225" cy="380475"/>
            </a:xfrm>
            <a:custGeom>
              <a:rect b="b" l="l" r="r" t="t"/>
              <a:pathLst>
                <a:path extrusionOk="0" h="15219" w="20849">
                  <a:moveTo>
                    <a:pt x="0" y="1"/>
                  </a:moveTo>
                  <a:lnTo>
                    <a:pt x="0" y="15218"/>
                  </a:lnTo>
                  <a:lnTo>
                    <a:pt x="20848" y="15218"/>
                  </a:lnTo>
                  <a:lnTo>
                    <a:pt x="208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5440650" y="3369650"/>
              <a:ext cx="531700" cy="389975"/>
            </a:xfrm>
            <a:custGeom>
              <a:rect b="b" l="l" r="r" t="t"/>
              <a:pathLst>
                <a:path extrusionOk="0" h="15599" w="21268">
                  <a:moveTo>
                    <a:pt x="20925" y="381"/>
                  </a:moveTo>
                  <a:lnTo>
                    <a:pt x="20925" y="15256"/>
                  </a:lnTo>
                  <a:lnTo>
                    <a:pt x="381" y="15256"/>
                  </a:lnTo>
                  <a:lnTo>
                    <a:pt x="381" y="381"/>
                  </a:lnTo>
                  <a:close/>
                  <a:moveTo>
                    <a:pt x="191" y="1"/>
                  </a:moveTo>
                  <a:cubicBezTo>
                    <a:pt x="115" y="1"/>
                    <a:pt x="1" y="115"/>
                    <a:pt x="1" y="191"/>
                  </a:cubicBezTo>
                  <a:lnTo>
                    <a:pt x="1" y="15408"/>
                  </a:lnTo>
                  <a:cubicBezTo>
                    <a:pt x="1" y="15523"/>
                    <a:pt x="115" y="15599"/>
                    <a:pt x="191" y="15599"/>
                  </a:cubicBezTo>
                  <a:lnTo>
                    <a:pt x="21077" y="15599"/>
                  </a:lnTo>
                  <a:cubicBezTo>
                    <a:pt x="21153" y="15599"/>
                    <a:pt x="21268" y="15523"/>
                    <a:pt x="21268" y="15408"/>
                  </a:cubicBezTo>
                  <a:lnTo>
                    <a:pt x="21268" y="191"/>
                  </a:lnTo>
                  <a:cubicBezTo>
                    <a:pt x="21268" y="77"/>
                    <a:pt x="21153" y="1"/>
                    <a:pt x="210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5445425" y="3369650"/>
              <a:ext cx="522175" cy="58050"/>
            </a:xfrm>
            <a:custGeom>
              <a:rect b="b" l="l" r="r" t="t"/>
              <a:pathLst>
                <a:path extrusionOk="0" h="2322" w="20887">
                  <a:moveTo>
                    <a:pt x="0" y="1"/>
                  </a:moveTo>
                  <a:lnTo>
                    <a:pt x="0" y="2321"/>
                  </a:lnTo>
                  <a:lnTo>
                    <a:pt x="20886" y="2321"/>
                  </a:lnTo>
                  <a:lnTo>
                    <a:pt x="208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5876275" y="3369650"/>
              <a:ext cx="58975" cy="58050"/>
            </a:xfrm>
            <a:custGeom>
              <a:rect b="b" l="l" r="r" t="t"/>
              <a:pathLst>
                <a:path extrusionOk="0" h="2322" w="2359">
                  <a:moveTo>
                    <a:pt x="1027" y="1"/>
                  </a:moveTo>
                  <a:lnTo>
                    <a:pt x="0" y="2321"/>
                  </a:lnTo>
                  <a:lnTo>
                    <a:pt x="1255" y="2321"/>
                  </a:lnTo>
                  <a:lnTo>
                    <a:pt x="23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5769750" y="3369650"/>
              <a:ext cx="59925" cy="58050"/>
            </a:xfrm>
            <a:custGeom>
              <a:rect b="b" l="l" r="r" t="t"/>
              <a:pathLst>
                <a:path extrusionOk="0" h="2322" w="2397">
                  <a:moveTo>
                    <a:pt x="1065" y="1"/>
                  </a:moveTo>
                  <a:lnTo>
                    <a:pt x="0" y="2321"/>
                  </a:lnTo>
                  <a:lnTo>
                    <a:pt x="1332" y="23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5674625" y="3369650"/>
              <a:ext cx="60900" cy="58050"/>
            </a:xfrm>
            <a:custGeom>
              <a:rect b="b" l="l" r="r" t="t"/>
              <a:pathLst>
                <a:path extrusionOk="0" h="2322" w="2436">
                  <a:moveTo>
                    <a:pt x="1104" y="1"/>
                  </a:moveTo>
                  <a:lnTo>
                    <a:pt x="1" y="2321"/>
                  </a:lnTo>
                  <a:lnTo>
                    <a:pt x="1332" y="2321"/>
                  </a:lnTo>
                  <a:lnTo>
                    <a:pt x="24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5570000" y="3369650"/>
              <a:ext cx="60900" cy="58050"/>
            </a:xfrm>
            <a:custGeom>
              <a:rect b="b" l="l" r="r" t="t"/>
              <a:pathLst>
                <a:path extrusionOk="0" h="2322" w="2436">
                  <a:moveTo>
                    <a:pt x="1104" y="1"/>
                  </a:moveTo>
                  <a:lnTo>
                    <a:pt x="1" y="2321"/>
                  </a:lnTo>
                  <a:lnTo>
                    <a:pt x="1332" y="2321"/>
                  </a:lnTo>
                  <a:lnTo>
                    <a:pt x="2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5467300" y="3369650"/>
              <a:ext cx="58975" cy="58050"/>
            </a:xfrm>
            <a:custGeom>
              <a:rect b="b" l="l" r="r" t="t"/>
              <a:pathLst>
                <a:path extrusionOk="0" h="2322" w="2359">
                  <a:moveTo>
                    <a:pt x="1027" y="1"/>
                  </a:moveTo>
                  <a:lnTo>
                    <a:pt x="0" y="2321"/>
                  </a:lnTo>
                  <a:lnTo>
                    <a:pt x="1332" y="2321"/>
                  </a:lnTo>
                  <a:lnTo>
                    <a:pt x="23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5486300" y="3113800"/>
              <a:ext cx="504125" cy="254925"/>
            </a:xfrm>
            <a:custGeom>
              <a:rect b="b" l="l" r="r" t="t"/>
              <a:pathLst>
                <a:path extrusionOk="0" h="10197" w="20165">
                  <a:moveTo>
                    <a:pt x="876" y="1"/>
                  </a:moveTo>
                  <a:lnTo>
                    <a:pt x="1" y="2131"/>
                  </a:lnTo>
                  <a:lnTo>
                    <a:pt x="19251" y="10197"/>
                  </a:lnTo>
                  <a:lnTo>
                    <a:pt x="20164" y="8066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5538625" y="3127125"/>
              <a:ext cx="33300" cy="76100"/>
            </a:xfrm>
            <a:custGeom>
              <a:rect b="b" l="l" r="r" t="t"/>
              <a:pathLst>
                <a:path extrusionOk="0" h="3044" w="1332">
                  <a:moveTo>
                    <a:pt x="0" y="0"/>
                  </a:moveTo>
                  <a:lnTo>
                    <a:pt x="76" y="2511"/>
                  </a:lnTo>
                  <a:lnTo>
                    <a:pt x="1332" y="3044"/>
                  </a:lnTo>
                  <a:lnTo>
                    <a:pt x="1218" y="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5635625" y="3168025"/>
              <a:ext cx="33325" cy="76100"/>
            </a:xfrm>
            <a:custGeom>
              <a:rect b="b" l="l" r="r" t="t"/>
              <a:pathLst>
                <a:path extrusionOk="0" h="3044" w="1333">
                  <a:moveTo>
                    <a:pt x="1" y="0"/>
                  </a:moveTo>
                  <a:lnTo>
                    <a:pt x="115" y="2549"/>
                  </a:lnTo>
                  <a:lnTo>
                    <a:pt x="1332" y="3044"/>
                  </a:lnTo>
                  <a:lnTo>
                    <a:pt x="1256" y="4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5724075" y="3204175"/>
              <a:ext cx="31425" cy="76100"/>
            </a:xfrm>
            <a:custGeom>
              <a:rect b="b" l="l" r="r" t="t"/>
              <a:pathLst>
                <a:path extrusionOk="0" h="3044" w="1257">
                  <a:moveTo>
                    <a:pt x="1" y="0"/>
                  </a:moveTo>
                  <a:lnTo>
                    <a:pt x="39" y="2549"/>
                  </a:lnTo>
                  <a:lnTo>
                    <a:pt x="1256" y="3044"/>
                  </a:lnTo>
                  <a:lnTo>
                    <a:pt x="1180" y="5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5820150" y="3245050"/>
              <a:ext cx="32350" cy="76125"/>
            </a:xfrm>
            <a:custGeom>
              <a:rect b="b" l="l" r="r" t="t"/>
              <a:pathLst>
                <a:path extrusionOk="0" h="3045" w="1294">
                  <a:moveTo>
                    <a:pt x="0" y="1"/>
                  </a:moveTo>
                  <a:lnTo>
                    <a:pt x="38" y="2512"/>
                  </a:lnTo>
                  <a:lnTo>
                    <a:pt x="1294" y="3044"/>
                  </a:lnTo>
                  <a:lnTo>
                    <a:pt x="1180" y="5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5915250" y="3285000"/>
              <a:ext cx="33325" cy="76125"/>
            </a:xfrm>
            <a:custGeom>
              <a:rect b="b" l="l" r="r" t="t"/>
              <a:pathLst>
                <a:path extrusionOk="0" h="3045" w="1333">
                  <a:moveTo>
                    <a:pt x="1" y="1"/>
                  </a:moveTo>
                  <a:lnTo>
                    <a:pt x="77" y="2550"/>
                  </a:lnTo>
                  <a:lnTo>
                    <a:pt x="1332" y="3044"/>
                  </a:lnTo>
                  <a:lnTo>
                    <a:pt x="1218" y="5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5777350" y="3470475"/>
              <a:ext cx="127475" cy="12375"/>
            </a:xfrm>
            <a:custGeom>
              <a:rect b="b" l="l" r="r" t="t"/>
              <a:pathLst>
                <a:path extrusionOk="0" h="495" w="5099">
                  <a:moveTo>
                    <a:pt x="191" y="0"/>
                  </a:moveTo>
                  <a:cubicBezTo>
                    <a:pt x="77" y="0"/>
                    <a:pt x="38" y="38"/>
                    <a:pt x="38" y="153"/>
                  </a:cubicBezTo>
                  <a:lnTo>
                    <a:pt x="38" y="343"/>
                  </a:lnTo>
                  <a:cubicBezTo>
                    <a:pt x="0" y="381"/>
                    <a:pt x="77" y="495"/>
                    <a:pt x="191" y="495"/>
                  </a:cubicBezTo>
                  <a:lnTo>
                    <a:pt x="4946" y="495"/>
                  </a:lnTo>
                  <a:cubicBezTo>
                    <a:pt x="5022" y="495"/>
                    <a:pt x="5098" y="457"/>
                    <a:pt x="5098" y="343"/>
                  </a:cubicBezTo>
                  <a:lnTo>
                    <a:pt x="5098" y="153"/>
                  </a:lnTo>
                  <a:cubicBezTo>
                    <a:pt x="5098" y="38"/>
                    <a:pt x="5022" y="0"/>
                    <a:pt x="4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5734550" y="3469525"/>
              <a:ext cx="39025" cy="13325"/>
            </a:xfrm>
            <a:custGeom>
              <a:rect b="b" l="l" r="r" t="t"/>
              <a:pathLst>
                <a:path extrusionOk="0" h="533" w="1561">
                  <a:moveTo>
                    <a:pt x="77" y="0"/>
                  </a:moveTo>
                  <a:cubicBezTo>
                    <a:pt x="38" y="0"/>
                    <a:pt x="0" y="38"/>
                    <a:pt x="0" y="114"/>
                  </a:cubicBezTo>
                  <a:lnTo>
                    <a:pt x="0" y="419"/>
                  </a:lnTo>
                  <a:cubicBezTo>
                    <a:pt x="0" y="495"/>
                    <a:pt x="38" y="533"/>
                    <a:pt x="77" y="533"/>
                  </a:cubicBezTo>
                  <a:lnTo>
                    <a:pt x="1484" y="533"/>
                  </a:lnTo>
                  <a:cubicBezTo>
                    <a:pt x="1522" y="533"/>
                    <a:pt x="1560" y="495"/>
                    <a:pt x="1560" y="419"/>
                  </a:cubicBezTo>
                  <a:lnTo>
                    <a:pt x="1560" y="114"/>
                  </a:lnTo>
                  <a:cubicBezTo>
                    <a:pt x="1560" y="38"/>
                    <a:pt x="1522" y="0"/>
                    <a:pt x="14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5777350" y="3492350"/>
              <a:ext cx="127475" cy="11425"/>
            </a:xfrm>
            <a:custGeom>
              <a:rect b="b" l="l" r="r" t="t"/>
              <a:pathLst>
                <a:path extrusionOk="0" h="457" w="5099">
                  <a:moveTo>
                    <a:pt x="191" y="0"/>
                  </a:moveTo>
                  <a:cubicBezTo>
                    <a:pt x="77" y="0"/>
                    <a:pt x="38" y="38"/>
                    <a:pt x="38" y="114"/>
                  </a:cubicBezTo>
                  <a:lnTo>
                    <a:pt x="38" y="305"/>
                  </a:lnTo>
                  <a:cubicBezTo>
                    <a:pt x="0" y="381"/>
                    <a:pt x="77" y="457"/>
                    <a:pt x="191" y="457"/>
                  </a:cubicBezTo>
                  <a:lnTo>
                    <a:pt x="4946" y="457"/>
                  </a:lnTo>
                  <a:cubicBezTo>
                    <a:pt x="5022" y="457"/>
                    <a:pt x="5098" y="419"/>
                    <a:pt x="5098" y="305"/>
                  </a:cubicBezTo>
                  <a:lnTo>
                    <a:pt x="5098" y="114"/>
                  </a:lnTo>
                  <a:cubicBezTo>
                    <a:pt x="5098" y="38"/>
                    <a:pt x="5022" y="0"/>
                    <a:pt x="4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>
              <a:off x="5734550" y="3491400"/>
              <a:ext cx="39025" cy="12375"/>
            </a:xfrm>
            <a:custGeom>
              <a:rect b="b" l="l" r="r" t="t"/>
              <a:pathLst>
                <a:path extrusionOk="0" h="495" w="1561">
                  <a:moveTo>
                    <a:pt x="77" y="0"/>
                  </a:moveTo>
                  <a:cubicBezTo>
                    <a:pt x="38" y="0"/>
                    <a:pt x="0" y="38"/>
                    <a:pt x="0" y="76"/>
                  </a:cubicBezTo>
                  <a:lnTo>
                    <a:pt x="0" y="419"/>
                  </a:lnTo>
                  <a:cubicBezTo>
                    <a:pt x="0" y="457"/>
                    <a:pt x="38" y="495"/>
                    <a:pt x="77" y="495"/>
                  </a:cubicBezTo>
                  <a:lnTo>
                    <a:pt x="1484" y="495"/>
                  </a:lnTo>
                  <a:cubicBezTo>
                    <a:pt x="1522" y="495"/>
                    <a:pt x="1560" y="457"/>
                    <a:pt x="1560" y="419"/>
                  </a:cubicBezTo>
                  <a:lnTo>
                    <a:pt x="1560" y="76"/>
                  </a:lnTo>
                  <a:cubicBezTo>
                    <a:pt x="1560" y="38"/>
                    <a:pt x="1522" y="0"/>
                    <a:pt x="14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5777350" y="3516125"/>
              <a:ext cx="127475" cy="11425"/>
            </a:xfrm>
            <a:custGeom>
              <a:rect b="b" l="l" r="r" t="t"/>
              <a:pathLst>
                <a:path extrusionOk="0" h="457" w="5099">
                  <a:moveTo>
                    <a:pt x="191" y="0"/>
                  </a:moveTo>
                  <a:cubicBezTo>
                    <a:pt x="77" y="0"/>
                    <a:pt x="38" y="38"/>
                    <a:pt x="38" y="115"/>
                  </a:cubicBezTo>
                  <a:lnTo>
                    <a:pt x="38" y="305"/>
                  </a:lnTo>
                  <a:cubicBezTo>
                    <a:pt x="0" y="381"/>
                    <a:pt x="77" y="457"/>
                    <a:pt x="191" y="457"/>
                  </a:cubicBezTo>
                  <a:lnTo>
                    <a:pt x="4946" y="457"/>
                  </a:lnTo>
                  <a:cubicBezTo>
                    <a:pt x="5022" y="457"/>
                    <a:pt x="5098" y="419"/>
                    <a:pt x="5098" y="305"/>
                  </a:cubicBezTo>
                  <a:lnTo>
                    <a:pt x="5098" y="115"/>
                  </a:lnTo>
                  <a:cubicBezTo>
                    <a:pt x="5098" y="38"/>
                    <a:pt x="5022" y="0"/>
                    <a:pt x="4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5734550" y="3515175"/>
              <a:ext cx="39025" cy="12375"/>
            </a:xfrm>
            <a:custGeom>
              <a:rect b="b" l="l" r="r" t="t"/>
              <a:pathLst>
                <a:path extrusionOk="0" h="495" w="1561">
                  <a:moveTo>
                    <a:pt x="77" y="0"/>
                  </a:moveTo>
                  <a:cubicBezTo>
                    <a:pt x="38" y="0"/>
                    <a:pt x="0" y="38"/>
                    <a:pt x="0" y="76"/>
                  </a:cubicBezTo>
                  <a:lnTo>
                    <a:pt x="0" y="419"/>
                  </a:lnTo>
                  <a:cubicBezTo>
                    <a:pt x="0" y="457"/>
                    <a:pt x="38" y="495"/>
                    <a:pt x="77" y="495"/>
                  </a:cubicBezTo>
                  <a:lnTo>
                    <a:pt x="1484" y="495"/>
                  </a:lnTo>
                  <a:cubicBezTo>
                    <a:pt x="1522" y="495"/>
                    <a:pt x="1560" y="457"/>
                    <a:pt x="1560" y="419"/>
                  </a:cubicBezTo>
                  <a:lnTo>
                    <a:pt x="1560" y="76"/>
                  </a:lnTo>
                  <a:cubicBezTo>
                    <a:pt x="1560" y="38"/>
                    <a:pt x="1522" y="0"/>
                    <a:pt x="14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5777350" y="3536100"/>
              <a:ext cx="127475" cy="11425"/>
            </a:xfrm>
            <a:custGeom>
              <a:rect b="b" l="l" r="r" t="t"/>
              <a:pathLst>
                <a:path extrusionOk="0" h="457" w="5099">
                  <a:moveTo>
                    <a:pt x="191" y="0"/>
                  </a:moveTo>
                  <a:cubicBezTo>
                    <a:pt x="77" y="0"/>
                    <a:pt x="38" y="38"/>
                    <a:pt x="38" y="153"/>
                  </a:cubicBezTo>
                  <a:lnTo>
                    <a:pt x="38" y="343"/>
                  </a:lnTo>
                  <a:cubicBezTo>
                    <a:pt x="0" y="419"/>
                    <a:pt x="77" y="457"/>
                    <a:pt x="191" y="457"/>
                  </a:cubicBezTo>
                  <a:lnTo>
                    <a:pt x="4946" y="457"/>
                  </a:lnTo>
                  <a:cubicBezTo>
                    <a:pt x="5022" y="457"/>
                    <a:pt x="5098" y="419"/>
                    <a:pt x="5098" y="343"/>
                  </a:cubicBezTo>
                  <a:lnTo>
                    <a:pt x="5098" y="153"/>
                  </a:lnTo>
                  <a:cubicBezTo>
                    <a:pt x="5098" y="38"/>
                    <a:pt x="5022" y="0"/>
                    <a:pt x="4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5734550" y="3535150"/>
              <a:ext cx="39025" cy="12375"/>
            </a:xfrm>
            <a:custGeom>
              <a:rect b="b" l="l" r="r" t="t"/>
              <a:pathLst>
                <a:path extrusionOk="0" h="495" w="1561">
                  <a:moveTo>
                    <a:pt x="77" y="0"/>
                  </a:moveTo>
                  <a:cubicBezTo>
                    <a:pt x="38" y="0"/>
                    <a:pt x="0" y="38"/>
                    <a:pt x="0" y="76"/>
                  </a:cubicBezTo>
                  <a:lnTo>
                    <a:pt x="0" y="419"/>
                  </a:lnTo>
                  <a:cubicBezTo>
                    <a:pt x="0" y="495"/>
                    <a:pt x="38" y="495"/>
                    <a:pt x="77" y="495"/>
                  </a:cubicBezTo>
                  <a:lnTo>
                    <a:pt x="1484" y="495"/>
                  </a:lnTo>
                  <a:cubicBezTo>
                    <a:pt x="1522" y="495"/>
                    <a:pt x="1560" y="457"/>
                    <a:pt x="1560" y="419"/>
                  </a:cubicBezTo>
                  <a:lnTo>
                    <a:pt x="1560" y="76"/>
                  </a:lnTo>
                  <a:cubicBezTo>
                    <a:pt x="1560" y="38"/>
                    <a:pt x="1522" y="0"/>
                    <a:pt x="14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5529100" y="3635000"/>
              <a:ext cx="125575" cy="11450"/>
            </a:xfrm>
            <a:custGeom>
              <a:rect b="b" l="l" r="r" t="t"/>
              <a:pathLst>
                <a:path extrusionOk="0" h="458" w="5023">
                  <a:moveTo>
                    <a:pt x="115" y="1"/>
                  </a:moveTo>
                  <a:cubicBezTo>
                    <a:pt x="39" y="1"/>
                    <a:pt x="1" y="39"/>
                    <a:pt x="1" y="153"/>
                  </a:cubicBezTo>
                  <a:lnTo>
                    <a:pt x="1" y="343"/>
                  </a:lnTo>
                  <a:cubicBezTo>
                    <a:pt x="1" y="419"/>
                    <a:pt x="77" y="457"/>
                    <a:pt x="115" y="457"/>
                  </a:cubicBezTo>
                  <a:lnTo>
                    <a:pt x="4871" y="457"/>
                  </a:lnTo>
                  <a:cubicBezTo>
                    <a:pt x="4985" y="457"/>
                    <a:pt x="5023" y="419"/>
                    <a:pt x="5023" y="343"/>
                  </a:cubicBezTo>
                  <a:lnTo>
                    <a:pt x="5023" y="153"/>
                  </a:lnTo>
                  <a:cubicBezTo>
                    <a:pt x="5023" y="39"/>
                    <a:pt x="4985" y="1"/>
                    <a:pt x="48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5486300" y="3634050"/>
              <a:ext cx="39025" cy="12400"/>
            </a:xfrm>
            <a:custGeom>
              <a:rect b="b" l="l" r="r" t="t"/>
              <a:pathLst>
                <a:path extrusionOk="0" h="496" w="1561">
                  <a:moveTo>
                    <a:pt x="77" y="1"/>
                  </a:moveTo>
                  <a:cubicBezTo>
                    <a:pt x="39" y="1"/>
                    <a:pt x="1" y="39"/>
                    <a:pt x="1" y="77"/>
                  </a:cubicBezTo>
                  <a:lnTo>
                    <a:pt x="1" y="419"/>
                  </a:lnTo>
                  <a:cubicBezTo>
                    <a:pt x="1" y="457"/>
                    <a:pt x="39" y="495"/>
                    <a:pt x="77" y="495"/>
                  </a:cubicBezTo>
                  <a:lnTo>
                    <a:pt x="1447" y="495"/>
                  </a:lnTo>
                  <a:cubicBezTo>
                    <a:pt x="1523" y="495"/>
                    <a:pt x="1561" y="457"/>
                    <a:pt x="1561" y="419"/>
                  </a:cubicBezTo>
                  <a:lnTo>
                    <a:pt x="1561" y="77"/>
                  </a:lnTo>
                  <a:cubicBezTo>
                    <a:pt x="1561" y="39"/>
                    <a:pt x="1523" y="1"/>
                    <a:pt x="1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>
              <a:off x="5529100" y="3655925"/>
              <a:ext cx="125575" cy="12400"/>
            </a:xfrm>
            <a:custGeom>
              <a:rect b="b" l="l" r="r" t="t"/>
              <a:pathLst>
                <a:path extrusionOk="0" h="496" w="5023">
                  <a:moveTo>
                    <a:pt x="115" y="1"/>
                  </a:moveTo>
                  <a:cubicBezTo>
                    <a:pt x="39" y="1"/>
                    <a:pt x="1" y="39"/>
                    <a:pt x="1" y="153"/>
                  </a:cubicBezTo>
                  <a:lnTo>
                    <a:pt x="1" y="343"/>
                  </a:lnTo>
                  <a:cubicBezTo>
                    <a:pt x="1" y="381"/>
                    <a:pt x="77" y="495"/>
                    <a:pt x="115" y="495"/>
                  </a:cubicBezTo>
                  <a:lnTo>
                    <a:pt x="4871" y="495"/>
                  </a:lnTo>
                  <a:cubicBezTo>
                    <a:pt x="4985" y="495"/>
                    <a:pt x="5023" y="457"/>
                    <a:pt x="5023" y="343"/>
                  </a:cubicBezTo>
                  <a:lnTo>
                    <a:pt x="5023" y="153"/>
                  </a:lnTo>
                  <a:cubicBezTo>
                    <a:pt x="5023" y="77"/>
                    <a:pt x="4985" y="1"/>
                    <a:pt x="48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>
              <a:off x="5486300" y="3654975"/>
              <a:ext cx="39025" cy="13350"/>
            </a:xfrm>
            <a:custGeom>
              <a:rect b="b" l="l" r="r" t="t"/>
              <a:pathLst>
                <a:path extrusionOk="0" h="534" w="1561">
                  <a:moveTo>
                    <a:pt x="77" y="1"/>
                  </a:moveTo>
                  <a:cubicBezTo>
                    <a:pt x="39" y="1"/>
                    <a:pt x="1" y="39"/>
                    <a:pt x="1" y="115"/>
                  </a:cubicBezTo>
                  <a:lnTo>
                    <a:pt x="1" y="419"/>
                  </a:lnTo>
                  <a:cubicBezTo>
                    <a:pt x="1" y="495"/>
                    <a:pt x="39" y="533"/>
                    <a:pt x="77" y="533"/>
                  </a:cubicBezTo>
                  <a:lnTo>
                    <a:pt x="1447" y="533"/>
                  </a:lnTo>
                  <a:cubicBezTo>
                    <a:pt x="1523" y="533"/>
                    <a:pt x="1561" y="495"/>
                    <a:pt x="1561" y="419"/>
                  </a:cubicBezTo>
                  <a:lnTo>
                    <a:pt x="1561" y="115"/>
                  </a:lnTo>
                  <a:cubicBezTo>
                    <a:pt x="1561" y="39"/>
                    <a:pt x="1523" y="1"/>
                    <a:pt x="1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>
              <a:off x="5529100" y="3679725"/>
              <a:ext cx="125575" cy="12375"/>
            </a:xfrm>
            <a:custGeom>
              <a:rect b="b" l="l" r="r" t="t"/>
              <a:pathLst>
                <a:path extrusionOk="0" h="495" w="5023">
                  <a:moveTo>
                    <a:pt x="115" y="0"/>
                  </a:moveTo>
                  <a:cubicBezTo>
                    <a:pt x="39" y="0"/>
                    <a:pt x="1" y="38"/>
                    <a:pt x="1" y="152"/>
                  </a:cubicBezTo>
                  <a:lnTo>
                    <a:pt x="1" y="342"/>
                  </a:lnTo>
                  <a:cubicBezTo>
                    <a:pt x="1" y="380"/>
                    <a:pt x="77" y="495"/>
                    <a:pt x="115" y="495"/>
                  </a:cubicBezTo>
                  <a:lnTo>
                    <a:pt x="4871" y="495"/>
                  </a:lnTo>
                  <a:cubicBezTo>
                    <a:pt x="4985" y="495"/>
                    <a:pt x="5023" y="457"/>
                    <a:pt x="5023" y="342"/>
                  </a:cubicBezTo>
                  <a:lnTo>
                    <a:pt x="5023" y="152"/>
                  </a:lnTo>
                  <a:cubicBezTo>
                    <a:pt x="5023" y="76"/>
                    <a:pt x="4985" y="0"/>
                    <a:pt x="48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>
              <a:off x="5486300" y="3678750"/>
              <a:ext cx="39025" cy="13350"/>
            </a:xfrm>
            <a:custGeom>
              <a:rect b="b" l="l" r="r" t="t"/>
              <a:pathLst>
                <a:path extrusionOk="0" h="534" w="1561">
                  <a:moveTo>
                    <a:pt x="77" y="1"/>
                  </a:moveTo>
                  <a:cubicBezTo>
                    <a:pt x="39" y="1"/>
                    <a:pt x="1" y="39"/>
                    <a:pt x="1" y="115"/>
                  </a:cubicBezTo>
                  <a:lnTo>
                    <a:pt x="1" y="419"/>
                  </a:lnTo>
                  <a:cubicBezTo>
                    <a:pt x="1" y="496"/>
                    <a:pt x="39" y="534"/>
                    <a:pt x="77" y="534"/>
                  </a:cubicBezTo>
                  <a:lnTo>
                    <a:pt x="1447" y="534"/>
                  </a:lnTo>
                  <a:cubicBezTo>
                    <a:pt x="1523" y="534"/>
                    <a:pt x="1561" y="496"/>
                    <a:pt x="1561" y="419"/>
                  </a:cubicBezTo>
                  <a:lnTo>
                    <a:pt x="1561" y="115"/>
                  </a:lnTo>
                  <a:cubicBezTo>
                    <a:pt x="1561" y="39"/>
                    <a:pt x="1523" y="1"/>
                    <a:pt x="1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>
              <a:off x="5529100" y="3701600"/>
              <a:ext cx="125575" cy="11425"/>
            </a:xfrm>
            <a:custGeom>
              <a:rect b="b" l="l" r="r" t="t"/>
              <a:pathLst>
                <a:path extrusionOk="0" h="457" w="5023">
                  <a:moveTo>
                    <a:pt x="115" y="0"/>
                  </a:moveTo>
                  <a:cubicBezTo>
                    <a:pt x="39" y="0"/>
                    <a:pt x="1" y="38"/>
                    <a:pt x="1" y="114"/>
                  </a:cubicBezTo>
                  <a:lnTo>
                    <a:pt x="1" y="342"/>
                  </a:lnTo>
                  <a:cubicBezTo>
                    <a:pt x="1" y="380"/>
                    <a:pt x="77" y="457"/>
                    <a:pt x="115" y="457"/>
                  </a:cubicBezTo>
                  <a:lnTo>
                    <a:pt x="4871" y="457"/>
                  </a:lnTo>
                  <a:cubicBezTo>
                    <a:pt x="4985" y="457"/>
                    <a:pt x="5023" y="418"/>
                    <a:pt x="5023" y="342"/>
                  </a:cubicBezTo>
                  <a:lnTo>
                    <a:pt x="5023" y="114"/>
                  </a:lnTo>
                  <a:cubicBezTo>
                    <a:pt x="5023" y="38"/>
                    <a:pt x="4985" y="0"/>
                    <a:pt x="48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>
              <a:off x="5486300" y="3700625"/>
              <a:ext cx="39025" cy="12400"/>
            </a:xfrm>
            <a:custGeom>
              <a:rect b="b" l="l" r="r" t="t"/>
              <a:pathLst>
                <a:path extrusionOk="0" h="496" w="1561">
                  <a:moveTo>
                    <a:pt x="77" y="1"/>
                  </a:moveTo>
                  <a:cubicBezTo>
                    <a:pt x="39" y="1"/>
                    <a:pt x="1" y="39"/>
                    <a:pt x="1" y="77"/>
                  </a:cubicBezTo>
                  <a:lnTo>
                    <a:pt x="1" y="419"/>
                  </a:lnTo>
                  <a:cubicBezTo>
                    <a:pt x="1" y="457"/>
                    <a:pt x="39" y="496"/>
                    <a:pt x="77" y="496"/>
                  </a:cubicBezTo>
                  <a:lnTo>
                    <a:pt x="1447" y="496"/>
                  </a:lnTo>
                  <a:cubicBezTo>
                    <a:pt x="1523" y="496"/>
                    <a:pt x="1561" y="457"/>
                    <a:pt x="1561" y="419"/>
                  </a:cubicBezTo>
                  <a:lnTo>
                    <a:pt x="1561" y="77"/>
                  </a:lnTo>
                  <a:cubicBezTo>
                    <a:pt x="1561" y="39"/>
                    <a:pt x="1523" y="1"/>
                    <a:pt x="1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16"/>
          <p:cNvGrpSpPr/>
          <p:nvPr/>
        </p:nvGrpSpPr>
        <p:grpSpPr>
          <a:xfrm flipH="1">
            <a:off x="5617552" y="1896774"/>
            <a:ext cx="3176000" cy="992618"/>
            <a:chOff x="5510870" y="1156319"/>
            <a:chExt cx="3176000" cy="896755"/>
          </a:xfrm>
        </p:grpSpPr>
        <p:grpSp>
          <p:nvGrpSpPr>
            <p:cNvPr id="606" name="Google Shape;606;p16"/>
            <p:cNvGrpSpPr/>
            <p:nvPr/>
          </p:nvGrpSpPr>
          <p:grpSpPr>
            <a:xfrm flipH="1">
              <a:off x="5510870" y="1156319"/>
              <a:ext cx="2484014" cy="896755"/>
              <a:chOff x="6202885" y="1272394"/>
              <a:chExt cx="2484014" cy="896755"/>
            </a:xfrm>
          </p:grpSpPr>
          <p:sp>
            <p:nvSpPr>
              <p:cNvPr id="607" name="Google Shape;607;p16"/>
              <p:cNvSpPr txBox="1"/>
              <p:nvPr/>
            </p:nvSpPr>
            <p:spPr>
              <a:xfrm>
                <a:off x="6202885" y="1272394"/>
                <a:ext cx="2484000" cy="41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accen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Can We Predict Box Office Gross Revenue?</a:t>
                </a:r>
                <a:endParaRPr b="1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08" name="Google Shape;608;p16"/>
              <p:cNvSpPr txBox="1"/>
              <p:nvPr/>
            </p:nvSpPr>
            <p:spPr>
              <a:xfrm>
                <a:off x="6202900" y="1690349"/>
                <a:ext cx="2484000" cy="47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With Logistic Regression, Random Forest, etc?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09" name="Google Shape;609;p16"/>
            <p:cNvSpPr/>
            <p:nvPr/>
          </p:nvSpPr>
          <p:spPr>
            <a:xfrm flipH="1">
              <a:off x="8114170" y="1356226"/>
              <a:ext cx="572700" cy="5727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000">
                <a:solidFill>
                  <a:srgbClr val="FFFFFF"/>
                </a:solidFill>
              </a:endParaRPr>
            </a:p>
          </p:txBody>
        </p:sp>
      </p:grpSp>
      <p:sp>
        <p:nvSpPr>
          <p:cNvPr id="610" name="Google Shape;610;p16"/>
          <p:cNvSpPr/>
          <p:nvPr/>
        </p:nvSpPr>
        <p:spPr>
          <a:xfrm>
            <a:off x="3526550" y="1819950"/>
            <a:ext cx="1484325" cy="2950910"/>
          </a:xfrm>
          <a:custGeom>
            <a:rect b="b" l="l" r="r" t="t"/>
            <a:pathLst>
              <a:path extrusionOk="0" h="131137" w="59373">
                <a:moveTo>
                  <a:pt x="258" y="47498"/>
                </a:moveTo>
                <a:lnTo>
                  <a:pt x="59373" y="0"/>
                </a:lnTo>
                <a:lnTo>
                  <a:pt x="59373" y="131137"/>
                </a:lnTo>
                <a:lnTo>
                  <a:pt x="0" y="68666"/>
                </a:lnTo>
                <a:close/>
              </a:path>
            </a:pathLst>
          </a:custGeom>
          <a:gradFill>
            <a:gsLst>
              <a:gs pos="0">
                <a:srgbClr val="FFDD7E">
                  <a:alpha val="0"/>
                  <a:alpha val="9820"/>
                </a:srgbClr>
              </a:gs>
              <a:gs pos="100000">
                <a:srgbClr val="FFCB3C">
                  <a:alpha val="41960"/>
                  <a:alpha val="9820"/>
                </a:srgbClr>
              </a:gs>
            </a:gsLst>
            <a:lin ang="10800025" scaled="0"/>
          </a:gradFill>
          <a:ln>
            <a:noFill/>
          </a:ln>
        </p:spPr>
      </p:sp>
      <p:grpSp>
        <p:nvGrpSpPr>
          <p:cNvPr id="611" name="Google Shape;611;p16"/>
          <p:cNvGrpSpPr/>
          <p:nvPr/>
        </p:nvGrpSpPr>
        <p:grpSpPr>
          <a:xfrm flipH="1">
            <a:off x="5617565" y="2938349"/>
            <a:ext cx="3175985" cy="928518"/>
            <a:chOff x="5510885" y="1956911"/>
            <a:chExt cx="3175985" cy="996371"/>
          </a:xfrm>
        </p:grpSpPr>
        <p:grpSp>
          <p:nvGrpSpPr>
            <p:cNvPr id="612" name="Google Shape;612;p16"/>
            <p:cNvGrpSpPr/>
            <p:nvPr/>
          </p:nvGrpSpPr>
          <p:grpSpPr>
            <a:xfrm flipH="1">
              <a:off x="5510885" y="1956911"/>
              <a:ext cx="2484042" cy="996371"/>
              <a:chOff x="6202843" y="1172860"/>
              <a:chExt cx="2484042" cy="996371"/>
            </a:xfrm>
          </p:grpSpPr>
          <p:sp>
            <p:nvSpPr>
              <p:cNvPr id="613" name="Google Shape;613;p16"/>
              <p:cNvSpPr txBox="1"/>
              <p:nvPr/>
            </p:nvSpPr>
            <p:spPr>
              <a:xfrm>
                <a:off x="6202885" y="1172860"/>
                <a:ext cx="24840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accen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Can We Predict IMDb Score ratings?</a:t>
                </a:r>
                <a:endParaRPr b="1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14" name="Google Shape;614;p16"/>
              <p:cNvSpPr txBox="1"/>
              <p:nvPr/>
            </p:nvSpPr>
            <p:spPr>
              <a:xfrm>
                <a:off x="6202843" y="1714131"/>
                <a:ext cx="2484000" cy="45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With Logistic Regression, Random Forest, etc?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15" name="Google Shape;615;p16"/>
            <p:cNvSpPr/>
            <p:nvPr/>
          </p:nvSpPr>
          <p:spPr>
            <a:xfrm flipH="1">
              <a:off x="8114170" y="2256350"/>
              <a:ext cx="572700" cy="5727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6" name="Google Shape;616;p16"/>
          <p:cNvGrpSpPr/>
          <p:nvPr/>
        </p:nvGrpSpPr>
        <p:grpSpPr>
          <a:xfrm flipH="1">
            <a:off x="5617483" y="3971443"/>
            <a:ext cx="3176000" cy="995105"/>
            <a:chOff x="5510871" y="2930195"/>
            <a:chExt cx="3176000" cy="1202398"/>
          </a:xfrm>
        </p:grpSpPr>
        <p:grpSp>
          <p:nvGrpSpPr>
            <p:cNvPr id="617" name="Google Shape;617;p16"/>
            <p:cNvGrpSpPr/>
            <p:nvPr/>
          </p:nvGrpSpPr>
          <p:grpSpPr>
            <a:xfrm flipH="1">
              <a:off x="5510871" y="2930195"/>
              <a:ext cx="2484056" cy="1202398"/>
              <a:chOff x="6202843" y="1246019"/>
              <a:chExt cx="2484056" cy="1202398"/>
            </a:xfrm>
          </p:grpSpPr>
          <p:sp>
            <p:nvSpPr>
              <p:cNvPr id="618" name="Google Shape;618;p16"/>
              <p:cNvSpPr txBox="1"/>
              <p:nvPr/>
            </p:nvSpPr>
            <p:spPr>
              <a:xfrm>
                <a:off x="6202900" y="1246019"/>
                <a:ext cx="2484000" cy="6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accent3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Can We Predict Anything Else? </a:t>
                </a:r>
                <a:endParaRPr b="1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19" name="Google Shape;619;p16"/>
              <p:cNvSpPr txBox="1"/>
              <p:nvPr/>
            </p:nvSpPr>
            <p:spPr>
              <a:xfrm>
                <a:off x="6202843" y="1818717"/>
                <a:ext cx="2484000" cy="6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Is there enough data to predict other movie features?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20" name="Google Shape;620;p16"/>
            <p:cNvSpPr/>
            <p:nvPr/>
          </p:nvSpPr>
          <p:spPr>
            <a:xfrm flipH="1">
              <a:off x="8114170" y="3156475"/>
              <a:ext cx="572700" cy="5727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1" name="Google Shape;621;p16"/>
          <p:cNvSpPr txBox="1"/>
          <p:nvPr/>
        </p:nvSpPr>
        <p:spPr>
          <a:xfrm>
            <a:off x="513600" y="634675"/>
            <a:ext cx="8389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New movies, like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The Batman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starring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Robert Pattinson and Zoë Kravitz, has made $128.5 million domestic opening weekend of March 3rd, making it the second-best pandemic opener behind Spider-Man: No Way Home. Can we create a model that can be used to predict a range of box office earnings and imdb scores for future debuts?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											   </a:t>
            </a:r>
            <a:r>
              <a:rPr b="1" lang="en" u="sng">
                <a:latin typeface="Roboto"/>
                <a:ea typeface="Roboto"/>
                <a:cs typeface="Roboto"/>
                <a:sym typeface="Roboto"/>
              </a:rPr>
              <a:t>Our thought process was: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oogle Shape;626;p17"/>
          <p:cNvGrpSpPr/>
          <p:nvPr/>
        </p:nvGrpSpPr>
        <p:grpSpPr>
          <a:xfrm>
            <a:off x="3185661" y="1960417"/>
            <a:ext cx="3029002" cy="2772710"/>
            <a:chOff x="2660650" y="1466450"/>
            <a:chExt cx="939575" cy="860075"/>
          </a:xfrm>
        </p:grpSpPr>
        <p:sp>
          <p:nvSpPr>
            <p:cNvPr id="627" name="Google Shape;627;p17"/>
            <p:cNvSpPr/>
            <p:nvPr/>
          </p:nvSpPr>
          <p:spPr>
            <a:xfrm>
              <a:off x="2762822" y="1569316"/>
              <a:ext cx="651887" cy="651856"/>
            </a:xfrm>
            <a:custGeom>
              <a:rect b="b" l="l" r="r" t="t"/>
              <a:pathLst>
                <a:path extrusionOk="0" h="21135" w="21136">
                  <a:moveTo>
                    <a:pt x="10547" y="0"/>
                  </a:moveTo>
                  <a:cubicBezTo>
                    <a:pt x="4730" y="0"/>
                    <a:pt x="1" y="4729"/>
                    <a:pt x="1" y="10547"/>
                  </a:cubicBezTo>
                  <a:cubicBezTo>
                    <a:pt x="1" y="16406"/>
                    <a:pt x="4730" y="21135"/>
                    <a:pt x="10547" y="21135"/>
                  </a:cubicBezTo>
                  <a:cubicBezTo>
                    <a:pt x="16406" y="21135"/>
                    <a:pt x="21136" y="16406"/>
                    <a:pt x="21136" y="10547"/>
                  </a:cubicBezTo>
                  <a:cubicBezTo>
                    <a:pt x="21136" y="4729"/>
                    <a:pt x="16406" y="0"/>
                    <a:pt x="105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2689950" y="1494700"/>
              <a:ext cx="803550" cy="803575"/>
            </a:xfrm>
            <a:custGeom>
              <a:rect b="b" l="l" r="r" t="t"/>
              <a:pathLst>
                <a:path extrusionOk="0" h="32143" w="32142">
                  <a:moveTo>
                    <a:pt x="16029" y="2219"/>
                  </a:moveTo>
                  <a:cubicBezTo>
                    <a:pt x="18540" y="2219"/>
                    <a:pt x="20549" y="4269"/>
                    <a:pt x="20549" y="6697"/>
                  </a:cubicBezTo>
                  <a:cubicBezTo>
                    <a:pt x="20549" y="9208"/>
                    <a:pt x="18498" y="11217"/>
                    <a:pt x="16029" y="11217"/>
                  </a:cubicBezTo>
                  <a:cubicBezTo>
                    <a:pt x="13518" y="11217"/>
                    <a:pt x="11551" y="9166"/>
                    <a:pt x="11551" y="6697"/>
                  </a:cubicBezTo>
                  <a:cubicBezTo>
                    <a:pt x="11551" y="4269"/>
                    <a:pt x="13518" y="2219"/>
                    <a:pt x="16029" y="2219"/>
                  </a:cubicBezTo>
                  <a:close/>
                  <a:moveTo>
                    <a:pt x="14523" y="13477"/>
                  </a:moveTo>
                  <a:cubicBezTo>
                    <a:pt x="14857" y="13477"/>
                    <a:pt x="15108" y="13728"/>
                    <a:pt x="15108" y="14021"/>
                  </a:cubicBezTo>
                  <a:cubicBezTo>
                    <a:pt x="15108" y="14356"/>
                    <a:pt x="14857" y="14607"/>
                    <a:pt x="14523" y="14607"/>
                  </a:cubicBezTo>
                  <a:cubicBezTo>
                    <a:pt x="14230" y="14607"/>
                    <a:pt x="13937" y="14356"/>
                    <a:pt x="13937" y="14021"/>
                  </a:cubicBezTo>
                  <a:cubicBezTo>
                    <a:pt x="13937" y="13728"/>
                    <a:pt x="14230" y="13477"/>
                    <a:pt x="14523" y="13477"/>
                  </a:cubicBezTo>
                  <a:close/>
                  <a:moveTo>
                    <a:pt x="17620" y="13477"/>
                  </a:moveTo>
                  <a:cubicBezTo>
                    <a:pt x="17912" y="13477"/>
                    <a:pt x="18205" y="13728"/>
                    <a:pt x="18205" y="14021"/>
                  </a:cubicBezTo>
                  <a:cubicBezTo>
                    <a:pt x="18122" y="14356"/>
                    <a:pt x="17912" y="14607"/>
                    <a:pt x="17620" y="14607"/>
                  </a:cubicBezTo>
                  <a:cubicBezTo>
                    <a:pt x="17285" y="14607"/>
                    <a:pt x="17034" y="14356"/>
                    <a:pt x="17034" y="14021"/>
                  </a:cubicBezTo>
                  <a:cubicBezTo>
                    <a:pt x="17034" y="13728"/>
                    <a:pt x="17285" y="13477"/>
                    <a:pt x="17620" y="13477"/>
                  </a:cubicBezTo>
                  <a:close/>
                  <a:moveTo>
                    <a:pt x="16029" y="14565"/>
                  </a:moveTo>
                  <a:cubicBezTo>
                    <a:pt x="16866" y="14565"/>
                    <a:pt x="17578" y="15234"/>
                    <a:pt x="17578" y="16071"/>
                  </a:cubicBezTo>
                  <a:cubicBezTo>
                    <a:pt x="17536" y="16909"/>
                    <a:pt x="16866" y="17578"/>
                    <a:pt x="16029" y="17578"/>
                  </a:cubicBezTo>
                  <a:cubicBezTo>
                    <a:pt x="15192" y="17578"/>
                    <a:pt x="14523" y="16909"/>
                    <a:pt x="14523" y="16071"/>
                  </a:cubicBezTo>
                  <a:cubicBezTo>
                    <a:pt x="14523" y="15234"/>
                    <a:pt x="15192" y="14565"/>
                    <a:pt x="16029" y="14565"/>
                  </a:cubicBezTo>
                  <a:close/>
                  <a:moveTo>
                    <a:pt x="13602" y="16490"/>
                  </a:moveTo>
                  <a:cubicBezTo>
                    <a:pt x="13937" y="16490"/>
                    <a:pt x="14146" y="16741"/>
                    <a:pt x="14146" y="17076"/>
                  </a:cubicBezTo>
                  <a:cubicBezTo>
                    <a:pt x="14146" y="17369"/>
                    <a:pt x="13895" y="17620"/>
                    <a:pt x="13602" y="17620"/>
                  </a:cubicBezTo>
                  <a:cubicBezTo>
                    <a:pt x="13267" y="17620"/>
                    <a:pt x="13016" y="17369"/>
                    <a:pt x="13016" y="17076"/>
                  </a:cubicBezTo>
                  <a:cubicBezTo>
                    <a:pt x="13016" y="16741"/>
                    <a:pt x="13267" y="16490"/>
                    <a:pt x="13602" y="16490"/>
                  </a:cubicBezTo>
                  <a:close/>
                  <a:moveTo>
                    <a:pt x="18498" y="16490"/>
                  </a:moveTo>
                  <a:cubicBezTo>
                    <a:pt x="18833" y="16490"/>
                    <a:pt x="19084" y="16741"/>
                    <a:pt x="19084" y="17076"/>
                  </a:cubicBezTo>
                  <a:cubicBezTo>
                    <a:pt x="19084" y="17369"/>
                    <a:pt x="18833" y="17620"/>
                    <a:pt x="18498" y="17620"/>
                  </a:cubicBezTo>
                  <a:cubicBezTo>
                    <a:pt x="18205" y="17620"/>
                    <a:pt x="17912" y="17369"/>
                    <a:pt x="17912" y="17076"/>
                  </a:cubicBezTo>
                  <a:cubicBezTo>
                    <a:pt x="17912" y="16741"/>
                    <a:pt x="18205" y="16490"/>
                    <a:pt x="18498" y="16490"/>
                  </a:cubicBezTo>
                  <a:close/>
                  <a:moveTo>
                    <a:pt x="6989" y="8873"/>
                  </a:moveTo>
                  <a:cubicBezTo>
                    <a:pt x="9500" y="8873"/>
                    <a:pt x="11509" y="10882"/>
                    <a:pt x="11509" y="13351"/>
                  </a:cubicBezTo>
                  <a:cubicBezTo>
                    <a:pt x="11509" y="15862"/>
                    <a:pt x="9458" y="17829"/>
                    <a:pt x="6989" y="17829"/>
                  </a:cubicBezTo>
                  <a:cubicBezTo>
                    <a:pt x="4520" y="17829"/>
                    <a:pt x="2511" y="15862"/>
                    <a:pt x="2511" y="13351"/>
                  </a:cubicBezTo>
                  <a:cubicBezTo>
                    <a:pt x="2511" y="10840"/>
                    <a:pt x="4520" y="8873"/>
                    <a:pt x="6989" y="8873"/>
                  </a:cubicBezTo>
                  <a:close/>
                  <a:moveTo>
                    <a:pt x="25111" y="8873"/>
                  </a:moveTo>
                  <a:cubicBezTo>
                    <a:pt x="27622" y="8873"/>
                    <a:pt x="29589" y="10882"/>
                    <a:pt x="29589" y="13351"/>
                  </a:cubicBezTo>
                  <a:cubicBezTo>
                    <a:pt x="29631" y="15862"/>
                    <a:pt x="27622" y="17829"/>
                    <a:pt x="25111" y="17829"/>
                  </a:cubicBezTo>
                  <a:cubicBezTo>
                    <a:pt x="22558" y="17829"/>
                    <a:pt x="20591" y="15820"/>
                    <a:pt x="20591" y="13351"/>
                  </a:cubicBezTo>
                  <a:cubicBezTo>
                    <a:pt x="20591" y="10840"/>
                    <a:pt x="22642" y="8873"/>
                    <a:pt x="25111" y="8873"/>
                  </a:cubicBezTo>
                  <a:close/>
                  <a:moveTo>
                    <a:pt x="16029" y="18080"/>
                  </a:moveTo>
                  <a:cubicBezTo>
                    <a:pt x="16364" y="18080"/>
                    <a:pt x="16615" y="18331"/>
                    <a:pt x="16615" y="18624"/>
                  </a:cubicBezTo>
                  <a:cubicBezTo>
                    <a:pt x="16615" y="18959"/>
                    <a:pt x="16364" y="19210"/>
                    <a:pt x="16029" y="19210"/>
                  </a:cubicBezTo>
                  <a:cubicBezTo>
                    <a:pt x="15736" y="19210"/>
                    <a:pt x="15485" y="18959"/>
                    <a:pt x="15485" y="18624"/>
                  </a:cubicBezTo>
                  <a:cubicBezTo>
                    <a:pt x="15485" y="18331"/>
                    <a:pt x="15736" y="18080"/>
                    <a:pt x="16029" y="18080"/>
                  </a:cubicBezTo>
                  <a:close/>
                  <a:moveTo>
                    <a:pt x="10212" y="19252"/>
                  </a:moveTo>
                  <a:cubicBezTo>
                    <a:pt x="12765" y="19252"/>
                    <a:pt x="14732" y="21303"/>
                    <a:pt x="14732" y="23772"/>
                  </a:cubicBezTo>
                  <a:cubicBezTo>
                    <a:pt x="14732" y="26200"/>
                    <a:pt x="12765" y="28250"/>
                    <a:pt x="10212" y="28250"/>
                  </a:cubicBezTo>
                  <a:cubicBezTo>
                    <a:pt x="7701" y="28250"/>
                    <a:pt x="5734" y="26200"/>
                    <a:pt x="5734" y="23772"/>
                  </a:cubicBezTo>
                  <a:cubicBezTo>
                    <a:pt x="5734" y="21261"/>
                    <a:pt x="7784" y="19252"/>
                    <a:pt x="10212" y="19252"/>
                  </a:cubicBezTo>
                  <a:close/>
                  <a:moveTo>
                    <a:pt x="21888" y="19252"/>
                  </a:moveTo>
                  <a:cubicBezTo>
                    <a:pt x="24399" y="19252"/>
                    <a:pt x="26408" y="21303"/>
                    <a:pt x="26408" y="23772"/>
                  </a:cubicBezTo>
                  <a:cubicBezTo>
                    <a:pt x="26408" y="26200"/>
                    <a:pt x="24358" y="28250"/>
                    <a:pt x="21888" y="28250"/>
                  </a:cubicBezTo>
                  <a:cubicBezTo>
                    <a:pt x="19377" y="28250"/>
                    <a:pt x="17410" y="26200"/>
                    <a:pt x="17410" y="23772"/>
                  </a:cubicBezTo>
                  <a:cubicBezTo>
                    <a:pt x="17410" y="21261"/>
                    <a:pt x="19461" y="19252"/>
                    <a:pt x="21888" y="19252"/>
                  </a:cubicBezTo>
                  <a:close/>
                  <a:moveTo>
                    <a:pt x="16029" y="1"/>
                  </a:moveTo>
                  <a:cubicBezTo>
                    <a:pt x="7157" y="1"/>
                    <a:pt x="0" y="7241"/>
                    <a:pt x="0" y="16071"/>
                  </a:cubicBezTo>
                  <a:cubicBezTo>
                    <a:pt x="0" y="24986"/>
                    <a:pt x="7199" y="32142"/>
                    <a:pt x="16029" y="32142"/>
                  </a:cubicBezTo>
                  <a:cubicBezTo>
                    <a:pt x="24944" y="32142"/>
                    <a:pt x="32100" y="24902"/>
                    <a:pt x="32100" y="16071"/>
                  </a:cubicBezTo>
                  <a:cubicBezTo>
                    <a:pt x="32142" y="7199"/>
                    <a:pt x="24944" y="1"/>
                    <a:pt x="16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3182750" y="2095275"/>
              <a:ext cx="417475" cy="220025"/>
            </a:xfrm>
            <a:custGeom>
              <a:rect b="b" l="l" r="r" t="t"/>
              <a:pathLst>
                <a:path extrusionOk="0" h="8801" w="16699">
                  <a:moveTo>
                    <a:pt x="16699" y="0"/>
                  </a:moveTo>
                  <a:lnTo>
                    <a:pt x="12430" y="210"/>
                  </a:lnTo>
                  <a:cubicBezTo>
                    <a:pt x="11300" y="2428"/>
                    <a:pt x="9584" y="4353"/>
                    <a:pt x="7408" y="5859"/>
                  </a:cubicBezTo>
                  <a:cubicBezTo>
                    <a:pt x="5106" y="7450"/>
                    <a:pt x="2595" y="8371"/>
                    <a:pt x="0" y="8622"/>
                  </a:cubicBezTo>
                  <a:cubicBezTo>
                    <a:pt x="798" y="8741"/>
                    <a:pt x="1601" y="8801"/>
                    <a:pt x="2404" y="8801"/>
                  </a:cubicBezTo>
                  <a:cubicBezTo>
                    <a:pt x="5559" y="8801"/>
                    <a:pt x="8707" y="7870"/>
                    <a:pt x="11509" y="5901"/>
                  </a:cubicBezTo>
                  <a:cubicBezTo>
                    <a:pt x="13769" y="4353"/>
                    <a:pt x="15527" y="2302"/>
                    <a:pt x="166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3043575" y="1849400"/>
              <a:ext cx="94200" cy="94175"/>
            </a:xfrm>
            <a:custGeom>
              <a:rect b="b" l="l" r="r" t="t"/>
              <a:pathLst>
                <a:path extrusionOk="0" h="3767" w="3768">
                  <a:moveTo>
                    <a:pt x="1884" y="0"/>
                  </a:moveTo>
                  <a:cubicBezTo>
                    <a:pt x="838" y="0"/>
                    <a:pt x="1" y="837"/>
                    <a:pt x="1" y="1883"/>
                  </a:cubicBezTo>
                  <a:cubicBezTo>
                    <a:pt x="1" y="2930"/>
                    <a:pt x="838" y="3767"/>
                    <a:pt x="1884" y="3767"/>
                  </a:cubicBezTo>
                  <a:cubicBezTo>
                    <a:pt x="2930" y="3767"/>
                    <a:pt x="3767" y="2930"/>
                    <a:pt x="3767" y="1883"/>
                  </a:cubicBezTo>
                  <a:cubicBezTo>
                    <a:pt x="3767" y="837"/>
                    <a:pt x="2930" y="0"/>
                    <a:pt x="1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2836425" y="2172700"/>
              <a:ext cx="80575" cy="64900"/>
            </a:xfrm>
            <a:custGeom>
              <a:rect b="b" l="l" r="r" t="t"/>
              <a:pathLst>
                <a:path extrusionOk="0" h="2596" w="3223">
                  <a:moveTo>
                    <a:pt x="1340" y="0"/>
                  </a:moveTo>
                  <a:lnTo>
                    <a:pt x="0" y="1423"/>
                  </a:lnTo>
                  <a:cubicBezTo>
                    <a:pt x="502" y="1842"/>
                    <a:pt x="1088" y="2218"/>
                    <a:pt x="1674" y="2595"/>
                  </a:cubicBezTo>
                  <a:lnTo>
                    <a:pt x="3223" y="1005"/>
                  </a:lnTo>
                  <a:cubicBezTo>
                    <a:pt x="2553" y="837"/>
                    <a:pt x="1884" y="461"/>
                    <a:pt x="1340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2714000" y="1515625"/>
              <a:ext cx="621525" cy="630925"/>
            </a:xfrm>
            <a:custGeom>
              <a:rect b="b" l="l" r="r" t="t"/>
              <a:pathLst>
                <a:path extrusionOk="0" h="25237" w="24861">
                  <a:moveTo>
                    <a:pt x="20215" y="1"/>
                  </a:moveTo>
                  <a:lnTo>
                    <a:pt x="17913" y="2386"/>
                  </a:lnTo>
                  <a:cubicBezTo>
                    <a:pt x="18959" y="3223"/>
                    <a:pt x="19629" y="4479"/>
                    <a:pt x="19629" y="5943"/>
                  </a:cubicBezTo>
                  <a:cubicBezTo>
                    <a:pt x="19629" y="8455"/>
                    <a:pt x="17578" y="10422"/>
                    <a:pt x="15151" y="10422"/>
                  </a:cubicBezTo>
                  <a:cubicBezTo>
                    <a:pt x="13728" y="10422"/>
                    <a:pt x="12472" y="9794"/>
                    <a:pt x="11635" y="8748"/>
                  </a:cubicBezTo>
                  <a:lnTo>
                    <a:pt x="10045" y="10338"/>
                  </a:lnTo>
                  <a:cubicBezTo>
                    <a:pt x="10422" y="10966"/>
                    <a:pt x="10631" y="11677"/>
                    <a:pt x="10631" y="12472"/>
                  </a:cubicBezTo>
                  <a:cubicBezTo>
                    <a:pt x="10631" y="14983"/>
                    <a:pt x="8580" y="16950"/>
                    <a:pt x="6153" y="16950"/>
                  </a:cubicBezTo>
                  <a:cubicBezTo>
                    <a:pt x="5399" y="16950"/>
                    <a:pt x="4688" y="16741"/>
                    <a:pt x="4060" y="16448"/>
                  </a:cubicBezTo>
                  <a:lnTo>
                    <a:pt x="1" y="20508"/>
                  </a:lnTo>
                  <a:cubicBezTo>
                    <a:pt x="545" y="22307"/>
                    <a:pt x="1382" y="23856"/>
                    <a:pt x="2470" y="25237"/>
                  </a:cubicBezTo>
                  <a:lnTo>
                    <a:pt x="4730" y="22935"/>
                  </a:lnTo>
                  <a:lnTo>
                    <a:pt x="4730" y="22893"/>
                  </a:lnTo>
                  <a:cubicBezTo>
                    <a:pt x="4730" y="20382"/>
                    <a:pt x="6697" y="18373"/>
                    <a:pt x="9208" y="18373"/>
                  </a:cubicBezTo>
                  <a:lnTo>
                    <a:pt x="13812" y="13686"/>
                  </a:lnTo>
                  <a:lnTo>
                    <a:pt x="13812" y="13686"/>
                  </a:lnTo>
                  <a:cubicBezTo>
                    <a:pt x="13728" y="13728"/>
                    <a:pt x="13602" y="13770"/>
                    <a:pt x="13519" y="13770"/>
                  </a:cubicBezTo>
                  <a:cubicBezTo>
                    <a:pt x="13184" y="13770"/>
                    <a:pt x="12933" y="13519"/>
                    <a:pt x="12933" y="13184"/>
                  </a:cubicBezTo>
                  <a:cubicBezTo>
                    <a:pt x="12933" y="12891"/>
                    <a:pt x="13184" y="12640"/>
                    <a:pt x="13519" y="12640"/>
                  </a:cubicBezTo>
                  <a:cubicBezTo>
                    <a:pt x="13812" y="12640"/>
                    <a:pt x="14105" y="12891"/>
                    <a:pt x="14105" y="13184"/>
                  </a:cubicBezTo>
                  <a:cubicBezTo>
                    <a:pt x="14105" y="13309"/>
                    <a:pt x="14021" y="13393"/>
                    <a:pt x="13979" y="13519"/>
                  </a:cubicBezTo>
                  <a:lnTo>
                    <a:pt x="24860" y="2470"/>
                  </a:lnTo>
                  <a:cubicBezTo>
                    <a:pt x="23437" y="1424"/>
                    <a:pt x="21889" y="545"/>
                    <a:pt x="20215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3319800" y="1635950"/>
              <a:ext cx="107800" cy="94200"/>
            </a:xfrm>
            <a:custGeom>
              <a:rect b="b" l="l" r="r" t="t"/>
              <a:pathLst>
                <a:path extrusionOk="0" h="3768" w="4312">
                  <a:moveTo>
                    <a:pt x="3098" y="0"/>
                  </a:moveTo>
                  <a:lnTo>
                    <a:pt x="1" y="3139"/>
                  </a:lnTo>
                  <a:cubicBezTo>
                    <a:pt x="796" y="3139"/>
                    <a:pt x="1591" y="3432"/>
                    <a:pt x="2219" y="3767"/>
                  </a:cubicBezTo>
                  <a:lnTo>
                    <a:pt x="4311" y="1633"/>
                  </a:lnTo>
                  <a:cubicBezTo>
                    <a:pt x="3935" y="1047"/>
                    <a:pt x="3516" y="545"/>
                    <a:pt x="3098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7"/>
            <p:cNvSpPr/>
            <p:nvPr/>
          </p:nvSpPr>
          <p:spPr>
            <a:xfrm>
              <a:off x="3029975" y="1832650"/>
              <a:ext cx="193600" cy="223925"/>
            </a:xfrm>
            <a:custGeom>
              <a:rect b="b" l="l" r="r" t="t"/>
              <a:pathLst>
                <a:path extrusionOk="0" h="8957" w="7744">
                  <a:moveTo>
                    <a:pt x="4897" y="2930"/>
                  </a:moveTo>
                  <a:cubicBezTo>
                    <a:pt x="5232" y="2930"/>
                    <a:pt x="5483" y="3181"/>
                    <a:pt x="5483" y="3516"/>
                  </a:cubicBezTo>
                  <a:cubicBezTo>
                    <a:pt x="5441" y="3809"/>
                    <a:pt x="5149" y="4060"/>
                    <a:pt x="4897" y="4060"/>
                  </a:cubicBezTo>
                  <a:cubicBezTo>
                    <a:pt x="4604" y="4060"/>
                    <a:pt x="4311" y="3809"/>
                    <a:pt x="4311" y="3516"/>
                  </a:cubicBezTo>
                  <a:cubicBezTo>
                    <a:pt x="4311" y="3181"/>
                    <a:pt x="4604" y="2930"/>
                    <a:pt x="4897" y="2930"/>
                  </a:cubicBezTo>
                  <a:close/>
                  <a:moveTo>
                    <a:pt x="6990" y="1"/>
                  </a:moveTo>
                  <a:lnTo>
                    <a:pt x="3767" y="3307"/>
                  </a:lnTo>
                  <a:cubicBezTo>
                    <a:pt x="3642" y="3516"/>
                    <a:pt x="3433" y="3725"/>
                    <a:pt x="3223" y="3809"/>
                  </a:cubicBezTo>
                  <a:lnTo>
                    <a:pt x="2512" y="4562"/>
                  </a:lnTo>
                  <a:cubicBezTo>
                    <a:pt x="2763" y="4562"/>
                    <a:pt x="3014" y="4813"/>
                    <a:pt x="3014" y="5065"/>
                  </a:cubicBezTo>
                  <a:cubicBezTo>
                    <a:pt x="3014" y="5399"/>
                    <a:pt x="2763" y="5650"/>
                    <a:pt x="2428" y="5650"/>
                  </a:cubicBezTo>
                  <a:cubicBezTo>
                    <a:pt x="2177" y="5650"/>
                    <a:pt x="1926" y="5441"/>
                    <a:pt x="1926" y="5106"/>
                  </a:cubicBezTo>
                  <a:lnTo>
                    <a:pt x="1" y="7115"/>
                  </a:lnTo>
                  <a:cubicBezTo>
                    <a:pt x="461" y="7618"/>
                    <a:pt x="838" y="8245"/>
                    <a:pt x="1047" y="8957"/>
                  </a:cubicBezTo>
                  <a:lnTo>
                    <a:pt x="7743" y="2135"/>
                  </a:lnTo>
                  <a:cubicBezTo>
                    <a:pt x="7241" y="1549"/>
                    <a:pt x="6990" y="838"/>
                    <a:pt x="6990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2660650" y="1466450"/>
              <a:ext cx="861100" cy="860075"/>
            </a:xfrm>
            <a:custGeom>
              <a:rect b="b" l="l" r="r" t="t"/>
              <a:pathLst>
                <a:path extrusionOk="0" h="34403" w="34444">
                  <a:moveTo>
                    <a:pt x="17201" y="1131"/>
                  </a:moveTo>
                  <a:cubicBezTo>
                    <a:pt x="26116" y="1131"/>
                    <a:pt x="33272" y="8371"/>
                    <a:pt x="33272" y="17201"/>
                  </a:cubicBezTo>
                  <a:cubicBezTo>
                    <a:pt x="33314" y="26116"/>
                    <a:pt x="26116" y="33272"/>
                    <a:pt x="17201" y="33272"/>
                  </a:cubicBezTo>
                  <a:cubicBezTo>
                    <a:pt x="8329" y="33272"/>
                    <a:pt x="1172" y="26032"/>
                    <a:pt x="1172" y="17201"/>
                  </a:cubicBezTo>
                  <a:cubicBezTo>
                    <a:pt x="1172" y="8329"/>
                    <a:pt x="8371" y="1131"/>
                    <a:pt x="17201" y="1131"/>
                  </a:cubicBezTo>
                  <a:close/>
                  <a:moveTo>
                    <a:pt x="17201" y="1"/>
                  </a:moveTo>
                  <a:cubicBezTo>
                    <a:pt x="7701" y="1"/>
                    <a:pt x="0" y="7701"/>
                    <a:pt x="0" y="17201"/>
                  </a:cubicBezTo>
                  <a:cubicBezTo>
                    <a:pt x="0" y="26744"/>
                    <a:pt x="7701" y="34402"/>
                    <a:pt x="17201" y="34402"/>
                  </a:cubicBezTo>
                  <a:cubicBezTo>
                    <a:pt x="26743" y="34402"/>
                    <a:pt x="34444" y="26744"/>
                    <a:pt x="34444" y="17201"/>
                  </a:cubicBezTo>
                  <a:cubicBezTo>
                    <a:pt x="34444" y="7701"/>
                    <a:pt x="26743" y="1"/>
                    <a:pt x="172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6" name="Google Shape;636;p17"/>
          <p:cNvSpPr txBox="1"/>
          <p:nvPr>
            <p:ph type="title"/>
          </p:nvPr>
        </p:nvSpPr>
        <p:spPr>
          <a:xfrm>
            <a:off x="515475" y="261575"/>
            <a:ext cx="811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Used</a:t>
            </a:r>
            <a:endParaRPr/>
          </a:p>
        </p:txBody>
      </p:sp>
      <p:grpSp>
        <p:nvGrpSpPr>
          <p:cNvPr id="637" name="Google Shape;637;p17"/>
          <p:cNvGrpSpPr/>
          <p:nvPr/>
        </p:nvGrpSpPr>
        <p:grpSpPr>
          <a:xfrm>
            <a:off x="197501" y="2140375"/>
            <a:ext cx="2231125" cy="1192625"/>
            <a:chOff x="5212530" y="3633617"/>
            <a:chExt cx="2586811" cy="1192625"/>
          </a:xfrm>
        </p:grpSpPr>
        <p:sp>
          <p:nvSpPr>
            <p:cNvPr id="638" name="Google Shape;638;p17"/>
            <p:cNvSpPr txBox="1"/>
            <p:nvPr/>
          </p:nvSpPr>
          <p:spPr>
            <a:xfrm>
              <a:off x="5451241" y="3633617"/>
              <a:ext cx="2348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9" name="Google Shape;639;p17"/>
            <p:cNvSpPr txBox="1"/>
            <p:nvPr/>
          </p:nvSpPr>
          <p:spPr>
            <a:xfrm>
              <a:off x="5212530" y="3911242"/>
              <a:ext cx="2586600" cy="9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Pandas, Numpy, Sklearn, Matplotlib, Logistic Regression, RandomForest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Classifier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0" name="Google Shape;640;p17"/>
          <p:cNvGrpSpPr/>
          <p:nvPr/>
        </p:nvGrpSpPr>
        <p:grpSpPr>
          <a:xfrm>
            <a:off x="779241" y="3669048"/>
            <a:ext cx="1649214" cy="829023"/>
            <a:chOff x="5819087" y="3633626"/>
            <a:chExt cx="1980324" cy="829023"/>
          </a:xfrm>
        </p:grpSpPr>
        <p:sp>
          <p:nvSpPr>
            <p:cNvPr id="641" name="Google Shape;641;p17"/>
            <p:cNvSpPr txBox="1"/>
            <p:nvPr/>
          </p:nvSpPr>
          <p:spPr>
            <a:xfrm>
              <a:off x="5819111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Database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42" name="Google Shape;642;p17"/>
            <p:cNvSpPr txBox="1"/>
            <p:nvPr/>
          </p:nvSpPr>
          <p:spPr>
            <a:xfrm>
              <a:off x="5819087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PostgreSQL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Heroku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3" name="Google Shape;643;p17"/>
          <p:cNvGrpSpPr/>
          <p:nvPr/>
        </p:nvGrpSpPr>
        <p:grpSpPr>
          <a:xfrm>
            <a:off x="3747487" y="1077076"/>
            <a:ext cx="1649214" cy="829023"/>
            <a:chOff x="5819087" y="3633626"/>
            <a:chExt cx="1980324" cy="829023"/>
          </a:xfrm>
        </p:grpSpPr>
        <p:sp>
          <p:nvSpPr>
            <p:cNvPr id="644" name="Google Shape;644;p17"/>
            <p:cNvSpPr txBox="1"/>
            <p:nvPr/>
          </p:nvSpPr>
          <p:spPr>
            <a:xfrm>
              <a:off x="5819111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Web Scraping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45" name="Google Shape;645;p17"/>
            <p:cNvSpPr txBox="1"/>
            <p:nvPr/>
          </p:nvSpPr>
          <p:spPr>
            <a:xfrm>
              <a:off x="5819087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IMBD.com and the-numbers.com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6" name="Google Shape;646;p17"/>
          <p:cNvGrpSpPr/>
          <p:nvPr/>
        </p:nvGrpSpPr>
        <p:grpSpPr>
          <a:xfrm>
            <a:off x="6713741" y="3669048"/>
            <a:ext cx="1649214" cy="829023"/>
            <a:chOff x="5819087" y="3633626"/>
            <a:chExt cx="1980324" cy="829023"/>
          </a:xfrm>
        </p:grpSpPr>
        <p:sp>
          <p:nvSpPr>
            <p:cNvPr id="647" name="Google Shape;647;p17"/>
            <p:cNvSpPr txBox="1"/>
            <p:nvPr/>
          </p:nvSpPr>
          <p:spPr>
            <a:xfrm>
              <a:off x="5819111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Dashboard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48" name="Google Shape;648;p17"/>
            <p:cNvSpPr txBox="1"/>
            <p:nvPr/>
          </p:nvSpPr>
          <p:spPr>
            <a:xfrm>
              <a:off x="5819087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HTML, CSS, Javascript,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Bootstrap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Flask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9" name="Google Shape;649;p17"/>
          <p:cNvGrpSpPr/>
          <p:nvPr/>
        </p:nvGrpSpPr>
        <p:grpSpPr>
          <a:xfrm>
            <a:off x="6713741" y="2140383"/>
            <a:ext cx="1649214" cy="829023"/>
            <a:chOff x="5780632" y="3633626"/>
            <a:chExt cx="1980324" cy="829023"/>
          </a:xfrm>
        </p:grpSpPr>
        <p:sp>
          <p:nvSpPr>
            <p:cNvPr id="650" name="Google Shape;650;p17"/>
            <p:cNvSpPr txBox="1"/>
            <p:nvPr/>
          </p:nvSpPr>
          <p:spPr>
            <a:xfrm>
              <a:off x="5780656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API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51" name="Google Shape;651;p17"/>
            <p:cNvSpPr txBox="1"/>
            <p:nvPr/>
          </p:nvSpPr>
          <p:spPr>
            <a:xfrm>
              <a:off x="5780632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OMBD database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52" name="Google Shape;652;p17"/>
          <p:cNvCxnSpPr>
            <a:stCxn id="638" idx="3"/>
          </p:cNvCxnSpPr>
          <p:nvPr/>
        </p:nvCxnSpPr>
        <p:spPr>
          <a:xfrm>
            <a:off x="2428625" y="2314675"/>
            <a:ext cx="1275900" cy="711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53" name="Google Shape;653;p17"/>
          <p:cNvCxnSpPr>
            <a:stCxn id="641" idx="3"/>
          </p:cNvCxnSpPr>
          <p:nvPr/>
        </p:nvCxnSpPr>
        <p:spPr>
          <a:xfrm>
            <a:off x="2428454" y="3843348"/>
            <a:ext cx="1605000" cy="199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54" name="Google Shape;654;p17"/>
          <p:cNvCxnSpPr>
            <a:stCxn id="647" idx="1"/>
          </p:cNvCxnSpPr>
          <p:nvPr/>
        </p:nvCxnSpPr>
        <p:spPr>
          <a:xfrm flipH="1">
            <a:off x="5111161" y="3843348"/>
            <a:ext cx="1602600" cy="205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55" name="Google Shape;655;p17"/>
          <p:cNvCxnSpPr>
            <a:stCxn id="650" idx="1"/>
          </p:cNvCxnSpPr>
          <p:nvPr/>
        </p:nvCxnSpPr>
        <p:spPr>
          <a:xfrm flipH="1">
            <a:off x="5395261" y="2314683"/>
            <a:ext cx="1318500" cy="738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56" name="Google Shape;656;p17"/>
          <p:cNvCxnSpPr>
            <a:stCxn id="645" idx="2"/>
          </p:cNvCxnSpPr>
          <p:nvPr/>
        </p:nvCxnSpPr>
        <p:spPr>
          <a:xfrm>
            <a:off x="4572084" y="1906099"/>
            <a:ext cx="3600" cy="449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8"/>
          <p:cNvSpPr txBox="1"/>
          <p:nvPr>
            <p:ph type="title"/>
          </p:nvPr>
        </p:nvSpPr>
        <p:spPr>
          <a:xfrm>
            <a:off x="513600" y="258225"/>
            <a:ext cx="811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Extract, Transform, Load</a:t>
            </a:r>
            <a:endParaRPr/>
          </a:p>
        </p:txBody>
      </p:sp>
      <p:grpSp>
        <p:nvGrpSpPr>
          <p:cNvPr id="662" name="Google Shape;662;p18"/>
          <p:cNvGrpSpPr/>
          <p:nvPr/>
        </p:nvGrpSpPr>
        <p:grpSpPr>
          <a:xfrm>
            <a:off x="8441339" y="2788626"/>
            <a:ext cx="514349" cy="171935"/>
            <a:chOff x="3837450" y="4739300"/>
            <a:chExt cx="588500" cy="196700"/>
          </a:xfrm>
        </p:grpSpPr>
        <p:sp>
          <p:nvSpPr>
            <p:cNvPr id="663" name="Google Shape;663;p18"/>
            <p:cNvSpPr/>
            <p:nvPr/>
          </p:nvSpPr>
          <p:spPr>
            <a:xfrm>
              <a:off x="3837450" y="4739300"/>
              <a:ext cx="588500" cy="139175"/>
            </a:xfrm>
            <a:custGeom>
              <a:rect b="b" l="l" r="r" t="t"/>
              <a:pathLst>
                <a:path extrusionOk="0" h="5567" w="23540">
                  <a:moveTo>
                    <a:pt x="2490" y="1"/>
                  </a:moveTo>
                  <a:lnTo>
                    <a:pt x="17451" y="1"/>
                  </a:lnTo>
                  <a:cubicBezTo>
                    <a:pt x="21217" y="1"/>
                    <a:pt x="23016" y="545"/>
                    <a:pt x="23226" y="1110"/>
                  </a:cubicBezTo>
                  <a:lnTo>
                    <a:pt x="23226" y="5566"/>
                  </a:lnTo>
                  <a:cubicBezTo>
                    <a:pt x="23540" y="4876"/>
                    <a:pt x="21845" y="4478"/>
                    <a:pt x="17451" y="4478"/>
                  </a:cubicBezTo>
                  <a:lnTo>
                    <a:pt x="0" y="447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8"/>
            <p:cNvSpPr/>
            <p:nvPr/>
          </p:nvSpPr>
          <p:spPr>
            <a:xfrm>
              <a:off x="4243375" y="4767025"/>
              <a:ext cx="175250" cy="168975"/>
            </a:xfrm>
            <a:custGeom>
              <a:rect b="b" l="l" r="r" t="t"/>
              <a:pathLst>
                <a:path extrusionOk="0" h="6759" w="7010">
                  <a:moveTo>
                    <a:pt x="0" y="6759"/>
                  </a:moveTo>
                  <a:lnTo>
                    <a:pt x="0" y="2323"/>
                  </a:lnTo>
                  <a:cubicBezTo>
                    <a:pt x="3934" y="1821"/>
                    <a:pt x="6633" y="754"/>
                    <a:pt x="7010" y="1"/>
                  </a:cubicBezTo>
                  <a:lnTo>
                    <a:pt x="7010" y="4457"/>
                  </a:lnTo>
                  <a:cubicBezTo>
                    <a:pt x="6528" y="5190"/>
                    <a:pt x="3850" y="6299"/>
                    <a:pt x="0" y="67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5" name="Google Shape;665;p18"/>
          <p:cNvGrpSpPr/>
          <p:nvPr/>
        </p:nvGrpSpPr>
        <p:grpSpPr>
          <a:xfrm>
            <a:off x="332872" y="2313868"/>
            <a:ext cx="8253603" cy="687261"/>
            <a:chOff x="332872" y="2313868"/>
            <a:chExt cx="8253603" cy="687261"/>
          </a:xfrm>
        </p:grpSpPr>
        <p:sp>
          <p:nvSpPr>
            <p:cNvPr id="666" name="Google Shape;666;p18"/>
            <p:cNvSpPr/>
            <p:nvPr/>
          </p:nvSpPr>
          <p:spPr>
            <a:xfrm>
              <a:off x="920875" y="2788625"/>
              <a:ext cx="7665600" cy="98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7" name="Google Shape;667;p18"/>
            <p:cNvGrpSpPr/>
            <p:nvPr/>
          </p:nvGrpSpPr>
          <p:grpSpPr>
            <a:xfrm>
              <a:off x="332872" y="2313868"/>
              <a:ext cx="687161" cy="687261"/>
              <a:chOff x="3191950" y="4203650"/>
              <a:chExt cx="786225" cy="786250"/>
            </a:xfrm>
          </p:grpSpPr>
          <p:sp>
            <p:nvSpPr>
              <p:cNvPr id="668" name="Google Shape;668;p18"/>
              <p:cNvSpPr/>
              <p:nvPr/>
            </p:nvSpPr>
            <p:spPr>
              <a:xfrm>
                <a:off x="3255250" y="4267475"/>
                <a:ext cx="659125" cy="659125"/>
              </a:xfrm>
              <a:custGeom>
                <a:rect b="b" l="l" r="r" t="t"/>
                <a:pathLst>
                  <a:path extrusionOk="0" h="26365" w="26365">
                    <a:moveTo>
                      <a:pt x="25025" y="10734"/>
                    </a:moveTo>
                    <a:cubicBezTo>
                      <a:pt x="26364" y="17284"/>
                      <a:pt x="22159" y="23665"/>
                      <a:pt x="15610" y="25004"/>
                    </a:cubicBezTo>
                    <a:cubicBezTo>
                      <a:pt x="9081" y="26364"/>
                      <a:pt x="2700" y="22138"/>
                      <a:pt x="1340" y="15610"/>
                    </a:cubicBezTo>
                    <a:cubicBezTo>
                      <a:pt x="1" y="9081"/>
                      <a:pt x="4206" y="2679"/>
                      <a:pt x="10755" y="1340"/>
                    </a:cubicBezTo>
                    <a:cubicBezTo>
                      <a:pt x="17283" y="1"/>
                      <a:pt x="23686" y="4206"/>
                      <a:pt x="25025" y="1073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18"/>
              <p:cNvSpPr/>
              <p:nvPr/>
            </p:nvSpPr>
            <p:spPr>
              <a:xfrm>
                <a:off x="3191950" y="4203650"/>
                <a:ext cx="786225" cy="786250"/>
              </a:xfrm>
              <a:custGeom>
                <a:rect b="b" l="l" r="r" t="t"/>
                <a:pathLst>
                  <a:path extrusionOk="0" h="31450" w="31449">
                    <a:moveTo>
                      <a:pt x="21071" y="922"/>
                    </a:moveTo>
                    <a:cubicBezTo>
                      <a:pt x="27139" y="3098"/>
                      <a:pt x="31449" y="8893"/>
                      <a:pt x="31449" y="15694"/>
                    </a:cubicBezTo>
                    <a:cubicBezTo>
                      <a:pt x="31449" y="22494"/>
                      <a:pt x="27097" y="28311"/>
                      <a:pt x="21071" y="30508"/>
                    </a:cubicBezTo>
                    <a:lnTo>
                      <a:pt x="21071" y="28018"/>
                    </a:lnTo>
                    <a:cubicBezTo>
                      <a:pt x="22012" y="28018"/>
                      <a:pt x="22954" y="27725"/>
                      <a:pt x="23791" y="27160"/>
                    </a:cubicBezTo>
                    <a:cubicBezTo>
                      <a:pt x="25925" y="25674"/>
                      <a:pt x="26427" y="22703"/>
                      <a:pt x="24942" y="20569"/>
                    </a:cubicBezTo>
                    <a:cubicBezTo>
                      <a:pt x="24021" y="19251"/>
                      <a:pt x="22556" y="18560"/>
                      <a:pt x="21071" y="18560"/>
                    </a:cubicBezTo>
                    <a:lnTo>
                      <a:pt x="21071" y="16091"/>
                    </a:lnTo>
                    <a:cubicBezTo>
                      <a:pt x="22263" y="17430"/>
                      <a:pt x="24168" y="17995"/>
                      <a:pt x="26009" y="17409"/>
                    </a:cubicBezTo>
                    <a:cubicBezTo>
                      <a:pt x="28478" y="16614"/>
                      <a:pt x="29880" y="13957"/>
                      <a:pt x="29064" y="11467"/>
                    </a:cubicBezTo>
                    <a:cubicBezTo>
                      <a:pt x="28269" y="8977"/>
                      <a:pt x="25611" y="7596"/>
                      <a:pt x="23121" y="8391"/>
                    </a:cubicBezTo>
                    <a:cubicBezTo>
                      <a:pt x="22305" y="8663"/>
                      <a:pt x="21615" y="9124"/>
                      <a:pt x="21071" y="9709"/>
                    </a:cubicBezTo>
                    <a:lnTo>
                      <a:pt x="21071" y="922"/>
                    </a:lnTo>
                    <a:close/>
                    <a:moveTo>
                      <a:pt x="20150" y="629"/>
                    </a:moveTo>
                    <a:cubicBezTo>
                      <a:pt x="20464" y="712"/>
                      <a:pt x="20778" y="817"/>
                      <a:pt x="21071" y="922"/>
                    </a:cubicBezTo>
                    <a:lnTo>
                      <a:pt x="21071" y="9709"/>
                    </a:lnTo>
                    <a:cubicBezTo>
                      <a:pt x="20673" y="10149"/>
                      <a:pt x="20359" y="10651"/>
                      <a:pt x="20150" y="11195"/>
                    </a:cubicBezTo>
                    <a:lnTo>
                      <a:pt x="20150" y="8161"/>
                    </a:lnTo>
                    <a:cubicBezTo>
                      <a:pt x="20359" y="7638"/>
                      <a:pt x="20464" y="7073"/>
                      <a:pt x="20464" y="6466"/>
                    </a:cubicBezTo>
                    <a:cubicBezTo>
                      <a:pt x="20464" y="5860"/>
                      <a:pt x="20359" y="5295"/>
                      <a:pt x="20150" y="4772"/>
                    </a:cubicBezTo>
                    <a:close/>
                    <a:moveTo>
                      <a:pt x="21071" y="30528"/>
                    </a:moveTo>
                    <a:cubicBezTo>
                      <a:pt x="20757" y="30633"/>
                      <a:pt x="20464" y="30738"/>
                      <a:pt x="20150" y="30821"/>
                    </a:cubicBezTo>
                    <a:lnTo>
                      <a:pt x="20150" y="27934"/>
                    </a:lnTo>
                    <a:cubicBezTo>
                      <a:pt x="20464" y="27997"/>
                      <a:pt x="20757" y="28018"/>
                      <a:pt x="21071" y="28018"/>
                    </a:cubicBezTo>
                    <a:close/>
                    <a:moveTo>
                      <a:pt x="21071" y="16091"/>
                    </a:moveTo>
                    <a:lnTo>
                      <a:pt x="21071" y="18581"/>
                    </a:lnTo>
                    <a:cubicBezTo>
                      <a:pt x="20757" y="18581"/>
                      <a:pt x="20464" y="18602"/>
                      <a:pt x="20150" y="18665"/>
                    </a:cubicBezTo>
                    <a:lnTo>
                      <a:pt x="20150" y="14606"/>
                    </a:lnTo>
                    <a:cubicBezTo>
                      <a:pt x="20359" y="15171"/>
                      <a:pt x="20673" y="15673"/>
                      <a:pt x="21071" y="16091"/>
                    </a:cubicBezTo>
                    <a:close/>
                    <a:moveTo>
                      <a:pt x="15735" y="1"/>
                    </a:moveTo>
                    <a:cubicBezTo>
                      <a:pt x="17263" y="1"/>
                      <a:pt x="18727" y="210"/>
                      <a:pt x="20150" y="629"/>
                    </a:cubicBezTo>
                    <a:lnTo>
                      <a:pt x="20150" y="4772"/>
                    </a:lnTo>
                    <a:cubicBezTo>
                      <a:pt x="19460" y="2993"/>
                      <a:pt x="17744" y="1738"/>
                      <a:pt x="15735" y="1738"/>
                    </a:cubicBezTo>
                    <a:close/>
                    <a:moveTo>
                      <a:pt x="20150" y="30821"/>
                    </a:moveTo>
                    <a:cubicBezTo>
                      <a:pt x="18727" y="31240"/>
                      <a:pt x="17263" y="31449"/>
                      <a:pt x="15735" y="31449"/>
                    </a:cubicBezTo>
                    <a:lnTo>
                      <a:pt x="15735" y="11195"/>
                    </a:lnTo>
                    <a:cubicBezTo>
                      <a:pt x="17744" y="11195"/>
                      <a:pt x="19460" y="9940"/>
                      <a:pt x="20150" y="8161"/>
                    </a:cubicBezTo>
                    <a:lnTo>
                      <a:pt x="20150" y="11195"/>
                    </a:lnTo>
                    <a:cubicBezTo>
                      <a:pt x="19774" y="12178"/>
                      <a:pt x="19732" y="13267"/>
                      <a:pt x="20067" y="14334"/>
                    </a:cubicBezTo>
                    <a:cubicBezTo>
                      <a:pt x="20087" y="14417"/>
                      <a:pt x="20129" y="14522"/>
                      <a:pt x="20150" y="14606"/>
                    </a:cubicBezTo>
                    <a:lnTo>
                      <a:pt x="20150" y="18665"/>
                    </a:lnTo>
                    <a:cubicBezTo>
                      <a:pt x="19522" y="18790"/>
                      <a:pt x="18895" y="19020"/>
                      <a:pt x="18351" y="19439"/>
                    </a:cubicBezTo>
                    <a:cubicBezTo>
                      <a:pt x="16196" y="20925"/>
                      <a:pt x="15693" y="23896"/>
                      <a:pt x="17200" y="26030"/>
                    </a:cubicBezTo>
                    <a:cubicBezTo>
                      <a:pt x="17932" y="27076"/>
                      <a:pt x="18999" y="27725"/>
                      <a:pt x="20150" y="27934"/>
                    </a:cubicBezTo>
                    <a:lnTo>
                      <a:pt x="20150" y="30821"/>
                    </a:lnTo>
                    <a:close/>
                    <a:moveTo>
                      <a:pt x="15735" y="31449"/>
                    </a:moveTo>
                    <a:cubicBezTo>
                      <a:pt x="14187" y="31449"/>
                      <a:pt x="12722" y="31240"/>
                      <a:pt x="11300" y="30821"/>
                    </a:cubicBezTo>
                    <a:lnTo>
                      <a:pt x="11300" y="27892"/>
                    </a:lnTo>
                    <a:cubicBezTo>
                      <a:pt x="12429" y="27662"/>
                      <a:pt x="13455" y="27034"/>
                      <a:pt x="14187" y="26009"/>
                    </a:cubicBezTo>
                    <a:cubicBezTo>
                      <a:pt x="15693" y="23896"/>
                      <a:pt x="15212" y="20925"/>
                      <a:pt x="13078" y="19418"/>
                    </a:cubicBezTo>
                    <a:cubicBezTo>
                      <a:pt x="12534" y="19020"/>
                      <a:pt x="11927" y="18769"/>
                      <a:pt x="11300" y="18623"/>
                    </a:cubicBezTo>
                    <a:lnTo>
                      <a:pt x="11300" y="14647"/>
                    </a:lnTo>
                    <a:cubicBezTo>
                      <a:pt x="11341" y="14585"/>
                      <a:pt x="11362" y="14459"/>
                      <a:pt x="11383" y="14396"/>
                    </a:cubicBezTo>
                    <a:cubicBezTo>
                      <a:pt x="11697" y="13350"/>
                      <a:pt x="11655" y="12262"/>
                      <a:pt x="11300" y="11321"/>
                    </a:cubicBezTo>
                    <a:lnTo>
                      <a:pt x="11300" y="8161"/>
                    </a:lnTo>
                    <a:cubicBezTo>
                      <a:pt x="11990" y="9940"/>
                      <a:pt x="13706" y="11216"/>
                      <a:pt x="15735" y="11216"/>
                    </a:cubicBezTo>
                    <a:close/>
                    <a:moveTo>
                      <a:pt x="11300" y="629"/>
                    </a:moveTo>
                    <a:cubicBezTo>
                      <a:pt x="12722" y="210"/>
                      <a:pt x="14187" y="1"/>
                      <a:pt x="15735" y="1"/>
                    </a:cubicBezTo>
                    <a:lnTo>
                      <a:pt x="15735" y="1738"/>
                    </a:lnTo>
                    <a:cubicBezTo>
                      <a:pt x="13706" y="1738"/>
                      <a:pt x="11990" y="3014"/>
                      <a:pt x="11300" y="4792"/>
                    </a:cubicBezTo>
                    <a:close/>
                    <a:moveTo>
                      <a:pt x="11300" y="30821"/>
                    </a:moveTo>
                    <a:cubicBezTo>
                      <a:pt x="9709" y="30340"/>
                      <a:pt x="8224" y="29650"/>
                      <a:pt x="6885" y="28729"/>
                    </a:cubicBezTo>
                    <a:lnTo>
                      <a:pt x="6885" y="26511"/>
                    </a:lnTo>
                    <a:cubicBezTo>
                      <a:pt x="7094" y="26741"/>
                      <a:pt x="7324" y="26930"/>
                      <a:pt x="7596" y="27097"/>
                    </a:cubicBezTo>
                    <a:cubicBezTo>
                      <a:pt x="8726" y="27913"/>
                      <a:pt x="10086" y="28143"/>
                      <a:pt x="11300" y="27892"/>
                    </a:cubicBezTo>
                    <a:close/>
                    <a:moveTo>
                      <a:pt x="6885" y="2721"/>
                    </a:moveTo>
                    <a:cubicBezTo>
                      <a:pt x="8224" y="1821"/>
                      <a:pt x="9709" y="1110"/>
                      <a:pt x="11300" y="629"/>
                    </a:cubicBezTo>
                    <a:lnTo>
                      <a:pt x="11300" y="4792"/>
                    </a:lnTo>
                    <a:cubicBezTo>
                      <a:pt x="11090" y="5316"/>
                      <a:pt x="10986" y="5860"/>
                      <a:pt x="10986" y="6466"/>
                    </a:cubicBezTo>
                    <a:cubicBezTo>
                      <a:pt x="10986" y="7073"/>
                      <a:pt x="11090" y="7617"/>
                      <a:pt x="11300" y="8140"/>
                    </a:cubicBezTo>
                    <a:lnTo>
                      <a:pt x="11300" y="11300"/>
                    </a:lnTo>
                    <a:cubicBezTo>
                      <a:pt x="10818" y="10002"/>
                      <a:pt x="9730" y="8893"/>
                      <a:pt x="8287" y="8454"/>
                    </a:cubicBezTo>
                    <a:cubicBezTo>
                      <a:pt x="7826" y="8287"/>
                      <a:pt x="7345" y="8245"/>
                      <a:pt x="6885" y="8245"/>
                    </a:cubicBezTo>
                    <a:close/>
                    <a:moveTo>
                      <a:pt x="11300" y="14647"/>
                    </a:moveTo>
                    <a:lnTo>
                      <a:pt x="11300" y="18623"/>
                    </a:lnTo>
                    <a:cubicBezTo>
                      <a:pt x="9709" y="18288"/>
                      <a:pt x="8035" y="18790"/>
                      <a:pt x="6885" y="20025"/>
                    </a:cubicBezTo>
                    <a:lnTo>
                      <a:pt x="6885" y="17681"/>
                    </a:lnTo>
                    <a:cubicBezTo>
                      <a:pt x="8831" y="17723"/>
                      <a:pt x="10609" y="16510"/>
                      <a:pt x="11300" y="14647"/>
                    </a:cubicBezTo>
                    <a:close/>
                    <a:moveTo>
                      <a:pt x="6885" y="28729"/>
                    </a:moveTo>
                    <a:cubicBezTo>
                      <a:pt x="2721" y="25904"/>
                      <a:pt x="1" y="21134"/>
                      <a:pt x="1" y="15715"/>
                    </a:cubicBezTo>
                    <a:cubicBezTo>
                      <a:pt x="1" y="10337"/>
                      <a:pt x="2721" y="5546"/>
                      <a:pt x="6885" y="2721"/>
                    </a:cubicBezTo>
                    <a:lnTo>
                      <a:pt x="6885" y="8245"/>
                    </a:lnTo>
                    <a:cubicBezTo>
                      <a:pt x="4876" y="8245"/>
                      <a:pt x="2993" y="9563"/>
                      <a:pt x="2365" y="11572"/>
                    </a:cubicBezTo>
                    <a:cubicBezTo>
                      <a:pt x="1570" y="14062"/>
                      <a:pt x="2993" y="16719"/>
                      <a:pt x="5462" y="17472"/>
                    </a:cubicBezTo>
                    <a:cubicBezTo>
                      <a:pt x="5943" y="17640"/>
                      <a:pt x="6424" y="17681"/>
                      <a:pt x="6885" y="17681"/>
                    </a:cubicBezTo>
                    <a:lnTo>
                      <a:pt x="6885" y="20025"/>
                    </a:lnTo>
                    <a:lnTo>
                      <a:pt x="6487" y="20485"/>
                    </a:lnTo>
                    <a:cubicBezTo>
                      <a:pt x="5148" y="22347"/>
                      <a:pt x="5357" y="24858"/>
                      <a:pt x="6885" y="26469"/>
                    </a:cubicBezTo>
                    <a:lnTo>
                      <a:pt x="6885" y="2872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8"/>
              <p:cNvSpPr/>
              <p:nvPr/>
            </p:nvSpPr>
            <p:spPr>
              <a:xfrm>
                <a:off x="3507900" y="4519600"/>
                <a:ext cx="154350" cy="154350"/>
              </a:xfrm>
              <a:custGeom>
                <a:rect b="b" l="l" r="r" t="t"/>
                <a:pathLst>
                  <a:path extrusionOk="0" h="6174" w="6174">
                    <a:moveTo>
                      <a:pt x="3097" y="6173"/>
                    </a:moveTo>
                    <a:cubicBezTo>
                      <a:pt x="4792" y="6173"/>
                      <a:pt x="6173" y="4792"/>
                      <a:pt x="6173" y="3097"/>
                    </a:cubicBezTo>
                    <a:cubicBezTo>
                      <a:pt x="6173" y="1382"/>
                      <a:pt x="4792" y="1"/>
                      <a:pt x="3097" y="1"/>
                    </a:cubicBezTo>
                    <a:cubicBezTo>
                      <a:pt x="1382" y="1"/>
                      <a:pt x="1" y="1382"/>
                      <a:pt x="1" y="3097"/>
                    </a:cubicBezTo>
                    <a:cubicBezTo>
                      <a:pt x="22" y="4792"/>
                      <a:pt x="1423" y="6173"/>
                      <a:pt x="3097" y="617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8"/>
              <p:cNvSpPr/>
              <p:nvPr/>
            </p:nvSpPr>
            <p:spPr>
              <a:xfrm>
                <a:off x="3235900" y="4262250"/>
                <a:ext cx="698875" cy="683700"/>
              </a:xfrm>
              <a:custGeom>
                <a:rect b="b" l="l" r="r" t="t"/>
                <a:pathLst>
                  <a:path extrusionOk="0" h="27348" w="27955">
                    <a:moveTo>
                      <a:pt x="18016" y="0"/>
                    </a:moveTo>
                    <a:cubicBezTo>
                      <a:pt x="21112" y="900"/>
                      <a:pt x="23728" y="2867"/>
                      <a:pt x="25527" y="5461"/>
                    </a:cubicBezTo>
                    <a:cubicBezTo>
                      <a:pt x="24711" y="5043"/>
                      <a:pt x="23790" y="4771"/>
                      <a:pt x="22828" y="4771"/>
                    </a:cubicBezTo>
                    <a:cubicBezTo>
                      <a:pt x="21614" y="4771"/>
                      <a:pt x="20443" y="5169"/>
                      <a:pt x="19522" y="5817"/>
                    </a:cubicBezTo>
                    <a:cubicBezTo>
                      <a:pt x="19689" y="5273"/>
                      <a:pt x="19773" y="4708"/>
                      <a:pt x="19773" y="4101"/>
                    </a:cubicBezTo>
                    <a:cubicBezTo>
                      <a:pt x="19752" y="2511"/>
                      <a:pt x="19104" y="1047"/>
                      <a:pt x="18016" y="0"/>
                    </a:cubicBezTo>
                    <a:close/>
                    <a:moveTo>
                      <a:pt x="5001" y="16384"/>
                    </a:moveTo>
                    <a:cubicBezTo>
                      <a:pt x="3662" y="17430"/>
                      <a:pt x="2825" y="19083"/>
                      <a:pt x="2825" y="20924"/>
                    </a:cubicBezTo>
                    <a:cubicBezTo>
                      <a:pt x="2825" y="21259"/>
                      <a:pt x="2846" y="21594"/>
                      <a:pt x="2909" y="21907"/>
                    </a:cubicBezTo>
                    <a:cubicBezTo>
                      <a:pt x="1067" y="19564"/>
                      <a:pt x="0" y="16593"/>
                      <a:pt x="0" y="13371"/>
                    </a:cubicBezTo>
                    <a:lnTo>
                      <a:pt x="0" y="13245"/>
                    </a:lnTo>
                    <a:cubicBezTo>
                      <a:pt x="942" y="15086"/>
                      <a:pt x="2825" y="16342"/>
                      <a:pt x="5001" y="16384"/>
                    </a:cubicBezTo>
                    <a:close/>
                    <a:moveTo>
                      <a:pt x="2407" y="5566"/>
                    </a:moveTo>
                    <a:cubicBezTo>
                      <a:pt x="4185" y="2930"/>
                      <a:pt x="6863" y="942"/>
                      <a:pt x="9960" y="0"/>
                    </a:cubicBezTo>
                    <a:cubicBezTo>
                      <a:pt x="8893" y="1047"/>
                      <a:pt x="8244" y="2511"/>
                      <a:pt x="8244" y="4122"/>
                    </a:cubicBezTo>
                    <a:cubicBezTo>
                      <a:pt x="8244" y="4771"/>
                      <a:pt x="8349" y="5378"/>
                      <a:pt x="8537" y="5964"/>
                    </a:cubicBezTo>
                    <a:cubicBezTo>
                      <a:pt x="7575" y="5273"/>
                      <a:pt x="6403" y="4855"/>
                      <a:pt x="5148" y="4855"/>
                    </a:cubicBezTo>
                    <a:cubicBezTo>
                      <a:pt x="4143" y="4855"/>
                      <a:pt x="3223" y="5127"/>
                      <a:pt x="2407" y="5566"/>
                    </a:cubicBezTo>
                    <a:close/>
                    <a:moveTo>
                      <a:pt x="22765" y="16342"/>
                    </a:moveTo>
                    <a:lnTo>
                      <a:pt x="22807" y="16342"/>
                    </a:lnTo>
                    <a:cubicBezTo>
                      <a:pt x="25067" y="16342"/>
                      <a:pt x="27013" y="15065"/>
                      <a:pt x="27954" y="13182"/>
                    </a:cubicBezTo>
                    <a:lnTo>
                      <a:pt x="27954" y="13412"/>
                    </a:lnTo>
                    <a:cubicBezTo>
                      <a:pt x="27954" y="16656"/>
                      <a:pt x="26845" y="19648"/>
                      <a:pt x="24983" y="22033"/>
                    </a:cubicBezTo>
                    <a:cubicBezTo>
                      <a:pt x="25025" y="21698"/>
                      <a:pt x="25088" y="21363"/>
                      <a:pt x="25088" y="20987"/>
                    </a:cubicBezTo>
                    <a:cubicBezTo>
                      <a:pt x="25088" y="19062"/>
                      <a:pt x="24167" y="17388"/>
                      <a:pt x="22765" y="16342"/>
                    </a:cubicBezTo>
                    <a:close/>
                    <a:moveTo>
                      <a:pt x="18392" y="26636"/>
                    </a:moveTo>
                    <a:cubicBezTo>
                      <a:pt x="17011" y="27117"/>
                      <a:pt x="15505" y="27348"/>
                      <a:pt x="13998" y="27348"/>
                    </a:cubicBezTo>
                    <a:cubicBezTo>
                      <a:pt x="12429" y="27348"/>
                      <a:pt x="10881" y="27096"/>
                      <a:pt x="9479" y="26594"/>
                    </a:cubicBezTo>
                    <a:cubicBezTo>
                      <a:pt x="11508" y="26280"/>
                      <a:pt x="13203" y="24899"/>
                      <a:pt x="13935" y="23037"/>
                    </a:cubicBezTo>
                    <a:cubicBezTo>
                      <a:pt x="14668" y="24941"/>
                      <a:pt x="16342" y="26322"/>
                      <a:pt x="18392" y="266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18"/>
              <p:cNvSpPr/>
              <p:nvPr/>
            </p:nvSpPr>
            <p:spPr>
              <a:xfrm>
                <a:off x="3543475" y="4555175"/>
                <a:ext cx="83725" cy="83725"/>
              </a:xfrm>
              <a:custGeom>
                <a:rect b="b" l="l" r="r" t="t"/>
                <a:pathLst>
                  <a:path extrusionOk="0" h="3349" w="3349">
                    <a:moveTo>
                      <a:pt x="1674" y="3348"/>
                    </a:moveTo>
                    <a:cubicBezTo>
                      <a:pt x="2574" y="3348"/>
                      <a:pt x="3348" y="2574"/>
                      <a:pt x="3348" y="1674"/>
                    </a:cubicBezTo>
                    <a:cubicBezTo>
                      <a:pt x="3348" y="754"/>
                      <a:pt x="2574" y="1"/>
                      <a:pt x="1674" y="1"/>
                    </a:cubicBezTo>
                    <a:cubicBezTo>
                      <a:pt x="754" y="1"/>
                      <a:pt x="0" y="754"/>
                      <a:pt x="0" y="1674"/>
                    </a:cubicBezTo>
                    <a:cubicBezTo>
                      <a:pt x="21" y="2574"/>
                      <a:pt x="754" y="3348"/>
                      <a:pt x="1674" y="334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3" name="Google Shape;673;p18"/>
          <p:cNvGrpSpPr/>
          <p:nvPr/>
        </p:nvGrpSpPr>
        <p:grpSpPr>
          <a:xfrm>
            <a:off x="3798095" y="1035583"/>
            <a:ext cx="1528623" cy="2888380"/>
            <a:chOff x="3798100" y="1080500"/>
            <a:chExt cx="1528623" cy="2851032"/>
          </a:xfrm>
        </p:grpSpPr>
        <p:cxnSp>
          <p:nvCxnSpPr>
            <p:cNvPr id="674" name="Google Shape;674;p18"/>
            <p:cNvCxnSpPr>
              <a:stCxn id="675" idx="2"/>
              <a:endCxn id="676" idx="0"/>
            </p:cNvCxnSpPr>
            <p:nvPr/>
          </p:nvCxnSpPr>
          <p:spPr>
            <a:xfrm flipH="1">
              <a:off x="4573711" y="2278250"/>
              <a:ext cx="3600" cy="890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77" name="Google Shape;677;p18"/>
            <p:cNvGrpSpPr/>
            <p:nvPr/>
          </p:nvGrpSpPr>
          <p:grpSpPr>
            <a:xfrm>
              <a:off x="3798100" y="1080500"/>
              <a:ext cx="1528623" cy="2468532"/>
              <a:chOff x="3798100" y="1080500"/>
              <a:chExt cx="1528623" cy="2468532"/>
            </a:xfrm>
          </p:grpSpPr>
          <p:sp>
            <p:nvSpPr>
              <p:cNvPr id="676" name="Google Shape;676;p18"/>
              <p:cNvSpPr/>
              <p:nvPr/>
            </p:nvSpPr>
            <p:spPr>
              <a:xfrm>
                <a:off x="3903798" y="3168932"/>
                <a:ext cx="1340100" cy="380100"/>
              </a:xfrm>
              <a:prstGeom prst="roundRect">
                <a:avLst>
                  <a:gd fmla="val 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IMDb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678" name="Google Shape;678;p18"/>
              <p:cNvGrpSpPr/>
              <p:nvPr/>
            </p:nvGrpSpPr>
            <p:grpSpPr>
              <a:xfrm>
                <a:off x="3798100" y="1080500"/>
                <a:ext cx="1528623" cy="1197750"/>
                <a:chOff x="-2235286" y="1237541"/>
                <a:chExt cx="2258937" cy="1197750"/>
              </a:xfrm>
            </p:grpSpPr>
            <p:sp>
              <p:nvSpPr>
                <p:cNvPr id="679" name="Google Shape;679;p18"/>
                <p:cNvSpPr txBox="1"/>
                <p:nvPr/>
              </p:nvSpPr>
              <p:spPr>
                <a:xfrm>
                  <a:off x="-2235286" y="1237541"/>
                  <a:ext cx="2214900" cy="34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1" lang="en" sz="1800">
                      <a:solidFill>
                        <a:schemeClr val="accent3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Extract Part 3</a:t>
                  </a:r>
                  <a:endParaRPr b="1" sz="1800">
                    <a:solidFill>
                      <a:schemeClr val="accent3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675" name="Google Shape;675;p18"/>
                <p:cNvSpPr txBox="1"/>
                <p:nvPr/>
              </p:nvSpPr>
              <p:spPr>
                <a:xfrm>
                  <a:off x="-2191249" y="1516391"/>
                  <a:ext cx="2214900" cy="918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>
                      <a:latin typeface="Roboto"/>
                      <a:ea typeface="Roboto"/>
                      <a:cs typeface="Roboto"/>
                      <a:sym typeface="Roboto"/>
                    </a:rPr>
                    <a:t>Scrape IMDB upcoming movie list and use OMDB to find any info out there</a:t>
                  </a:r>
                  <a:endParaRPr sz="11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cxnSp>
          <p:nvCxnSpPr>
            <p:cNvPr id="680" name="Google Shape;680;p18"/>
            <p:cNvCxnSpPr>
              <a:stCxn id="676" idx="2"/>
              <a:endCxn id="681" idx="0"/>
            </p:cNvCxnSpPr>
            <p:nvPr/>
          </p:nvCxnSpPr>
          <p:spPr>
            <a:xfrm flipH="1">
              <a:off x="4572648" y="3549032"/>
              <a:ext cx="1200" cy="382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682" name="Google Shape;6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050" y="3976450"/>
            <a:ext cx="711900" cy="711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3" name="Google Shape;683;p18"/>
          <p:cNvGrpSpPr/>
          <p:nvPr/>
        </p:nvGrpSpPr>
        <p:grpSpPr>
          <a:xfrm>
            <a:off x="513610" y="912923"/>
            <a:ext cx="1619067" cy="3567864"/>
            <a:chOff x="706166" y="1080507"/>
            <a:chExt cx="1338736" cy="3120945"/>
          </a:xfrm>
        </p:grpSpPr>
        <p:cxnSp>
          <p:nvCxnSpPr>
            <p:cNvPr id="684" name="Google Shape;684;p18"/>
            <p:cNvCxnSpPr>
              <a:stCxn id="685" idx="2"/>
              <a:endCxn id="686" idx="0"/>
            </p:cNvCxnSpPr>
            <p:nvPr/>
          </p:nvCxnSpPr>
          <p:spPr>
            <a:xfrm flipH="1">
              <a:off x="1373971" y="2079952"/>
              <a:ext cx="3300" cy="1089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87" name="Google Shape;687;p18"/>
            <p:cNvGrpSpPr/>
            <p:nvPr/>
          </p:nvGrpSpPr>
          <p:grpSpPr>
            <a:xfrm>
              <a:off x="706166" y="1080507"/>
              <a:ext cx="1338736" cy="2726516"/>
              <a:chOff x="706166" y="1080507"/>
              <a:chExt cx="1338736" cy="2726516"/>
            </a:xfrm>
          </p:grpSpPr>
          <p:sp>
            <p:nvSpPr>
              <p:cNvPr id="686" name="Google Shape;686;p18"/>
              <p:cNvSpPr/>
              <p:nvPr/>
            </p:nvSpPr>
            <p:spPr>
              <a:xfrm>
                <a:off x="706178" y="3168922"/>
                <a:ext cx="1335300" cy="638100"/>
              </a:xfrm>
              <a:prstGeom prst="roundRect">
                <a:avLst>
                  <a:gd fmla="val 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5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Web Scraping The-Numbers.com</a:t>
                </a:r>
                <a:endParaRPr b="1" sz="15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5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&amp; Kaggle CSV</a:t>
                </a:r>
                <a:endParaRPr b="1" sz="15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grpSp>
            <p:nvGrpSpPr>
              <p:cNvPr id="688" name="Google Shape;688;p18"/>
              <p:cNvGrpSpPr/>
              <p:nvPr/>
            </p:nvGrpSpPr>
            <p:grpSpPr>
              <a:xfrm>
                <a:off x="706166" y="1080507"/>
                <a:ext cx="1338736" cy="999445"/>
                <a:chOff x="677395" y="1392806"/>
                <a:chExt cx="1235908" cy="999445"/>
              </a:xfrm>
            </p:grpSpPr>
            <p:sp>
              <p:nvSpPr>
                <p:cNvPr id="689" name="Google Shape;689;p18"/>
                <p:cNvSpPr txBox="1"/>
                <p:nvPr/>
              </p:nvSpPr>
              <p:spPr>
                <a:xfrm>
                  <a:off x="677395" y="1392806"/>
                  <a:ext cx="1232700" cy="34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1" lang="en" sz="1800">
                      <a:solidFill>
                        <a:schemeClr val="accent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Extract Part 1</a:t>
                  </a:r>
                  <a:endParaRPr b="1" sz="1800">
                    <a:solidFill>
                      <a:schemeClr val="accen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685" name="Google Shape;685;p18"/>
                <p:cNvSpPr txBox="1"/>
                <p:nvPr/>
              </p:nvSpPr>
              <p:spPr>
                <a:xfrm>
                  <a:off x="680603" y="1671651"/>
                  <a:ext cx="1232700" cy="720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" sz="1100">
                      <a:latin typeface="Roboto"/>
                      <a:ea typeface="Roboto"/>
                      <a:cs typeface="Roboto"/>
                      <a:sym typeface="Roboto"/>
                    </a:rPr>
                    <a:t>Find as much Historical Domestic Box Office Information (1980-2022)</a:t>
                  </a:r>
                  <a:endParaRPr sz="11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cxnSp>
          <p:nvCxnSpPr>
            <p:cNvPr id="690" name="Google Shape;690;p18"/>
            <p:cNvCxnSpPr>
              <a:stCxn id="686" idx="2"/>
              <a:endCxn id="691" idx="0"/>
            </p:cNvCxnSpPr>
            <p:nvPr/>
          </p:nvCxnSpPr>
          <p:spPr>
            <a:xfrm>
              <a:off x="1373828" y="3807022"/>
              <a:ext cx="0" cy="81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1" name="Google Shape;691;p18"/>
            <p:cNvSpPr/>
            <p:nvPr/>
          </p:nvSpPr>
          <p:spPr>
            <a:xfrm>
              <a:off x="1217500" y="3888852"/>
              <a:ext cx="312600" cy="3126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2" name="Google Shape;692;p18"/>
            <p:cNvGrpSpPr/>
            <p:nvPr/>
          </p:nvGrpSpPr>
          <p:grpSpPr>
            <a:xfrm>
              <a:off x="1224114" y="3928146"/>
              <a:ext cx="290407" cy="111497"/>
              <a:chOff x="1702250" y="1447625"/>
              <a:chExt cx="441550" cy="169525"/>
            </a:xfrm>
          </p:grpSpPr>
          <p:sp>
            <p:nvSpPr>
              <p:cNvPr id="693" name="Google Shape;693;p18"/>
              <p:cNvSpPr/>
              <p:nvPr/>
            </p:nvSpPr>
            <p:spPr>
              <a:xfrm>
                <a:off x="1702250" y="1447625"/>
                <a:ext cx="168475" cy="169525"/>
              </a:xfrm>
              <a:custGeom>
                <a:rect b="b" l="l" r="r" t="t"/>
                <a:pathLst>
                  <a:path extrusionOk="0" h="6781" w="6739">
                    <a:moveTo>
                      <a:pt x="3390" y="0"/>
                    </a:moveTo>
                    <a:cubicBezTo>
                      <a:pt x="1507" y="0"/>
                      <a:pt x="0" y="1549"/>
                      <a:pt x="0" y="3432"/>
                    </a:cubicBezTo>
                    <a:cubicBezTo>
                      <a:pt x="0" y="5232"/>
                      <a:pt x="1507" y="6780"/>
                      <a:pt x="3390" y="6780"/>
                    </a:cubicBezTo>
                    <a:cubicBezTo>
                      <a:pt x="5232" y="6780"/>
                      <a:pt x="6738" y="5315"/>
                      <a:pt x="6738" y="3432"/>
                    </a:cubicBezTo>
                    <a:cubicBezTo>
                      <a:pt x="6738" y="1549"/>
                      <a:pt x="5232" y="0"/>
                      <a:pt x="33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18"/>
              <p:cNvSpPr/>
              <p:nvPr/>
            </p:nvSpPr>
            <p:spPr>
              <a:xfrm>
                <a:off x="1975325" y="1447625"/>
                <a:ext cx="168475" cy="169525"/>
              </a:xfrm>
              <a:custGeom>
                <a:rect b="b" l="l" r="r" t="t"/>
                <a:pathLst>
                  <a:path extrusionOk="0" h="6781" w="6739">
                    <a:moveTo>
                      <a:pt x="3391" y="0"/>
                    </a:moveTo>
                    <a:cubicBezTo>
                      <a:pt x="1507" y="0"/>
                      <a:pt x="1" y="1549"/>
                      <a:pt x="1" y="3432"/>
                    </a:cubicBezTo>
                    <a:cubicBezTo>
                      <a:pt x="1" y="5232"/>
                      <a:pt x="1507" y="6780"/>
                      <a:pt x="3391" y="6780"/>
                    </a:cubicBezTo>
                    <a:cubicBezTo>
                      <a:pt x="5232" y="6780"/>
                      <a:pt x="6739" y="5315"/>
                      <a:pt x="6739" y="3432"/>
                    </a:cubicBezTo>
                    <a:cubicBezTo>
                      <a:pt x="6739" y="1549"/>
                      <a:pt x="5232" y="0"/>
                      <a:pt x="33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695" name="Google Shape;6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50" y="4132620"/>
            <a:ext cx="1758001" cy="3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3663" y="983100"/>
            <a:ext cx="1043450" cy="744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7" name="Google Shape;697;p18"/>
          <p:cNvGrpSpPr/>
          <p:nvPr/>
        </p:nvGrpSpPr>
        <p:grpSpPr>
          <a:xfrm>
            <a:off x="2302000" y="1282737"/>
            <a:ext cx="1443505" cy="3603888"/>
            <a:chOff x="2302000" y="1282737"/>
            <a:chExt cx="1443505" cy="3603888"/>
          </a:xfrm>
        </p:grpSpPr>
        <p:cxnSp>
          <p:nvCxnSpPr>
            <p:cNvPr id="698" name="Google Shape;698;p18"/>
            <p:cNvCxnSpPr>
              <a:stCxn id="699" idx="2"/>
              <a:endCxn id="700" idx="0"/>
            </p:cNvCxnSpPr>
            <p:nvPr/>
          </p:nvCxnSpPr>
          <p:spPr>
            <a:xfrm>
              <a:off x="2973178" y="2499416"/>
              <a:ext cx="0" cy="1113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1" name="Google Shape;701;p18"/>
            <p:cNvGrpSpPr/>
            <p:nvPr/>
          </p:nvGrpSpPr>
          <p:grpSpPr>
            <a:xfrm>
              <a:off x="2302000" y="2119316"/>
              <a:ext cx="1443505" cy="2767309"/>
              <a:chOff x="2302000" y="2119316"/>
              <a:chExt cx="1443505" cy="2767309"/>
            </a:xfrm>
          </p:grpSpPr>
          <p:sp>
            <p:nvSpPr>
              <p:cNvPr id="699" name="Google Shape;699;p18"/>
              <p:cNvSpPr/>
              <p:nvPr/>
            </p:nvSpPr>
            <p:spPr>
              <a:xfrm>
                <a:off x="2302078" y="2119316"/>
                <a:ext cx="1342200" cy="3801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OMBDapi.com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702" name="Google Shape;702;p18"/>
              <p:cNvGrpSpPr/>
              <p:nvPr/>
            </p:nvGrpSpPr>
            <p:grpSpPr>
              <a:xfrm>
                <a:off x="2302000" y="3612977"/>
                <a:ext cx="1443505" cy="1273647"/>
                <a:chOff x="-2276873" y="1237534"/>
                <a:chExt cx="2308500" cy="1273647"/>
              </a:xfrm>
            </p:grpSpPr>
            <p:sp>
              <p:nvSpPr>
                <p:cNvPr id="700" name="Google Shape;700;p18"/>
                <p:cNvSpPr txBox="1"/>
                <p:nvPr/>
              </p:nvSpPr>
              <p:spPr>
                <a:xfrm>
                  <a:off x="-2276829" y="1237534"/>
                  <a:ext cx="2146800" cy="34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1" lang="en" sz="1800">
                      <a:solidFill>
                        <a:schemeClr val="accent2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Extract </a:t>
                  </a:r>
                  <a:r>
                    <a:rPr b="1" lang="en" sz="1800">
                      <a:solidFill>
                        <a:schemeClr val="accent2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Part 2</a:t>
                  </a:r>
                  <a:endParaRPr b="1" sz="1800">
                    <a:solidFill>
                      <a:schemeClr val="accen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703" name="Google Shape;703;p18"/>
                <p:cNvSpPr txBox="1"/>
                <p:nvPr/>
              </p:nvSpPr>
              <p:spPr>
                <a:xfrm>
                  <a:off x="-2276873" y="1516381"/>
                  <a:ext cx="2308500" cy="99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182875" spcFirstLastPara="1" rIns="18287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latin typeface="Roboto"/>
                      <a:ea typeface="Roboto"/>
                      <a:cs typeface="Roboto"/>
                      <a:sym typeface="Roboto"/>
                    </a:rPr>
                    <a:t>Use API from OMDB and get all info from scrapped list</a:t>
                  </a:r>
                  <a:endParaRPr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sp>
          <p:nvSpPr>
            <p:cNvPr id="704" name="Google Shape;704;p18"/>
            <p:cNvSpPr/>
            <p:nvPr/>
          </p:nvSpPr>
          <p:spPr>
            <a:xfrm>
              <a:off x="3134736" y="1282737"/>
              <a:ext cx="70900" cy="61955"/>
            </a:xfrm>
            <a:custGeom>
              <a:rect b="b" l="l" r="r" t="t"/>
              <a:pathLst>
                <a:path extrusionOk="0" h="3768" w="4312">
                  <a:moveTo>
                    <a:pt x="3098" y="0"/>
                  </a:moveTo>
                  <a:lnTo>
                    <a:pt x="1" y="3139"/>
                  </a:lnTo>
                  <a:cubicBezTo>
                    <a:pt x="796" y="3139"/>
                    <a:pt x="1591" y="3432"/>
                    <a:pt x="2219" y="3767"/>
                  </a:cubicBezTo>
                  <a:lnTo>
                    <a:pt x="4311" y="1633"/>
                  </a:lnTo>
                  <a:cubicBezTo>
                    <a:pt x="3935" y="1047"/>
                    <a:pt x="3516" y="545"/>
                    <a:pt x="3098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5" name="Google Shape;705;p18"/>
            <p:cNvCxnSpPr>
              <a:stCxn id="699" idx="0"/>
              <a:endCxn id="706" idx="4"/>
            </p:cNvCxnSpPr>
            <p:nvPr/>
          </p:nvCxnSpPr>
          <p:spPr>
            <a:xfrm rot="10800000">
              <a:off x="2971378" y="1725416"/>
              <a:ext cx="1800" cy="393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07" name="Google Shape;707;p18"/>
          <p:cNvGrpSpPr/>
          <p:nvPr/>
        </p:nvGrpSpPr>
        <p:grpSpPr>
          <a:xfrm>
            <a:off x="7101292" y="1035571"/>
            <a:ext cx="1340133" cy="3024951"/>
            <a:chOff x="7101292" y="1035571"/>
            <a:chExt cx="1340133" cy="3024951"/>
          </a:xfrm>
        </p:grpSpPr>
        <p:cxnSp>
          <p:nvCxnSpPr>
            <p:cNvPr id="708" name="Google Shape;708;p18"/>
            <p:cNvCxnSpPr>
              <a:stCxn id="709" idx="2"/>
              <a:endCxn id="710" idx="0"/>
            </p:cNvCxnSpPr>
            <p:nvPr/>
          </p:nvCxnSpPr>
          <p:spPr>
            <a:xfrm>
              <a:off x="7771335" y="2391350"/>
              <a:ext cx="0" cy="777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11" name="Google Shape;711;p18"/>
            <p:cNvGrpSpPr/>
            <p:nvPr/>
          </p:nvGrpSpPr>
          <p:grpSpPr>
            <a:xfrm>
              <a:off x="7101292" y="1035571"/>
              <a:ext cx="1340133" cy="2644851"/>
              <a:chOff x="7101292" y="1035571"/>
              <a:chExt cx="1340133" cy="2644851"/>
            </a:xfrm>
          </p:grpSpPr>
          <p:sp>
            <p:nvSpPr>
              <p:cNvPr id="710" name="Google Shape;710;p18"/>
              <p:cNvSpPr/>
              <p:nvPr/>
            </p:nvSpPr>
            <p:spPr>
              <a:xfrm>
                <a:off x="7101325" y="3168922"/>
                <a:ext cx="1340100" cy="511500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PostgreSQL &amp; Heroku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712" name="Google Shape;712;p18"/>
              <p:cNvGrpSpPr/>
              <p:nvPr/>
            </p:nvGrpSpPr>
            <p:grpSpPr>
              <a:xfrm>
                <a:off x="7101292" y="1035571"/>
                <a:ext cx="1340077" cy="1355779"/>
                <a:chOff x="-2080848" y="1192613"/>
                <a:chExt cx="1980312" cy="1355779"/>
              </a:xfrm>
            </p:grpSpPr>
            <p:sp>
              <p:nvSpPr>
                <p:cNvPr id="713" name="Google Shape;713;p18"/>
                <p:cNvSpPr txBox="1"/>
                <p:nvPr/>
              </p:nvSpPr>
              <p:spPr>
                <a:xfrm>
                  <a:off x="-2080848" y="1192613"/>
                  <a:ext cx="1980300" cy="34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1" lang="en" sz="1800">
                      <a:solidFill>
                        <a:schemeClr val="accent2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Load</a:t>
                  </a:r>
                  <a:endParaRPr b="1" sz="1800">
                    <a:solidFill>
                      <a:schemeClr val="accen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709" name="Google Shape;709;p18"/>
                <p:cNvSpPr txBox="1"/>
                <p:nvPr/>
              </p:nvSpPr>
              <p:spPr>
                <a:xfrm>
                  <a:off x="-2080836" y="1516391"/>
                  <a:ext cx="1980300" cy="103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latin typeface="Roboto"/>
                      <a:ea typeface="Roboto"/>
                      <a:cs typeface="Roboto"/>
                      <a:sym typeface="Roboto"/>
                    </a:rPr>
                    <a:t>Loaded tables to </a:t>
                  </a:r>
                  <a:r>
                    <a:rPr lang="en" sz="1200">
                      <a:latin typeface="Roboto"/>
                      <a:ea typeface="Roboto"/>
                      <a:cs typeface="Roboto"/>
                      <a:sym typeface="Roboto"/>
                    </a:rPr>
                    <a:t>PostrgresSQL. Use Flask &amp; Heroku for hosting website</a:t>
                  </a:r>
                  <a:endParaRPr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cxnSp>
          <p:nvCxnSpPr>
            <p:cNvPr id="714" name="Google Shape;714;p18"/>
            <p:cNvCxnSpPr>
              <a:stCxn id="710" idx="2"/>
              <a:endCxn id="715" idx="0"/>
            </p:cNvCxnSpPr>
            <p:nvPr/>
          </p:nvCxnSpPr>
          <p:spPr>
            <a:xfrm>
              <a:off x="7771375" y="3680422"/>
              <a:ext cx="0" cy="380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6" name="Google Shape;716;p18"/>
          <p:cNvGrpSpPr/>
          <p:nvPr/>
        </p:nvGrpSpPr>
        <p:grpSpPr>
          <a:xfrm>
            <a:off x="5448700" y="1714177"/>
            <a:ext cx="1394550" cy="3333548"/>
            <a:chOff x="5448700" y="1714177"/>
            <a:chExt cx="1394550" cy="3333548"/>
          </a:xfrm>
        </p:grpSpPr>
        <p:cxnSp>
          <p:nvCxnSpPr>
            <p:cNvPr id="717" name="Google Shape;717;p18"/>
            <p:cNvCxnSpPr>
              <a:stCxn id="718" idx="2"/>
              <a:endCxn id="719" idx="0"/>
            </p:cNvCxnSpPr>
            <p:nvPr/>
          </p:nvCxnSpPr>
          <p:spPr>
            <a:xfrm flipH="1">
              <a:off x="6170800" y="2499277"/>
              <a:ext cx="2400" cy="1113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20" name="Google Shape;720;p18"/>
            <p:cNvGrpSpPr/>
            <p:nvPr/>
          </p:nvGrpSpPr>
          <p:grpSpPr>
            <a:xfrm>
              <a:off x="5448700" y="2008777"/>
              <a:ext cx="1394550" cy="3038948"/>
              <a:chOff x="5448700" y="2008777"/>
              <a:chExt cx="1394550" cy="3038948"/>
            </a:xfrm>
          </p:grpSpPr>
          <p:sp>
            <p:nvSpPr>
              <p:cNvPr id="718" name="Google Shape;718;p18"/>
              <p:cNvSpPr/>
              <p:nvPr/>
            </p:nvSpPr>
            <p:spPr>
              <a:xfrm>
                <a:off x="5503150" y="2008777"/>
                <a:ext cx="1340100" cy="490500"/>
              </a:xfrm>
              <a:prstGeom prst="roundRect">
                <a:avLst>
                  <a:gd fmla="val 408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Jupyter Notebook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721" name="Google Shape;721;p18"/>
              <p:cNvGrpSpPr/>
              <p:nvPr/>
            </p:nvGrpSpPr>
            <p:grpSpPr>
              <a:xfrm>
                <a:off x="5448700" y="3612977"/>
                <a:ext cx="1394476" cy="1434748"/>
                <a:chOff x="-2159535" y="1237538"/>
                <a:chExt cx="2060700" cy="1434748"/>
              </a:xfrm>
            </p:grpSpPr>
            <p:sp>
              <p:nvSpPr>
                <p:cNvPr id="719" name="Google Shape;719;p18"/>
                <p:cNvSpPr txBox="1"/>
                <p:nvPr/>
              </p:nvSpPr>
              <p:spPr>
                <a:xfrm>
                  <a:off x="-2082427" y="1237538"/>
                  <a:ext cx="1980300" cy="34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1" lang="en" sz="1800">
                      <a:solidFill>
                        <a:schemeClr val="accent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Transform</a:t>
                  </a:r>
                  <a:endParaRPr b="1" sz="1800">
                    <a:solidFill>
                      <a:schemeClr val="accen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722" name="Google Shape;722;p18"/>
                <p:cNvSpPr txBox="1"/>
                <p:nvPr/>
              </p:nvSpPr>
              <p:spPr>
                <a:xfrm>
                  <a:off x="-2159535" y="1516385"/>
                  <a:ext cx="2060700" cy="1155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latin typeface="Roboto"/>
                      <a:ea typeface="Roboto"/>
                      <a:cs typeface="Roboto"/>
                      <a:sym typeface="Roboto"/>
                    </a:rPr>
                    <a:t>Jupyter Notebook to clean merge data Historical and Upcoming Lists</a:t>
                  </a:r>
                  <a:endParaRPr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cxnSp>
          <p:nvCxnSpPr>
            <p:cNvPr id="723" name="Google Shape;723;p18"/>
            <p:cNvCxnSpPr>
              <a:stCxn id="718" idx="0"/>
              <a:endCxn id="724" idx="4"/>
            </p:cNvCxnSpPr>
            <p:nvPr/>
          </p:nvCxnSpPr>
          <p:spPr>
            <a:xfrm rot="10800000">
              <a:off x="6172000" y="1714177"/>
              <a:ext cx="1200" cy="29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725" name="Google Shape;72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7700" y="830925"/>
            <a:ext cx="1075325" cy="104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18"/>
          <p:cNvPicPr preferRelativeResize="0"/>
          <p:nvPr/>
        </p:nvPicPr>
        <p:blipFill rotWithShape="1">
          <a:blip r:embed="rId7">
            <a:alphaModFix/>
          </a:blip>
          <a:srcRect b="28621" l="15537" r="16314" t="25199"/>
          <a:stretch/>
        </p:blipFill>
        <p:spPr>
          <a:xfrm>
            <a:off x="6910761" y="3836602"/>
            <a:ext cx="1700714" cy="6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18"/>
          <p:cNvPicPr preferRelativeResize="0"/>
          <p:nvPr/>
        </p:nvPicPr>
        <p:blipFill rotWithShape="1">
          <a:blip r:embed="rId8">
            <a:alphaModFix/>
          </a:blip>
          <a:srcRect b="0" l="0" r="73925" t="0"/>
          <a:stretch/>
        </p:blipFill>
        <p:spPr>
          <a:xfrm>
            <a:off x="7480489" y="4402075"/>
            <a:ext cx="581750" cy="6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9"/>
          <p:cNvSpPr txBox="1"/>
          <p:nvPr>
            <p:ph type="title"/>
          </p:nvPr>
        </p:nvSpPr>
        <p:spPr>
          <a:xfrm>
            <a:off x="513600" y="318350"/>
            <a:ext cx="811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 - Random Forest Classifier for Box Office</a:t>
            </a:r>
            <a:endParaRPr/>
          </a:p>
        </p:txBody>
      </p:sp>
      <p:sp>
        <p:nvSpPr>
          <p:cNvPr id="733" name="Google Shape;733;p19"/>
          <p:cNvSpPr txBox="1"/>
          <p:nvPr/>
        </p:nvSpPr>
        <p:spPr>
          <a:xfrm>
            <a:off x="92050" y="956700"/>
            <a:ext cx="458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Creation of our models went through several iterations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We knew we wanted to use Supervised Learning vs Unsupervised.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First started with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Random Forest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Classifier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 u="sng">
                <a:latin typeface="Roboto"/>
                <a:ea typeface="Roboto"/>
                <a:cs typeface="Roboto"/>
                <a:sym typeface="Roboto"/>
              </a:rPr>
              <a:t>Features included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: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Movie Rating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Release Date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Run time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Meta Score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IMDb rating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Box Office (Gross)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Director	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Writer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Actor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</a:pPr>
            <a:r>
              <a:rPr b="1" lang="en" sz="1200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Outcome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Training Test Score were very off and LOW which in term incorrectly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predicted Box Office numbers from Prediction VS. Actual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Importance weights on features were very low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Need more features to use this type of model properly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4" name="Google Shape;734;p19"/>
          <p:cNvPicPr preferRelativeResize="0"/>
          <p:nvPr/>
        </p:nvPicPr>
        <p:blipFill rotWithShape="1">
          <a:blip r:embed="rId3">
            <a:alphaModFix/>
          </a:blip>
          <a:srcRect b="4823" l="7866" r="61393" t="25967"/>
          <a:stretch/>
        </p:blipFill>
        <p:spPr>
          <a:xfrm>
            <a:off x="7026775" y="2201625"/>
            <a:ext cx="1987548" cy="246625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35" name="Google Shape;7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538" y="2201625"/>
            <a:ext cx="2021025" cy="246625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36" name="Google Shape;736;p19"/>
          <p:cNvPicPr preferRelativeResize="0"/>
          <p:nvPr/>
        </p:nvPicPr>
        <p:blipFill rotWithShape="1">
          <a:blip r:embed="rId5">
            <a:alphaModFix/>
          </a:blip>
          <a:srcRect b="4861" l="0" r="0" t="0"/>
          <a:stretch/>
        </p:blipFill>
        <p:spPr>
          <a:xfrm>
            <a:off x="4602675" y="983100"/>
            <a:ext cx="4373299" cy="101687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20"/>
          <p:cNvSpPr txBox="1"/>
          <p:nvPr>
            <p:ph type="title"/>
          </p:nvPr>
        </p:nvSpPr>
        <p:spPr>
          <a:xfrm>
            <a:off x="513600" y="256975"/>
            <a:ext cx="811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 - </a:t>
            </a:r>
            <a:r>
              <a:rPr lang="en"/>
              <a:t>Logistic</a:t>
            </a:r>
            <a:r>
              <a:rPr lang="en"/>
              <a:t> Regression for Box Office</a:t>
            </a:r>
            <a:endParaRPr/>
          </a:p>
        </p:txBody>
      </p:sp>
      <p:pic>
        <p:nvPicPr>
          <p:cNvPr id="742" name="Google Shape;742;p20"/>
          <p:cNvPicPr preferRelativeResize="0"/>
          <p:nvPr/>
        </p:nvPicPr>
        <p:blipFill rotWithShape="1">
          <a:blip r:embed="rId3">
            <a:alphaModFix/>
          </a:blip>
          <a:srcRect b="66249" l="0" r="61772" t="0"/>
          <a:stretch/>
        </p:blipFill>
        <p:spPr>
          <a:xfrm>
            <a:off x="5293075" y="1002750"/>
            <a:ext cx="3536399" cy="1636149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43" name="Google Shape;743;p20"/>
          <p:cNvSpPr txBox="1"/>
          <p:nvPr/>
        </p:nvSpPr>
        <p:spPr>
          <a:xfrm>
            <a:off x="92050" y="956700"/>
            <a:ext cx="4586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Next we moved on to </a:t>
            </a:r>
            <a:r>
              <a:rPr b="1"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  <a:endParaRPr b="1"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Same features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</a:pPr>
            <a:r>
              <a:rPr b="1" lang="en" sz="1200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Outcome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Training and Test Score were better than Random Forest, in the low 70s for accuracy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Predictions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for Box Office numbers from Prediction VS. Actual were still off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 the end, we still need more features to use this type of model properly, like budget, marketing, etc.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4" name="Google Shape;744;p20"/>
          <p:cNvPicPr preferRelativeResize="0"/>
          <p:nvPr/>
        </p:nvPicPr>
        <p:blipFill rotWithShape="1">
          <a:blip r:embed="rId3">
            <a:alphaModFix/>
          </a:blip>
          <a:srcRect b="3767" l="7167" r="64944" t="43680"/>
          <a:stretch/>
        </p:blipFill>
        <p:spPr>
          <a:xfrm>
            <a:off x="5293075" y="2846000"/>
            <a:ext cx="1833426" cy="2123951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45" name="Google Shape;745;p20"/>
          <p:cNvPicPr preferRelativeResize="0"/>
          <p:nvPr/>
        </p:nvPicPr>
        <p:blipFill rotWithShape="1">
          <a:blip r:embed="rId4">
            <a:alphaModFix/>
          </a:blip>
          <a:srcRect b="0" l="9406" r="58618" t="17573"/>
          <a:stretch/>
        </p:blipFill>
        <p:spPr>
          <a:xfrm>
            <a:off x="7279900" y="2811975"/>
            <a:ext cx="1549573" cy="215545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746" name="Google Shape;746;p20"/>
          <p:cNvGrpSpPr/>
          <p:nvPr/>
        </p:nvGrpSpPr>
        <p:grpSpPr>
          <a:xfrm>
            <a:off x="79" y="3881483"/>
            <a:ext cx="1549600" cy="1261871"/>
            <a:chOff x="2189315" y="2831863"/>
            <a:chExt cx="698364" cy="706812"/>
          </a:xfrm>
        </p:grpSpPr>
        <p:sp>
          <p:nvSpPr>
            <p:cNvPr id="747" name="Google Shape;747;p20"/>
            <p:cNvSpPr/>
            <p:nvPr/>
          </p:nvSpPr>
          <p:spPr>
            <a:xfrm>
              <a:off x="2229308" y="2970291"/>
              <a:ext cx="658371" cy="568383"/>
            </a:xfrm>
            <a:custGeom>
              <a:rect b="b" l="l" r="r" t="t"/>
              <a:pathLst>
                <a:path extrusionOk="0" h="32162" w="37254">
                  <a:moveTo>
                    <a:pt x="28593" y="1"/>
                  </a:moveTo>
                  <a:lnTo>
                    <a:pt x="0" y="12708"/>
                  </a:lnTo>
                  <a:lnTo>
                    <a:pt x="8661" y="32162"/>
                  </a:lnTo>
                  <a:lnTo>
                    <a:pt x="37253" y="19410"/>
                  </a:lnTo>
                  <a:lnTo>
                    <a:pt x="285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2189315" y="2831863"/>
              <a:ext cx="503012" cy="363028"/>
            </a:xfrm>
            <a:custGeom>
              <a:rect b="b" l="l" r="r" t="t"/>
              <a:pathLst>
                <a:path extrusionOk="0" h="20542" w="28463">
                  <a:moveTo>
                    <a:pt x="26199" y="0"/>
                  </a:moveTo>
                  <a:lnTo>
                    <a:pt x="0" y="17060"/>
                  </a:lnTo>
                  <a:lnTo>
                    <a:pt x="2263" y="20541"/>
                  </a:lnTo>
                  <a:lnTo>
                    <a:pt x="28462" y="3482"/>
                  </a:lnTo>
                  <a:lnTo>
                    <a:pt x="261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2203930" y="2846478"/>
              <a:ext cx="480710" cy="335336"/>
            </a:xfrm>
            <a:custGeom>
              <a:rect b="b" l="l" r="r" t="t"/>
              <a:pathLst>
                <a:path extrusionOk="0" h="18975" w="27201">
                  <a:moveTo>
                    <a:pt x="26330" y="1088"/>
                  </a:moveTo>
                  <a:lnTo>
                    <a:pt x="26025" y="3351"/>
                  </a:lnTo>
                  <a:lnTo>
                    <a:pt x="27200" y="2524"/>
                  </a:lnTo>
                  <a:lnTo>
                    <a:pt x="26330" y="1088"/>
                  </a:lnTo>
                  <a:close/>
                  <a:moveTo>
                    <a:pt x="24632" y="0"/>
                  </a:moveTo>
                  <a:lnTo>
                    <a:pt x="22848" y="1219"/>
                  </a:lnTo>
                  <a:lnTo>
                    <a:pt x="22195" y="5832"/>
                  </a:lnTo>
                  <a:lnTo>
                    <a:pt x="23980" y="4657"/>
                  </a:lnTo>
                  <a:lnTo>
                    <a:pt x="24632" y="0"/>
                  </a:lnTo>
                  <a:close/>
                  <a:moveTo>
                    <a:pt x="20890" y="2481"/>
                  </a:moveTo>
                  <a:lnTo>
                    <a:pt x="19105" y="3656"/>
                  </a:lnTo>
                  <a:lnTo>
                    <a:pt x="18453" y="8269"/>
                  </a:lnTo>
                  <a:lnTo>
                    <a:pt x="18453" y="8269"/>
                  </a:lnTo>
                  <a:lnTo>
                    <a:pt x="20237" y="7094"/>
                  </a:lnTo>
                  <a:lnTo>
                    <a:pt x="20890" y="2481"/>
                  </a:lnTo>
                  <a:close/>
                  <a:moveTo>
                    <a:pt x="17104" y="4961"/>
                  </a:moveTo>
                  <a:lnTo>
                    <a:pt x="15276" y="6180"/>
                  </a:lnTo>
                  <a:lnTo>
                    <a:pt x="14623" y="10793"/>
                  </a:lnTo>
                  <a:lnTo>
                    <a:pt x="16451" y="9618"/>
                  </a:lnTo>
                  <a:lnTo>
                    <a:pt x="17104" y="4961"/>
                  </a:lnTo>
                  <a:close/>
                  <a:moveTo>
                    <a:pt x="13274" y="7442"/>
                  </a:moveTo>
                  <a:lnTo>
                    <a:pt x="11490" y="8617"/>
                  </a:lnTo>
                  <a:lnTo>
                    <a:pt x="10837" y="13230"/>
                  </a:lnTo>
                  <a:lnTo>
                    <a:pt x="12621" y="12055"/>
                  </a:lnTo>
                  <a:lnTo>
                    <a:pt x="13274" y="7442"/>
                  </a:lnTo>
                  <a:close/>
                  <a:moveTo>
                    <a:pt x="9531" y="9879"/>
                  </a:moveTo>
                  <a:lnTo>
                    <a:pt x="7703" y="11054"/>
                  </a:lnTo>
                  <a:lnTo>
                    <a:pt x="7094" y="15711"/>
                  </a:lnTo>
                  <a:lnTo>
                    <a:pt x="7094" y="15711"/>
                  </a:lnTo>
                  <a:lnTo>
                    <a:pt x="8878" y="14492"/>
                  </a:lnTo>
                  <a:lnTo>
                    <a:pt x="9531" y="9879"/>
                  </a:lnTo>
                  <a:close/>
                  <a:moveTo>
                    <a:pt x="5701" y="12360"/>
                  </a:moveTo>
                  <a:lnTo>
                    <a:pt x="3917" y="13578"/>
                  </a:lnTo>
                  <a:lnTo>
                    <a:pt x="3264" y="18191"/>
                  </a:lnTo>
                  <a:lnTo>
                    <a:pt x="5049" y="17016"/>
                  </a:lnTo>
                  <a:lnTo>
                    <a:pt x="5701" y="12360"/>
                  </a:lnTo>
                  <a:close/>
                  <a:moveTo>
                    <a:pt x="1915" y="14840"/>
                  </a:moveTo>
                  <a:lnTo>
                    <a:pt x="131" y="16015"/>
                  </a:lnTo>
                  <a:lnTo>
                    <a:pt x="0" y="16886"/>
                  </a:lnTo>
                  <a:lnTo>
                    <a:pt x="1349" y="18975"/>
                  </a:lnTo>
                  <a:lnTo>
                    <a:pt x="1915" y="148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2283916" y="3069505"/>
              <a:ext cx="479172" cy="217672"/>
            </a:xfrm>
            <a:custGeom>
              <a:rect b="b" l="l" r="r" t="t"/>
              <a:pathLst>
                <a:path extrusionOk="0" h="12317" w="27114">
                  <a:moveTo>
                    <a:pt x="26983" y="1"/>
                  </a:moveTo>
                  <a:lnTo>
                    <a:pt x="0" y="12012"/>
                  </a:lnTo>
                  <a:lnTo>
                    <a:pt x="131" y="12317"/>
                  </a:lnTo>
                  <a:lnTo>
                    <a:pt x="27113" y="305"/>
                  </a:lnTo>
                  <a:lnTo>
                    <a:pt x="269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2345434" y="3209489"/>
              <a:ext cx="479950" cy="217672"/>
            </a:xfrm>
            <a:custGeom>
              <a:rect b="b" l="l" r="r" t="t"/>
              <a:pathLst>
                <a:path extrusionOk="0" h="12317" w="27158">
                  <a:moveTo>
                    <a:pt x="26983" y="0"/>
                  </a:moveTo>
                  <a:lnTo>
                    <a:pt x="1" y="12012"/>
                  </a:lnTo>
                  <a:lnTo>
                    <a:pt x="175" y="12316"/>
                  </a:lnTo>
                  <a:lnTo>
                    <a:pt x="27157" y="261"/>
                  </a:lnTo>
                  <a:lnTo>
                    <a:pt x="269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2373904" y="3270247"/>
              <a:ext cx="479154" cy="218432"/>
            </a:xfrm>
            <a:custGeom>
              <a:rect b="b" l="l" r="r" t="t"/>
              <a:pathLst>
                <a:path extrusionOk="0" h="12360" w="27113">
                  <a:moveTo>
                    <a:pt x="26939" y="0"/>
                  </a:moveTo>
                  <a:lnTo>
                    <a:pt x="0" y="12055"/>
                  </a:lnTo>
                  <a:lnTo>
                    <a:pt x="131" y="12360"/>
                  </a:lnTo>
                  <a:lnTo>
                    <a:pt x="27113" y="305"/>
                  </a:lnTo>
                  <a:lnTo>
                    <a:pt x="269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2477730" y="3360995"/>
              <a:ext cx="33861" cy="69241"/>
            </a:xfrm>
            <a:custGeom>
              <a:rect b="b" l="l" r="r" t="t"/>
              <a:pathLst>
                <a:path extrusionOk="0" h="3918" w="1916">
                  <a:moveTo>
                    <a:pt x="261" y="1"/>
                  </a:moveTo>
                  <a:lnTo>
                    <a:pt x="0" y="131"/>
                  </a:lnTo>
                  <a:lnTo>
                    <a:pt x="1698" y="3917"/>
                  </a:lnTo>
                  <a:lnTo>
                    <a:pt x="1915" y="3787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2374664" y="3295624"/>
              <a:ext cx="513015" cy="241512"/>
            </a:xfrm>
            <a:custGeom>
              <a:rect b="b" l="l" r="r" t="t"/>
              <a:pathLst>
                <a:path extrusionOk="0" h="13666" w="29029">
                  <a:moveTo>
                    <a:pt x="28593" y="0"/>
                  </a:moveTo>
                  <a:lnTo>
                    <a:pt x="1" y="12752"/>
                  </a:lnTo>
                  <a:lnTo>
                    <a:pt x="436" y="13666"/>
                  </a:lnTo>
                  <a:lnTo>
                    <a:pt x="29028" y="958"/>
                  </a:lnTo>
                  <a:lnTo>
                    <a:pt x="285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21"/>
          <p:cNvSpPr txBox="1"/>
          <p:nvPr>
            <p:ph type="title"/>
          </p:nvPr>
        </p:nvSpPr>
        <p:spPr>
          <a:xfrm>
            <a:off x="513600" y="300525"/>
            <a:ext cx="811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 - Logistic Regression for IMDb Rating</a:t>
            </a:r>
            <a:endParaRPr/>
          </a:p>
        </p:txBody>
      </p:sp>
      <p:pic>
        <p:nvPicPr>
          <p:cNvPr id="760" name="Google Shape;760;p21"/>
          <p:cNvPicPr preferRelativeResize="0"/>
          <p:nvPr/>
        </p:nvPicPr>
        <p:blipFill rotWithShape="1">
          <a:blip r:embed="rId3">
            <a:alphaModFix/>
          </a:blip>
          <a:srcRect b="65527" l="0" r="61057" t="0"/>
          <a:stretch/>
        </p:blipFill>
        <p:spPr>
          <a:xfrm>
            <a:off x="7134225" y="1483038"/>
            <a:ext cx="1757599" cy="1113599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61" name="Google Shape;761;p21"/>
          <p:cNvPicPr preferRelativeResize="0"/>
          <p:nvPr/>
        </p:nvPicPr>
        <p:blipFill rotWithShape="1">
          <a:blip r:embed="rId4">
            <a:alphaModFix/>
          </a:blip>
          <a:srcRect b="65517" l="0" r="62379" t="0"/>
          <a:stretch/>
        </p:blipFill>
        <p:spPr>
          <a:xfrm>
            <a:off x="4613462" y="1483038"/>
            <a:ext cx="2033700" cy="1113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62" name="Google Shape;762;p21"/>
          <p:cNvSpPr txBox="1"/>
          <p:nvPr/>
        </p:nvSpPr>
        <p:spPr>
          <a:xfrm>
            <a:off x="92050" y="956700"/>
            <a:ext cx="45867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We then tried </a:t>
            </a:r>
            <a:r>
              <a:rPr b="1"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for IMDb ratings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Same features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</a:pPr>
            <a:r>
              <a:rPr b="1" lang="en" sz="1200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Outcome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Training and Test Score was ok, lower than expected, and around the same low 70%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accuracy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as the Box Office model was for Logistic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Regression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predicted for Box Office numbers from Prediction VS. Actual were still off; kind of the same way the Box Office was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 the end, we still need more features to use this type of model properly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3" name="Google Shape;763;p21"/>
          <p:cNvPicPr preferRelativeResize="0"/>
          <p:nvPr/>
        </p:nvPicPr>
        <p:blipFill rotWithShape="1">
          <a:blip r:embed="rId4">
            <a:alphaModFix/>
          </a:blip>
          <a:srcRect b="4941" l="7456" r="81423" t="45442"/>
          <a:stretch/>
        </p:blipFill>
        <p:spPr>
          <a:xfrm>
            <a:off x="5004900" y="2921775"/>
            <a:ext cx="1404175" cy="1842349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64" name="Google Shape;764;p21"/>
          <p:cNvPicPr preferRelativeResize="0"/>
          <p:nvPr/>
        </p:nvPicPr>
        <p:blipFill rotWithShape="1">
          <a:blip r:embed="rId3">
            <a:alphaModFix/>
          </a:blip>
          <a:srcRect b="1984" l="7543" r="64214" t="45100"/>
          <a:stretch/>
        </p:blipFill>
        <p:spPr>
          <a:xfrm>
            <a:off x="7134225" y="2854513"/>
            <a:ext cx="1757599" cy="1976851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65" name="Google Shape;765;p21"/>
          <p:cNvSpPr txBox="1"/>
          <p:nvPr/>
        </p:nvSpPr>
        <p:spPr>
          <a:xfrm>
            <a:off x="4489375" y="1029150"/>
            <a:ext cx="458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Train Historical Movie List</a:t>
            </a:r>
            <a:r>
              <a:rPr b="1" lang="en" sz="13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    vs.  </a:t>
            </a:r>
            <a:r>
              <a:rPr b="1" lang="en" sz="1300" u="sng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Test Upcoming Movie List</a:t>
            </a:r>
            <a:endParaRPr b="1" sz="1300" u="sng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6" name="Google Shape;766;p21"/>
          <p:cNvGrpSpPr/>
          <p:nvPr/>
        </p:nvGrpSpPr>
        <p:grpSpPr>
          <a:xfrm>
            <a:off x="10" y="3828213"/>
            <a:ext cx="1686347" cy="1315291"/>
            <a:chOff x="4130700" y="3583950"/>
            <a:chExt cx="655350" cy="511150"/>
          </a:xfrm>
        </p:grpSpPr>
        <p:sp>
          <p:nvSpPr>
            <p:cNvPr id="767" name="Google Shape;767;p21"/>
            <p:cNvSpPr/>
            <p:nvPr/>
          </p:nvSpPr>
          <p:spPr>
            <a:xfrm>
              <a:off x="4156600" y="4081225"/>
              <a:ext cx="422400" cy="13875"/>
            </a:xfrm>
            <a:custGeom>
              <a:rect b="b" l="l" r="r" t="t"/>
              <a:pathLst>
                <a:path extrusionOk="0" h="555" w="16896">
                  <a:moveTo>
                    <a:pt x="0" y="0"/>
                  </a:moveTo>
                  <a:lnTo>
                    <a:pt x="0" y="555"/>
                  </a:lnTo>
                  <a:lnTo>
                    <a:pt x="16896" y="555"/>
                  </a:lnTo>
                  <a:lnTo>
                    <a:pt x="168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8" name="Google Shape;768;p21"/>
            <p:cNvGrpSpPr/>
            <p:nvPr/>
          </p:nvGrpSpPr>
          <p:grpSpPr>
            <a:xfrm>
              <a:off x="4130700" y="3583950"/>
              <a:ext cx="655350" cy="511150"/>
              <a:chOff x="4130700" y="3583950"/>
              <a:chExt cx="655350" cy="511150"/>
            </a:xfrm>
          </p:grpSpPr>
          <p:sp>
            <p:nvSpPr>
              <p:cNvPr id="769" name="Google Shape;769;p21"/>
              <p:cNvSpPr/>
              <p:nvPr/>
            </p:nvSpPr>
            <p:spPr>
              <a:xfrm>
                <a:off x="4341450" y="3653275"/>
                <a:ext cx="378975" cy="378975"/>
              </a:xfrm>
              <a:custGeom>
                <a:rect b="b" l="l" r="r" t="t"/>
                <a:pathLst>
                  <a:path extrusionOk="0" h="15159" w="15159">
                    <a:moveTo>
                      <a:pt x="7579" y="1"/>
                    </a:moveTo>
                    <a:cubicBezTo>
                      <a:pt x="3401" y="1"/>
                      <a:pt x="0" y="3439"/>
                      <a:pt x="0" y="7580"/>
                    </a:cubicBezTo>
                    <a:cubicBezTo>
                      <a:pt x="0" y="11794"/>
                      <a:pt x="3365" y="15159"/>
                      <a:pt x="7579" y="15159"/>
                    </a:cubicBezTo>
                    <a:cubicBezTo>
                      <a:pt x="11794" y="15159"/>
                      <a:pt x="15158" y="11794"/>
                      <a:pt x="15158" y="7580"/>
                    </a:cubicBezTo>
                    <a:cubicBezTo>
                      <a:pt x="15158" y="3365"/>
                      <a:pt x="11757" y="1"/>
                      <a:pt x="75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1"/>
              <p:cNvSpPr/>
              <p:nvPr/>
            </p:nvSpPr>
            <p:spPr>
              <a:xfrm>
                <a:off x="4286900" y="3595050"/>
                <a:ext cx="488975" cy="488975"/>
              </a:xfrm>
              <a:custGeom>
                <a:rect b="b" l="l" r="r" t="t"/>
                <a:pathLst>
                  <a:path extrusionOk="0" h="19559" w="19559">
                    <a:moveTo>
                      <a:pt x="9798" y="1553"/>
                    </a:moveTo>
                    <a:cubicBezTo>
                      <a:pt x="11240" y="1553"/>
                      <a:pt x="12423" y="2736"/>
                      <a:pt x="12423" y="4178"/>
                    </a:cubicBezTo>
                    <a:cubicBezTo>
                      <a:pt x="12423" y="5657"/>
                      <a:pt x="11240" y="6803"/>
                      <a:pt x="9798" y="6803"/>
                    </a:cubicBezTo>
                    <a:cubicBezTo>
                      <a:pt x="8319" y="6803"/>
                      <a:pt x="7173" y="5620"/>
                      <a:pt x="7173" y="4178"/>
                    </a:cubicBezTo>
                    <a:cubicBezTo>
                      <a:pt x="7173" y="2699"/>
                      <a:pt x="8356" y="1553"/>
                      <a:pt x="9798" y="1553"/>
                    </a:cubicBezTo>
                    <a:close/>
                    <a:moveTo>
                      <a:pt x="4253" y="5583"/>
                    </a:moveTo>
                    <a:cubicBezTo>
                      <a:pt x="5731" y="5583"/>
                      <a:pt x="6877" y="6766"/>
                      <a:pt x="6877" y="8208"/>
                    </a:cubicBezTo>
                    <a:cubicBezTo>
                      <a:pt x="6877" y="9687"/>
                      <a:pt x="5694" y="10833"/>
                      <a:pt x="4253" y="10833"/>
                    </a:cubicBezTo>
                    <a:cubicBezTo>
                      <a:pt x="2774" y="10833"/>
                      <a:pt x="1628" y="9687"/>
                      <a:pt x="1628" y="8208"/>
                    </a:cubicBezTo>
                    <a:cubicBezTo>
                      <a:pt x="1628" y="6729"/>
                      <a:pt x="2811" y="5583"/>
                      <a:pt x="4253" y="5583"/>
                    </a:cubicBezTo>
                    <a:close/>
                    <a:moveTo>
                      <a:pt x="9761" y="8689"/>
                    </a:moveTo>
                    <a:cubicBezTo>
                      <a:pt x="10353" y="8689"/>
                      <a:pt x="10833" y="9169"/>
                      <a:pt x="10833" y="9761"/>
                    </a:cubicBezTo>
                    <a:cubicBezTo>
                      <a:pt x="10870" y="10389"/>
                      <a:pt x="10353" y="10833"/>
                      <a:pt x="9761" y="10833"/>
                    </a:cubicBezTo>
                    <a:cubicBezTo>
                      <a:pt x="9170" y="10833"/>
                      <a:pt x="8689" y="10389"/>
                      <a:pt x="8689" y="9761"/>
                    </a:cubicBezTo>
                    <a:cubicBezTo>
                      <a:pt x="8689" y="9169"/>
                      <a:pt x="9170" y="8689"/>
                      <a:pt x="9761" y="8689"/>
                    </a:cubicBezTo>
                    <a:close/>
                    <a:moveTo>
                      <a:pt x="15307" y="5583"/>
                    </a:moveTo>
                    <a:cubicBezTo>
                      <a:pt x="16786" y="5583"/>
                      <a:pt x="17932" y="6766"/>
                      <a:pt x="17932" y="8208"/>
                    </a:cubicBezTo>
                    <a:cubicBezTo>
                      <a:pt x="17932" y="9687"/>
                      <a:pt x="16749" y="10833"/>
                      <a:pt x="15307" y="10833"/>
                    </a:cubicBezTo>
                    <a:cubicBezTo>
                      <a:pt x="13828" y="10833"/>
                      <a:pt x="12682" y="9613"/>
                      <a:pt x="12682" y="8208"/>
                    </a:cubicBezTo>
                    <a:cubicBezTo>
                      <a:pt x="12682" y="6729"/>
                      <a:pt x="13865" y="5583"/>
                      <a:pt x="15307" y="5583"/>
                    </a:cubicBezTo>
                    <a:close/>
                    <a:moveTo>
                      <a:pt x="6323" y="12053"/>
                    </a:moveTo>
                    <a:cubicBezTo>
                      <a:pt x="7802" y="12053"/>
                      <a:pt x="8948" y="13236"/>
                      <a:pt x="8948" y="14678"/>
                    </a:cubicBezTo>
                    <a:cubicBezTo>
                      <a:pt x="8948" y="16157"/>
                      <a:pt x="7765" y="17303"/>
                      <a:pt x="6323" y="17303"/>
                    </a:cubicBezTo>
                    <a:cubicBezTo>
                      <a:pt x="6301" y="17303"/>
                      <a:pt x="6280" y="17304"/>
                      <a:pt x="6259" y="17304"/>
                    </a:cubicBezTo>
                    <a:cubicBezTo>
                      <a:pt x="4881" y="17304"/>
                      <a:pt x="3698" y="16134"/>
                      <a:pt x="3698" y="14678"/>
                    </a:cubicBezTo>
                    <a:cubicBezTo>
                      <a:pt x="3698" y="13199"/>
                      <a:pt x="4918" y="12053"/>
                      <a:pt x="6323" y="12053"/>
                    </a:cubicBezTo>
                    <a:close/>
                    <a:moveTo>
                      <a:pt x="13162" y="12053"/>
                    </a:moveTo>
                    <a:cubicBezTo>
                      <a:pt x="14641" y="12053"/>
                      <a:pt x="15824" y="13236"/>
                      <a:pt x="15824" y="14678"/>
                    </a:cubicBezTo>
                    <a:cubicBezTo>
                      <a:pt x="15824" y="16157"/>
                      <a:pt x="14604" y="17303"/>
                      <a:pt x="13162" y="17303"/>
                    </a:cubicBezTo>
                    <a:cubicBezTo>
                      <a:pt x="13140" y="17303"/>
                      <a:pt x="13117" y="17304"/>
                      <a:pt x="13095" y="17304"/>
                    </a:cubicBezTo>
                    <a:cubicBezTo>
                      <a:pt x="11649" y="17304"/>
                      <a:pt x="10538" y="16134"/>
                      <a:pt x="10538" y="14678"/>
                    </a:cubicBezTo>
                    <a:cubicBezTo>
                      <a:pt x="10538" y="13199"/>
                      <a:pt x="11758" y="12053"/>
                      <a:pt x="13162" y="12053"/>
                    </a:cubicBezTo>
                    <a:close/>
                    <a:moveTo>
                      <a:pt x="9761" y="1"/>
                    </a:moveTo>
                    <a:cubicBezTo>
                      <a:pt x="4400" y="38"/>
                      <a:pt x="1" y="4363"/>
                      <a:pt x="1" y="9761"/>
                    </a:cubicBezTo>
                    <a:cubicBezTo>
                      <a:pt x="1" y="15159"/>
                      <a:pt x="4400" y="19558"/>
                      <a:pt x="9761" y="19558"/>
                    </a:cubicBezTo>
                    <a:cubicBezTo>
                      <a:pt x="15159" y="19558"/>
                      <a:pt x="19558" y="15159"/>
                      <a:pt x="19558" y="9761"/>
                    </a:cubicBezTo>
                    <a:cubicBezTo>
                      <a:pt x="19558" y="4363"/>
                      <a:pt x="15159" y="1"/>
                      <a:pt x="97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1"/>
              <p:cNvSpPr/>
              <p:nvPr/>
            </p:nvSpPr>
            <p:spPr>
              <a:xfrm>
                <a:off x="4275825" y="3583950"/>
                <a:ext cx="510225" cy="511150"/>
              </a:xfrm>
              <a:custGeom>
                <a:rect b="b" l="l" r="r" t="t"/>
                <a:pathLst>
                  <a:path extrusionOk="0" h="20446" w="20409">
                    <a:moveTo>
                      <a:pt x="10204" y="666"/>
                    </a:moveTo>
                    <a:cubicBezTo>
                      <a:pt x="15491" y="666"/>
                      <a:pt x="19743" y="4955"/>
                      <a:pt x="19743" y="10205"/>
                    </a:cubicBezTo>
                    <a:cubicBezTo>
                      <a:pt x="19743" y="15529"/>
                      <a:pt x="15454" y="19780"/>
                      <a:pt x="10204" y="19780"/>
                    </a:cubicBezTo>
                    <a:cubicBezTo>
                      <a:pt x="4917" y="19780"/>
                      <a:pt x="629" y="15529"/>
                      <a:pt x="629" y="10205"/>
                    </a:cubicBezTo>
                    <a:cubicBezTo>
                      <a:pt x="629" y="4918"/>
                      <a:pt x="4917" y="666"/>
                      <a:pt x="10204" y="666"/>
                    </a:cubicBezTo>
                    <a:close/>
                    <a:moveTo>
                      <a:pt x="10204" y="1"/>
                    </a:moveTo>
                    <a:cubicBezTo>
                      <a:pt x="4548" y="1"/>
                      <a:pt x="0" y="4585"/>
                      <a:pt x="0" y="10205"/>
                    </a:cubicBezTo>
                    <a:cubicBezTo>
                      <a:pt x="0" y="15861"/>
                      <a:pt x="4548" y="20446"/>
                      <a:pt x="10204" y="20446"/>
                    </a:cubicBezTo>
                    <a:cubicBezTo>
                      <a:pt x="15824" y="20446"/>
                      <a:pt x="20408" y="15861"/>
                      <a:pt x="20408" y="10205"/>
                    </a:cubicBezTo>
                    <a:cubicBezTo>
                      <a:pt x="20408" y="4585"/>
                      <a:pt x="15824" y="1"/>
                      <a:pt x="102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1"/>
              <p:cNvSpPr/>
              <p:nvPr/>
            </p:nvSpPr>
            <p:spPr>
              <a:xfrm>
                <a:off x="4291525" y="3600600"/>
                <a:ext cx="479725" cy="478800"/>
              </a:xfrm>
              <a:custGeom>
                <a:rect b="b" l="l" r="r" t="t"/>
                <a:pathLst>
                  <a:path extrusionOk="0" h="19152" w="19189">
                    <a:moveTo>
                      <a:pt x="9761" y="259"/>
                    </a:moveTo>
                    <a:cubicBezTo>
                      <a:pt x="14900" y="259"/>
                      <a:pt x="19078" y="4437"/>
                      <a:pt x="19078" y="9613"/>
                    </a:cubicBezTo>
                    <a:cubicBezTo>
                      <a:pt x="19041" y="14789"/>
                      <a:pt x="14900" y="18929"/>
                      <a:pt x="9761" y="18929"/>
                    </a:cubicBezTo>
                    <a:cubicBezTo>
                      <a:pt x="4622" y="18929"/>
                      <a:pt x="407" y="14789"/>
                      <a:pt x="407" y="9613"/>
                    </a:cubicBezTo>
                    <a:cubicBezTo>
                      <a:pt x="407" y="4474"/>
                      <a:pt x="4585" y="259"/>
                      <a:pt x="9761" y="259"/>
                    </a:cubicBezTo>
                    <a:close/>
                    <a:moveTo>
                      <a:pt x="9576" y="0"/>
                    </a:moveTo>
                    <a:cubicBezTo>
                      <a:pt x="4252" y="0"/>
                      <a:pt x="1" y="4289"/>
                      <a:pt x="1" y="9539"/>
                    </a:cubicBezTo>
                    <a:cubicBezTo>
                      <a:pt x="1" y="14863"/>
                      <a:pt x="4289" y="19151"/>
                      <a:pt x="9576" y="19151"/>
                    </a:cubicBezTo>
                    <a:cubicBezTo>
                      <a:pt x="14900" y="19151"/>
                      <a:pt x="19152" y="14863"/>
                      <a:pt x="19152" y="9539"/>
                    </a:cubicBezTo>
                    <a:cubicBezTo>
                      <a:pt x="19189" y="4252"/>
                      <a:pt x="14900" y="0"/>
                      <a:pt x="95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1"/>
              <p:cNvSpPr/>
              <p:nvPr/>
            </p:nvSpPr>
            <p:spPr>
              <a:xfrm>
                <a:off x="4156600" y="3997100"/>
                <a:ext cx="422400" cy="13900"/>
              </a:xfrm>
              <a:custGeom>
                <a:rect b="b" l="l" r="r" t="t"/>
                <a:pathLst>
                  <a:path extrusionOk="0" h="556" w="16896">
                    <a:moveTo>
                      <a:pt x="0" y="1"/>
                    </a:moveTo>
                    <a:lnTo>
                      <a:pt x="0" y="555"/>
                    </a:lnTo>
                    <a:lnTo>
                      <a:pt x="16896" y="555"/>
                    </a:lnTo>
                    <a:lnTo>
                      <a:pt x="1689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1"/>
              <p:cNvSpPr/>
              <p:nvPr/>
            </p:nvSpPr>
            <p:spPr>
              <a:xfrm>
                <a:off x="4183400" y="4011900"/>
                <a:ext cx="369725" cy="69350"/>
              </a:xfrm>
              <a:custGeom>
                <a:rect b="b" l="l" r="r" t="t"/>
                <a:pathLst>
                  <a:path extrusionOk="0" h="2774" w="14789">
                    <a:moveTo>
                      <a:pt x="0" y="0"/>
                    </a:moveTo>
                    <a:lnTo>
                      <a:pt x="0" y="2773"/>
                    </a:lnTo>
                    <a:lnTo>
                      <a:pt x="14788" y="2773"/>
                    </a:lnTo>
                    <a:lnTo>
                      <a:pt x="1478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1"/>
              <p:cNvSpPr/>
              <p:nvPr/>
            </p:nvSpPr>
            <p:spPr>
              <a:xfrm>
                <a:off x="4183400" y="4011900"/>
                <a:ext cx="369725" cy="69350"/>
              </a:xfrm>
              <a:custGeom>
                <a:rect b="b" l="l" r="r" t="t"/>
                <a:pathLst>
                  <a:path extrusionOk="0" h="2774" w="14789">
                    <a:moveTo>
                      <a:pt x="0" y="0"/>
                    </a:moveTo>
                    <a:lnTo>
                      <a:pt x="0" y="592"/>
                    </a:lnTo>
                    <a:lnTo>
                      <a:pt x="12274" y="999"/>
                    </a:lnTo>
                    <a:lnTo>
                      <a:pt x="13310" y="2773"/>
                    </a:lnTo>
                    <a:lnTo>
                      <a:pt x="14788" y="2773"/>
                    </a:lnTo>
                    <a:lnTo>
                      <a:pt x="14788" y="999"/>
                    </a:lnTo>
                    <a:lnTo>
                      <a:pt x="14788" y="0"/>
                    </a:lnTo>
                    <a:close/>
                  </a:path>
                </a:pathLst>
              </a:custGeom>
              <a:solidFill>
                <a:srgbClr val="000000">
                  <a:alpha val="38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1"/>
              <p:cNvSpPr/>
              <p:nvPr/>
            </p:nvSpPr>
            <p:spPr>
              <a:xfrm>
                <a:off x="4130700" y="3900975"/>
                <a:ext cx="423350" cy="13900"/>
              </a:xfrm>
              <a:custGeom>
                <a:rect b="b" l="l" r="r" t="t"/>
                <a:pathLst>
                  <a:path extrusionOk="0" h="556" w="16934">
                    <a:moveTo>
                      <a:pt x="1" y="1"/>
                    </a:moveTo>
                    <a:lnTo>
                      <a:pt x="1" y="556"/>
                    </a:lnTo>
                    <a:lnTo>
                      <a:pt x="16933" y="556"/>
                    </a:lnTo>
                    <a:lnTo>
                      <a:pt x="169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1"/>
              <p:cNvSpPr/>
              <p:nvPr/>
            </p:nvSpPr>
            <p:spPr>
              <a:xfrm>
                <a:off x="4130700" y="3984175"/>
                <a:ext cx="423350" cy="13875"/>
              </a:xfrm>
              <a:custGeom>
                <a:rect b="b" l="l" r="r" t="t"/>
                <a:pathLst>
                  <a:path extrusionOk="0" h="555" w="16934">
                    <a:moveTo>
                      <a:pt x="1" y="0"/>
                    </a:moveTo>
                    <a:lnTo>
                      <a:pt x="1" y="555"/>
                    </a:lnTo>
                    <a:lnTo>
                      <a:pt x="16933" y="555"/>
                    </a:lnTo>
                    <a:lnTo>
                      <a:pt x="169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1"/>
              <p:cNvSpPr/>
              <p:nvPr/>
            </p:nvSpPr>
            <p:spPr>
              <a:xfrm>
                <a:off x="4156600" y="3914850"/>
                <a:ext cx="369725" cy="69350"/>
              </a:xfrm>
              <a:custGeom>
                <a:rect b="b" l="l" r="r" t="t"/>
                <a:pathLst>
                  <a:path extrusionOk="0" h="2774" w="14789">
                    <a:moveTo>
                      <a:pt x="0" y="1"/>
                    </a:moveTo>
                    <a:lnTo>
                      <a:pt x="0" y="2773"/>
                    </a:lnTo>
                    <a:lnTo>
                      <a:pt x="14788" y="2773"/>
                    </a:lnTo>
                    <a:lnTo>
                      <a:pt x="147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1"/>
              <p:cNvSpPr/>
              <p:nvPr/>
            </p:nvSpPr>
            <p:spPr>
              <a:xfrm>
                <a:off x="4156600" y="3914850"/>
                <a:ext cx="369725" cy="69350"/>
              </a:xfrm>
              <a:custGeom>
                <a:rect b="b" l="l" r="r" t="t"/>
                <a:pathLst>
                  <a:path extrusionOk="0" h="2774" w="14789">
                    <a:moveTo>
                      <a:pt x="0" y="1"/>
                    </a:moveTo>
                    <a:lnTo>
                      <a:pt x="0" y="592"/>
                    </a:lnTo>
                    <a:lnTo>
                      <a:pt x="12274" y="999"/>
                    </a:lnTo>
                    <a:lnTo>
                      <a:pt x="13346" y="2773"/>
                    </a:lnTo>
                    <a:lnTo>
                      <a:pt x="14788" y="2773"/>
                    </a:lnTo>
                    <a:lnTo>
                      <a:pt x="14788" y="999"/>
                    </a:lnTo>
                    <a:lnTo>
                      <a:pt x="14788" y="1"/>
                    </a:lnTo>
                    <a:close/>
                  </a:path>
                </a:pathLst>
              </a:custGeom>
              <a:solidFill>
                <a:srgbClr val="000000">
                  <a:alpha val="38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1"/>
              <p:cNvSpPr/>
              <p:nvPr/>
            </p:nvSpPr>
            <p:spPr>
              <a:xfrm>
                <a:off x="4526300" y="3900975"/>
                <a:ext cx="166400" cy="189500"/>
              </a:xfrm>
              <a:custGeom>
                <a:rect b="b" l="l" r="r" t="t"/>
                <a:pathLst>
                  <a:path extrusionOk="0" h="7580" w="6656">
                    <a:moveTo>
                      <a:pt x="2108" y="7580"/>
                    </a:moveTo>
                    <a:lnTo>
                      <a:pt x="2108" y="7210"/>
                    </a:lnTo>
                    <a:lnTo>
                      <a:pt x="1072" y="7210"/>
                    </a:lnTo>
                    <a:lnTo>
                      <a:pt x="1072" y="4400"/>
                    </a:lnTo>
                    <a:lnTo>
                      <a:pt x="2108" y="4400"/>
                    </a:lnTo>
                    <a:lnTo>
                      <a:pt x="2108" y="3846"/>
                    </a:lnTo>
                    <a:lnTo>
                      <a:pt x="1072" y="3846"/>
                    </a:lnTo>
                    <a:lnTo>
                      <a:pt x="1072" y="3365"/>
                    </a:lnTo>
                    <a:lnTo>
                      <a:pt x="0" y="3365"/>
                    </a:lnTo>
                    <a:lnTo>
                      <a:pt x="0" y="592"/>
                    </a:lnTo>
                    <a:lnTo>
                      <a:pt x="1072" y="592"/>
                    </a:lnTo>
                    <a:lnTo>
                      <a:pt x="1072" y="1"/>
                    </a:lnTo>
                    <a:lnTo>
                      <a:pt x="1701" y="629"/>
                    </a:lnTo>
                    <a:lnTo>
                      <a:pt x="4807" y="3735"/>
                    </a:lnTo>
                    <a:cubicBezTo>
                      <a:pt x="4141" y="4253"/>
                      <a:pt x="3365" y="4659"/>
                      <a:pt x="2588" y="4881"/>
                    </a:cubicBezTo>
                    <a:cubicBezTo>
                      <a:pt x="2884" y="5029"/>
                      <a:pt x="3254" y="5103"/>
                      <a:pt x="3623" y="5103"/>
                    </a:cubicBezTo>
                    <a:cubicBezTo>
                      <a:pt x="4326" y="5103"/>
                      <a:pt x="4991" y="4844"/>
                      <a:pt x="5472" y="4363"/>
                    </a:cubicBezTo>
                    <a:lnTo>
                      <a:pt x="5953" y="4844"/>
                    </a:lnTo>
                    <a:lnTo>
                      <a:pt x="6174" y="5066"/>
                    </a:lnTo>
                    <a:lnTo>
                      <a:pt x="6137" y="5066"/>
                    </a:lnTo>
                    <a:lnTo>
                      <a:pt x="6174" y="5066"/>
                    </a:lnTo>
                    <a:lnTo>
                      <a:pt x="6322" y="5214"/>
                    </a:lnTo>
                    <a:lnTo>
                      <a:pt x="6655" y="5510"/>
                    </a:lnTo>
                    <a:cubicBezTo>
                      <a:pt x="5324" y="6545"/>
                      <a:pt x="3771" y="7247"/>
                      <a:pt x="2108" y="7580"/>
                    </a:cubicBezTo>
                    <a:close/>
                  </a:path>
                </a:pathLst>
              </a:custGeom>
              <a:solidFill>
                <a:srgbClr val="000000">
                  <a:alpha val="38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1"/>
              <p:cNvSpPr/>
              <p:nvPr/>
            </p:nvSpPr>
            <p:spPr>
              <a:xfrm>
                <a:off x="4391350" y="3667150"/>
                <a:ext cx="46250" cy="46225"/>
              </a:xfrm>
              <a:custGeom>
                <a:rect b="b" l="l" r="r" t="t"/>
                <a:pathLst>
                  <a:path extrusionOk="0" h="1849" w="1850">
                    <a:moveTo>
                      <a:pt x="925" y="0"/>
                    </a:moveTo>
                    <a:cubicBezTo>
                      <a:pt x="407" y="0"/>
                      <a:pt x="1" y="407"/>
                      <a:pt x="1" y="925"/>
                    </a:cubicBezTo>
                    <a:cubicBezTo>
                      <a:pt x="1" y="1442"/>
                      <a:pt x="407" y="1849"/>
                      <a:pt x="925" y="1849"/>
                    </a:cubicBezTo>
                    <a:cubicBezTo>
                      <a:pt x="1405" y="1849"/>
                      <a:pt x="1849" y="1442"/>
                      <a:pt x="1849" y="925"/>
                    </a:cubicBezTo>
                    <a:cubicBezTo>
                      <a:pt x="1849" y="407"/>
                      <a:pt x="1405" y="0"/>
                      <a:pt x="925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ilm Industry Marketing Infographics by Slidesgo">
  <a:themeElements>
    <a:clrScheme name="Simple Light">
      <a:dk1>
        <a:srgbClr val="000000"/>
      </a:dk1>
      <a:lt1>
        <a:srgbClr val="FFFFFF"/>
      </a:lt1>
      <a:dk2>
        <a:srgbClr val="EBEBEB"/>
      </a:dk2>
      <a:lt2>
        <a:srgbClr val="FF8485"/>
      </a:lt2>
      <a:accent1>
        <a:srgbClr val="FF5D5E"/>
      </a:accent1>
      <a:accent2>
        <a:srgbClr val="5AC7CC"/>
      </a:accent2>
      <a:accent3>
        <a:srgbClr val="306DA1"/>
      </a:accent3>
      <a:accent4>
        <a:srgbClr val="FFCB3C"/>
      </a:accent4>
      <a:accent5>
        <a:srgbClr val="F49662"/>
      </a:accent5>
      <a:accent6>
        <a:srgbClr val="0B1C3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