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B25"/>
    <a:srgbClr val="A0ACAF"/>
    <a:srgbClr val="C8D0D3"/>
    <a:srgbClr val="666666"/>
    <a:srgbClr val="E5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0" autoAdjust="0"/>
  </p:normalViewPr>
  <p:slideViewPr>
    <p:cSldViewPr>
      <p:cViewPr varScale="1">
        <p:scale>
          <a:sx n="98" d="100"/>
          <a:sy n="98" d="100"/>
        </p:scale>
        <p:origin x="-204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Spla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SierraLogoTM_RG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W_WAVE_LH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241550"/>
            <a:ext cx="410527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W - Title Only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3043" y="1084453"/>
            <a:ext cx="8223757" cy="5072507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SW_WAVE_LHS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6463"/>
            <a:ext cx="41052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ierraLogoTM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38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13730" y="672032"/>
            <a:ext cx="7695282" cy="55084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222872"/>
            <a:ext cx="7694613" cy="3994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399" y="1633329"/>
            <a:ext cx="7694613" cy="23229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aseline="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229600" cy="5068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ar Char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112335"/>
            <a:ext cx="3980688" cy="5023675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32960" y="1112336"/>
            <a:ext cx="4053841" cy="500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047941"/>
            <a:ext cx="3980688" cy="503586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32960" y="1047941"/>
            <a:ext cx="4059936" cy="5023675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072324"/>
            <a:ext cx="8229600" cy="5072443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0" y="6440488"/>
            <a:ext cx="7962900" cy="430212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39713"/>
            <a:ext cx="8137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(24pt Arial)</a:t>
            </a:r>
          </a:p>
          <a:p>
            <a:pPr lvl="1"/>
            <a:r>
              <a:rPr lang="en-US" smtClean="0"/>
              <a:t>Second level (20pt Arial)</a:t>
            </a:r>
          </a:p>
          <a:p>
            <a:pPr lvl="2"/>
            <a:r>
              <a:rPr lang="en-US" smtClean="0"/>
              <a:t>Third level (18pt Arial)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363" y="6461125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29D6D1-973C-46EC-913C-933054CF11C7}" type="datetimeFigureOut">
              <a:rPr lang="fr-FR" smtClean="0"/>
              <a:pPr/>
              <a:t>04/02/2013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461125"/>
            <a:ext cx="281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611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23D2B6A5-7DC6-4507-9E7E-096B6E01F3C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7700" y="6535738"/>
            <a:ext cx="454025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</a:t>
            </a:r>
          </a:p>
        </p:txBody>
      </p:sp>
      <p:pic>
        <p:nvPicPr>
          <p:cNvPr id="1033" name="Picture 10" descr="SierraLogoTM_RGB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15300" y="6286500"/>
            <a:ext cx="900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17475" indent="-117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 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39725" indent="-2222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74675" indent="-2349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à coins arrondis 52"/>
          <p:cNvSpPr/>
          <p:nvPr/>
        </p:nvSpPr>
        <p:spPr>
          <a:xfrm>
            <a:off x="285720" y="142852"/>
            <a:ext cx="8501122" cy="4714908"/>
          </a:xfrm>
          <a:prstGeom prst="roundRect">
            <a:avLst>
              <a:gd name="adj" fmla="val 4240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ReadyAgent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1000100" y="285728"/>
            <a:ext cx="7000924" cy="3000396"/>
          </a:xfrm>
          <a:prstGeom prst="roundRect">
            <a:avLst>
              <a:gd name="adj" fmla="val 8678"/>
            </a:avLst>
          </a:prstGeom>
          <a:gradFill>
            <a:gsLst>
              <a:gs pos="0">
                <a:schemeClr val="bg2"/>
              </a:gs>
              <a:gs pos="0">
                <a:schemeClr val="bg2"/>
              </a:gs>
              <a:gs pos="100000">
                <a:srgbClr val="E5AE12"/>
              </a:gs>
            </a:gsLst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Software Update Framework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686499" y="3790788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Asset Management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57290" y="563307"/>
            <a:ext cx="3862782" cy="2073605"/>
          </a:xfrm>
          <a:prstGeom prst="roundRect">
            <a:avLst>
              <a:gd name="adj" fmla="val 24952"/>
            </a:avLst>
          </a:prstGeom>
          <a:solidFill>
            <a:srgbClr val="A09B2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Update Module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2714612" y="3786190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M3DA</a:t>
            </a:r>
            <a:endParaRPr lang="en-US" sz="14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4758465" y="3790788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 Manager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6830167" y="3786190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</a:p>
        </p:txBody>
      </p:sp>
      <p:sp>
        <p:nvSpPr>
          <p:cNvPr id="80" name="Rectangle à coins arrondis 79"/>
          <p:cNvSpPr/>
          <p:nvPr/>
        </p:nvSpPr>
        <p:spPr>
          <a:xfrm>
            <a:off x="5994705" y="692696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 Container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5994704" y="1862791"/>
            <a:ext cx="1670923" cy="647540"/>
          </a:xfrm>
          <a:prstGeom prst="roundRect">
            <a:avLst>
              <a:gd name="adj" fmla="val 8678"/>
            </a:avLst>
          </a:prstGeom>
          <a:solidFill>
            <a:srgbClr val="66666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Remote Script</a:t>
            </a:r>
          </a:p>
        </p:txBody>
      </p:sp>
      <p:sp>
        <p:nvSpPr>
          <p:cNvPr id="83" name="Rectangle à coins arrondis 82"/>
          <p:cNvSpPr/>
          <p:nvPr/>
        </p:nvSpPr>
        <p:spPr>
          <a:xfrm>
            <a:off x="1691680" y="1988840"/>
            <a:ext cx="1000132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M3DA</a:t>
            </a:r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Connector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851788" y="1988840"/>
            <a:ext cx="1072140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 Container</a:t>
            </a:r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Connector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1691680" y="1211974"/>
            <a:ext cx="1000132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Package Checking</a:t>
            </a:r>
            <a:endParaRPr lang="en-US" sz="1050" i="1" dirty="0" smtClean="0">
              <a:ln w="12700">
                <a:noFill/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995936" y="1988840"/>
            <a:ext cx="1000132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1050" i="1" dirty="0" smtClean="0">
              <a:ln w="12700">
                <a:noFill/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887792" y="1211974"/>
            <a:ext cx="1000132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Update Dispatcher</a:t>
            </a:r>
            <a:endParaRPr lang="en-US" sz="1050" i="1" dirty="0" smtClean="0">
              <a:ln w="12700">
                <a:noFill/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036215" y="1211974"/>
            <a:ext cx="1000132" cy="538084"/>
          </a:xfrm>
          <a:prstGeom prst="roundRect">
            <a:avLst>
              <a:gd name="adj" fmla="val 24952"/>
            </a:avLst>
          </a:prstGeom>
          <a:solidFill>
            <a:srgbClr val="A0ACA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artDeco"/>
            <a:contourClr>
              <a:schemeClr val="bg1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i="1" dirty="0" smtClean="0">
                <a:ln w="12700">
                  <a:noFill/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Update State Manager</a:t>
            </a:r>
            <a:endParaRPr lang="en-US" sz="1050" i="1" dirty="0" smtClean="0">
              <a:ln w="12700">
                <a:noFill/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bal Architecture Diagrams">
  <a:themeElements>
    <a:clrScheme name="Custom 1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E53B30"/>
      </a:accent1>
      <a:accent2>
        <a:srgbClr val="666666"/>
      </a:accent2>
      <a:accent3>
        <a:srgbClr val="A0ACAF"/>
      </a:accent3>
      <a:accent4>
        <a:srgbClr val="A09B25"/>
      </a:accent4>
      <a:accent5>
        <a:srgbClr val="E5AE12"/>
      </a:accent5>
      <a:accent6>
        <a:srgbClr val="C8D0D3"/>
      </a:accent6>
      <a:hlink>
        <a:srgbClr val="E53B30"/>
      </a:hlink>
      <a:folHlink>
        <a:srgbClr val="666666"/>
      </a:folHlink>
    </a:clrScheme>
    <a:fontScheme name="Sierra 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29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Glabal Architecture Diagrams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lbarthelemy</dc:creator>
  <cp:lastModifiedBy>Laurent Barthelemy</cp:lastModifiedBy>
  <cp:revision>7</cp:revision>
  <dcterms:created xsi:type="dcterms:W3CDTF">2010-04-07T13:15:54Z</dcterms:created>
  <dcterms:modified xsi:type="dcterms:W3CDTF">2013-02-04T13:19:03Z</dcterms:modified>
</cp:coreProperties>
</file>