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100" d="100"/>
          <a:sy n="100" d="100"/>
        </p:scale>
        <p:origin x="-135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6327-1FBD-4248-B77B-693717CB2C3B}" type="datetimeFigureOut">
              <a:rPr lang="fr-FR" smtClean="0"/>
              <a:pPr/>
              <a:t>08/04/2010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BA32-93EF-4799-9843-B554220B21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714480" y="4714884"/>
            <a:ext cx="178595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CONNECTED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0034" y="2571744"/>
            <a:ext cx="178595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 PROGRESS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215042" y="3071810"/>
            <a:ext cx="1928826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WAIT(</a:t>
            </a:r>
            <a:r>
              <a:rPr lang="fr-FR" dirty="0" err="1" smtClean="0">
                <a:solidFill>
                  <a:schemeClr val="tx1"/>
                </a:solidFill>
              </a:rPr>
              <a:t>retryperiod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28728" y="0"/>
            <a:ext cx="220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If </a:t>
            </a:r>
            <a:r>
              <a:rPr lang="fr-FR" sz="1400" dirty="0" err="1" smtClean="0"/>
              <a:t>next</a:t>
            </a:r>
            <a:r>
              <a:rPr lang="fr-FR" sz="1400" dirty="0" smtClean="0"/>
              <a:t> </a:t>
            </a:r>
            <a:r>
              <a:rPr lang="fr-FR" sz="1400" dirty="0" err="1" smtClean="0"/>
              <a:t>bearer</a:t>
            </a:r>
            <a:r>
              <a:rPr lang="fr-FR" sz="1400" dirty="0" smtClean="0"/>
              <a:t> = </a:t>
            </a:r>
            <a:r>
              <a:rPr lang="fr-FR" sz="1400" dirty="0" err="1" smtClean="0"/>
              <a:t>GPRSBearer</a:t>
            </a:r>
            <a:endParaRPr lang="fr-FR" sz="1400" dirty="0" smtClean="0"/>
          </a:p>
        </p:txBody>
      </p:sp>
      <p:cxnSp>
        <p:nvCxnSpPr>
          <p:cNvPr id="87" name="Connecteur droit avec flèche 18"/>
          <p:cNvCxnSpPr>
            <a:stCxn id="8" idx="1"/>
            <a:endCxn id="29" idx="3"/>
          </p:cNvCxnSpPr>
          <p:nvPr/>
        </p:nvCxnSpPr>
        <p:spPr>
          <a:xfrm rot="10800000">
            <a:off x="3428992" y="1250141"/>
            <a:ext cx="2786050" cy="2071702"/>
          </a:xfrm>
          <a:prstGeom prst="bentConnector3">
            <a:avLst>
              <a:gd name="adj1" fmla="val 18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1643042" y="1000108"/>
            <a:ext cx="178595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GPRSbearer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2643174" y="2643182"/>
            <a:ext cx="1785950" cy="10715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Retrieve</a:t>
            </a:r>
            <a:r>
              <a:rPr lang="fr-FR" dirty="0" smtClean="0">
                <a:solidFill>
                  <a:schemeClr val="tx1"/>
                </a:solidFill>
              </a:rPr>
              <a:t> IDS configuration</a:t>
            </a: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/>
          <p:cNvCxnSpPr>
            <a:stCxn id="29" idx="2"/>
            <a:endCxn id="7" idx="0"/>
          </p:cNvCxnSpPr>
          <p:nvPr/>
        </p:nvCxnSpPr>
        <p:spPr>
          <a:xfrm rot="5400000">
            <a:off x="1428728" y="1464455"/>
            <a:ext cx="107157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142844" y="1714488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APN </a:t>
            </a:r>
            <a:r>
              <a:rPr lang="fr-FR" sz="1200" dirty="0" err="1" smtClean="0"/>
              <a:t>from</a:t>
            </a:r>
            <a:r>
              <a:rPr lang="fr-FR" sz="1200" dirty="0" smtClean="0"/>
              <a:t> configuration file</a:t>
            </a:r>
            <a:endParaRPr lang="fr-FR" sz="1200" dirty="0"/>
          </a:p>
        </p:txBody>
      </p:sp>
      <p:cxnSp>
        <p:nvCxnSpPr>
          <p:cNvPr id="88" name="Connecteur droit avec flèche 87"/>
          <p:cNvCxnSpPr>
            <a:stCxn id="29" idx="2"/>
            <a:endCxn id="69" idx="0"/>
          </p:cNvCxnSpPr>
          <p:nvPr/>
        </p:nvCxnSpPr>
        <p:spPr>
          <a:xfrm rot="16200000" flipH="1">
            <a:off x="2464579" y="157161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2928926" y="178592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 APN </a:t>
            </a:r>
            <a:r>
              <a:rPr lang="fr-FR" sz="1200" dirty="0" err="1" smtClean="0"/>
              <a:t>configured</a:t>
            </a:r>
            <a:endParaRPr lang="fr-FR" sz="1200" dirty="0"/>
          </a:p>
        </p:txBody>
      </p:sp>
      <p:cxnSp>
        <p:nvCxnSpPr>
          <p:cNvPr id="95" name="Connecteur droit avec flèche 94"/>
          <p:cNvCxnSpPr>
            <a:stCxn id="69" idx="2"/>
            <a:endCxn id="97" idx="0"/>
          </p:cNvCxnSpPr>
          <p:nvPr/>
        </p:nvCxnSpPr>
        <p:spPr>
          <a:xfrm rot="16200000" flipH="1">
            <a:off x="3643306" y="3607595"/>
            <a:ext cx="85725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à coins arrondis 96"/>
          <p:cNvSpPr/>
          <p:nvPr/>
        </p:nvSpPr>
        <p:spPr>
          <a:xfrm>
            <a:off x="3643306" y="4572008"/>
            <a:ext cx="1928826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Retrieve</a:t>
            </a:r>
            <a:r>
              <a:rPr lang="fr-FR" dirty="0" smtClean="0">
                <a:solidFill>
                  <a:schemeClr val="tx1"/>
                </a:solidFill>
              </a:rPr>
              <a:t>  AT+CGDCONT configurations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2" name="Connecteur droit avec flèche 101"/>
          <p:cNvCxnSpPr>
            <a:stCxn id="69" idx="2"/>
            <a:endCxn id="5" idx="0"/>
          </p:cNvCxnSpPr>
          <p:nvPr/>
        </p:nvCxnSpPr>
        <p:spPr>
          <a:xfrm rot="5400000">
            <a:off x="2571736" y="3750471"/>
            <a:ext cx="100013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7" idx="1"/>
          </p:cNvCxnSpPr>
          <p:nvPr/>
        </p:nvCxnSpPr>
        <p:spPr>
          <a:xfrm rot="10800000">
            <a:off x="142844" y="2428869"/>
            <a:ext cx="357190" cy="3929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5" idx="1"/>
          </p:cNvCxnSpPr>
          <p:nvPr/>
        </p:nvCxnSpPr>
        <p:spPr>
          <a:xfrm rot="10800000">
            <a:off x="1214414" y="4643455"/>
            <a:ext cx="500066" cy="3214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1071538" y="392906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APN </a:t>
            </a:r>
            <a:r>
              <a:rPr lang="fr-FR" sz="1200" dirty="0" err="1" smtClean="0"/>
              <a:t>configured</a:t>
            </a:r>
            <a:r>
              <a:rPr lang="fr-FR" sz="1200" dirty="0" smtClean="0"/>
              <a:t> and </a:t>
            </a:r>
            <a:r>
              <a:rPr lang="fr-FR" sz="1200" dirty="0" err="1" smtClean="0"/>
              <a:t>connection</a:t>
            </a:r>
            <a:r>
              <a:rPr lang="fr-FR" sz="1200" dirty="0" smtClean="0"/>
              <a:t> </a:t>
            </a:r>
            <a:r>
              <a:rPr lang="fr-FR" sz="1200" dirty="0" err="1" smtClean="0"/>
              <a:t>successfull</a:t>
            </a:r>
            <a:r>
              <a:rPr lang="fr-FR" sz="1200" dirty="0" smtClean="0"/>
              <a:t>.         </a:t>
            </a:r>
            <a:endParaRPr lang="fr-FR" sz="12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4071934" y="385762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 configuration or </a:t>
            </a:r>
            <a:r>
              <a:rPr lang="fr-FR" sz="1200" dirty="0" err="1" smtClean="0"/>
              <a:t>connection</a:t>
            </a:r>
            <a:r>
              <a:rPr lang="fr-FR" sz="1200" dirty="0" smtClean="0"/>
              <a:t> </a:t>
            </a:r>
            <a:r>
              <a:rPr lang="fr-FR" sz="1200" dirty="0" err="1" smtClean="0"/>
              <a:t>failed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2571736" y="56435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APN </a:t>
            </a:r>
            <a:r>
              <a:rPr lang="fr-FR" sz="1200" dirty="0" err="1" smtClean="0"/>
              <a:t>configured</a:t>
            </a:r>
            <a:r>
              <a:rPr lang="fr-FR" sz="1200" dirty="0" smtClean="0"/>
              <a:t> and </a:t>
            </a:r>
            <a:r>
              <a:rPr lang="fr-FR" sz="1200" dirty="0" err="1" smtClean="0"/>
              <a:t>connection</a:t>
            </a:r>
            <a:r>
              <a:rPr lang="fr-FR" sz="1200" dirty="0" smtClean="0"/>
              <a:t> </a:t>
            </a:r>
            <a:r>
              <a:rPr lang="fr-FR" sz="1200" dirty="0" err="1" smtClean="0"/>
              <a:t>successfull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cxnSp>
        <p:nvCxnSpPr>
          <p:cNvPr id="135" name="Connecteur droit avec flèche 134"/>
          <p:cNvCxnSpPr>
            <a:stCxn id="97" idx="2"/>
            <a:endCxn id="5" idx="2"/>
          </p:cNvCxnSpPr>
          <p:nvPr/>
        </p:nvCxnSpPr>
        <p:spPr>
          <a:xfrm rot="5400000" flipH="1">
            <a:off x="3536149" y="4286256"/>
            <a:ext cx="142876" cy="2000264"/>
          </a:xfrm>
          <a:prstGeom prst="bentConnector3">
            <a:avLst>
              <a:gd name="adj1" fmla="val -15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97" idx="3"/>
            <a:endCxn id="8" idx="2"/>
          </p:cNvCxnSpPr>
          <p:nvPr/>
        </p:nvCxnSpPr>
        <p:spPr>
          <a:xfrm flipV="1">
            <a:off x="5572132" y="3571876"/>
            <a:ext cx="1607323" cy="13930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6000760" y="500063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 configuration or all  connections </a:t>
            </a:r>
            <a:r>
              <a:rPr lang="fr-FR" sz="1200" dirty="0" err="1" smtClean="0"/>
              <a:t>failed</a:t>
            </a:r>
            <a:endParaRPr lang="fr-FR" sz="12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4071934" y="78579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If </a:t>
            </a:r>
            <a:r>
              <a:rPr lang="fr-FR" sz="1200" dirty="0" err="1" smtClean="0"/>
              <a:t>nbretry</a:t>
            </a:r>
            <a:r>
              <a:rPr lang="fr-FR" sz="1200" dirty="0" smtClean="0"/>
              <a:t> &lt; </a:t>
            </a:r>
            <a:r>
              <a:rPr lang="fr-FR" sz="1200" dirty="0" err="1" smtClean="0"/>
              <a:t>network.retry</a:t>
            </a:r>
            <a:r>
              <a:rPr lang="fr-FR" sz="1200" dirty="0" smtClean="0"/>
              <a:t> ; </a:t>
            </a:r>
            <a:br>
              <a:rPr lang="fr-FR" sz="1200" dirty="0" smtClean="0"/>
            </a:br>
            <a:r>
              <a:rPr lang="fr-FR" sz="1200" dirty="0" err="1" smtClean="0"/>
              <a:t>retry</a:t>
            </a:r>
            <a:r>
              <a:rPr lang="fr-FR" sz="1200" dirty="0" smtClean="0"/>
              <a:t> ++</a:t>
            </a:r>
            <a:endParaRPr lang="fr-FR" sz="1200" dirty="0"/>
          </a:p>
        </p:txBody>
      </p:sp>
      <p:cxnSp>
        <p:nvCxnSpPr>
          <p:cNvPr id="145" name="Connecteur droit avec flèche 144"/>
          <p:cNvCxnSpPr>
            <a:stCxn id="8" idx="0"/>
          </p:cNvCxnSpPr>
          <p:nvPr/>
        </p:nvCxnSpPr>
        <p:spPr>
          <a:xfrm rot="16200000" flipV="1">
            <a:off x="6447232" y="2339586"/>
            <a:ext cx="1428760" cy="356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7143768" y="21431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If </a:t>
            </a:r>
            <a:r>
              <a:rPr lang="fr-FR" sz="1200" dirty="0" err="1" smtClean="0"/>
              <a:t>nbretry</a:t>
            </a:r>
            <a:r>
              <a:rPr lang="fr-FR" sz="1200" dirty="0" smtClean="0"/>
              <a:t> &gt;= </a:t>
            </a:r>
            <a:r>
              <a:rPr lang="fr-FR" sz="1200" dirty="0" err="1" smtClean="0"/>
              <a:t>network.retry</a:t>
            </a:r>
            <a:endParaRPr lang="fr-FR" sz="1200" dirty="0"/>
          </a:p>
        </p:txBody>
      </p:sp>
      <p:cxnSp>
        <p:nvCxnSpPr>
          <p:cNvPr id="209" name="Connecteur droit avec flèche 208"/>
          <p:cNvCxnSpPr>
            <a:stCxn id="18" idx="2"/>
            <a:endCxn id="29" idx="0"/>
          </p:cNvCxnSpPr>
          <p:nvPr/>
        </p:nvCxnSpPr>
        <p:spPr>
          <a:xfrm rot="16200000" flipH="1">
            <a:off x="2188602" y="652692"/>
            <a:ext cx="692331" cy="24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</dc:creator>
  <cp:lastModifiedBy>David</cp:lastModifiedBy>
  <cp:revision>17</cp:revision>
  <dcterms:created xsi:type="dcterms:W3CDTF">2010-04-07T08:28:09Z</dcterms:created>
  <dcterms:modified xsi:type="dcterms:W3CDTF">2010-04-08T15:03:51Z</dcterms:modified>
</cp:coreProperties>
</file>