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Spla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83288"/>
            <a:ext cx="9144000" cy="88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0" descr="SierraLogoTM_RG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5067300"/>
            <a:ext cx="1901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SW_WAVE_LH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550" y="2241550"/>
            <a:ext cx="4105275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W - Title Only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mtClean="0"/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 -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863" y="6461125"/>
            <a:ext cx="2813050" cy="365125"/>
          </a:xfrm>
        </p:spPr>
        <p:txBody>
          <a:bodyPr/>
          <a:lstStyle>
            <a:lvl1pPr algn="l">
              <a:defRPr smtClean="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 - Blank Slide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863" y="6461125"/>
            <a:ext cx="2813050" cy="365125"/>
          </a:xfrm>
        </p:spPr>
        <p:txBody>
          <a:bodyPr/>
          <a:lstStyle>
            <a:lvl1pPr algn="l">
              <a:defRPr smtClean="0"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63043" y="1084453"/>
            <a:ext cx="8223757" cy="5072507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 tableau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983288"/>
            <a:ext cx="9144000" cy="88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SW_WAVE_LHS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76463"/>
            <a:ext cx="4105275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SierraLogoTM_RG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638" y="5067300"/>
            <a:ext cx="1901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913730" y="672032"/>
            <a:ext cx="7695282" cy="55084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1222872"/>
            <a:ext cx="7694613" cy="39944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399" y="1633329"/>
            <a:ext cx="7694613" cy="23229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100" baseline="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752"/>
            <a:ext cx="8229600" cy="50688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5081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2 Column Bar Chart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7200" y="1112335"/>
            <a:ext cx="3980688" cy="5023675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32960" y="1112336"/>
            <a:ext cx="4053841" cy="500986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2 Column Bullet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0" y="1047941"/>
            <a:ext cx="3980688" cy="503586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32960" y="1047941"/>
            <a:ext cx="4059936" cy="5023675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7200" y="1072324"/>
            <a:ext cx="8229600" cy="5072443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itle and Text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5081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>
              <a:defRPr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5944"/>
            <a:ext cx="4038600" cy="5081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5944"/>
            <a:ext cx="4038600" cy="5081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0" y="6440488"/>
            <a:ext cx="7962900" cy="430212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239713"/>
            <a:ext cx="8137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5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 (24pt Arial)</a:t>
            </a:r>
          </a:p>
          <a:p>
            <a:pPr lvl="1"/>
            <a:r>
              <a:rPr lang="en-US" smtClean="0"/>
              <a:t>Second level (20pt Arial)</a:t>
            </a:r>
          </a:p>
          <a:p>
            <a:pPr lvl="2"/>
            <a:r>
              <a:rPr lang="en-US" smtClean="0"/>
              <a:t>Third level (18pt Arial)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0363" y="6461125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A29D6D1-973C-46EC-913C-933054CF11C7}" type="datetimeFigureOut">
              <a:rPr lang="fr-FR" smtClean="0"/>
              <a:pPr/>
              <a:t>28/03/2011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5" y="6461125"/>
            <a:ext cx="281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6112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97700" y="6535738"/>
            <a:ext cx="454025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Page</a:t>
            </a:r>
          </a:p>
        </p:txBody>
      </p:sp>
      <p:pic>
        <p:nvPicPr>
          <p:cNvPr id="1033" name="Picture 10" descr="SierraLogoTM_RGB.jp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15300" y="6286500"/>
            <a:ext cx="9001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17475" indent="-117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 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39725" indent="-2222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574675" indent="-2349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à coins arrondis 68"/>
          <p:cNvSpPr/>
          <p:nvPr/>
        </p:nvSpPr>
        <p:spPr>
          <a:xfrm>
            <a:off x="1907704" y="1988840"/>
            <a:ext cx="2232248" cy="417646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Initializing</a:t>
            </a:r>
          </a:p>
        </p:txBody>
      </p:sp>
      <p:sp>
        <p:nvSpPr>
          <p:cNvPr id="70" name="Rectangle à coins arrondis 69"/>
          <p:cNvSpPr/>
          <p:nvPr/>
        </p:nvSpPr>
        <p:spPr>
          <a:xfrm>
            <a:off x="4355976" y="1988840"/>
            <a:ext cx="2520280" cy="3312368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Connecting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35496" y="2282572"/>
            <a:ext cx="1584176" cy="71438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Disconnected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555776" y="5157192"/>
            <a:ext cx="1143008" cy="71438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Mounting</a:t>
            </a:r>
          </a:p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(bearer)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380312" y="2282572"/>
            <a:ext cx="1584176" cy="71438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Disconnected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7380312" y="3501008"/>
            <a:ext cx="1584176" cy="71438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Connected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247110" y="3501008"/>
            <a:ext cx="1224136" cy="71438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Selecting</a:t>
            </a:r>
          </a:p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(bearer)</a:t>
            </a:r>
          </a:p>
        </p:txBody>
      </p:sp>
      <p:sp>
        <p:nvSpPr>
          <p:cNvPr id="21" name="Éclair 20"/>
          <p:cNvSpPr/>
          <p:nvPr/>
        </p:nvSpPr>
        <p:spPr>
          <a:xfrm>
            <a:off x="7308304" y="1922532"/>
            <a:ext cx="360040" cy="50405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eur droit avec flèche 43"/>
          <p:cNvCxnSpPr>
            <a:stCxn id="11" idx="3"/>
            <a:endCxn id="9" idx="1"/>
          </p:cNvCxnSpPr>
          <p:nvPr/>
        </p:nvCxnSpPr>
        <p:spPr>
          <a:xfrm>
            <a:off x="6471246" y="3858198"/>
            <a:ext cx="909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43" idx="3"/>
            <a:endCxn id="6" idx="1"/>
          </p:cNvCxnSpPr>
          <p:nvPr/>
        </p:nvCxnSpPr>
        <p:spPr>
          <a:xfrm flipV="1">
            <a:off x="6732240" y="2639762"/>
            <a:ext cx="648072" cy="2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Éclair 66"/>
          <p:cNvSpPr/>
          <p:nvPr/>
        </p:nvSpPr>
        <p:spPr>
          <a:xfrm>
            <a:off x="7308304" y="3140968"/>
            <a:ext cx="360040" cy="50405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ZoneTexte 67"/>
          <p:cNvSpPr txBox="1"/>
          <p:nvPr/>
        </p:nvSpPr>
        <p:spPr>
          <a:xfrm>
            <a:off x="1403648" y="191683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/>
              <a:t>Init</a:t>
            </a:r>
            <a:r>
              <a:rPr lang="fr-FR" sz="1200" b="1" dirty="0" smtClean="0"/>
              <a:t>()</a:t>
            </a:r>
            <a:endParaRPr lang="en-GB" sz="12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6397907" y="361108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ok</a:t>
            </a:r>
            <a:endParaRPr lang="en-GB" sz="1200" dirty="0"/>
          </a:p>
        </p:txBody>
      </p:sp>
      <p:sp>
        <p:nvSpPr>
          <p:cNvPr id="87" name="ZoneTexte 86"/>
          <p:cNvSpPr txBox="1"/>
          <p:nvPr/>
        </p:nvSpPr>
        <p:spPr>
          <a:xfrm>
            <a:off x="7524328" y="306896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CONNECTED</a:t>
            </a:r>
            <a:endParaRPr lang="en-GB" sz="1200" dirty="0"/>
          </a:p>
        </p:txBody>
      </p:sp>
      <p:sp>
        <p:nvSpPr>
          <p:cNvPr id="88" name="ZoneTexte 87"/>
          <p:cNvSpPr txBox="1"/>
          <p:nvPr/>
        </p:nvSpPr>
        <p:spPr>
          <a:xfrm>
            <a:off x="7380312" y="173844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DISCONNECTED</a:t>
            </a:r>
          </a:p>
        </p:txBody>
      </p:sp>
      <p:pic>
        <p:nvPicPr>
          <p:cNvPr id="89" name="Picture 121" descr="SW_AirVantage_lock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52"/>
            <a:ext cx="2447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à coins arrondis 41"/>
          <p:cNvSpPr/>
          <p:nvPr/>
        </p:nvSpPr>
        <p:spPr>
          <a:xfrm>
            <a:off x="2339752" y="2426588"/>
            <a:ext cx="1584176" cy="4320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HasNext</a:t>
            </a:r>
            <a: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sz="10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Config.network.bearer</a:t>
            </a:r>
            <a: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4644008" y="2426588"/>
            <a:ext cx="2088232" cy="4320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HasNext</a:t>
            </a:r>
            <a: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sz="10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Config.network.bearererpriority</a:t>
            </a:r>
            <a: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24" name="Connecteur droit avec flèche 23"/>
          <p:cNvCxnSpPr>
            <a:stCxn id="2" idx="3"/>
            <a:endCxn id="42" idx="1"/>
          </p:cNvCxnSpPr>
          <p:nvPr/>
        </p:nvCxnSpPr>
        <p:spPr>
          <a:xfrm>
            <a:off x="1619672" y="2639762"/>
            <a:ext cx="720080" cy="2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4" idx="1"/>
            <a:endCxn id="42" idx="1"/>
          </p:cNvCxnSpPr>
          <p:nvPr/>
        </p:nvCxnSpPr>
        <p:spPr>
          <a:xfrm rot="10800000">
            <a:off x="2339752" y="2642612"/>
            <a:ext cx="216024" cy="2871770"/>
          </a:xfrm>
          <a:prstGeom prst="bentConnector3">
            <a:avLst>
              <a:gd name="adj1" fmla="val 20582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995936" y="1700808"/>
            <a:ext cx="985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/>
              <a:t>Connect</a:t>
            </a:r>
            <a:r>
              <a:rPr lang="fr-FR" sz="1200" b="1" dirty="0" smtClean="0"/>
              <a:t>()</a:t>
            </a:r>
            <a:endParaRPr lang="en-GB" sz="1200" b="1" dirty="0"/>
          </a:p>
        </p:txBody>
      </p:sp>
      <p:sp>
        <p:nvSpPr>
          <p:cNvPr id="73" name="Rectangle à coins arrondis 72"/>
          <p:cNvSpPr/>
          <p:nvPr/>
        </p:nvSpPr>
        <p:spPr>
          <a:xfrm>
            <a:off x="2555776" y="3506708"/>
            <a:ext cx="1152128" cy="28803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new(bearer)</a:t>
            </a:r>
          </a:p>
        </p:txBody>
      </p:sp>
      <p:cxnSp>
        <p:nvCxnSpPr>
          <p:cNvPr id="49" name="Connecteur droit avec flèche 48"/>
          <p:cNvCxnSpPr>
            <a:stCxn id="42" idx="2"/>
            <a:endCxn id="73" idx="0"/>
          </p:cNvCxnSpPr>
          <p:nvPr/>
        </p:nvCxnSpPr>
        <p:spPr>
          <a:xfrm rot="5400000">
            <a:off x="2807804" y="3182672"/>
            <a:ext cx="648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3131840" y="307466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true</a:t>
            </a:r>
            <a:endParaRPr lang="en-GB" sz="1200" dirty="0"/>
          </a:p>
        </p:txBody>
      </p:sp>
      <p:sp>
        <p:nvSpPr>
          <p:cNvPr id="83" name="ZoneTexte 82"/>
          <p:cNvSpPr txBox="1"/>
          <p:nvPr/>
        </p:nvSpPr>
        <p:spPr>
          <a:xfrm>
            <a:off x="2195736" y="321297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error</a:t>
            </a:r>
            <a:endParaRPr lang="en-GB" sz="1200" dirty="0"/>
          </a:p>
        </p:txBody>
      </p:sp>
      <p:cxnSp>
        <p:nvCxnSpPr>
          <p:cNvPr id="84" name="Connecteur droit avec flèche 83"/>
          <p:cNvCxnSpPr>
            <a:stCxn id="34" idx="2"/>
            <a:endCxn id="4" idx="0"/>
          </p:cNvCxnSpPr>
          <p:nvPr/>
        </p:nvCxnSpPr>
        <p:spPr>
          <a:xfrm rot="5400000">
            <a:off x="2841528" y="4866880"/>
            <a:ext cx="576064" cy="45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3131840" y="39387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ok</a:t>
            </a:r>
            <a:endParaRPr lang="en-GB" sz="1200" dirty="0"/>
          </a:p>
        </p:txBody>
      </p:sp>
      <p:cxnSp>
        <p:nvCxnSpPr>
          <p:cNvPr id="52" name="Connecteur droit avec flèche 51"/>
          <p:cNvCxnSpPr>
            <a:stCxn id="42" idx="3"/>
            <a:endCxn id="43" idx="1"/>
          </p:cNvCxnSpPr>
          <p:nvPr/>
        </p:nvCxnSpPr>
        <p:spPr>
          <a:xfrm>
            <a:off x="3923928" y="2642612"/>
            <a:ext cx="7200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en angle 176"/>
          <p:cNvCxnSpPr>
            <a:stCxn id="11" idx="1"/>
            <a:endCxn id="54" idx="0"/>
          </p:cNvCxnSpPr>
          <p:nvPr/>
        </p:nvCxnSpPr>
        <p:spPr>
          <a:xfrm rot="10800000" flipH="1" flipV="1">
            <a:off x="5247110" y="3858198"/>
            <a:ext cx="657038" cy="938954"/>
          </a:xfrm>
          <a:prstGeom prst="bentConnector4">
            <a:avLst>
              <a:gd name="adj1" fmla="val -34793"/>
              <a:gd name="adj2" fmla="val 6902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ZoneTexte 179"/>
          <p:cNvSpPr txBox="1"/>
          <p:nvPr/>
        </p:nvSpPr>
        <p:spPr>
          <a:xfrm>
            <a:off x="4788024" y="3607549"/>
            <a:ext cx="5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error</a:t>
            </a:r>
            <a:endParaRPr lang="en-GB" sz="1200" dirty="0"/>
          </a:p>
        </p:txBody>
      </p:sp>
      <p:sp>
        <p:nvSpPr>
          <p:cNvPr id="181" name="ZoneTexte 180"/>
          <p:cNvSpPr txBox="1"/>
          <p:nvPr/>
        </p:nvSpPr>
        <p:spPr>
          <a:xfrm>
            <a:off x="5652120" y="28529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true</a:t>
            </a:r>
            <a:endParaRPr lang="en-GB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483768" y="4293096"/>
            <a:ext cx="1296144" cy="28803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automount</a:t>
            </a:r>
            <a: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== true</a:t>
            </a:r>
          </a:p>
        </p:txBody>
      </p:sp>
      <p:cxnSp>
        <p:nvCxnSpPr>
          <p:cNvPr id="35" name="Connecteur droit avec flèche 34"/>
          <p:cNvCxnSpPr>
            <a:stCxn id="73" idx="2"/>
            <a:endCxn id="34" idx="0"/>
          </p:cNvCxnSpPr>
          <p:nvPr/>
        </p:nvCxnSpPr>
        <p:spPr>
          <a:xfrm rot="5400000">
            <a:off x="2882662" y="4043918"/>
            <a:ext cx="4983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73" idx="1"/>
          </p:cNvCxnSpPr>
          <p:nvPr/>
        </p:nvCxnSpPr>
        <p:spPr>
          <a:xfrm rot="10800000">
            <a:off x="2123728" y="3429000"/>
            <a:ext cx="432048" cy="221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4" idx="1"/>
          </p:cNvCxnSpPr>
          <p:nvPr/>
        </p:nvCxnSpPr>
        <p:spPr>
          <a:xfrm rot="10800000">
            <a:off x="2123728" y="4221088"/>
            <a:ext cx="36004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267744" y="400506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false</a:t>
            </a:r>
            <a:endParaRPr lang="en-GB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203848" y="46531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true</a:t>
            </a:r>
            <a:endParaRPr lang="en-GB" sz="1200" dirty="0"/>
          </a:p>
        </p:txBody>
      </p:sp>
      <p:cxnSp>
        <p:nvCxnSpPr>
          <p:cNvPr id="45" name="Connecteur en angle 176"/>
          <p:cNvCxnSpPr>
            <a:stCxn id="43" idx="2"/>
            <a:endCxn id="11" idx="0"/>
          </p:cNvCxnSpPr>
          <p:nvPr/>
        </p:nvCxnSpPr>
        <p:spPr>
          <a:xfrm rot="16200000" flipH="1">
            <a:off x="5452465" y="3094295"/>
            <a:ext cx="642372" cy="171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à coins arrondis 53"/>
          <p:cNvSpPr/>
          <p:nvPr/>
        </p:nvSpPr>
        <p:spPr>
          <a:xfrm>
            <a:off x="5148064" y="4797152"/>
            <a:ext cx="1512168" cy="21602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failure++ &lt;</a:t>
            </a:r>
            <a:r>
              <a:rPr lang="en-US" sz="10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0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maxfailure</a:t>
            </a:r>
            <a:endParaRPr lang="en-US" sz="1000" dirty="0" smtClean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55" name="Connecteur en angle 176"/>
          <p:cNvCxnSpPr>
            <a:stCxn id="54" idx="1"/>
            <a:endCxn id="43" idx="1"/>
          </p:cNvCxnSpPr>
          <p:nvPr/>
        </p:nvCxnSpPr>
        <p:spPr>
          <a:xfrm rot="10800000">
            <a:off x="4644008" y="2642612"/>
            <a:ext cx="504056" cy="2262552"/>
          </a:xfrm>
          <a:prstGeom prst="bentConnector3">
            <a:avLst>
              <a:gd name="adj1" fmla="val 14535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708521" y="466357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true</a:t>
            </a:r>
            <a:endParaRPr lang="en-GB" sz="1200" dirty="0"/>
          </a:p>
        </p:txBody>
      </p:sp>
      <p:sp>
        <p:nvSpPr>
          <p:cNvPr id="103" name="Rectangle à coins arrondis 102"/>
          <p:cNvSpPr/>
          <p:nvPr/>
        </p:nvSpPr>
        <p:spPr>
          <a:xfrm>
            <a:off x="7380312" y="4546595"/>
            <a:ext cx="1584176" cy="71438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system.reboot</a:t>
            </a:r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  <a:endParaRPr lang="en-US" sz="1400" dirty="0" smtClean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04" name="Connecteur droit avec flèche 103"/>
          <p:cNvCxnSpPr>
            <a:stCxn id="54" idx="3"/>
            <a:endCxn id="103" idx="1"/>
          </p:cNvCxnSpPr>
          <p:nvPr/>
        </p:nvCxnSpPr>
        <p:spPr>
          <a:xfrm flipV="1">
            <a:off x="6660232" y="4903785"/>
            <a:ext cx="720080" cy="1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588224" y="2427021"/>
            <a:ext cx="1584176" cy="71438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Disconnected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971600" y="2420888"/>
            <a:ext cx="1584176" cy="71438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Disconnected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6660232" y="3867181"/>
            <a:ext cx="1584176" cy="71438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Connected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971600" y="3899119"/>
            <a:ext cx="1584176" cy="71438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Connected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067944" y="3107031"/>
            <a:ext cx="1143008" cy="71438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Selecting</a:t>
            </a:r>
          </a:p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(bearer)</a:t>
            </a:r>
          </a:p>
        </p:txBody>
      </p:sp>
      <p:sp>
        <p:nvSpPr>
          <p:cNvPr id="21" name="Éclair 20"/>
          <p:cNvSpPr/>
          <p:nvPr/>
        </p:nvSpPr>
        <p:spPr>
          <a:xfrm>
            <a:off x="6516216" y="1994973"/>
            <a:ext cx="360040" cy="50405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avec flèche 27"/>
          <p:cNvCxnSpPr>
            <a:stCxn id="7" idx="3"/>
            <a:endCxn id="11" idx="1"/>
          </p:cNvCxnSpPr>
          <p:nvPr/>
        </p:nvCxnSpPr>
        <p:spPr>
          <a:xfrm>
            <a:off x="2555776" y="2778078"/>
            <a:ext cx="1512168" cy="6861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3"/>
            <a:endCxn id="11" idx="1"/>
          </p:cNvCxnSpPr>
          <p:nvPr/>
        </p:nvCxnSpPr>
        <p:spPr>
          <a:xfrm flipV="1">
            <a:off x="2555776" y="3464221"/>
            <a:ext cx="1512168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1" idx="3"/>
            <a:endCxn id="9" idx="1"/>
          </p:cNvCxnSpPr>
          <p:nvPr/>
        </p:nvCxnSpPr>
        <p:spPr>
          <a:xfrm>
            <a:off x="5210952" y="3464221"/>
            <a:ext cx="1449280" cy="760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1" idx="3"/>
            <a:endCxn id="6" idx="1"/>
          </p:cNvCxnSpPr>
          <p:nvPr/>
        </p:nvCxnSpPr>
        <p:spPr>
          <a:xfrm flipV="1">
            <a:off x="5210952" y="2784211"/>
            <a:ext cx="1377272" cy="6800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Éclair 66"/>
          <p:cNvSpPr/>
          <p:nvPr/>
        </p:nvSpPr>
        <p:spPr>
          <a:xfrm>
            <a:off x="6588224" y="3507141"/>
            <a:ext cx="360040" cy="50405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ZoneTexte 69"/>
          <p:cNvSpPr txBox="1"/>
          <p:nvPr/>
        </p:nvSpPr>
        <p:spPr>
          <a:xfrm>
            <a:off x="3203848" y="27809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/>
              <a:t>Connect</a:t>
            </a:r>
            <a:r>
              <a:rPr lang="fr-FR" sz="1200" b="1" dirty="0" smtClean="0"/>
              <a:t>(</a:t>
            </a:r>
            <a:r>
              <a:rPr lang="fr-FR" sz="1200" b="1" dirty="0" err="1" smtClean="0"/>
              <a:t>bearer</a:t>
            </a:r>
            <a:r>
              <a:rPr lang="fr-FR" sz="1200" b="1" dirty="0" smtClean="0"/>
              <a:t>)</a:t>
            </a:r>
            <a:endParaRPr lang="en-GB" sz="12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5796136" y="411514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ok</a:t>
            </a:r>
            <a:endParaRPr lang="en-GB" sz="1200" dirty="0"/>
          </a:p>
        </p:txBody>
      </p:sp>
      <p:sp>
        <p:nvSpPr>
          <p:cNvPr id="86" name="ZoneTexte 85"/>
          <p:cNvSpPr txBox="1"/>
          <p:nvPr/>
        </p:nvSpPr>
        <p:spPr>
          <a:xfrm>
            <a:off x="5724128" y="26749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error</a:t>
            </a:r>
            <a:endParaRPr lang="en-GB" sz="1200" dirty="0"/>
          </a:p>
        </p:txBody>
      </p:sp>
      <p:sp>
        <p:nvSpPr>
          <p:cNvPr id="87" name="ZoneTexte 86"/>
          <p:cNvSpPr txBox="1"/>
          <p:nvPr/>
        </p:nvSpPr>
        <p:spPr>
          <a:xfrm>
            <a:off x="6804248" y="343513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CONNECTED</a:t>
            </a:r>
            <a:endParaRPr lang="en-GB" sz="1200" dirty="0"/>
          </a:p>
        </p:txBody>
      </p:sp>
      <p:sp>
        <p:nvSpPr>
          <p:cNvPr id="88" name="ZoneTexte 87"/>
          <p:cNvSpPr txBox="1"/>
          <p:nvPr/>
        </p:nvSpPr>
        <p:spPr>
          <a:xfrm>
            <a:off x="6588224" y="181088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DISCONNECTED</a:t>
            </a:r>
          </a:p>
        </p:txBody>
      </p:sp>
      <p:pic>
        <p:nvPicPr>
          <p:cNvPr id="89" name="Picture 121" descr="SW_AirVantage_lock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52"/>
            <a:ext cx="2447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187624" y="1268760"/>
            <a:ext cx="6552728" cy="417646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Mounting(bearer)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4067944" y="2060848"/>
            <a:ext cx="1431040" cy="107442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Mount</a:t>
            </a:r>
          </a:p>
          <a:p>
            <a:pPr algn="ctr"/>
            <a:r>
              <a:rPr lang="en-US" sz="1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(retry--)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6156176" y="2132856"/>
            <a:ext cx="1368152" cy="93610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Wait</a:t>
            </a:r>
            <a:b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n-US" sz="1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bearer.retryperiod</a:t>
            </a:r>
            <a:r>
              <a:rPr lang="en-US" sz="1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en-US" sz="14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275856" y="4581128"/>
            <a:ext cx="1143008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Mounted</a:t>
            </a:r>
          </a:p>
        </p:txBody>
      </p:sp>
      <p:cxnSp>
        <p:nvCxnSpPr>
          <p:cNvPr id="14" name="Connecteur droit avec flèche 13"/>
          <p:cNvCxnSpPr>
            <a:stCxn id="3" idx="2"/>
            <a:endCxn id="5" idx="0"/>
          </p:cNvCxnSpPr>
          <p:nvPr/>
        </p:nvCxnSpPr>
        <p:spPr>
          <a:xfrm rot="5400000">
            <a:off x="3592482" y="3390146"/>
            <a:ext cx="144586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5508104" y="4581128"/>
            <a:ext cx="1143008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 mounted</a:t>
            </a:r>
          </a:p>
        </p:txBody>
      </p:sp>
      <p:cxnSp>
        <p:nvCxnSpPr>
          <p:cNvPr id="20" name="Connecteur droit avec flèche 19"/>
          <p:cNvCxnSpPr>
            <a:stCxn id="3" idx="2"/>
            <a:endCxn id="19" idx="0"/>
          </p:cNvCxnSpPr>
          <p:nvPr/>
        </p:nvCxnSpPr>
        <p:spPr>
          <a:xfrm rot="16200000" flipH="1">
            <a:off x="4708606" y="3210126"/>
            <a:ext cx="1445860" cy="129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/>
          <p:cNvCxnSpPr>
            <a:stCxn id="3" idx="0"/>
            <a:endCxn id="4" idx="0"/>
          </p:cNvCxnSpPr>
          <p:nvPr/>
        </p:nvCxnSpPr>
        <p:spPr>
          <a:xfrm rot="16200000" flipH="1">
            <a:off x="5775854" y="1068458"/>
            <a:ext cx="72008" cy="2056788"/>
          </a:xfrm>
          <a:prstGeom prst="bentConnector3">
            <a:avLst>
              <a:gd name="adj1" fmla="val -31746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940152" y="184482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failure</a:t>
            </a:r>
            <a:endParaRPr lang="fr-FR" sz="1200" dirty="0" smtClean="0"/>
          </a:p>
        </p:txBody>
      </p:sp>
      <p:cxnSp>
        <p:nvCxnSpPr>
          <p:cNvPr id="92" name="Connecteur droit avec flèche 91"/>
          <p:cNvCxnSpPr>
            <a:stCxn id="4" idx="1"/>
            <a:endCxn id="3" idx="3"/>
          </p:cNvCxnSpPr>
          <p:nvPr/>
        </p:nvCxnSpPr>
        <p:spPr>
          <a:xfrm rot="10800000">
            <a:off x="5498984" y="2598058"/>
            <a:ext cx="657192" cy="2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5076056" y="3212976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failure</a:t>
            </a:r>
            <a:endParaRPr lang="fr-FR" sz="1200" dirty="0" smtClean="0"/>
          </a:p>
          <a:p>
            <a:pPr algn="ctr"/>
            <a:r>
              <a:rPr lang="fr-FR" sz="1000" dirty="0" smtClean="0"/>
              <a:t>(</a:t>
            </a:r>
            <a:r>
              <a:rPr lang="fr-FR" sz="1000" dirty="0" err="1" smtClean="0"/>
              <a:t>retry</a:t>
            </a:r>
            <a:r>
              <a:rPr lang="fr-FR" sz="1000" dirty="0" smtClean="0"/>
              <a:t> &lt;= 0)</a:t>
            </a:r>
            <a:endParaRPr lang="en-GB" sz="10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3389892" y="409206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success</a:t>
            </a:r>
            <a:endParaRPr lang="en-GB" sz="1200" dirty="0"/>
          </a:p>
        </p:txBody>
      </p:sp>
      <p:pic>
        <p:nvPicPr>
          <p:cNvPr id="105" name="Picture 121" descr="SW_AirVantage_lock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52"/>
            <a:ext cx="2447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" name="ZoneTexte 147"/>
          <p:cNvSpPr txBox="1"/>
          <p:nvPr/>
        </p:nvSpPr>
        <p:spPr>
          <a:xfrm>
            <a:off x="5436096" y="2636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(</a:t>
            </a:r>
            <a:r>
              <a:rPr lang="fr-FR" sz="1000" dirty="0" err="1" smtClean="0"/>
              <a:t>retry</a:t>
            </a:r>
            <a:r>
              <a:rPr lang="fr-FR" sz="1000" dirty="0" smtClean="0"/>
              <a:t> &gt; 0)</a:t>
            </a:r>
            <a:endParaRPr lang="en-GB" sz="1000" dirty="0"/>
          </a:p>
        </p:txBody>
      </p:sp>
      <p:sp>
        <p:nvSpPr>
          <p:cNvPr id="149" name="Rectangle à coins arrondis 148"/>
          <p:cNvSpPr/>
          <p:nvPr/>
        </p:nvSpPr>
        <p:spPr>
          <a:xfrm>
            <a:off x="1403648" y="2060848"/>
            <a:ext cx="1431040" cy="107442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Mount</a:t>
            </a:r>
          </a:p>
          <a:p>
            <a:pPr algn="ctr"/>
            <a:r>
              <a:rPr lang="en-US" sz="1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(retry=</a:t>
            </a:r>
            <a:r>
              <a:rPr lang="en-US" sz="1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bearer.retry</a:t>
            </a:r>
            <a:r>
              <a:rPr lang="en-US" sz="1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50" name="Connecteur droit avec flèche 149"/>
          <p:cNvCxnSpPr>
            <a:stCxn id="149" idx="3"/>
            <a:endCxn id="3" idx="1"/>
          </p:cNvCxnSpPr>
          <p:nvPr/>
        </p:nvCxnSpPr>
        <p:spPr>
          <a:xfrm>
            <a:off x="2834688" y="2598058"/>
            <a:ext cx="1233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ZoneTexte 157"/>
          <p:cNvSpPr txBox="1"/>
          <p:nvPr/>
        </p:nvSpPr>
        <p:spPr>
          <a:xfrm>
            <a:off x="2843808" y="2359913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failure</a:t>
            </a:r>
            <a:endParaRPr lang="fr-FR" sz="1200" dirty="0" smtClean="0"/>
          </a:p>
          <a:p>
            <a:pPr algn="ctr"/>
            <a:r>
              <a:rPr lang="fr-FR" sz="1000" dirty="0" err="1" smtClean="0"/>
              <a:t>retry</a:t>
            </a:r>
            <a:r>
              <a:rPr lang="fr-FR" sz="1000" dirty="0" smtClean="0"/>
              <a:t>=</a:t>
            </a:r>
            <a:r>
              <a:rPr lang="fr-FR" sz="1000" dirty="0" err="1" smtClean="0"/>
              <a:t>bearer.retry</a:t>
            </a:r>
            <a:endParaRPr lang="fr-FR" sz="1000" dirty="0" smtClean="0"/>
          </a:p>
        </p:txBody>
      </p:sp>
      <p:cxnSp>
        <p:nvCxnSpPr>
          <p:cNvPr id="164" name="Connecteur droit avec flèche 163"/>
          <p:cNvCxnSpPr>
            <a:stCxn id="149" idx="2"/>
            <a:endCxn id="5" idx="0"/>
          </p:cNvCxnSpPr>
          <p:nvPr/>
        </p:nvCxnSpPr>
        <p:spPr>
          <a:xfrm rot="16200000" flipH="1">
            <a:off x="2260334" y="2994102"/>
            <a:ext cx="1445860" cy="1728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à coins arrondis 36"/>
          <p:cNvSpPr/>
          <p:nvPr/>
        </p:nvSpPr>
        <p:spPr>
          <a:xfrm>
            <a:off x="2339752" y="1268760"/>
            <a:ext cx="4248472" cy="453650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Selecting (bearer)</a:t>
            </a:r>
          </a:p>
          <a:p>
            <a:pPr algn="ctr"/>
            <a:endParaRPr lang="en-US" sz="14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483768" y="1772816"/>
            <a:ext cx="1368152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IsConnected</a:t>
            </a:r>
            <a:endParaRPr lang="en-US" sz="14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5148064" y="1772816"/>
            <a:ext cx="121501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 Default Route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2915816" y="4869160"/>
            <a:ext cx="121501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 selected</a:t>
            </a:r>
          </a:p>
        </p:txBody>
      </p:sp>
      <p:sp>
        <p:nvSpPr>
          <p:cNvPr id="52" name="Rectangle à coins arrondis 51"/>
          <p:cNvSpPr/>
          <p:nvPr/>
        </p:nvSpPr>
        <p:spPr>
          <a:xfrm>
            <a:off x="5076056" y="4869160"/>
            <a:ext cx="121501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Selected</a:t>
            </a:r>
          </a:p>
        </p:txBody>
      </p:sp>
      <p:cxnSp>
        <p:nvCxnSpPr>
          <p:cNvPr id="53" name="Connecteur droit avec flèche 52"/>
          <p:cNvCxnSpPr>
            <a:stCxn id="47" idx="2"/>
            <a:endCxn id="52" idx="0"/>
          </p:cNvCxnSpPr>
          <p:nvPr/>
        </p:nvCxnSpPr>
        <p:spPr>
          <a:xfrm rot="5400000">
            <a:off x="4528586" y="3642174"/>
            <a:ext cx="2381964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7" idx="2"/>
            <a:endCxn id="51" idx="0"/>
          </p:cNvCxnSpPr>
          <p:nvPr/>
        </p:nvCxnSpPr>
        <p:spPr>
          <a:xfrm rot="5400000">
            <a:off x="3448466" y="2562054"/>
            <a:ext cx="2381964" cy="22322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2555776" y="3140968"/>
            <a:ext cx="1215016" cy="71438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Mounting</a:t>
            </a:r>
          </a:p>
        </p:txBody>
      </p:sp>
      <p:cxnSp>
        <p:nvCxnSpPr>
          <p:cNvPr id="26" name="Connecteur droit avec flèche 25"/>
          <p:cNvCxnSpPr>
            <a:stCxn id="38" idx="2"/>
            <a:endCxn id="18" idx="0"/>
          </p:cNvCxnSpPr>
          <p:nvPr/>
        </p:nvCxnSpPr>
        <p:spPr>
          <a:xfrm rot="5400000">
            <a:off x="2838678" y="2811802"/>
            <a:ext cx="653772" cy="45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38" idx="3"/>
            <a:endCxn id="47" idx="1"/>
          </p:cNvCxnSpPr>
          <p:nvPr/>
        </p:nvCxnSpPr>
        <p:spPr>
          <a:xfrm>
            <a:off x="3851920" y="2130006"/>
            <a:ext cx="129614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8" idx="3"/>
            <a:endCxn id="47" idx="1"/>
          </p:cNvCxnSpPr>
          <p:nvPr/>
        </p:nvCxnSpPr>
        <p:spPr>
          <a:xfrm flipV="1">
            <a:off x="3770792" y="2130006"/>
            <a:ext cx="1377272" cy="13681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2483768" y="25649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false</a:t>
            </a:r>
            <a:endParaRPr lang="en-GB" sz="12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995936" y="185585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true</a:t>
            </a:r>
            <a:endParaRPr lang="en-GB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3707904" y="263691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mounted</a:t>
            </a:r>
            <a:endParaRPr lang="en-GB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3635896" y="450912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error</a:t>
            </a:r>
            <a:endParaRPr lang="en-GB" sz="1200" dirty="0"/>
          </a:p>
        </p:txBody>
      </p:sp>
      <p:sp>
        <p:nvSpPr>
          <p:cNvPr id="76" name="ZoneTexte 75"/>
          <p:cNvSpPr txBox="1"/>
          <p:nvPr/>
        </p:nvSpPr>
        <p:spPr>
          <a:xfrm>
            <a:off x="5580112" y="450912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ok</a:t>
            </a:r>
            <a:endParaRPr lang="en-GB" sz="1200" dirty="0"/>
          </a:p>
        </p:txBody>
      </p:sp>
      <p:cxnSp>
        <p:nvCxnSpPr>
          <p:cNvPr id="77" name="Connecteur droit avec flèche 76"/>
          <p:cNvCxnSpPr>
            <a:stCxn id="18" idx="2"/>
            <a:endCxn id="51" idx="0"/>
          </p:cNvCxnSpPr>
          <p:nvPr/>
        </p:nvCxnSpPr>
        <p:spPr>
          <a:xfrm rot="16200000" flipH="1">
            <a:off x="2836398" y="4182234"/>
            <a:ext cx="101381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2627784" y="414908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not </a:t>
            </a:r>
            <a:r>
              <a:rPr lang="fr-FR" sz="1200" dirty="0" err="1" smtClean="0"/>
              <a:t>mounted</a:t>
            </a:r>
            <a:endParaRPr lang="en-GB" sz="1200" dirty="0"/>
          </a:p>
        </p:txBody>
      </p:sp>
      <p:pic>
        <p:nvPicPr>
          <p:cNvPr id="105" name="Picture 121" descr="SW_AirVantage_lock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52"/>
            <a:ext cx="2447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à coins arrondis 181"/>
          <p:cNvSpPr/>
          <p:nvPr/>
        </p:nvSpPr>
        <p:spPr>
          <a:xfrm>
            <a:off x="539552" y="1052736"/>
            <a:ext cx="8064896" cy="518457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Mount(GPRS)</a:t>
            </a:r>
          </a:p>
          <a:p>
            <a:pPr algn="ctr"/>
            <a:endParaRPr lang="en-US" sz="14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987824" y="55172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GPRS </a:t>
            </a:r>
            <a:r>
              <a:rPr lang="fr-FR" sz="1200" dirty="0" err="1" smtClean="0"/>
              <a:t>bearer</a:t>
            </a:r>
            <a:r>
              <a:rPr lang="fr-FR" sz="1200" dirty="0" smtClean="0"/>
              <a:t> not </a:t>
            </a:r>
            <a:r>
              <a:rPr lang="fr-FR" sz="1200" dirty="0" err="1" smtClean="0"/>
              <a:t>connected</a:t>
            </a:r>
            <a:endParaRPr lang="fr-FR" sz="1200" dirty="0" smtClean="0"/>
          </a:p>
          <a:p>
            <a:pPr algn="ctr"/>
            <a:r>
              <a:rPr lang="fr-FR" sz="1200" dirty="0" smtClean="0"/>
              <a:t>(</a:t>
            </a:r>
            <a:r>
              <a:rPr lang="fr-FR" sz="1200" dirty="0" err="1" smtClean="0"/>
              <a:t>mount</a:t>
            </a:r>
            <a:r>
              <a:rPr lang="fr-FR" sz="1200" dirty="0" smtClean="0"/>
              <a:t> </a:t>
            </a:r>
            <a:r>
              <a:rPr lang="fr-FR" sz="1200" dirty="0" err="1" smtClean="0"/>
              <a:t>failure</a:t>
            </a:r>
            <a:r>
              <a:rPr lang="fr-FR" sz="1200" dirty="0" smtClean="0"/>
              <a:t>)</a:t>
            </a:r>
            <a:endParaRPr lang="en-GB" sz="1200" dirty="0"/>
          </a:p>
        </p:txBody>
      </p:sp>
      <p:pic>
        <p:nvPicPr>
          <p:cNvPr id="89" name="Picture 121" descr="SW_AirVantage_lock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52"/>
            <a:ext cx="2447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à coins arrondis 22"/>
          <p:cNvSpPr/>
          <p:nvPr/>
        </p:nvSpPr>
        <p:spPr>
          <a:xfrm>
            <a:off x="899592" y="1412776"/>
            <a:ext cx="2520280" cy="86409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Retrieve </a:t>
            </a:r>
            <a:r>
              <a:rPr lang="en-US" sz="14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ReadyAgent</a:t>
            </a:r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configuration</a:t>
            </a:r>
          </a:p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sz="14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network.bearer.GPRS.apn</a:t>
            </a:r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4716016" y="1628800"/>
            <a:ext cx="1224136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openBearer</a:t>
            </a:r>
            <a:endParaRPr lang="en-US" sz="1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8" name="Connecteur droit avec flèche 57"/>
          <p:cNvCxnSpPr>
            <a:stCxn id="54" idx="3"/>
            <a:endCxn id="163" idx="0"/>
          </p:cNvCxnSpPr>
          <p:nvPr/>
        </p:nvCxnSpPr>
        <p:spPr>
          <a:xfrm>
            <a:off x="5940152" y="1844824"/>
            <a:ext cx="1584176" cy="13681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à coins arrondis 101"/>
          <p:cNvSpPr/>
          <p:nvPr/>
        </p:nvSpPr>
        <p:spPr>
          <a:xfrm>
            <a:off x="1331640" y="2852936"/>
            <a:ext cx="1656184" cy="86409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Retrieve IDS configuration</a:t>
            </a:r>
          </a:p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(AT+WDSS)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827584" y="2420888"/>
            <a:ext cx="13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No configuration</a:t>
            </a:r>
            <a:endParaRPr lang="en-GB" sz="1200" dirty="0"/>
          </a:p>
        </p:txBody>
      </p:sp>
      <p:cxnSp>
        <p:nvCxnSpPr>
          <p:cNvPr id="99" name="Connecteur droit avec flèche 98"/>
          <p:cNvCxnSpPr>
            <a:stCxn id="23" idx="2"/>
            <a:endCxn id="102" idx="0"/>
          </p:cNvCxnSpPr>
          <p:nvPr/>
        </p:nvCxnSpPr>
        <p:spPr>
          <a:xfrm rot="5400000">
            <a:off x="1871700" y="2564904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à coins arrondis 112"/>
          <p:cNvSpPr/>
          <p:nvPr/>
        </p:nvSpPr>
        <p:spPr>
          <a:xfrm>
            <a:off x="1259632" y="4293096"/>
            <a:ext cx="1800200" cy="85839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Retrieve GPRS configurations</a:t>
            </a:r>
          </a:p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(AT+CGDCONT)</a:t>
            </a:r>
          </a:p>
        </p:txBody>
      </p:sp>
      <p:sp>
        <p:nvSpPr>
          <p:cNvPr id="116" name="ZoneTexte 115"/>
          <p:cNvSpPr txBox="1"/>
          <p:nvPr/>
        </p:nvSpPr>
        <p:spPr>
          <a:xfrm>
            <a:off x="815392" y="3825616"/>
            <a:ext cx="13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No configuration</a:t>
            </a:r>
            <a:endParaRPr lang="en-GB" sz="1200" dirty="0"/>
          </a:p>
        </p:txBody>
      </p:sp>
      <p:cxnSp>
        <p:nvCxnSpPr>
          <p:cNvPr id="108" name="Connecteur droit avec flèche 107"/>
          <p:cNvCxnSpPr>
            <a:stCxn id="102" idx="2"/>
            <a:endCxn id="113" idx="0"/>
          </p:cNvCxnSpPr>
          <p:nvPr/>
        </p:nvCxnSpPr>
        <p:spPr>
          <a:xfrm rot="5400000">
            <a:off x="1871700" y="4005064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ngle 76"/>
          <p:cNvCxnSpPr>
            <a:stCxn id="54" idx="2"/>
          </p:cNvCxnSpPr>
          <p:nvPr/>
        </p:nvCxnSpPr>
        <p:spPr>
          <a:xfrm rot="5400000">
            <a:off x="3653898" y="1394774"/>
            <a:ext cx="1008112" cy="234026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/>
          <p:cNvSpPr txBox="1"/>
          <p:nvPr/>
        </p:nvSpPr>
        <p:spPr>
          <a:xfrm>
            <a:off x="3239280" y="2589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GPRS </a:t>
            </a:r>
            <a:r>
              <a:rPr lang="fr-FR" sz="1200" dirty="0" err="1" smtClean="0"/>
              <a:t>bearer</a:t>
            </a:r>
            <a:r>
              <a:rPr lang="fr-FR" sz="1200" dirty="0" smtClean="0"/>
              <a:t> not </a:t>
            </a:r>
            <a:r>
              <a:rPr lang="fr-FR" sz="1200" dirty="0" err="1" smtClean="0"/>
              <a:t>connected</a:t>
            </a:r>
            <a:endParaRPr lang="en-GB" sz="1200" dirty="0"/>
          </a:p>
        </p:txBody>
      </p:sp>
      <p:sp>
        <p:nvSpPr>
          <p:cNvPr id="128" name="ZoneTexte 127"/>
          <p:cNvSpPr txBox="1"/>
          <p:nvPr/>
        </p:nvSpPr>
        <p:spPr>
          <a:xfrm>
            <a:off x="3563888" y="1561729"/>
            <a:ext cx="1152128" cy="28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APN </a:t>
            </a:r>
            <a:r>
              <a:rPr lang="fr-FR" sz="1200" dirty="0" err="1" smtClean="0"/>
              <a:t>retrieved</a:t>
            </a:r>
            <a:endParaRPr lang="en-GB" sz="1200" dirty="0"/>
          </a:p>
        </p:txBody>
      </p:sp>
      <p:cxnSp>
        <p:nvCxnSpPr>
          <p:cNvPr id="31" name="Connecteur droit avec flèche 30"/>
          <p:cNvCxnSpPr>
            <a:stCxn id="23" idx="3"/>
            <a:endCxn id="54" idx="1"/>
          </p:cNvCxnSpPr>
          <p:nvPr/>
        </p:nvCxnSpPr>
        <p:spPr>
          <a:xfrm>
            <a:off x="3419872" y="1844824"/>
            <a:ext cx="129614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à coins arrondis 137"/>
          <p:cNvSpPr/>
          <p:nvPr/>
        </p:nvSpPr>
        <p:spPr>
          <a:xfrm>
            <a:off x="4716016" y="3212976"/>
            <a:ext cx="1224136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openBearer</a:t>
            </a:r>
            <a:endParaRPr lang="en-US" sz="1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40" name="Connecteur droit avec flèche 139"/>
          <p:cNvCxnSpPr>
            <a:endCxn id="138" idx="1"/>
          </p:cNvCxnSpPr>
          <p:nvPr/>
        </p:nvCxnSpPr>
        <p:spPr>
          <a:xfrm>
            <a:off x="2987824" y="3429000"/>
            <a:ext cx="172819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3203848" y="3429000"/>
            <a:ext cx="1152128" cy="28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APN </a:t>
            </a:r>
            <a:r>
              <a:rPr lang="fr-FR" sz="1200" dirty="0" err="1" smtClean="0"/>
              <a:t>retrieved</a:t>
            </a:r>
            <a:endParaRPr lang="en-GB" sz="1200" dirty="0"/>
          </a:p>
        </p:txBody>
      </p:sp>
      <p:cxnSp>
        <p:nvCxnSpPr>
          <p:cNvPr id="147" name="Connecteur en angle 76"/>
          <p:cNvCxnSpPr>
            <a:stCxn id="138" idx="2"/>
          </p:cNvCxnSpPr>
          <p:nvPr/>
        </p:nvCxnSpPr>
        <p:spPr>
          <a:xfrm rot="5400000">
            <a:off x="3761910" y="2942946"/>
            <a:ext cx="864096" cy="226825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/>
          <p:cNvSpPr txBox="1"/>
          <p:nvPr/>
        </p:nvSpPr>
        <p:spPr>
          <a:xfrm>
            <a:off x="3347864" y="402830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GPRS </a:t>
            </a:r>
            <a:r>
              <a:rPr lang="fr-FR" sz="1200" dirty="0" err="1" smtClean="0"/>
              <a:t>bearer</a:t>
            </a:r>
            <a:r>
              <a:rPr lang="fr-FR" sz="1200" dirty="0" smtClean="0"/>
              <a:t> not </a:t>
            </a:r>
            <a:r>
              <a:rPr lang="fr-FR" sz="1200" dirty="0" err="1" smtClean="0"/>
              <a:t>connected</a:t>
            </a:r>
            <a:endParaRPr lang="en-GB" sz="1200" dirty="0"/>
          </a:p>
        </p:txBody>
      </p:sp>
      <p:sp>
        <p:nvSpPr>
          <p:cNvPr id="152" name="Rectangle à coins arrondis 151"/>
          <p:cNvSpPr/>
          <p:nvPr/>
        </p:nvSpPr>
        <p:spPr>
          <a:xfrm>
            <a:off x="4716016" y="4653136"/>
            <a:ext cx="1224136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openBearer</a:t>
            </a:r>
            <a:endParaRPr lang="en-US" sz="1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3" name="Connecteur droit avec flèche 152"/>
          <p:cNvCxnSpPr>
            <a:endCxn id="152" idx="1"/>
          </p:cNvCxnSpPr>
          <p:nvPr/>
        </p:nvCxnSpPr>
        <p:spPr>
          <a:xfrm>
            <a:off x="3131840" y="4869160"/>
            <a:ext cx="15841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3288048" y="4869160"/>
            <a:ext cx="1152128" cy="28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APN </a:t>
            </a:r>
            <a:r>
              <a:rPr lang="fr-FR" sz="1200" dirty="0" err="1" smtClean="0"/>
              <a:t>retrieved</a:t>
            </a:r>
            <a:endParaRPr lang="en-GB" sz="1200" dirty="0"/>
          </a:p>
        </p:txBody>
      </p:sp>
      <p:cxnSp>
        <p:nvCxnSpPr>
          <p:cNvPr id="158" name="Connecteur droit avec flèche 157"/>
          <p:cNvCxnSpPr>
            <a:stCxn id="113" idx="2"/>
            <a:endCxn id="70" idx="1"/>
          </p:cNvCxnSpPr>
          <p:nvPr/>
        </p:nvCxnSpPr>
        <p:spPr>
          <a:xfrm rot="16200000" flipH="1">
            <a:off x="2229325" y="5081899"/>
            <a:ext cx="688906" cy="828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6588224" y="321297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APN </a:t>
            </a:r>
            <a:r>
              <a:rPr lang="fr-FR" sz="1200" dirty="0" err="1" smtClean="0"/>
              <a:t>configured</a:t>
            </a:r>
            <a:r>
              <a:rPr lang="fr-FR" sz="1200" dirty="0" smtClean="0"/>
              <a:t> and GPRS </a:t>
            </a:r>
            <a:r>
              <a:rPr lang="fr-FR" sz="1200" dirty="0" err="1" smtClean="0"/>
              <a:t>bearer</a:t>
            </a:r>
            <a:r>
              <a:rPr lang="fr-FR" sz="1200" dirty="0" smtClean="0"/>
              <a:t> </a:t>
            </a:r>
            <a:r>
              <a:rPr lang="fr-FR" sz="1200" dirty="0" err="1" smtClean="0"/>
              <a:t>connected</a:t>
            </a:r>
            <a:endParaRPr lang="fr-FR" sz="1200" dirty="0" smtClean="0"/>
          </a:p>
          <a:p>
            <a:pPr algn="ctr"/>
            <a:r>
              <a:rPr lang="fr-FR" sz="1200" dirty="0" smtClean="0"/>
              <a:t>(</a:t>
            </a:r>
            <a:r>
              <a:rPr lang="fr-FR" sz="1200" dirty="0" err="1" smtClean="0"/>
              <a:t>mount</a:t>
            </a:r>
            <a:r>
              <a:rPr lang="fr-FR" sz="1200" dirty="0" smtClean="0"/>
              <a:t> </a:t>
            </a:r>
            <a:r>
              <a:rPr lang="fr-FR" sz="1200" dirty="0" err="1" smtClean="0"/>
              <a:t>success</a:t>
            </a:r>
            <a:r>
              <a:rPr lang="fr-FR" sz="1200" dirty="0" smtClean="0"/>
              <a:t>)</a:t>
            </a:r>
            <a:endParaRPr lang="en-GB" sz="1200" dirty="0"/>
          </a:p>
        </p:txBody>
      </p:sp>
      <p:cxnSp>
        <p:nvCxnSpPr>
          <p:cNvPr id="164" name="Connecteur droit avec flèche 163"/>
          <p:cNvCxnSpPr>
            <a:stCxn id="138" idx="3"/>
            <a:endCxn id="163" idx="1"/>
          </p:cNvCxnSpPr>
          <p:nvPr/>
        </p:nvCxnSpPr>
        <p:spPr>
          <a:xfrm>
            <a:off x="5940152" y="3429000"/>
            <a:ext cx="648072" cy="1071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stCxn id="152" idx="3"/>
          </p:cNvCxnSpPr>
          <p:nvPr/>
        </p:nvCxnSpPr>
        <p:spPr>
          <a:xfrm flipV="1">
            <a:off x="5940152" y="3861048"/>
            <a:ext cx="144016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152" idx="2"/>
            <a:endCxn id="70" idx="3"/>
          </p:cNvCxnSpPr>
          <p:nvPr/>
        </p:nvCxnSpPr>
        <p:spPr>
          <a:xfrm rot="5400000">
            <a:off x="4644443" y="5156757"/>
            <a:ext cx="755214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à coins arrondis 181"/>
          <p:cNvSpPr/>
          <p:nvPr/>
        </p:nvSpPr>
        <p:spPr>
          <a:xfrm>
            <a:off x="683568" y="1124744"/>
            <a:ext cx="7344816" cy="518457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Ensure connectivity for action</a:t>
            </a:r>
          </a:p>
        </p:txBody>
      </p:sp>
      <p:pic>
        <p:nvPicPr>
          <p:cNvPr id="89" name="Picture 121" descr="SW_AirVantage_lock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52"/>
            <a:ext cx="2447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à coins arrondis 22"/>
          <p:cNvSpPr/>
          <p:nvPr/>
        </p:nvSpPr>
        <p:spPr>
          <a:xfrm>
            <a:off x="1475656" y="1844824"/>
            <a:ext cx="1080120" cy="43204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action()</a:t>
            </a:r>
          </a:p>
        </p:txBody>
      </p:sp>
      <p:sp>
        <p:nvSpPr>
          <p:cNvPr id="102" name="Rectangle à coins arrondis 101"/>
          <p:cNvSpPr/>
          <p:nvPr/>
        </p:nvSpPr>
        <p:spPr>
          <a:xfrm>
            <a:off x="1078141" y="2852936"/>
            <a:ext cx="1872208" cy="64807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 </a:t>
            </a:r>
            <a:r>
              <a:rPr lang="en-US" sz="14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defaultbearer</a:t>
            </a:r>
            <a:endParaRPr lang="en-US" sz="1400" dirty="0" smtClean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(last routed bearer)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331640" y="232675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returns</a:t>
            </a:r>
            <a:r>
              <a:rPr lang="fr-FR" sz="1200" dirty="0" smtClean="0"/>
              <a:t> </a:t>
            </a:r>
            <a:br>
              <a:rPr lang="fr-FR" sz="1200" dirty="0" smtClean="0"/>
            </a:br>
            <a:r>
              <a:rPr lang="fr-FR" sz="1200" dirty="0" err="1" smtClean="0"/>
              <a:t>nil</a:t>
            </a:r>
            <a:endParaRPr lang="en-GB" sz="1200" dirty="0"/>
          </a:p>
        </p:txBody>
      </p:sp>
      <p:cxnSp>
        <p:nvCxnSpPr>
          <p:cNvPr id="99" name="Connecteur droit avec flèche 98"/>
          <p:cNvCxnSpPr>
            <a:stCxn id="23" idx="2"/>
            <a:endCxn id="102" idx="0"/>
          </p:cNvCxnSpPr>
          <p:nvPr/>
        </p:nvCxnSpPr>
        <p:spPr>
          <a:xfrm rot="5400000">
            <a:off x="1726949" y="2564169"/>
            <a:ext cx="576064" cy="1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11560" y="3573016"/>
            <a:ext cx="133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no </a:t>
            </a:r>
            <a:r>
              <a:rPr lang="fr-FR" sz="1200" dirty="0" err="1" smtClean="0"/>
              <a:t>defautbearer</a:t>
            </a:r>
            <a:endParaRPr lang="en-GB" sz="1200" dirty="0"/>
          </a:p>
        </p:txBody>
      </p:sp>
      <p:cxnSp>
        <p:nvCxnSpPr>
          <p:cNvPr id="108" name="Connecteur droit avec flèche 107"/>
          <p:cNvCxnSpPr>
            <a:stCxn id="102" idx="2"/>
            <a:endCxn id="138" idx="0"/>
          </p:cNvCxnSpPr>
          <p:nvPr/>
        </p:nvCxnSpPr>
        <p:spPr>
          <a:xfrm rot="16200000" flipH="1">
            <a:off x="1477932" y="4037320"/>
            <a:ext cx="1080120" cy="74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2285956" y="15991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returns</a:t>
            </a:r>
            <a:r>
              <a:rPr lang="fr-FR" sz="1200" dirty="0" smtClean="0"/>
              <a:t> a not </a:t>
            </a:r>
            <a:r>
              <a:rPr lang="fr-FR" sz="1200" dirty="0" err="1" smtClean="0"/>
              <a:t>nil</a:t>
            </a:r>
            <a:r>
              <a:rPr lang="fr-FR" sz="1200" dirty="0" smtClean="0"/>
              <a:t> value</a:t>
            </a:r>
            <a:endParaRPr lang="en-GB" sz="1200" dirty="0"/>
          </a:p>
        </p:txBody>
      </p:sp>
      <p:cxnSp>
        <p:nvCxnSpPr>
          <p:cNvPr id="31" name="Connecteur droit avec flèche 30"/>
          <p:cNvCxnSpPr>
            <a:stCxn id="23" idx="3"/>
            <a:endCxn id="34" idx="1"/>
          </p:cNvCxnSpPr>
          <p:nvPr/>
        </p:nvCxnSpPr>
        <p:spPr>
          <a:xfrm>
            <a:off x="2555776" y="2060848"/>
            <a:ext cx="41044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à coins arrondis 137"/>
          <p:cNvSpPr/>
          <p:nvPr/>
        </p:nvSpPr>
        <p:spPr>
          <a:xfrm>
            <a:off x="1157644" y="4581128"/>
            <a:ext cx="1728192" cy="64807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Connecting()</a:t>
            </a:r>
          </a:p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(select a bearer in the priority list)</a:t>
            </a:r>
            <a:endParaRPr lang="en-US" sz="1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40" name="Connecteur droit avec flèche 139"/>
          <p:cNvCxnSpPr>
            <a:stCxn id="102" idx="3"/>
            <a:endCxn id="92" idx="1"/>
          </p:cNvCxnSpPr>
          <p:nvPr/>
        </p:nvCxnSpPr>
        <p:spPr>
          <a:xfrm>
            <a:off x="2950349" y="3176972"/>
            <a:ext cx="757555" cy="45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642774" y="257989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defaultbearer</a:t>
            </a:r>
            <a:r>
              <a:rPr lang="fr-FR" sz="1200" dirty="0" smtClean="0"/>
              <a:t> not </a:t>
            </a:r>
            <a:r>
              <a:rPr lang="fr-FR" sz="1200" dirty="0" err="1" smtClean="0"/>
              <a:t>nil</a:t>
            </a:r>
            <a:endParaRPr lang="en-GB" sz="1200" dirty="0"/>
          </a:p>
        </p:txBody>
      </p:sp>
      <p:sp>
        <p:nvSpPr>
          <p:cNvPr id="151" name="ZoneTexte 150"/>
          <p:cNvSpPr txBox="1"/>
          <p:nvPr/>
        </p:nvSpPr>
        <p:spPr>
          <a:xfrm>
            <a:off x="5818621" y="251538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Socket </a:t>
            </a:r>
            <a:r>
              <a:rPr lang="fr-FR" sz="1200" dirty="0" err="1" smtClean="0"/>
              <a:t>opened</a:t>
            </a:r>
            <a:endParaRPr lang="en-GB" sz="1200" dirty="0"/>
          </a:p>
        </p:txBody>
      </p:sp>
      <p:cxnSp>
        <p:nvCxnSpPr>
          <p:cNvPr id="164" name="Connecteur droit avec flèche 163"/>
          <p:cNvCxnSpPr>
            <a:stCxn id="138" idx="2"/>
            <a:endCxn id="82" idx="0"/>
          </p:cNvCxnSpPr>
          <p:nvPr/>
        </p:nvCxnSpPr>
        <p:spPr>
          <a:xfrm rot="5400000">
            <a:off x="1804981" y="5444489"/>
            <a:ext cx="432048" cy="1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6660232" y="1844824"/>
            <a:ext cx="1224136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Returns results</a:t>
            </a:r>
            <a:endParaRPr lang="en-US" sz="1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1408201" y="5661248"/>
            <a:ext cx="1224136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Returns error </a:t>
            </a:r>
            <a:endParaRPr lang="en-US" sz="1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1259632" y="530120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failure</a:t>
            </a:r>
            <a:endParaRPr lang="en-GB" sz="1200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3707904" y="2785481"/>
            <a:ext cx="2304256" cy="79208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tcpping</a:t>
            </a:r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(opens a </a:t>
            </a:r>
            <a:r>
              <a:rPr lang="en-US" sz="14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tcp</a:t>
            </a:r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socket on reference </a:t>
            </a:r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server)</a:t>
            </a:r>
            <a:endParaRPr lang="en-US" sz="1000" dirty="0" smtClean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6660232" y="4293096"/>
            <a:ext cx="1224136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Returns action()</a:t>
            </a:r>
            <a:endParaRPr lang="en-US" sz="1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15" name="Connecteur droit avec flèche 114"/>
          <p:cNvCxnSpPr>
            <a:stCxn id="92" idx="2"/>
            <a:endCxn id="120" idx="0"/>
          </p:cNvCxnSpPr>
          <p:nvPr/>
        </p:nvCxnSpPr>
        <p:spPr>
          <a:xfrm rot="16200000" flipH="1">
            <a:off x="4588531" y="3849070"/>
            <a:ext cx="551968" cy="89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4067944" y="361798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returns</a:t>
            </a:r>
            <a:r>
              <a:rPr lang="fr-FR" sz="1200" dirty="0" smtClean="0"/>
              <a:t> </a:t>
            </a:r>
            <a:br>
              <a:rPr lang="fr-FR" sz="1200" dirty="0" smtClean="0"/>
            </a:br>
            <a:r>
              <a:rPr lang="fr-FR" sz="1200" dirty="0" err="1" smtClean="0"/>
              <a:t>nil</a:t>
            </a:r>
            <a:endParaRPr lang="en-GB" sz="1200" dirty="0"/>
          </a:p>
        </p:txBody>
      </p:sp>
      <p:sp>
        <p:nvSpPr>
          <p:cNvPr id="120" name="Rectangle à coins arrondis 119"/>
          <p:cNvSpPr/>
          <p:nvPr/>
        </p:nvSpPr>
        <p:spPr>
          <a:xfrm>
            <a:off x="3752874" y="4129537"/>
            <a:ext cx="2232248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defaultbearer:unmount</a:t>
            </a:r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()</a:t>
            </a:r>
            <a:endParaRPr lang="en-US" sz="1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85" name="Connecteur en angle 76"/>
          <p:cNvCxnSpPr>
            <a:stCxn id="92" idx="3"/>
            <a:endCxn id="103" idx="0"/>
          </p:cNvCxnSpPr>
          <p:nvPr/>
        </p:nvCxnSpPr>
        <p:spPr>
          <a:xfrm>
            <a:off x="6012160" y="3181525"/>
            <a:ext cx="1260140" cy="111157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en angle 76"/>
          <p:cNvCxnSpPr>
            <a:stCxn id="138" idx="3"/>
            <a:endCxn id="103" idx="2"/>
          </p:cNvCxnSpPr>
          <p:nvPr/>
        </p:nvCxnSpPr>
        <p:spPr>
          <a:xfrm flipV="1">
            <a:off x="2885836" y="4725144"/>
            <a:ext cx="4386464" cy="18002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en angle 76"/>
          <p:cNvCxnSpPr>
            <a:stCxn id="120" idx="1"/>
            <a:endCxn id="138" idx="0"/>
          </p:cNvCxnSpPr>
          <p:nvPr/>
        </p:nvCxnSpPr>
        <p:spPr>
          <a:xfrm rot="10800000" flipV="1">
            <a:off x="2021740" y="4345560"/>
            <a:ext cx="1731134" cy="2355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2915816" y="494116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succes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erraWireless2010">
  <a:themeElements>
    <a:clrScheme name="Custom 1">
      <a:dk1>
        <a:srgbClr val="000000"/>
      </a:dk1>
      <a:lt1>
        <a:srgbClr val="FFFFFF"/>
      </a:lt1>
      <a:dk2>
        <a:srgbClr val="5D5E61"/>
      </a:dk2>
      <a:lt2>
        <a:srgbClr val="FFFFFF"/>
      </a:lt2>
      <a:accent1>
        <a:srgbClr val="E53B30"/>
      </a:accent1>
      <a:accent2>
        <a:srgbClr val="666666"/>
      </a:accent2>
      <a:accent3>
        <a:srgbClr val="A0ACAF"/>
      </a:accent3>
      <a:accent4>
        <a:srgbClr val="A09B25"/>
      </a:accent4>
      <a:accent5>
        <a:srgbClr val="E5AE12"/>
      </a:accent5>
      <a:accent6>
        <a:srgbClr val="C8D0D3"/>
      </a:accent6>
      <a:hlink>
        <a:srgbClr val="E53B30"/>
      </a:hlink>
      <a:folHlink>
        <a:srgbClr val="666666"/>
      </a:folHlink>
    </a:clrScheme>
    <a:fontScheme name="Sierra Wirele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SierraWireless2010</Template>
  <TotalTime>3069</TotalTime>
  <Words>222</Words>
  <Application>Microsoft Office PowerPoint</Application>
  <PresentationFormat>Affichage à l'écran (4:3)</PresentationFormat>
  <Paragraphs>107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SierraWireless2010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Company>Wavecom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Wavecom</dc:creator>
  <cp:lastModifiedBy> </cp:lastModifiedBy>
  <cp:revision>205</cp:revision>
  <dcterms:created xsi:type="dcterms:W3CDTF">2010-04-01T13:03:34Z</dcterms:created>
  <dcterms:modified xsi:type="dcterms:W3CDTF">2011-03-28T09:18:28Z</dcterms:modified>
</cp:coreProperties>
</file>