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sldIdLst>
    <p:sldId id="256" r:id="rId2"/>
    <p:sldId id="264" r:id="rId3"/>
    <p:sldId id="265" r:id="rId4"/>
    <p:sldId id="267" r:id="rId5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348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1FF68DF8-03BF-41AF-A602-E4FCA176622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666F57-2FB9-4E66-B610-FDEC7955C949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66CAE97-4C00-4FCB-8A76-FB2C29332D5F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865852B-0C90-403F-B547-D40FF174FEDE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38894E1-3CAE-4DA2-8BF1-645E2364B267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3.jpeg"/><Relationship Id="rId7" Type="http://schemas.openxmlformats.org/officeDocument/2006/relationships/image" Target="../media/image2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104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100" descr="C:\Documents and Settings\James\Desktop\generic\images\SierraWireless_splash-Title_photos_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1375" y="4595813"/>
            <a:ext cx="105886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107" descr="commuter-train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0450" y="6197600"/>
            <a:ext cx="1030288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108" descr="Kiosk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58175" y="5137150"/>
            <a:ext cx="15621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Wave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31" descr="SW_Splash-Title_GP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4586288"/>
            <a:ext cx="1554162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8" descr="SW_Splash-Title_windfar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6900" y="6189663"/>
            <a:ext cx="10398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w/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247063" y="5129213"/>
            <a:ext cx="1581150" cy="159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21400" y="6194425"/>
            <a:ext cx="1065213" cy="104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/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8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4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6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7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8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sp>
        <p:nvSpPr>
          <p:cNvPr id="102" name="Picture Placeholder 101"/>
          <p:cNvSpPr>
            <a:spLocks noGrp="1"/>
          </p:cNvSpPr>
          <p:nvPr>
            <p:ph type="pic" sz="quarter" idx="10"/>
          </p:nvPr>
        </p:nvSpPr>
        <p:spPr>
          <a:xfrm>
            <a:off x="6135881" y="6198233"/>
            <a:ext cx="1036505" cy="1030958"/>
          </a:xfrm>
        </p:spPr>
        <p:txBody>
          <a:bodyPr anchor="ctr"/>
          <a:lstStyle>
            <a:lvl1pPr algn="ctr">
              <a:defRPr sz="15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6" name="Picture Placeholder 105"/>
          <p:cNvSpPr>
            <a:spLocks noGrp="1"/>
          </p:cNvSpPr>
          <p:nvPr>
            <p:ph type="pic" sz="quarter" idx="11"/>
          </p:nvPr>
        </p:nvSpPr>
        <p:spPr>
          <a:xfrm>
            <a:off x="8258763" y="5139529"/>
            <a:ext cx="1555846" cy="1562682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109" name="Picture Placeholder 108"/>
          <p:cNvSpPr>
            <a:spLocks noGrp="1"/>
          </p:cNvSpPr>
          <p:nvPr>
            <p:ph type="pic" sz="quarter" idx="12"/>
          </p:nvPr>
        </p:nvSpPr>
        <p:spPr>
          <a:xfrm>
            <a:off x="7206948" y="4602303"/>
            <a:ext cx="1016814" cy="1027206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Title w/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9" name="Rectangle 8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1"/>
          </p:nvPr>
        </p:nvSpPr>
        <p:spPr>
          <a:xfrm>
            <a:off x="1869116" y="6194734"/>
            <a:ext cx="1037815" cy="1027206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285268" y="4591803"/>
            <a:ext cx="1554096" cy="1573183"/>
          </a:xfrm>
          <a:noFill/>
          <a:ln w="9525" algn="ctr">
            <a:noFill/>
            <a:miter lim="800000"/>
            <a:headEnd/>
            <a:tailEnd/>
          </a:ln>
        </p:spPr>
        <p:txBody>
          <a:bodyPr lIns="100789" anchor="ctr"/>
          <a:lstStyle>
            <a:lvl1pPr marL="0" indent="150492" algn="ctr" defTabSz="1007943" rtl="0" eaLnBrk="1" fontAlgn="base" latinLnBrk="0" hangingPunct="1">
              <a:spcBef>
                <a:spcPts val="1543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Bullet/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/>
          <p:cNvSpPr>
            <a:spLocks noGrp="1"/>
          </p:cNvSpPr>
          <p:nvPr>
            <p:ph type="title"/>
          </p:nvPr>
        </p:nvSpPr>
        <p:spPr>
          <a:xfrm>
            <a:off x="389398" y="125994"/>
            <a:ext cx="9426959" cy="905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20" name="Content Placeholder 219"/>
          <p:cNvSpPr>
            <a:spLocks noGrp="1"/>
          </p:cNvSpPr>
          <p:nvPr>
            <p:ph sz="quarter" idx="13"/>
          </p:nvPr>
        </p:nvSpPr>
        <p:spPr>
          <a:xfrm>
            <a:off x="360697" y="1191700"/>
            <a:ext cx="9455663" cy="5377519"/>
          </a:xfrm>
        </p:spPr>
        <p:txBody>
          <a:bodyPr/>
          <a:lstStyle>
            <a:lvl1pPr marL="125993" indent="-125993">
              <a:defRPr/>
            </a:lvl1pPr>
            <a:lvl2pPr marL="377979" indent="-251986">
              <a:buClr>
                <a:schemeClr val="accent2"/>
              </a:buClr>
              <a:defRPr/>
            </a:lvl2pPr>
            <a:lvl3pPr marL="629964" indent="-225738">
              <a:defRPr/>
            </a:lvl3pPr>
            <a:lvl4pPr marL="881950" indent="-251986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936" indent="-236237">
              <a:buFont typeface="Arial" pitchFamily="34" charset="0"/>
              <a:buChar char="–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A243A-3B71-4F7E-8DD8-7413FC39260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2 Column Bullet/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2"/>
          </p:nvPr>
        </p:nvSpPr>
        <p:spPr>
          <a:xfrm>
            <a:off x="360523" y="1191700"/>
            <a:ext cx="4713392" cy="5377518"/>
          </a:xfrm>
        </p:spPr>
        <p:txBody>
          <a:bodyPr/>
          <a:lstStyle>
            <a:lvl1pPr marL="125993" indent="-125993">
              <a:defRPr/>
            </a:lvl1pPr>
            <a:lvl2pPr marL="377979" indent="-251986">
              <a:buClr>
                <a:schemeClr val="accent2"/>
              </a:buClr>
              <a:defRPr/>
            </a:lvl2pPr>
            <a:lvl3pPr marL="629964" indent="-227487">
              <a:defRPr/>
            </a:lvl3pPr>
            <a:lvl4pPr marL="881950" indent="-244986">
              <a:defRPr/>
            </a:lvl4pPr>
            <a:lvl5pPr marL="1133936" indent="-230987">
              <a:buFont typeface="Arial" pitchFamily="34" charset="0"/>
              <a:buChar char="–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127819" y="1191699"/>
            <a:ext cx="4713218" cy="5377902"/>
          </a:xfrm>
        </p:spPr>
        <p:txBody>
          <a:bodyPr/>
          <a:lstStyle>
            <a:lvl1pPr marL="122493" indent="-122493">
              <a:defRPr/>
            </a:lvl1pPr>
            <a:lvl2pPr marL="376229" indent="-253736">
              <a:buClr>
                <a:schemeClr val="accent2"/>
              </a:buClr>
              <a:defRPr/>
            </a:lvl2pPr>
            <a:lvl3pPr marL="629964" indent="-225738">
              <a:defRPr/>
            </a:lvl3pPr>
            <a:lvl4pPr marL="881950" indent="-246737">
              <a:defRPr/>
            </a:lvl4pPr>
            <a:lvl5pPr marL="1133936" indent="-236237">
              <a:buFont typeface="Arial" pitchFamily="34" charset="0"/>
              <a:buChar char="–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861FE-3218-4B93-98CB-CB6421BF079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hart Placeholder 27"/>
          <p:cNvSpPr>
            <a:spLocks noGrp="1"/>
          </p:cNvSpPr>
          <p:nvPr>
            <p:ph type="chart" sz="quarter" idx="12"/>
          </p:nvPr>
        </p:nvSpPr>
        <p:spPr>
          <a:xfrm>
            <a:off x="514183" y="1947668"/>
            <a:ext cx="9302173" cy="4835277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9CA6A-88F7-4445-BA9A-F946D44F71B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2 Column Slide: Chart &amp; 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hart Placeholder 25"/>
          <p:cNvSpPr>
            <a:spLocks noGrp="1"/>
          </p:cNvSpPr>
          <p:nvPr>
            <p:ph type="chart" sz="quarter" idx="12"/>
          </p:nvPr>
        </p:nvSpPr>
        <p:spPr>
          <a:xfrm>
            <a:off x="514182" y="1317661"/>
            <a:ext cx="4492879" cy="5465048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64" name="Content Placeholder 163"/>
          <p:cNvSpPr>
            <a:spLocks noGrp="1"/>
          </p:cNvSpPr>
          <p:nvPr>
            <p:ph sz="quarter" idx="13"/>
          </p:nvPr>
        </p:nvSpPr>
        <p:spPr>
          <a:xfrm>
            <a:off x="5127818" y="1191700"/>
            <a:ext cx="4699042" cy="5377518"/>
          </a:xfrm>
        </p:spPr>
        <p:txBody>
          <a:bodyPr/>
          <a:lstStyle>
            <a:lvl1pPr marL="125993" indent="-125993">
              <a:defRPr/>
            </a:lvl1pPr>
            <a:lvl2pPr marL="377979" indent="-244986">
              <a:buClr>
                <a:schemeClr val="accent2"/>
              </a:buClr>
              <a:defRPr/>
            </a:lvl2pPr>
            <a:lvl3pPr marL="629964" indent="-230987">
              <a:defRPr/>
            </a:lvl3pPr>
            <a:lvl4pPr marL="881950" indent="-244986">
              <a:defRPr/>
            </a:lvl4pPr>
            <a:lvl5pPr marL="1133936" indent="-223987">
              <a:buFont typeface="Arial" pitchFamily="34" charset="0"/>
              <a:buChar char="–"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B7689-7A1C-47EC-BBE5-639AF308E5E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C50DC-4C56-4593-B967-5A032E99C0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Centere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397276" y="1163699"/>
            <a:ext cx="9410333" cy="5405903"/>
          </a:xfrm>
        </p:spPr>
        <p:txBody>
          <a:bodyPr anchor="ctr"/>
          <a:lstStyle>
            <a:lvl1pPr marL="0" indent="0" algn="ctr">
              <a:defRPr sz="4900">
                <a:solidFill>
                  <a:schemeClr val="accent1"/>
                </a:solidFill>
              </a:defRPr>
            </a:lvl1pPr>
            <a:lvl2pPr marL="0" indent="0" algn="ctr">
              <a:buFontTx/>
              <a:buNone/>
              <a:defRPr sz="4000">
                <a:solidFill>
                  <a:schemeClr val="tx2"/>
                </a:solidFill>
              </a:defRPr>
            </a:lvl2pPr>
            <a:lvl3pPr marL="0" indent="0" algn="ctr">
              <a:spcBef>
                <a:spcPts val="661"/>
              </a:spcBef>
              <a:buFontTx/>
              <a:buNone/>
              <a:defRPr sz="3500">
                <a:solidFill>
                  <a:schemeClr val="tx2"/>
                </a:solidFill>
              </a:defRPr>
            </a:lvl3pPr>
            <a:lvl4pPr marL="0" indent="0" algn="ctr">
              <a:buFontTx/>
              <a:buNone/>
              <a:defRPr sz="3100">
                <a:solidFill>
                  <a:schemeClr val="tx2"/>
                </a:solidFill>
              </a:defRPr>
            </a:lvl4pPr>
            <a:lvl5pPr marL="0" indent="0" algn="ctr">
              <a:buFontTx/>
              <a:buNone/>
              <a:defRPr sz="2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2C17-C02A-4724-90B8-B37A93B5E33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09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DA393-62C3-4ACF-9E89-471E3CF88EE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24" name="Picture 2" descr="C:\Documents and Settings\James\Desktop\generic\images\SierraWireless_splash-Title_photos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8" name="Picture 30" descr="oil_gas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6900" y="6192838"/>
            <a:ext cx="1036638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6" descr="SW_Large_Splash-Title_00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0" y="4589463"/>
            <a:ext cx="15525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</p:spPr>
        <p:txBody>
          <a:bodyPr tIns="0" rIns="0" bIns="0"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8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F236A-EBAE-4D40-9809-2DF1E27F317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68" y="229241"/>
            <a:ext cx="7451962" cy="63697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0061" y="1387691"/>
            <a:ext cx="4214261" cy="581499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2333" y="1387691"/>
            <a:ext cx="4214261" cy="581499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69BB-DE17-4C0A-B24C-F2ED124BA33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EAD14-43D8-4BD3-A3BB-5624FEB429F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Ad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4" descr="C:\Documents and Settings\James\Desktop\adapter\images\SierraWireless_splash-Title_photos_0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4838" y="5111750"/>
            <a:ext cx="16224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James\Desktop\adapter\images\SierraWireless_splash-Title_photos_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3438" y="4591050"/>
            <a:ext cx="10588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 descr="C:\Documents and Settings\James\Desktop\adapter\images\SierraWireless_splash-Title_photos_1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21400" y="6189663"/>
            <a:ext cx="10779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Ad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2" descr="C:\Documents and Settings\James\Desktop\adapter\images\SierraWireless_splash-Title_photos_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4573588"/>
            <a:ext cx="1593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 descr="C:\Documents and Settings\James\Desktop\adapter\images\SierraWireless_splash-Title_photos_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4" descr="C:\Documents and Settings\James\Desktop\embedded\images\SierraWireless_splash-Title_photos_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1400" y="6189663"/>
            <a:ext cx="10779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James\Desktop\embedded\images\SierraWireless_splash-Title_photos_0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3250" y="5111750"/>
            <a:ext cx="16240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 descr="C:\Documents and Settings\James\Desktop\embedded\images\SierraWireless_splash-Title_photos_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3438" y="4591050"/>
            <a:ext cx="10588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3" descr="C:\Documents and Settings\James\Desktop\embedded\images\SierraWireless_splash-Title_photos_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4573588"/>
            <a:ext cx="1593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C:\Documents and Settings\James\Desktop\embedded\images\SierraWireless_splash-Title_photos_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MobileM2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4" descr="C:\Documents and Settings\James\Desktop\mobile m2m\images\SierraWireless_splash-Title_photos_1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1400" y="6189663"/>
            <a:ext cx="10779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Documents and Settings\James\Desktop\mobile m2m\images\SierraWireless_splash-Title_photos_0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3250" y="5111750"/>
            <a:ext cx="16224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 descr="C:\Documents and Settings\James\Desktop\mobile m2m\images\SierraWireless_splash-Title_photos_0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3438" y="4591050"/>
            <a:ext cx="10588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W09 Title MobileM2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11"/>
          <p:cNvPicPr>
            <a:picLocks noChangeAspect="1" noChangeArrowheads="1"/>
          </p:cNvPicPr>
          <p:nvPr/>
        </p:nvPicPr>
        <p:blipFill>
          <a:blip r:embed="rId2" cstate="print"/>
          <a:srcRect l="2431" r="2332" b="4826"/>
          <a:stretch>
            <a:fillRect/>
          </a:stretch>
        </p:blipFill>
        <p:spPr bwMode="auto">
          <a:xfrm>
            <a:off x="0" y="3522663"/>
            <a:ext cx="10080625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823200" y="6831013"/>
            <a:ext cx="1995488" cy="290512"/>
            <a:chOff x="5203985" y="7033375"/>
            <a:chExt cx="3794125" cy="551493"/>
          </a:xfrm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03985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505825" y="7376929"/>
              <a:ext cx="63387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617506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883125" y="7376929"/>
              <a:ext cx="256563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178928" y="7376929"/>
              <a:ext cx="253545" cy="204927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6447564" y="7376929"/>
              <a:ext cx="307876" cy="204927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903343" y="7376929"/>
              <a:ext cx="377299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7304789" y="7376929"/>
              <a:ext cx="60368" cy="204927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7407414" y="7376929"/>
              <a:ext cx="253545" cy="204927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697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7962799" y="7376929"/>
              <a:ext cx="202233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189180" y="7376929"/>
              <a:ext cx="229398" cy="204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8448762" y="7376929"/>
              <a:ext cx="259582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8735509" y="7376929"/>
              <a:ext cx="262601" cy="20793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6212129" y="7039402"/>
              <a:ext cx="507091" cy="9342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407414" y="7132824"/>
              <a:ext cx="594625" cy="10246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6673945" y="7033375"/>
              <a:ext cx="778746" cy="195885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80988" y="4573588"/>
            <a:ext cx="2641600" cy="2665412"/>
            <a:chOff x="255587" y="4149725"/>
            <a:chExt cx="2395537" cy="2417765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679376" y="5601248"/>
              <a:ext cx="971748" cy="96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55587" y="4149725"/>
              <a:ext cx="1416592" cy="1450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27" name="Picture 3" descr="C:\Documents and Settings\James\Desktop\mobile m2m\images\SierraWireless_splash-Title_photos_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4573588"/>
            <a:ext cx="1593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C:\Documents and Settings\James\Desktop\mobile m2m\images\SierraWireless_splash-Title_photos_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8" y="6180138"/>
            <a:ext cx="10763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213" y="2624886"/>
            <a:ext cx="5880365" cy="1266947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214" y="4031826"/>
            <a:ext cx="5868519" cy="1139073"/>
          </a:xfrm>
          <a:noFill/>
          <a:ln w="9525" algn="ctr">
            <a:noFill/>
            <a:miter lim="800000"/>
            <a:headEnd/>
            <a:tailEnd/>
          </a:ln>
        </p:spPr>
        <p:txBody>
          <a:bodyPr tIns="0" rIns="0" bIns="0"/>
          <a:lstStyle>
            <a:lvl1pPr marL="0" indent="0" algn="l" defTabSz="1007943" rtl="0" eaLnBrk="1" fontAlgn="base" latinLnBrk="0" hangingPunct="1">
              <a:spcBef>
                <a:spcPts val="0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Arial" pitchFamily="34" charset="0"/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09 Splash Wave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58888" y="2803526"/>
            <a:chExt cx="6629400" cy="1252537"/>
          </a:xfrm>
        </p:grpSpPr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258888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789744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980952" y="3404644"/>
              <a:ext cx="397512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2448910" y="3404644"/>
              <a:ext cx="440282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964669" y="3404644"/>
              <a:ext cx="437767" cy="357149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3432626" y="3404644"/>
              <a:ext cx="538403" cy="357149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4232683" y="3404644"/>
              <a:ext cx="65665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4927072" y="3404644"/>
              <a:ext cx="110700" cy="357149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auto">
            <a:xfrm>
              <a:off x="5105701" y="3404644"/>
              <a:ext cx="440282" cy="357149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611397" y="3404644"/>
              <a:ext cx="402544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6081871" y="3404644"/>
              <a:ext cx="354741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6476867" y="3404644"/>
              <a:ext cx="400029" cy="357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6929729" y="3397098"/>
              <a:ext cx="450347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430394" y="3397098"/>
              <a:ext cx="457894" cy="36972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3020019" y="2813587"/>
              <a:ext cx="888114" cy="165999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5108217" y="2979585"/>
              <a:ext cx="1041583" cy="17605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3830139" y="2803526"/>
              <a:ext cx="1361103" cy="342058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 userDrawn="1"/>
          </p:nvSpPr>
          <p:spPr bwMode="auto">
            <a:xfrm>
              <a:off x="2089135" y="3940367"/>
              <a:ext cx="115731" cy="11066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2282861" y="3940367"/>
              <a:ext cx="108183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auto">
            <a:xfrm>
              <a:off x="2451425" y="3940367"/>
              <a:ext cx="108185" cy="11066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2647665" y="3940367"/>
              <a:ext cx="110700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2848937" y="3940367"/>
              <a:ext cx="95604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143299" y="3937852"/>
              <a:ext cx="110700" cy="118211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337022" y="3940367"/>
              <a:ext cx="9812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 userDrawn="1"/>
          </p:nvSpPr>
          <p:spPr bwMode="auto">
            <a:xfrm>
              <a:off x="3638930" y="3940367"/>
              <a:ext cx="98121" cy="11066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380498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3998705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4313192" y="3940367"/>
              <a:ext cx="143407" cy="110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 userDrawn="1"/>
          </p:nvSpPr>
          <p:spPr bwMode="auto">
            <a:xfrm>
              <a:off x="4529559" y="3940367"/>
              <a:ext cx="4025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 userDrawn="1"/>
          </p:nvSpPr>
          <p:spPr bwMode="auto">
            <a:xfrm>
              <a:off x="4647807" y="3940367"/>
              <a:ext cx="108183" cy="11066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4839016" y="3940367"/>
              <a:ext cx="105668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5020161" y="3940367"/>
              <a:ext cx="77992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5188725" y="3940367"/>
              <a:ext cx="108185" cy="1106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5369870" y="3937852"/>
              <a:ext cx="98121" cy="118211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5553532" y="3937852"/>
              <a:ext cx="95604" cy="118211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5855440" y="3940367"/>
              <a:ext cx="138374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1" name="Freeform 42"/>
            <p:cNvSpPr>
              <a:spLocks noEditPoints="1"/>
            </p:cNvSpPr>
            <p:nvPr userDrawn="1"/>
          </p:nvSpPr>
          <p:spPr bwMode="auto">
            <a:xfrm>
              <a:off x="6066776" y="3940367"/>
              <a:ext cx="108183" cy="11066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268048" y="3937852"/>
              <a:ext cx="105668" cy="11821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45674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650465" y="3940367"/>
              <a:ext cx="42770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6776260" y="3940367"/>
              <a:ext cx="115731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6964952" y="3940367"/>
              <a:ext cx="105668" cy="11066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47" name="Freeform 48"/>
            <p:cNvSpPr>
              <a:spLocks noEditPoints="1"/>
            </p:cNvSpPr>
            <p:nvPr userDrawn="1"/>
          </p:nvSpPr>
          <p:spPr bwMode="auto">
            <a:xfrm>
              <a:off x="7120937" y="3940367"/>
              <a:ext cx="100636" cy="955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pic>
        <p:nvPicPr>
          <p:cNvPr id="48" name="Picture 50" descr="City_splash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313" y="4598988"/>
            <a:ext cx="1023937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02" descr="Woman_spla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0238" y="5135563"/>
            <a:ext cx="1563687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03" descr="WirelessCard_splash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5688" y="6197600"/>
            <a:ext cx="1036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227"/>
          <p:cNvPicPr>
            <a:picLocks noChangeAspect="1" noChangeArrowheads="1"/>
          </p:cNvPicPr>
          <p:nvPr/>
        </p:nvPicPr>
        <p:blipFill>
          <a:blip r:embed="rId2" cstate="print"/>
          <a:srcRect r="3041" b="5173"/>
          <a:stretch>
            <a:fillRect/>
          </a:stretch>
        </p:blipFill>
        <p:spPr bwMode="auto">
          <a:xfrm>
            <a:off x="1376363" y="3536950"/>
            <a:ext cx="870426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1400175" y="2743200"/>
            <a:ext cx="4183063" cy="790575"/>
            <a:chOff x="1270000" y="2489027"/>
            <a:chExt cx="3794125" cy="716850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70000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 userDrawn="1"/>
          </p:nvSpPr>
          <p:spPr bwMode="auto">
            <a:xfrm>
              <a:off x="157381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683250" y="2833058"/>
              <a:ext cx="22750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1951071" y="2833058"/>
              <a:ext cx="251981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8" name="Freeform 10"/>
            <p:cNvSpPr>
              <a:spLocks noEditPoints="1"/>
            </p:cNvSpPr>
            <p:nvPr userDrawn="1"/>
          </p:nvSpPr>
          <p:spPr bwMode="auto">
            <a:xfrm>
              <a:off x="2246249" y="2833058"/>
              <a:ext cx="250542" cy="204403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2514070" y="2833058"/>
              <a:ext cx="308138" cy="204403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2971956" y="2833058"/>
              <a:ext cx="37581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 userDrawn="1"/>
          </p:nvSpPr>
          <p:spPr bwMode="auto">
            <a:xfrm>
              <a:off x="3369368" y="2833058"/>
              <a:ext cx="63355" cy="204403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3471601" y="2833058"/>
              <a:ext cx="251981" cy="20440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3761019" y="2833058"/>
              <a:ext cx="230383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4030280" y="2833058"/>
              <a:ext cx="203025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4256343" y="2833058"/>
              <a:ext cx="228944" cy="204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4515524" y="2828739"/>
              <a:ext cx="257742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4802064" y="2828739"/>
              <a:ext cx="262061" cy="211601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2277927" y="2494785"/>
              <a:ext cx="508284" cy="9500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473040" y="2589789"/>
              <a:ext cx="596117" cy="100762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2741573" y="2489027"/>
              <a:ext cx="778984" cy="195766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1745166" y="3139662"/>
              <a:ext cx="66235" cy="6333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8" y="0"/>
                </a:cxn>
                <a:cxn ang="0">
                  <a:pos x="21" y="28"/>
                </a:cxn>
                <a:cxn ang="0">
                  <a:pos x="57" y="28"/>
                </a:cxn>
                <a:cxn ang="0">
                  <a:pos x="62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54" y="37"/>
                </a:cxn>
                <a:cxn ang="0">
                  <a:pos x="21" y="37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17" y="0"/>
                </a:cxn>
              </a:cxnLst>
              <a:rect l="0" t="0" r="r" b="b"/>
              <a:pathLst>
                <a:path w="73" h="70">
                  <a:moveTo>
                    <a:pt x="17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57" y="28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54" y="37"/>
                  </a:lnTo>
                  <a:lnTo>
                    <a:pt x="21" y="37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1856038" y="3139662"/>
              <a:ext cx="61915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3" name="Freeform 25"/>
            <p:cNvSpPr>
              <a:spLocks noEditPoints="1"/>
            </p:cNvSpPr>
            <p:nvPr userDrawn="1"/>
          </p:nvSpPr>
          <p:spPr bwMode="auto">
            <a:xfrm>
              <a:off x="1952510" y="3139662"/>
              <a:ext cx="61916" cy="63336"/>
            </a:xfrm>
            <a:custGeom>
              <a:avLst/>
              <a:gdLst/>
              <a:ahLst/>
              <a:cxnLst>
                <a:cxn ang="0">
                  <a:pos x="47" y="11"/>
                </a:cxn>
                <a:cxn ang="0">
                  <a:pos x="47" y="11"/>
                </a:cxn>
                <a:cxn ang="0">
                  <a:pos x="31" y="42"/>
                </a:cxn>
                <a:cxn ang="0">
                  <a:pos x="52" y="42"/>
                </a:cxn>
                <a:cxn ang="0">
                  <a:pos x="47" y="11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7" y="70"/>
                </a:cxn>
                <a:cxn ang="0">
                  <a:pos x="55" y="52"/>
                </a:cxn>
                <a:cxn ang="0">
                  <a:pos x="26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5" y="0"/>
                </a:cxn>
              </a:cxnLst>
              <a:rect l="0" t="0" r="r" b="b"/>
              <a:pathLst>
                <a:path w="69" h="70">
                  <a:moveTo>
                    <a:pt x="47" y="11"/>
                  </a:moveTo>
                  <a:lnTo>
                    <a:pt x="47" y="11"/>
                  </a:lnTo>
                  <a:lnTo>
                    <a:pt x="31" y="42"/>
                  </a:lnTo>
                  <a:lnTo>
                    <a:pt x="52" y="42"/>
                  </a:lnTo>
                  <a:lnTo>
                    <a:pt x="47" y="11"/>
                  </a:lnTo>
                  <a:close/>
                  <a:moveTo>
                    <a:pt x="45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7" y="70"/>
                  </a:lnTo>
                  <a:lnTo>
                    <a:pt x="55" y="52"/>
                  </a:lnTo>
                  <a:lnTo>
                    <a:pt x="26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 userDrawn="1"/>
          </p:nvSpPr>
          <p:spPr bwMode="auto">
            <a:xfrm>
              <a:off x="2064822" y="3139662"/>
              <a:ext cx="6335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6" y="0"/>
                </a:cxn>
                <a:cxn ang="0">
                  <a:pos x="19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5" y="21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0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14" y="17"/>
                </a:cxn>
                <a:cxn ang="0">
                  <a:pos x="8" y="17"/>
                </a:cxn>
                <a:cxn ang="0">
                  <a:pos x="5" y="30"/>
                </a:cxn>
                <a:cxn ang="0">
                  <a:pos x="0" y="30"/>
                </a:cxn>
                <a:cxn ang="0">
                  <a:pos x="6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8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6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5" y="19"/>
                    <a:pt x="25" y="21"/>
                  </a:cubicBezTo>
                  <a:cubicBezTo>
                    <a:pt x="25" y="23"/>
                    <a:pt x="25" y="25"/>
                    <a:pt x="25" y="27"/>
                  </a:cubicBezTo>
                  <a:cubicBezTo>
                    <a:pt x="25" y="28"/>
                    <a:pt x="25" y="29"/>
                    <a:pt x="25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5"/>
                    <a:pt x="20" y="23"/>
                    <a:pt x="20" y="21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5" name="Freeform 27"/>
            <p:cNvSpPr>
              <a:spLocks/>
            </p:cNvSpPr>
            <p:nvPr userDrawn="1"/>
          </p:nvSpPr>
          <p:spPr bwMode="auto">
            <a:xfrm>
              <a:off x="2180014" y="3139662"/>
              <a:ext cx="5471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7" y="9"/>
                </a:cxn>
                <a:cxn ang="0">
                  <a:pos x="23" y="70"/>
                </a:cxn>
                <a:cxn ang="0">
                  <a:pos x="11" y="70"/>
                </a:cxn>
                <a:cxn ang="0">
                  <a:pos x="23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7" y="9"/>
                  </a:lnTo>
                  <a:lnTo>
                    <a:pt x="23" y="70"/>
                  </a:lnTo>
                  <a:lnTo>
                    <a:pt x="11" y="70"/>
                  </a:lnTo>
                  <a:lnTo>
                    <a:pt x="23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 userDrawn="1"/>
          </p:nvSpPr>
          <p:spPr bwMode="auto">
            <a:xfrm>
              <a:off x="2348482" y="3138223"/>
              <a:ext cx="63355" cy="676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24" y="13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4" y="27"/>
                </a:cxn>
                <a:cxn ang="0">
                  <a:pos x="16" y="0"/>
                </a:cxn>
                <a:cxn ang="0">
                  <a:pos x="30" y="13"/>
                </a:cxn>
                <a:cxn ang="0">
                  <a:pos x="14" y="32"/>
                </a:cxn>
                <a:cxn ang="0">
                  <a:pos x="0" y="18"/>
                </a:cxn>
                <a:cxn ang="0">
                  <a:pos x="16" y="0"/>
                </a:cxn>
              </a:cxnLst>
              <a:rect l="0" t="0" r="r" b="b"/>
              <a:pathLst>
                <a:path w="30" h="32">
                  <a:moveTo>
                    <a:pt x="14" y="27"/>
                  </a:moveTo>
                  <a:cubicBezTo>
                    <a:pt x="21" y="27"/>
                    <a:pt x="24" y="20"/>
                    <a:pt x="24" y="13"/>
                  </a:cubicBezTo>
                  <a:cubicBezTo>
                    <a:pt x="24" y="8"/>
                    <a:pt x="21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4" y="27"/>
                  </a:cubicBezTo>
                  <a:moveTo>
                    <a:pt x="16" y="0"/>
                  </a:moveTo>
                  <a:cubicBezTo>
                    <a:pt x="24" y="0"/>
                    <a:pt x="30" y="5"/>
                    <a:pt x="30" y="13"/>
                  </a:cubicBezTo>
                  <a:cubicBezTo>
                    <a:pt x="30" y="26"/>
                    <a:pt x="22" y="32"/>
                    <a:pt x="14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9" y="0"/>
                    <a:pt x="16" y="0"/>
                  </a:cubicBezTo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7" name="Freeform 29"/>
            <p:cNvSpPr>
              <a:spLocks/>
            </p:cNvSpPr>
            <p:nvPr userDrawn="1"/>
          </p:nvSpPr>
          <p:spPr bwMode="auto">
            <a:xfrm>
              <a:off x="2459354" y="3139662"/>
              <a:ext cx="5615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3" y="0"/>
                </a:cxn>
                <a:cxn ang="0">
                  <a:pos x="61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2" y="28"/>
                </a:cxn>
                <a:cxn ang="0">
                  <a:pos x="49" y="37"/>
                </a:cxn>
                <a:cxn ang="0">
                  <a:pos x="19" y="37"/>
                </a:cxn>
                <a:cxn ang="0">
                  <a:pos x="11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3" h="70">
                  <a:moveTo>
                    <a:pt x="14" y="0"/>
                  </a:moveTo>
                  <a:lnTo>
                    <a:pt x="63" y="0"/>
                  </a:lnTo>
                  <a:lnTo>
                    <a:pt x="61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2" y="28"/>
                  </a:lnTo>
                  <a:lnTo>
                    <a:pt x="49" y="37"/>
                  </a:lnTo>
                  <a:lnTo>
                    <a:pt x="19" y="37"/>
                  </a:lnTo>
                  <a:lnTo>
                    <a:pt x="11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8" name="Freeform 30"/>
            <p:cNvSpPr>
              <a:spLocks/>
            </p:cNvSpPr>
            <p:nvPr userDrawn="1"/>
          </p:nvSpPr>
          <p:spPr bwMode="auto">
            <a:xfrm>
              <a:off x="2632141" y="3139662"/>
              <a:ext cx="56156" cy="63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0"/>
                </a:cxn>
                <a:cxn ang="0">
                  <a:pos x="59" y="9"/>
                </a:cxn>
                <a:cxn ang="0">
                  <a:pos x="38" y="9"/>
                </a:cxn>
                <a:cxn ang="0">
                  <a:pos x="24" y="70"/>
                </a:cxn>
                <a:cxn ang="0">
                  <a:pos x="12" y="70"/>
                </a:cxn>
                <a:cxn ang="0">
                  <a:pos x="24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61" h="70">
                  <a:moveTo>
                    <a:pt x="2" y="0"/>
                  </a:moveTo>
                  <a:lnTo>
                    <a:pt x="61" y="0"/>
                  </a:lnTo>
                  <a:lnTo>
                    <a:pt x="59" y="9"/>
                  </a:lnTo>
                  <a:lnTo>
                    <a:pt x="38" y="9"/>
                  </a:lnTo>
                  <a:lnTo>
                    <a:pt x="24" y="70"/>
                  </a:lnTo>
                  <a:lnTo>
                    <a:pt x="12" y="70"/>
                  </a:lnTo>
                  <a:lnTo>
                    <a:pt x="24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79" name="Freeform 31"/>
            <p:cNvSpPr>
              <a:spLocks/>
            </p:cNvSpPr>
            <p:nvPr userDrawn="1"/>
          </p:nvSpPr>
          <p:spPr bwMode="auto">
            <a:xfrm>
              <a:off x="272717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0" name="Freeform 32"/>
            <p:cNvSpPr>
              <a:spLocks/>
            </p:cNvSpPr>
            <p:nvPr userDrawn="1"/>
          </p:nvSpPr>
          <p:spPr bwMode="auto">
            <a:xfrm>
              <a:off x="2838047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3" y="9"/>
                </a:cxn>
                <a:cxn ang="0">
                  <a:pos x="21" y="28"/>
                </a:cxn>
                <a:cxn ang="0">
                  <a:pos x="56" y="28"/>
                </a:cxn>
                <a:cxn ang="0">
                  <a:pos x="54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3" y="9"/>
                  </a:lnTo>
                  <a:lnTo>
                    <a:pt x="21" y="28"/>
                  </a:lnTo>
                  <a:lnTo>
                    <a:pt x="56" y="28"/>
                  </a:lnTo>
                  <a:lnTo>
                    <a:pt x="54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1" name="Freeform 33"/>
            <p:cNvSpPr>
              <a:spLocks/>
            </p:cNvSpPr>
            <p:nvPr userDrawn="1"/>
          </p:nvSpPr>
          <p:spPr bwMode="auto">
            <a:xfrm>
              <a:off x="3018033" y="3139662"/>
              <a:ext cx="82074" cy="63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54"/>
                </a:cxn>
                <a:cxn ang="0">
                  <a:pos x="16" y="54"/>
                </a:cxn>
                <a:cxn ang="0">
                  <a:pos x="40" y="0"/>
                </a:cxn>
                <a:cxn ang="0">
                  <a:pos x="52" y="0"/>
                </a:cxn>
                <a:cxn ang="0">
                  <a:pos x="57" y="54"/>
                </a:cxn>
                <a:cxn ang="0">
                  <a:pos x="57" y="5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59" y="70"/>
                </a:cxn>
                <a:cxn ang="0">
                  <a:pos x="47" y="70"/>
                </a:cxn>
                <a:cxn ang="0">
                  <a:pos x="45" y="16"/>
                </a:cxn>
                <a:cxn ang="0">
                  <a:pos x="42" y="16"/>
                </a:cxn>
                <a:cxn ang="0">
                  <a:pos x="19" y="70"/>
                </a:cxn>
                <a:cxn ang="0">
                  <a:pos x="7" y="70"/>
                </a:cxn>
                <a:cxn ang="0">
                  <a:pos x="0" y="0"/>
                </a:cxn>
              </a:cxnLst>
              <a:rect l="0" t="0" r="r" b="b"/>
              <a:pathLst>
                <a:path w="92" h="70">
                  <a:moveTo>
                    <a:pt x="0" y="0"/>
                  </a:moveTo>
                  <a:lnTo>
                    <a:pt x="14" y="0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80" y="0"/>
                  </a:lnTo>
                  <a:lnTo>
                    <a:pt x="92" y="0"/>
                  </a:lnTo>
                  <a:lnTo>
                    <a:pt x="59" y="70"/>
                  </a:lnTo>
                  <a:lnTo>
                    <a:pt x="47" y="70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19" y="70"/>
                  </a:lnTo>
                  <a:lnTo>
                    <a:pt x="7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 userDrawn="1"/>
          </p:nvSpPr>
          <p:spPr bwMode="auto">
            <a:xfrm>
              <a:off x="3141864" y="3139662"/>
              <a:ext cx="2303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3" name="Freeform 35"/>
            <p:cNvSpPr>
              <a:spLocks noEditPoints="1"/>
            </p:cNvSpPr>
            <p:nvPr userDrawn="1"/>
          </p:nvSpPr>
          <p:spPr bwMode="auto">
            <a:xfrm>
              <a:off x="3209540" y="3139662"/>
              <a:ext cx="61915" cy="63336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7" y="13"/>
                </a:cxn>
                <a:cxn ang="0">
                  <a:pos x="24" y="8"/>
                </a:cxn>
                <a:cxn ang="0">
                  <a:pos x="19" y="4"/>
                </a:cxn>
                <a:cxn ang="0">
                  <a:pos x="11" y="4"/>
                </a:cxn>
                <a:cxn ang="0">
                  <a:pos x="9" y="13"/>
                </a:cxn>
                <a:cxn ang="0">
                  <a:pos x="7" y="0"/>
                </a:cxn>
                <a:cxn ang="0">
                  <a:pos x="20" y="0"/>
                </a:cxn>
                <a:cxn ang="0">
                  <a:pos x="29" y="7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6" y="21"/>
                </a:cxn>
                <a:cxn ang="0">
                  <a:pos x="25" y="27"/>
                </a:cxn>
                <a:cxn ang="0">
                  <a:pos x="26" y="30"/>
                </a:cxn>
                <a:cxn ang="0">
                  <a:pos x="20" y="30"/>
                </a:cxn>
                <a:cxn ang="0">
                  <a:pos x="20" y="28"/>
                </a:cxn>
                <a:cxn ang="0">
                  <a:pos x="20" y="21"/>
                </a:cxn>
                <a:cxn ang="0">
                  <a:pos x="15" y="17"/>
                </a:cxn>
                <a:cxn ang="0">
                  <a:pos x="8" y="17"/>
                </a:cxn>
                <a:cxn ang="0">
                  <a:pos x="6" y="30"/>
                </a:cxn>
                <a:cxn ang="0">
                  <a:pos x="0" y="30"/>
                </a:cxn>
                <a:cxn ang="0">
                  <a:pos x="7" y="0"/>
                </a:cxn>
              </a:cxnLst>
              <a:rect l="0" t="0" r="r" b="b"/>
              <a:pathLst>
                <a:path w="29" h="30">
                  <a:moveTo>
                    <a:pt x="9" y="13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21" y="13"/>
                    <a:pt x="24" y="11"/>
                    <a:pt x="24" y="8"/>
                  </a:cubicBezTo>
                  <a:cubicBezTo>
                    <a:pt x="24" y="5"/>
                    <a:pt x="21" y="4"/>
                    <a:pt x="19" y="4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13"/>
                  </a:lnTo>
                  <a:close/>
                  <a:moveTo>
                    <a:pt x="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9" y="0"/>
                    <a:pt x="29" y="7"/>
                  </a:cubicBezTo>
                  <a:cubicBezTo>
                    <a:pt x="29" y="12"/>
                    <a:pt x="27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5" y="17"/>
                    <a:pt x="26" y="19"/>
                    <a:pt x="26" y="21"/>
                  </a:cubicBezTo>
                  <a:cubicBezTo>
                    <a:pt x="26" y="23"/>
                    <a:pt x="25" y="25"/>
                    <a:pt x="25" y="27"/>
                  </a:cubicBezTo>
                  <a:cubicBezTo>
                    <a:pt x="25" y="28"/>
                    <a:pt x="25" y="29"/>
                    <a:pt x="2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0" y="25"/>
                    <a:pt x="20" y="23"/>
                    <a:pt x="20" y="21"/>
                  </a:cubicBezTo>
                  <a:cubicBezTo>
                    <a:pt x="20" y="17"/>
                    <a:pt x="17" y="17"/>
                    <a:pt x="15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4" name="Freeform 36"/>
            <p:cNvSpPr>
              <a:spLocks/>
            </p:cNvSpPr>
            <p:nvPr userDrawn="1"/>
          </p:nvSpPr>
          <p:spPr bwMode="auto">
            <a:xfrm>
              <a:off x="3318972" y="3139662"/>
              <a:ext cx="6047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6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6" h="70">
                  <a:moveTo>
                    <a:pt x="16" y="0"/>
                  </a:moveTo>
                  <a:lnTo>
                    <a:pt x="66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5" name="Freeform 37"/>
            <p:cNvSpPr>
              <a:spLocks/>
            </p:cNvSpPr>
            <p:nvPr userDrawn="1"/>
          </p:nvSpPr>
          <p:spPr bwMode="auto">
            <a:xfrm>
              <a:off x="3422644" y="3139662"/>
              <a:ext cx="4463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9" y="0"/>
                </a:cxn>
                <a:cxn ang="0">
                  <a:pos x="14" y="59"/>
                </a:cxn>
                <a:cxn ang="0">
                  <a:pos x="50" y="59"/>
                </a:cxn>
                <a:cxn ang="0">
                  <a:pos x="50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50" h="70">
                  <a:moveTo>
                    <a:pt x="14" y="0"/>
                  </a:moveTo>
                  <a:lnTo>
                    <a:pt x="29" y="0"/>
                  </a:lnTo>
                  <a:lnTo>
                    <a:pt x="14" y="59"/>
                  </a:lnTo>
                  <a:lnTo>
                    <a:pt x="50" y="59"/>
                  </a:lnTo>
                  <a:lnTo>
                    <a:pt x="50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6" name="Freeform 38"/>
            <p:cNvSpPr>
              <a:spLocks/>
            </p:cNvSpPr>
            <p:nvPr userDrawn="1"/>
          </p:nvSpPr>
          <p:spPr bwMode="auto">
            <a:xfrm>
              <a:off x="3519117" y="3139662"/>
              <a:ext cx="61916" cy="633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0"/>
                </a:cxn>
                <a:cxn ang="0">
                  <a:pos x="66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6" y="37"/>
                </a:cxn>
                <a:cxn ang="0">
                  <a:pos x="18" y="37"/>
                </a:cxn>
                <a:cxn ang="0">
                  <a:pos x="14" y="59"/>
                </a:cxn>
                <a:cxn ang="0">
                  <a:pos x="54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6" y="0"/>
                </a:cxn>
              </a:cxnLst>
              <a:rect l="0" t="0" r="r" b="b"/>
              <a:pathLst>
                <a:path w="68" h="70">
                  <a:moveTo>
                    <a:pt x="16" y="0"/>
                  </a:moveTo>
                  <a:lnTo>
                    <a:pt x="68" y="0"/>
                  </a:lnTo>
                  <a:lnTo>
                    <a:pt x="66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6" y="37"/>
                  </a:lnTo>
                  <a:lnTo>
                    <a:pt x="18" y="37"/>
                  </a:lnTo>
                  <a:lnTo>
                    <a:pt x="14" y="59"/>
                  </a:lnTo>
                  <a:lnTo>
                    <a:pt x="54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3622789" y="3138223"/>
              <a:ext cx="56156" cy="67654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2" y="17"/>
                </a:cxn>
                <a:cxn ang="0">
                  <a:pos x="4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5" y="22"/>
                </a:cxn>
                <a:cxn ang="0">
                  <a:pos x="12" y="32"/>
                </a:cxn>
                <a:cxn ang="0">
                  <a:pos x="1" y="21"/>
                </a:cxn>
                <a:cxn ang="0">
                  <a:pos x="6" y="21"/>
                </a:cxn>
              </a:cxnLst>
              <a:rect l="0" t="0" r="r" b="b"/>
              <a:pathLst>
                <a:path w="26" h="32">
                  <a:moveTo>
                    <a:pt x="6" y="21"/>
                  </a:moveTo>
                  <a:cubicBezTo>
                    <a:pt x="5" y="26"/>
                    <a:pt x="8" y="27"/>
                    <a:pt x="13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6" y="18"/>
                    <a:pt x="12" y="17"/>
                  </a:cubicBezTo>
                  <a:cubicBezTo>
                    <a:pt x="9" y="16"/>
                    <a:pt x="4" y="15"/>
                    <a:pt x="4" y="9"/>
                  </a:cubicBezTo>
                  <a:cubicBezTo>
                    <a:pt x="4" y="4"/>
                    <a:pt x="8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5" y="4"/>
                  </a:cubicBezTo>
                  <a:cubicBezTo>
                    <a:pt x="14" y="4"/>
                    <a:pt x="9" y="5"/>
                    <a:pt x="9" y="9"/>
                  </a:cubicBezTo>
                  <a:cubicBezTo>
                    <a:pt x="9" y="12"/>
                    <a:pt x="12" y="12"/>
                    <a:pt x="15" y="13"/>
                  </a:cubicBezTo>
                  <a:cubicBezTo>
                    <a:pt x="20" y="14"/>
                    <a:pt x="25" y="15"/>
                    <a:pt x="25" y="22"/>
                  </a:cubicBezTo>
                  <a:cubicBezTo>
                    <a:pt x="25" y="27"/>
                    <a:pt x="21" y="32"/>
                    <a:pt x="12" y="32"/>
                  </a:cubicBezTo>
                  <a:cubicBezTo>
                    <a:pt x="5" y="32"/>
                    <a:pt x="0" y="28"/>
                    <a:pt x="1" y="21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3727902" y="3138223"/>
              <a:ext cx="54716" cy="67654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2" y="27"/>
                </a:cxn>
                <a:cxn ang="0">
                  <a:pos x="19" y="22"/>
                </a:cxn>
                <a:cxn ang="0">
                  <a:pos x="11" y="17"/>
                </a:cxn>
                <a:cxn ang="0">
                  <a:pos x="3" y="9"/>
                </a:cxn>
                <a:cxn ang="0">
                  <a:pos x="15" y="0"/>
                </a:cxn>
                <a:cxn ang="0">
                  <a:pos x="26" y="10"/>
                </a:cxn>
                <a:cxn ang="0">
                  <a:pos x="21" y="10"/>
                </a:cxn>
                <a:cxn ang="0">
                  <a:pos x="14" y="4"/>
                </a:cxn>
                <a:cxn ang="0">
                  <a:pos x="9" y="9"/>
                </a:cxn>
                <a:cxn ang="0">
                  <a:pos x="15" y="13"/>
                </a:cxn>
                <a:cxn ang="0">
                  <a:pos x="24" y="22"/>
                </a:cxn>
                <a:cxn ang="0">
                  <a:pos x="11" y="32"/>
                </a:cxn>
                <a:cxn ang="0">
                  <a:pos x="0" y="21"/>
                </a:cxn>
                <a:cxn ang="0">
                  <a:pos x="5" y="21"/>
                </a:cxn>
              </a:cxnLst>
              <a:rect l="0" t="0" r="r" b="b"/>
              <a:pathLst>
                <a:path w="26" h="32">
                  <a:moveTo>
                    <a:pt x="5" y="21"/>
                  </a:moveTo>
                  <a:cubicBezTo>
                    <a:pt x="5" y="26"/>
                    <a:pt x="8" y="27"/>
                    <a:pt x="12" y="27"/>
                  </a:cubicBezTo>
                  <a:cubicBezTo>
                    <a:pt x="15" y="27"/>
                    <a:pt x="19" y="26"/>
                    <a:pt x="19" y="22"/>
                  </a:cubicBezTo>
                  <a:cubicBezTo>
                    <a:pt x="19" y="19"/>
                    <a:pt x="15" y="18"/>
                    <a:pt x="11" y="17"/>
                  </a:cubicBezTo>
                  <a:cubicBezTo>
                    <a:pt x="9" y="16"/>
                    <a:pt x="3" y="15"/>
                    <a:pt x="3" y="9"/>
                  </a:cubicBezTo>
                  <a:cubicBezTo>
                    <a:pt x="3" y="4"/>
                    <a:pt x="7" y="0"/>
                    <a:pt x="15" y="0"/>
                  </a:cubicBezTo>
                  <a:cubicBezTo>
                    <a:pt x="21" y="0"/>
                    <a:pt x="26" y="3"/>
                    <a:pt x="26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6"/>
                    <a:pt x="19" y="4"/>
                    <a:pt x="14" y="4"/>
                  </a:cubicBezTo>
                  <a:cubicBezTo>
                    <a:pt x="13" y="4"/>
                    <a:pt x="9" y="5"/>
                    <a:pt x="9" y="9"/>
                  </a:cubicBezTo>
                  <a:cubicBezTo>
                    <a:pt x="9" y="12"/>
                    <a:pt x="11" y="12"/>
                    <a:pt x="15" y="13"/>
                  </a:cubicBezTo>
                  <a:cubicBezTo>
                    <a:pt x="19" y="14"/>
                    <a:pt x="24" y="15"/>
                    <a:pt x="24" y="22"/>
                  </a:cubicBezTo>
                  <a:cubicBezTo>
                    <a:pt x="24" y="27"/>
                    <a:pt x="21" y="32"/>
                    <a:pt x="11" y="32"/>
                  </a:cubicBezTo>
                  <a:cubicBezTo>
                    <a:pt x="4" y="32"/>
                    <a:pt x="0" y="28"/>
                    <a:pt x="0" y="21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3900689" y="3139662"/>
              <a:ext cx="79194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1" y="0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73" y="70"/>
                </a:cxn>
                <a:cxn ang="0">
                  <a:pos x="61" y="70"/>
                </a:cxn>
                <a:cxn ang="0">
                  <a:pos x="73" y="14"/>
                </a:cxn>
                <a:cxn ang="0">
                  <a:pos x="73" y="14"/>
                </a:cxn>
                <a:cxn ang="0">
                  <a:pos x="43" y="70"/>
                </a:cxn>
                <a:cxn ang="0">
                  <a:pos x="33" y="7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87" h="70">
                  <a:moveTo>
                    <a:pt x="14" y="0"/>
                  </a:moveTo>
                  <a:lnTo>
                    <a:pt x="31" y="0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73" y="70"/>
                  </a:lnTo>
                  <a:lnTo>
                    <a:pt x="61" y="70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43" y="70"/>
                  </a:lnTo>
                  <a:lnTo>
                    <a:pt x="33" y="7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 userDrawn="1"/>
          </p:nvSpPr>
          <p:spPr bwMode="auto">
            <a:xfrm>
              <a:off x="4021641" y="3139662"/>
              <a:ext cx="61915" cy="63336"/>
            </a:xfrm>
            <a:custGeom>
              <a:avLst/>
              <a:gdLst/>
              <a:ahLst/>
              <a:cxnLst>
                <a:cxn ang="0">
                  <a:pos x="48" y="11"/>
                </a:cxn>
                <a:cxn ang="0">
                  <a:pos x="48" y="11"/>
                </a:cxn>
                <a:cxn ang="0">
                  <a:pos x="29" y="42"/>
                </a:cxn>
                <a:cxn ang="0">
                  <a:pos x="52" y="42"/>
                </a:cxn>
                <a:cxn ang="0">
                  <a:pos x="48" y="11"/>
                </a:cxn>
                <a:cxn ang="0">
                  <a:pos x="43" y="0"/>
                </a:cxn>
                <a:cxn ang="0">
                  <a:pos x="57" y="0"/>
                </a:cxn>
                <a:cxn ang="0">
                  <a:pos x="69" y="70"/>
                </a:cxn>
                <a:cxn ang="0">
                  <a:pos x="55" y="70"/>
                </a:cxn>
                <a:cxn ang="0">
                  <a:pos x="52" y="52"/>
                </a:cxn>
                <a:cxn ang="0">
                  <a:pos x="24" y="52"/>
                </a:cxn>
                <a:cxn ang="0">
                  <a:pos x="14" y="70"/>
                </a:cxn>
                <a:cxn ang="0">
                  <a:pos x="0" y="70"/>
                </a:cxn>
                <a:cxn ang="0">
                  <a:pos x="43" y="0"/>
                </a:cxn>
              </a:cxnLst>
              <a:rect l="0" t="0" r="r" b="b"/>
              <a:pathLst>
                <a:path w="69" h="70">
                  <a:moveTo>
                    <a:pt x="48" y="11"/>
                  </a:moveTo>
                  <a:lnTo>
                    <a:pt x="48" y="11"/>
                  </a:lnTo>
                  <a:lnTo>
                    <a:pt x="29" y="42"/>
                  </a:lnTo>
                  <a:lnTo>
                    <a:pt x="52" y="42"/>
                  </a:lnTo>
                  <a:lnTo>
                    <a:pt x="48" y="11"/>
                  </a:lnTo>
                  <a:close/>
                  <a:moveTo>
                    <a:pt x="43" y="0"/>
                  </a:moveTo>
                  <a:lnTo>
                    <a:pt x="57" y="0"/>
                  </a:lnTo>
                  <a:lnTo>
                    <a:pt x="69" y="70"/>
                  </a:lnTo>
                  <a:lnTo>
                    <a:pt x="55" y="70"/>
                  </a:lnTo>
                  <a:lnTo>
                    <a:pt x="52" y="52"/>
                  </a:lnTo>
                  <a:lnTo>
                    <a:pt x="24" y="52"/>
                  </a:lnTo>
                  <a:lnTo>
                    <a:pt x="14" y="70"/>
                  </a:lnTo>
                  <a:lnTo>
                    <a:pt x="0" y="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4136832" y="3138223"/>
              <a:ext cx="60476" cy="67654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16" y="4"/>
                </a:cxn>
                <a:cxn ang="0">
                  <a:pos x="5" y="18"/>
                </a:cxn>
                <a:cxn ang="0">
                  <a:pos x="13" y="27"/>
                </a:cxn>
                <a:cxn ang="0">
                  <a:pos x="21" y="20"/>
                </a:cxn>
                <a:cxn ang="0">
                  <a:pos x="26" y="20"/>
                </a:cxn>
                <a:cxn ang="0">
                  <a:pos x="13" y="32"/>
                </a:cxn>
                <a:cxn ang="0">
                  <a:pos x="0" y="18"/>
                </a:cxn>
                <a:cxn ang="0">
                  <a:pos x="16" y="0"/>
                </a:cxn>
                <a:cxn ang="0">
                  <a:pos x="28" y="11"/>
                </a:cxn>
                <a:cxn ang="0">
                  <a:pos x="23" y="11"/>
                </a:cxn>
              </a:cxnLst>
              <a:rect l="0" t="0" r="r" b="b"/>
              <a:pathLst>
                <a:path w="28" h="32">
                  <a:moveTo>
                    <a:pt x="23" y="11"/>
                  </a:moveTo>
                  <a:cubicBezTo>
                    <a:pt x="23" y="7"/>
                    <a:pt x="20" y="4"/>
                    <a:pt x="16" y="4"/>
                  </a:cubicBezTo>
                  <a:cubicBezTo>
                    <a:pt x="9" y="4"/>
                    <a:pt x="5" y="11"/>
                    <a:pt x="5" y="18"/>
                  </a:cubicBezTo>
                  <a:cubicBezTo>
                    <a:pt x="5" y="24"/>
                    <a:pt x="8" y="27"/>
                    <a:pt x="13" y="27"/>
                  </a:cubicBezTo>
                  <a:cubicBezTo>
                    <a:pt x="19" y="27"/>
                    <a:pt x="21" y="22"/>
                    <a:pt x="21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8"/>
                    <a:pt x="19" y="32"/>
                    <a:pt x="13" y="32"/>
                  </a:cubicBezTo>
                  <a:cubicBezTo>
                    <a:pt x="5" y="32"/>
                    <a:pt x="0" y="26"/>
                    <a:pt x="0" y="18"/>
                  </a:cubicBezTo>
                  <a:cubicBezTo>
                    <a:pt x="0" y="6"/>
                    <a:pt x="8" y="0"/>
                    <a:pt x="16" y="0"/>
                  </a:cubicBezTo>
                  <a:cubicBezTo>
                    <a:pt x="23" y="0"/>
                    <a:pt x="28" y="4"/>
                    <a:pt x="28" y="11"/>
                  </a:cubicBezTo>
                  <a:lnTo>
                    <a:pt x="23" y="1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4244824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21" y="28"/>
                </a:cxn>
                <a:cxn ang="0">
                  <a:pos x="54" y="28"/>
                </a:cxn>
                <a:cxn ang="0">
                  <a:pos x="59" y="0"/>
                </a:cxn>
                <a:cxn ang="0">
                  <a:pos x="73" y="0"/>
                </a:cxn>
                <a:cxn ang="0">
                  <a:pos x="57" y="70"/>
                </a:cxn>
                <a:cxn ang="0">
                  <a:pos x="45" y="70"/>
                </a:cxn>
                <a:cxn ang="0">
                  <a:pos x="52" y="37"/>
                </a:cxn>
                <a:cxn ang="0">
                  <a:pos x="19" y="37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6" y="0"/>
                  </a:lnTo>
                  <a:lnTo>
                    <a:pt x="21" y="28"/>
                  </a:lnTo>
                  <a:lnTo>
                    <a:pt x="54" y="28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57" y="70"/>
                  </a:lnTo>
                  <a:lnTo>
                    <a:pt x="45" y="70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4355696" y="3139662"/>
              <a:ext cx="24478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6" y="0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26" h="70">
                  <a:moveTo>
                    <a:pt x="14" y="0"/>
                  </a:moveTo>
                  <a:lnTo>
                    <a:pt x="26" y="0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4427691" y="3139662"/>
              <a:ext cx="66235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8" y="0"/>
                </a:cxn>
                <a:cxn ang="0">
                  <a:pos x="49" y="52"/>
                </a:cxn>
                <a:cxn ang="0">
                  <a:pos x="49" y="52"/>
                </a:cxn>
                <a:cxn ang="0">
                  <a:pos x="61" y="0"/>
                </a:cxn>
                <a:cxn ang="0">
                  <a:pos x="73" y="0"/>
                </a:cxn>
                <a:cxn ang="0">
                  <a:pos x="59" y="70"/>
                </a:cxn>
                <a:cxn ang="0">
                  <a:pos x="45" y="70"/>
                </a:cxn>
                <a:cxn ang="0">
                  <a:pos x="23" y="16"/>
                </a:cxn>
                <a:cxn ang="0">
                  <a:pos x="21" y="16"/>
                </a:cxn>
                <a:cxn ang="0">
                  <a:pos x="1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73" h="70">
                  <a:moveTo>
                    <a:pt x="14" y="0"/>
                  </a:moveTo>
                  <a:lnTo>
                    <a:pt x="28" y="0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59" y="70"/>
                  </a:lnTo>
                  <a:lnTo>
                    <a:pt x="45" y="70"/>
                  </a:lnTo>
                  <a:lnTo>
                    <a:pt x="23" y="16"/>
                  </a:lnTo>
                  <a:lnTo>
                    <a:pt x="21" y="16"/>
                  </a:lnTo>
                  <a:lnTo>
                    <a:pt x="1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4535683" y="3139662"/>
              <a:ext cx="60476" cy="6333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6" y="0"/>
                </a:cxn>
                <a:cxn ang="0">
                  <a:pos x="64" y="9"/>
                </a:cxn>
                <a:cxn ang="0">
                  <a:pos x="26" y="9"/>
                </a:cxn>
                <a:cxn ang="0">
                  <a:pos x="21" y="28"/>
                </a:cxn>
                <a:cxn ang="0">
                  <a:pos x="59" y="28"/>
                </a:cxn>
                <a:cxn ang="0">
                  <a:pos x="57" y="37"/>
                </a:cxn>
                <a:cxn ang="0">
                  <a:pos x="19" y="37"/>
                </a:cxn>
                <a:cxn ang="0">
                  <a:pos x="14" y="59"/>
                </a:cxn>
                <a:cxn ang="0">
                  <a:pos x="55" y="59"/>
                </a:cxn>
                <a:cxn ang="0">
                  <a:pos x="52" y="70"/>
                </a:cxn>
                <a:cxn ang="0">
                  <a:pos x="0" y="70"/>
                </a:cxn>
                <a:cxn ang="0">
                  <a:pos x="14" y="0"/>
                </a:cxn>
              </a:cxnLst>
              <a:rect l="0" t="0" r="r" b="b"/>
              <a:pathLst>
                <a:path w="66" h="70">
                  <a:moveTo>
                    <a:pt x="14" y="0"/>
                  </a:moveTo>
                  <a:lnTo>
                    <a:pt x="66" y="0"/>
                  </a:lnTo>
                  <a:lnTo>
                    <a:pt x="64" y="9"/>
                  </a:lnTo>
                  <a:lnTo>
                    <a:pt x="26" y="9"/>
                  </a:lnTo>
                  <a:lnTo>
                    <a:pt x="21" y="28"/>
                  </a:lnTo>
                  <a:lnTo>
                    <a:pt x="59" y="28"/>
                  </a:lnTo>
                  <a:lnTo>
                    <a:pt x="57" y="37"/>
                  </a:lnTo>
                  <a:lnTo>
                    <a:pt x="19" y="37"/>
                  </a:lnTo>
                  <a:lnTo>
                    <a:pt x="14" y="59"/>
                  </a:lnTo>
                  <a:lnTo>
                    <a:pt x="55" y="59"/>
                  </a:lnTo>
                  <a:lnTo>
                    <a:pt x="52" y="70"/>
                  </a:lnTo>
                  <a:lnTo>
                    <a:pt x="0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96" name="Freeform 48"/>
            <p:cNvSpPr>
              <a:spLocks noEditPoints="1"/>
            </p:cNvSpPr>
            <p:nvPr userDrawn="1"/>
          </p:nvSpPr>
          <p:spPr bwMode="auto">
            <a:xfrm>
              <a:off x="4624956" y="3139662"/>
              <a:ext cx="57596" cy="54699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3" y="12"/>
                </a:cxn>
                <a:cxn ang="0">
                  <a:pos x="17" y="10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8" y="20"/>
                </a:cxn>
                <a:cxn ang="0">
                  <a:pos x="10" y="6"/>
                </a:cxn>
                <a:cxn ang="0">
                  <a:pos x="14" y="5"/>
                </a:cxn>
                <a:cxn ang="0">
                  <a:pos x="18" y="7"/>
                </a:cxn>
                <a:cxn ang="0">
                  <a:pos x="19" y="10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8" y="17"/>
                </a:cxn>
                <a:cxn ang="0">
                  <a:pos x="18" y="20"/>
                </a:cxn>
                <a:cxn ang="0">
                  <a:pos x="16" y="20"/>
                </a:cxn>
                <a:cxn ang="0">
                  <a:pos x="15" y="17"/>
                </a:cxn>
                <a:cxn ang="0">
                  <a:pos x="13" y="14"/>
                </a:cxn>
                <a:cxn ang="0">
                  <a:pos x="11" y="14"/>
                </a:cxn>
                <a:cxn ang="0">
                  <a:pos x="10" y="20"/>
                </a:cxn>
                <a:cxn ang="0">
                  <a:pos x="15" y="2"/>
                </a:cxn>
                <a:cxn ang="0">
                  <a:pos x="3" y="13"/>
                </a:cxn>
                <a:cxn ang="0">
                  <a:pos x="12" y="24"/>
                </a:cxn>
                <a:cxn ang="0">
                  <a:pos x="24" y="13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27" y="13"/>
                </a:cxn>
                <a:cxn ang="0">
                  <a:pos x="12" y="26"/>
                </a:cxn>
                <a:cxn ang="0">
                  <a:pos x="1" y="13"/>
                </a:cxn>
                <a:cxn ang="0">
                  <a:pos x="15" y="0"/>
                </a:cxn>
              </a:cxnLst>
              <a:rect l="0" t="0" r="r" b="b"/>
              <a:pathLst>
                <a:path w="27" h="26">
                  <a:moveTo>
                    <a:pt x="11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5" y="12"/>
                    <a:pt x="17" y="12"/>
                    <a:pt x="17" y="10"/>
                  </a:cubicBezTo>
                  <a:cubicBezTo>
                    <a:pt x="17" y="9"/>
                    <a:pt x="16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lnTo>
                    <a:pt x="11" y="12"/>
                  </a:lnTo>
                  <a:close/>
                  <a:moveTo>
                    <a:pt x="1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4" y="5"/>
                  </a:cubicBezTo>
                  <a:cubicBezTo>
                    <a:pt x="16" y="5"/>
                    <a:pt x="17" y="6"/>
                    <a:pt x="18" y="7"/>
                  </a:cubicBezTo>
                  <a:cubicBezTo>
                    <a:pt x="19" y="7"/>
                    <a:pt x="19" y="8"/>
                    <a:pt x="19" y="10"/>
                  </a:cubicBezTo>
                  <a:cubicBezTo>
                    <a:pt x="19" y="12"/>
                    <a:pt x="18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5"/>
                    <a:pt x="18" y="17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5" y="19"/>
                    <a:pt x="15" y="17"/>
                  </a:cubicBezTo>
                  <a:cubicBezTo>
                    <a:pt x="15" y="15"/>
                    <a:pt x="14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0" y="20"/>
                  </a:lnTo>
                  <a:close/>
                  <a:moveTo>
                    <a:pt x="15" y="2"/>
                  </a:moveTo>
                  <a:cubicBezTo>
                    <a:pt x="9" y="2"/>
                    <a:pt x="4" y="7"/>
                    <a:pt x="3" y="13"/>
                  </a:cubicBezTo>
                  <a:cubicBezTo>
                    <a:pt x="2" y="19"/>
                    <a:pt x="6" y="24"/>
                    <a:pt x="12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5" y="7"/>
                    <a:pt x="21" y="2"/>
                    <a:pt x="15" y="2"/>
                  </a:cubicBezTo>
                  <a:close/>
                  <a:moveTo>
                    <a:pt x="15" y="0"/>
                  </a:moveTo>
                  <a:cubicBezTo>
                    <a:pt x="22" y="0"/>
                    <a:pt x="27" y="5"/>
                    <a:pt x="27" y="13"/>
                  </a:cubicBezTo>
                  <a:cubicBezTo>
                    <a:pt x="26" y="20"/>
                    <a:pt x="19" y="26"/>
                    <a:pt x="12" y="26"/>
                  </a:cubicBezTo>
                  <a:cubicBezTo>
                    <a:pt x="5" y="26"/>
                    <a:pt x="0" y="20"/>
                    <a:pt x="1" y="13"/>
                  </a:cubicBezTo>
                  <a:cubicBezTo>
                    <a:pt x="1" y="5"/>
                    <a:pt x="8" y="0"/>
                    <a:pt x="15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6126163" y="4581525"/>
            <a:ext cx="3714750" cy="2668588"/>
            <a:chOff x="5555852" y="4156531"/>
            <a:chExt cx="3371453" cy="2420865"/>
          </a:xfrm>
        </p:grpSpPr>
        <p:sp>
          <p:nvSpPr>
            <p:cNvPr id="98" name="Rectangle 97"/>
            <p:cNvSpPr/>
            <p:nvPr userDrawn="1"/>
          </p:nvSpPr>
          <p:spPr>
            <a:xfrm>
              <a:off x="7464901" y="4636096"/>
              <a:ext cx="1462404" cy="1474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515419" y="4156531"/>
              <a:ext cx="969652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555852" y="5605305"/>
              <a:ext cx="972534" cy="9720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/>
            </a:p>
          </p:txBody>
        </p:sp>
      </p:grpSp>
      <p:pic>
        <p:nvPicPr>
          <p:cNvPr id="101" name="Picture 104" descr="SW_Splash-Title_Engineers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51825" y="5135563"/>
            <a:ext cx="1562100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108" descr="SW_Splash-Title_CreditCard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99313" y="4598988"/>
            <a:ext cx="102393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109" descr="SW_Splash-Title_WaveCo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32513" y="6192838"/>
            <a:ext cx="103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SierraWireless_bullet_bottom.jpg"/>
          <p:cNvPicPr>
            <a:picLocks noChangeAspect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7108825"/>
            <a:ext cx="100806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192213"/>
            <a:ext cx="9456737" cy="537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50395" rIns="100789" bIns="50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88938" y="125413"/>
            <a:ext cx="94281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403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275" y="7286625"/>
            <a:ext cx="3192463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>
            <a:lvl1pPr>
              <a:buFont typeface="Times New Roman" pitchFamily="16" charset="0"/>
              <a:buNone/>
              <a:defRPr sz="1000">
                <a:solidFill>
                  <a:srgbClr val="5E5F62"/>
                </a:solidFill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738" y="7286625"/>
            <a:ext cx="47466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>
            <a:lvl1pPr algn="ctr">
              <a:buFont typeface="Times New Roman" pitchFamily="16" charset="0"/>
              <a:buNone/>
              <a:defRPr sz="1000" b="1">
                <a:solidFill>
                  <a:srgbClr val="5E5F62"/>
                </a:solidFill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B2377679-4548-4EBA-BD55-1CB6F4BAD09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8358188" y="6786563"/>
            <a:ext cx="1465262" cy="212725"/>
            <a:chOff x="5203985" y="7033375"/>
            <a:chExt cx="3794125" cy="551493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5203985" y="7370856"/>
              <a:ext cx="263081" cy="21401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0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 userDrawn="1"/>
          </p:nvSpPr>
          <p:spPr bwMode="auto">
            <a:xfrm>
              <a:off x="5508173" y="7374970"/>
              <a:ext cx="61658" cy="205781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5615050" y="7374970"/>
              <a:ext cx="234306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0" y="52"/>
                </a:cxn>
                <a:cxn ang="0">
                  <a:pos x="70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0" y="134"/>
                </a:cxn>
                <a:cxn ang="0">
                  <a:pos x="70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0" y="52"/>
                  </a:lnTo>
                  <a:lnTo>
                    <a:pt x="70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0" y="134"/>
                  </a:lnTo>
                  <a:lnTo>
                    <a:pt x="70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5882240" y="7374970"/>
              <a:ext cx="254860" cy="205781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178207" y="7374970"/>
              <a:ext cx="254860" cy="205781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5" y="24"/>
                </a:cxn>
                <a:cxn ang="0">
                  <a:pos x="29" y="24"/>
                </a:cxn>
                <a:cxn ang="0">
                  <a:pos x="29" y="47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17" y="28"/>
                </a:cxn>
                <a:cxn ang="0">
                  <a:pos x="117" y="34"/>
                </a:cxn>
                <a:cxn ang="0">
                  <a:pos x="101" y="58"/>
                </a:cxn>
                <a:cxn ang="0">
                  <a:pos x="101" y="58"/>
                </a:cxn>
                <a:cxn ang="0">
                  <a:pos x="117" y="79"/>
                </a:cxn>
                <a:cxn ang="0">
                  <a:pos x="117" y="96"/>
                </a:cxn>
                <a:cxn ang="0">
                  <a:pos x="87" y="96"/>
                </a:cxn>
                <a:cxn ang="0">
                  <a:pos x="87" y="84"/>
                </a:cxn>
                <a:cxn ang="0">
                  <a:pos x="75" y="71"/>
                </a:cxn>
                <a:cxn ang="0">
                  <a:pos x="29" y="71"/>
                </a:cxn>
                <a:cxn ang="0">
                  <a:pos x="29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7" h="96">
                  <a:moveTo>
                    <a:pt x="29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4" y="24"/>
                    <a:pt x="75" y="24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29" y="47"/>
                  </a:lnTo>
                  <a:close/>
                  <a:moveTo>
                    <a:pt x="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11" y="0"/>
                    <a:pt x="117" y="11"/>
                    <a:pt x="117" y="28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47"/>
                    <a:pt x="114" y="55"/>
                    <a:pt x="101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10" y="60"/>
                    <a:pt x="117" y="64"/>
                    <a:pt x="117" y="79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74"/>
                    <a:pt x="84" y="71"/>
                    <a:pt x="75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6449509" y="7374970"/>
              <a:ext cx="304188" cy="205781"/>
            </a:xfrm>
            <a:custGeom>
              <a:avLst/>
              <a:gdLst/>
              <a:ahLst/>
              <a:cxnLst>
                <a:cxn ang="0">
                  <a:pos x="123" y="137"/>
                </a:cxn>
                <a:cxn ang="0">
                  <a:pos x="213" y="137"/>
                </a:cxn>
                <a:cxn ang="0">
                  <a:pos x="168" y="52"/>
                </a:cxn>
                <a:cxn ang="0">
                  <a:pos x="123" y="137"/>
                </a:cxn>
                <a:cxn ang="0">
                  <a:pos x="123" y="0"/>
                </a:cxn>
                <a:cxn ang="0">
                  <a:pos x="213" y="0"/>
                </a:cxn>
                <a:cxn ang="0">
                  <a:pos x="338" y="226"/>
                </a:cxn>
                <a:cxn ang="0">
                  <a:pos x="260" y="226"/>
                </a:cxn>
                <a:cxn ang="0">
                  <a:pos x="239" y="186"/>
                </a:cxn>
                <a:cxn ang="0">
                  <a:pos x="97" y="186"/>
                </a:cxn>
                <a:cxn ang="0">
                  <a:pos x="78" y="226"/>
                </a:cxn>
                <a:cxn ang="0">
                  <a:pos x="0" y="226"/>
                </a:cxn>
                <a:cxn ang="0">
                  <a:pos x="123" y="0"/>
                </a:cxn>
              </a:cxnLst>
              <a:rect l="0" t="0" r="r" b="b"/>
              <a:pathLst>
                <a:path w="338" h="226">
                  <a:moveTo>
                    <a:pt x="123" y="137"/>
                  </a:moveTo>
                  <a:lnTo>
                    <a:pt x="213" y="137"/>
                  </a:lnTo>
                  <a:lnTo>
                    <a:pt x="168" y="52"/>
                  </a:lnTo>
                  <a:lnTo>
                    <a:pt x="123" y="137"/>
                  </a:lnTo>
                  <a:close/>
                  <a:moveTo>
                    <a:pt x="123" y="0"/>
                  </a:moveTo>
                  <a:lnTo>
                    <a:pt x="213" y="0"/>
                  </a:lnTo>
                  <a:lnTo>
                    <a:pt x="338" y="226"/>
                  </a:lnTo>
                  <a:lnTo>
                    <a:pt x="260" y="226"/>
                  </a:lnTo>
                  <a:lnTo>
                    <a:pt x="239" y="186"/>
                  </a:lnTo>
                  <a:lnTo>
                    <a:pt x="97" y="186"/>
                  </a:lnTo>
                  <a:lnTo>
                    <a:pt x="78" y="226"/>
                  </a:lnTo>
                  <a:lnTo>
                    <a:pt x="0" y="226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6905792" y="7374970"/>
              <a:ext cx="374067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0"/>
                </a:cxn>
                <a:cxn ang="0">
                  <a:pos x="116" y="165"/>
                </a:cxn>
                <a:cxn ang="0">
                  <a:pos x="116" y="165"/>
                </a:cxn>
                <a:cxn ang="0">
                  <a:pos x="175" y="0"/>
                </a:cxn>
                <a:cxn ang="0">
                  <a:pos x="239" y="0"/>
                </a:cxn>
                <a:cxn ang="0">
                  <a:pos x="298" y="165"/>
                </a:cxn>
                <a:cxn ang="0">
                  <a:pos x="298" y="165"/>
                </a:cxn>
                <a:cxn ang="0">
                  <a:pos x="345" y="0"/>
                </a:cxn>
                <a:cxn ang="0">
                  <a:pos x="414" y="0"/>
                </a:cxn>
                <a:cxn ang="0">
                  <a:pos x="340" y="226"/>
                </a:cxn>
                <a:cxn ang="0">
                  <a:pos x="260" y="226"/>
                </a:cxn>
                <a:cxn ang="0">
                  <a:pos x="208" y="75"/>
                </a:cxn>
                <a:cxn ang="0">
                  <a:pos x="206" y="75"/>
                </a:cxn>
                <a:cxn ang="0">
                  <a:pos x="154" y="226"/>
                </a:cxn>
                <a:cxn ang="0">
                  <a:pos x="73" y="226"/>
                </a:cxn>
                <a:cxn ang="0">
                  <a:pos x="0" y="0"/>
                </a:cxn>
              </a:cxnLst>
              <a:rect l="0" t="0" r="r" b="b"/>
              <a:pathLst>
                <a:path w="414" h="226">
                  <a:moveTo>
                    <a:pt x="0" y="0"/>
                  </a:moveTo>
                  <a:lnTo>
                    <a:pt x="69" y="0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75" y="0"/>
                  </a:lnTo>
                  <a:lnTo>
                    <a:pt x="239" y="0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45" y="0"/>
                  </a:lnTo>
                  <a:lnTo>
                    <a:pt x="414" y="0"/>
                  </a:lnTo>
                  <a:lnTo>
                    <a:pt x="340" y="226"/>
                  </a:lnTo>
                  <a:lnTo>
                    <a:pt x="260" y="226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154" y="226"/>
                  </a:lnTo>
                  <a:lnTo>
                    <a:pt x="73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 userDrawn="1"/>
          </p:nvSpPr>
          <p:spPr bwMode="auto">
            <a:xfrm>
              <a:off x="7304524" y="7374970"/>
              <a:ext cx="61661" cy="205781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 userDrawn="1"/>
          </p:nvSpPr>
          <p:spPr bwMode="auto">
            <a:xfrm>
              <a:off x="7407291" y="7374970"/>
              <a:ext cx="254860" cy="205781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78" y="47"/>
                </a:cxn>
                <a:cxn ang="0">
                  <a:pos x="89" y="37"/>
                </a:cxn>
                <a:cxn ang="0">
                  <a:pos x="89" y="34"/>
                </a:cxn>
                <a:cxn ang="0">
                  <a:pos x="76" y="24"/>
                </a:cxn>
                <a:cxn ang="0">
                  <a:pos x="30" y="24"/>
                </a:cxn>
                <a:cxn ang="0">
                  <a:pos x="30" y="47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118" y="28"/>
                </a:cxn>
                <a:cxn ang="0">
                  <a:pos x="118" y="34"/>
                </a:cxn>
                <a:cxn ang="0">
                  <a:pos x="102" y="58"/>
                </a:cxn>
                <a:cxn ang="0">
                  <a:pos x="102" y="58"/>
                </a:cxn>
                <a:cxn ang="0">
                  <a:pos x="118" y="79"/>
                </a:cxn>
                <a:cxn ang="0">
                  <a:pos x="118" y="96"/>
                </a:cxn>
                <a:cxn ang="0">
                  <a:pos x="88" y="96"/>
                </a:cxn>
                <a:cxn ang="0">
                  <a:pos x="88" y="84"/>
                </a:cxn>
                <a:cxn ang="0">
                  <a:pos x="76" y="71"/>
                </a:cxn>
                <a:cxn ang="0">
                  <a:pos x="30" y="71"/>
                </a:cxn>
                <a:cxn ang="0">
                  <a:pos x="30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8" h="96">
                  <a:moveTo>
                    <a:pt x="30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86" y="47"/>
                    <a:pt x="89" y="44"/>
                    <a:pt x="89" y="37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9" y="25"/>
                    <a:pt x="85" y="24"/>
                    <a:pt x="76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47"/>
                  </a:lnTo>
                  <a:close/>
                  <a:moveTo>
                    <a:pt x="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112" y="0"/>
                    <a:pt x="118" y="11"/>
                    <a:pt x="118" y="28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47"/>
                    <a:pt x="115" y="55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10" y="60"/>
                    <a:pt x="118" y="64"/>
                    <a:pt x="118" y="7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4"/>
                    <a:pt x="85" y="71"/>
                    <a:pt x="76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7699146" y="7374970"/>
              <a:ext cx="226087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9" y="87"/>
                </a:cxn>
                <a:cxn ang="0">
                  <a:pos x="239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3" y="172"/>
                </a:cxn>
                <a:cxn ang="0">
                  <a:pos x="253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3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9" y="87"/>
                  </a:lnTo>
                  <a:lnTo>
                    <a:pt x="239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3" y="172"/>
                  </a:lnTo>
                  <a:lnTo>
                    <a:pt x="253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7966339" y="7374970"/>
              <a:ext cx="201420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0"/>
                </a:cxn>
                <a:cxn ang="0">
                  <a:pos x="68" y="167"/>
                </a:cxn>
                <a:cxn ang="0">
                  <a:pos x="224" y="167"/>
                </a:cxn>
                <a:cxn ang="0">
                  <a:pos x="224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24" h="226">
                  <a:moveTo>
                    <a:pt x="0" y="0"/>
                  </a:moveTo>
                  <a:lnTo>
                    <a:pt x="68" y="0"/>
                  </a:lnTo>
                  <a:lnTo>
                    <a:pt x="68" y="167"/>
                  </a:lnTo>
                  <a:lnTo>
                    <a:pt x="224" y="167"/>
                  </a:lnTo>
                  <a:lnTo>
                    <a:pt x="224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>
              <a:off x="8192423" y="7374970"/>
              <a:ext cx="226087" cy="205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0"/>
                </a:cxn>
                <a:cxn ang="0">
                  <a:pos x="248" y="52"/>
                </a:cxn>
                <a:cxn ang="0">
                  <a:pos x="71" y="52"/>
                </a:cxn>
                <a:cxn ang="0">
                  <a:pos x="71" y="87"/>
                </a:cxn>
                <a:cxn ang="0">
                  <a:pos x="238" y="87"/>
                </a:cxn>
                <a:cxn ang="0">
                  <a:pos x="238" y="134"/>
                </a:cxn>
                <a:cxn ang="0">
                  <a:pos x="71" y="134"/>
                </a:cxn>
                <a:cxn ang="0">
                  <a:pos x="71" y="172"/>
                </a:cxn>
                <a:cxn ang="0">
                  <a:pos x="252" y="172"/>
                </a:cxn>
                <a:cxn ang="0">
                  <a:pos x="252" y="22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52" h="226">
                  <a:moveTo>
                    <a:pt x="0" y="0"/>
                  </a:moveTo>
                  <a:lnTo>
                    <a:pt x="248" y="0"/>
                  </a:lnTo>
                  <a:lnTo>
                    <a:pt x="248" y="52"/>
                  </a:lnTo>
                  <a:lnTo>
                    <a:pt x="71" y="52"/>
                  </a:lnTo>
                  <a:lnTo>
                    <a:pt x="71" y="87"/>
                  </a:lnTo>
                  <a:lnTo>
                    <a:pt x="238" y="87"/>
                  </a:lnTo>
                  <a:lnTo>
                    <a:pt x="238" y="134"/>
                  </a:lnTo>
                  <a:lnTo>
                    <a:pt x="71" y="134"/>
                  </a:lnTo>
                  <a:lnTo>
                    <a:pt x="71" y="172"/>
                  </a:lnTo>
                  <a:lnTo>
                    <a:pt x="252" y="172"/>
                  </a:lnTo>
                  <a:lnTo>
                    <a:pt x="25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>
              <a:off x="8451395" y="7370856"/>
              <a:ext cx="254860" cy="21401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9" y="65"/>
                </a:cxn>
                <a:cxn ang="0">
                  <a:pos x="42" y="76"/>
                </a:cxn>
                <a:cxn ang="0">
                  <a:pos x="78" y="76"/>
                </a:cxn>
                <a:cxn ang="0">
                  <a:pos x="90" y="68"/>
                </a:cxn>
                <a:cxn ang="0">
                  <a:pos x="49" y="59"/>
                </a:cxn>
                <a:cxn ang="0">
                  <a:pos x="0" y="30"/>
                </a:cxn>
                <a:cxn ang="0">
                  <a:pos x="38" y="0"/>
                </a:cxn>
                <a:cxn ang="0">
                  <a:pos x="80" y="0"/>
                </a:cxn>
                <a:cxn ang="0">
                  <a:pos x="117" y="28"/>
                </a:cxn>
                <a:cxn ang="0">
                  <a:pos x="117" y="31"/>
                </a:cxn>
                <a:cxn ang="0">
                  <a:pos x="87" y="31"/>
                </a:cxn>
                <a:cxn ang="0">
                  <a:pos x="73" y="21"/>
                </a:cxn>
                <a:cxn ang="0">
                  <a:pos x="40" y="21"/>
                </a:cxn>
                <a:cxn ang="0">
                  <a:pos x="29" y="29"/>
                </a:cxn>
                <a:cxn ang="0">
                  <a:pos x="64" y="37"/>
                </a:cxn>
                <a:cxn ang="0">
                  <a:pos x="121" y="68"/>
                </a:cxn>
                <a:cxn ang="0">
                  <a:pos x="73" y="98"/>
                </a:cxn>
                <a:cxn ang="0">
                  <a:pos x="37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1" h="98">
                  <a:moveTo>
                    <a:pt x="0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29" y="76"/>
                    <a:pt x="33" y="76"/>
                    <a:pt x="42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90" y="76"/>
                    <a:pt x="90" y="68"/>
                  </a:cubicBezTo>
                  <a:cubicBezTo>
                    <a:pt x="90" y="60"/>
                    <a:pt x="87" y="59"/>
                    <a:pt x="49" y="59"/>
                  </a:cubicBezTo>
                  <a:cubicBezTo>
                    <a:pt x="5" y="59"/>
                    <a:pt x="0" y="54"/>
                    <a:pt x="0" y="30"/>
                  </a:cubicBezTo>
                  <a:cubicBezTo>
                    <a:pt x="0" y="13"/>
                    <a:pt x="1" y="0"/>
                    <a:pt x="3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14" y="0"/>
                    <a:pt x="117" y="11"/>
                    <a:pt x="117" y="2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24"/>
                    <a:pt x="86" y="21"/>
                    <a:pt x="73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4" y="21"/>
                    <a:pt x="29" y="23"/>
                    <a:pt x="29" y="29"/>
                  </a:cubicBezTo>
                  <a:cubicBezTo>
                    <a:pt x="29" y="37"/>
                    <a:pt x="33" y="37"/>
                    <a:pt x="64" y="37"/>
                  </a:cubicBezTo>
                  <a:cubicBezTo>
                    <a:pt x="110" y="37"/>
                    <a:pt x="121" y="40"/>
                    <a:pt x="121" y="68"/>
                  </a:cubicBezTo>
                  <a:cubicBezTo>
                    <a:pt x="121" y="94"/>
                    <a:pt x="112" y="98"/>
                    <a:pt x="73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0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8735029" y="7370856"/>
              <a:ext cx="263081" cy="21401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" y="65"/>
                </a:cxn>
                <a:cxn ang="0">
                  <a:pos x="43" y="76"/>
                </a:cxn>
                <a:cxn ang="0">
                  <a:pos x="79" y="76"/>
                </a:cxn>
                <a:cxn ang="0">
                  <a:pos x="91" y="68"/>
                </a:cxn>
                <a:cxn ang="0">
                  <a:pos x="50" y="59"/>
                </a:cxn>
                <a:cxn ang="0">
                  <a:pos x="1" y="30"/>
                </a:cxn>
                <a:cxn ang="0">
                  <a:pos x="39" y="0"/>
                </a:cxn>
                <a:cxn ang="0">
                  <a:pos x="81" y="0"/>
                </a:cxn>
                <a:cxn ang="0">
                  <a:pos x="118" y="28"/>
                </a:cxn>
                <a:cxn ang="0">
                  <a:pos x="118" y="31"/>
                </a:cxn>
                <a:cxn ang="0">
                  <a:pos x="88" y="31"/>
                </a:cxn>
                <a:cxn ang="0">
                  <a:pos x="74" y="21"/>
                </a:cxn>
                <a:cxn ang="0">
                  <a:pos x="41" y="21"/>
                </a:cxn>
                <a:cxn ang="0">
                  <a:pos x="30" y="29"/>
                </a:cxn>
                <a:cxn ang="0">
                  <a:pos x="65" y="37"/>
                </a:cxn>
                <a:cxn ang="0">
                  <a:pos x="122" y="68"/>
                </a:cxn>
                <a:cxn ang="0">
                  <a:pos x="74" y="98"/>
                </a:cxn>
                <a:cxn ang="0">
                  <a:pos x="38" y="98"/>
                </a:cxn>
                <a:cxn ang="0">
                  <a:pos x="0" y="72"/>
                </a:cxn>
                <a:cxn ang="0">
                  <a:pos x="0" y="65"/>
                </a:cxn>
              </a:cxnLst>
              <a:rect l="0" t="0" r="r" b="b"/>
              <a:pathLst>
                <a:path w="122" h="98">
                  <a:moveTo>
                    <a:pt x="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76"/>
                    <a:pt x="34" y="76"/>
                    <a:pt x="43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5" y="76"/>
                    <a:pt x="91" y="76"/>
                    <a:pt x="91" y="68"/>
                  </a:cubicBezTo>
                  <a:cubicBezTo>
                    <a:pt x="91" y="60"/>
                    <a:pt x="88" y="59"/>
                    <a:pt x="50" y="59"/>
                  </a:cubicBezTo>
                  <a:cubicBezTo>
                    <a:pt x="6" y="59"/>
                    <a:pt x="1" y="54"/>
                    <a:pt x="1" y="30"/>
                  </a:cubicBezTo>
                  <a:cubicBezTo>
                    <a:pt x="1" y="13"/>
                    <a:pt x="2" y="0"/>
                    <a:pt x="3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5" y="0"/>
                    <a:pt x="118" y="11"/>
                    <a:pt x="118" y="28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4"/>
                    <a:pt x="87" y="21"/>
                    <a:pt x="74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5" y="21"/>
                    <a:pt x="30" y="23"/>
                    <a:pt x="30" y="29"/>
                  </a:cubicBezTo>
                  <a:cubicBezTo>
                    <a:pt x="30" y="37"/>
                    <a:pt x="34" y="37"/>
                    <a:pt x="65" y="37"/>
                  </a:cubicBezTo>
                  <a:cubicBezTo>
                    <a:pt x="111" y="37"/>
                    <a:pt x="122" y="40"/>
                    <a:pt x="122" y="68"/>
                  </a:cubicBezTo>
                  <a:cubicBezTo>
                    <a:pt x="122" y="94"/>
                    <a:pt x="113" y="98"/>
                    <a:pt x="74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11" y="98"/>
                    <a:pt x="0" y="93"/>
                    <a:pt x="0" y="72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6211092" y="7037489"/>
              <a:ext cx="505611" cy="94661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49" y="44"/>
                </a:cxn>
                <a:cxn ang="0">
                  <a:pos x="236" y="6"/>
                </a:cxn>
                <a:cxn ang="0">
                  <a:pos x="167" y="0"/>
                </a:cxn>
                <a:cxn ang="0">
                  <a:pos x="0" y="44"/>
                </a:cxn>
              </a:cxnLst>
              <a:rect l="0" t="0" r="r" b="b"/>
              <a:pathLst>
                <a:path w="236" h="44">
                  <a:moveTo>
                    <a:pt x="0" y="44"/>
                  </a:moveTo>
                  <a:cubicBezTo>
                    <a:pt x="149" y="44"/>
                    <a:pt x="149" y="44"/>
                    <a:pt x="149" y="44"/>
                  </a:cubicBezTo>
                  <a:cubicBezTo>
                    <a:pt x="170" y="28"/>
                    <a:pt x="201" y="14"/>
                    <a:pt x="236" y="6"/>
                  </a:cubicBezTo>
                  <a:cubicBezTo>
                    <a:pt x="214" y="2"/>
                    <a:pt x="191" y="0"/>
                    <a:pt x="167" y="0"/>
                  </a:cubicBezTo>
                  <a:cubicBezTo>
                    <a:pt x="100" y="0"/>
                    <a:pt x="39" y="16"/>
                    <a:pt x="0" y="44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7407291" y="7132150"/>
              <a:ext cx="591933" cy="102889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5" y="2"/>
                </a:cxn>
                <a:cxn ang="0">
                  <a:pos x="0" y="47"/>
                </a:cxn>
                <a:cxn ang="0">
                  <a:pos x="102" y="47"/>
                </a:cxn>
                <a:cxn ang="0">
                  <a:pos x="102" y="47"/>
                </a:cxn>
                <a:cxn ang="0">
                  <a:pos x="106" y="47"/>
                </a:cxn>
                <a:cxn ang="0">
                  <a:pos x="277" y="0"/>
                </a:cxn>
                <a:cxn ang="0">
                  <a:pos x="128" y="0"/>
                </a:cxn>
              </a:cxnLst>
              <a:rect l="0" t="0" r="r" b="b"/>
              <a:pathLst>
                <a:path w="277" h="47">
                  <a:moveTo>
                    <a:pt x="128" y="0"/>
                  </a:moveTo>
                  <a:cubicBezTo>
                    <a:pt x="126" y="1"/>
                    <a:pt x="125" y="2"/>
                    <a:pt x="125" y="2"/>
                  </a:cubicBezTo>
                  <a:cubicBezTo>
                    <a:pt x="95" y="25"/>
                    <a:pt x="50" y="41"/>
                    <a:pt x="0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7"/>
                    <a:pt x="105" y="47"/>
                    <a:pt x="106" y="47"/>
                  </a:cubicBezTo>
                  <a:cubicBezTo>
                    <a:pt x="177" y="47"/>
                    <a:pt x="240" y="28"/>
                    <a:pt x="27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  <p:sp>
          <p:nvSpPr>
            <p:cNvPr id="31" name="Freeform 22"/>
            <p:cNvSpPr>
              <a:spLocks/>
            </p:cNvSpPr>
            <p:nvPr userDrawn="1"/>
          </p:nvSpPr>
          <p:spPr bwMode="auto">
            <a:xfrm>
              <a:off x="6675596" y="7033375"/>
              <a:ext cx="781023" cy="193433"/>
            </a:xfrm>
            <a:custGeom>
              <a:avLst/>
              <a:gdLst/>
              <a:ahLst/>
              <a:cxnLst>
                <a:cxn ang="0">
                  <a:pos x="293" y="91"/>
                </a:cxn>
                <a:cxn ang="0">
                  <a:pos x="363" y="84"/>
                </a:cxn>
                <a:cxn ang="0">
                  <a:pos x="277" y="47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124" y="45"/>
                </a:cxn>
                <a:cxn ang="0">
                  <a:pos x="293" y="91"/>
                </a:cxn>
              </a:cxnLst>
              <a:rect l="0" t="0" r="r" b="b"/>
              <a:pathLst>
                <a:path w="363" h="91">
                  <a:moveTo>
                    <a:pt x="293" y="91"/>
                  </a:moveTo>
                  <a:cubicBezTo>
                    <a:pt x="317" y="91"/>
                    <a:pt x="341" y="88"/>
                    <a:pt x="363" y="84"/>
                  </a:cubicBezTo>
                  <a:cubicBezTo>
                    <a:pt x="328" y="76"/>
                    <a:pt x="298" y="63"/>
                    <a:pt x="277" y="47"/>
                  </a:cubicBezTo>
                  <a:cubicBezTo>
                    <a:pt x="239" y="19"/>
                    <a:pt x="176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6"/>
                    <a:pt x="94" y="22"/>
                    <a:pt x="124" y="45"/>
                  </a:cubicBezTo>
                  <a:cubicBezTo>
                    <a:pt x="163" y="73"/>
                    <a:pt x="226" y="91"/>
                    <a:pt x="293" y="91"/>
                  </a:cubicBezTo>
                </a:path>
              </a:pathLst>
            </a:custGeom>
            <a:solidFill>
              <a:srgbClr val="D21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Times New Roman" pitchFamily="16" charset="0"/>
                <a:buNone/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+mn-ea"/>
                <a:cs typeface="Arial Unicode MS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69" r:id="rId20"/>
    <p:sldLayoutId id="2147483870" r:id="rId21"/>
    <p:sldLayoutId id="2147483856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lang="en-US" sz="35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ts val="3525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5pPr>
      <a:lvl6pPr marL="503972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6pPr>
      <a:lvl7pPr marL="1007943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7pPr>
      <a:lvl8pPr marL="1511915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8pPr>
      <a:lvl9pPr marL="2015886" algn="l" rtl="0" eaLnBrk="1" fontAlgn="base" hangingPunct="1">
        <a:lnSpc>
          <a:spcPts val="3527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</a:defRPr>
      </a:lvl9pPr>
    </p:titleStyle>
    <p:bodyStyle>
      <a:lvl1pPr marL="342900" indent="-217488" algn="l" rtl="0" eaLnBrk="0" fontAlgn="base" hangingPunct="0">
        <a:spcBef>
          <a:spcPts val="988"/>
        </a:spcBef>
        <a:spcAft>
          <a:spcPts val="325"/>
        </a:spcAft>
        <a:buClr>
          <a:schemeClr val="accent1"/>
        </a:buClr>
        <a:buSzPct val="100000"/>
        <a:buFont typeface="Arial" charset="0"/>
        <a:buChar char=" 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50825" indent="-250825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03238" indent="-250825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–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06475" indent="-503238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•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44563" indent="-188913" algn="l" rtl="0" eaLnBrk="0" fontAlgn="base" hangingPunct="0">
        <a:spcBef>
          <a:spcPct val="0"/>
        </a:spcBef>
        <a:spcAft>
          <a:spcPts val="325"/>
        </a:spcAft>
        <a:buClr>
          <a:srgbClr val="A7A9AC"/>
        </a:buClr>
        <a:buSzPct val="10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444875" y="2624138"/>
            <a:ext cx="5880100" cy="1268412"/>
          </a:xfrm>
        </p:spPr>
        <p:txBody>
          <a:bodyPr tIns="38808"/>
          <a:lstStyle/>
          <a:p>
            <a:pPr algn="ctr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</a:t>
            </a:r>
          </a:p>
        </p:txBody>
      </p:sp>
      <p:sp>
        <p:nvSpPr>
          <p:cNvPr id="16387" name="Sous-titre 2"/>
          <p:cNvSpPr>
            <a:spLocks noGrp="1"/>
          </p:cNvSpPr>
          <p:nvPr>
            <p:ph type="subTitle" idx="1"/>
          </p:nvPr>
        </p:nvSpPr>
        <p:spPr>
          <a:xfrm>
            <a:off x="3444875" y="4032250"/>
            <a:ext cx="5867400" cy="11382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fr-FR" smtClean="0"/>
              <a:t>OpenAT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over serial : openAT implementation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Asynchronous (callback driven), multi-instance and task safe (can be initialized in several task contexts) 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MODBUS_InitContext  to initialize the stack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Set the line parameters (mainly, parity, baudrate, timeout) and the modbus mode (RTU or ASCII).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Register a callback to receive MODBUS responses 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MODBUS_ReleaseContext  to close the stack</a:t>
            </a:r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Enable/disable a GPIO pin to signal Rx/Tx phases 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MODBUS_EnableHardwareSwitch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MODBUS_DisableHardwareSwitch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325438" y="307975"/>
            <a:ext cx="9248775" cy="125095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over serial : openAT implementation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899025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Memory </a:t>
            </a:r>
            <a:r>
              <a:rPr lang="fr-FR" dirty="0" err="1" smtClean="0"/>
              <a:t>footprint</a:t>
            </a:r>
            <a:endParaRPr lang="fr-FR"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RTU: </a:t>
            </a:r>
            <a:r>
              <a:rPr lang="fr-FR" dirty="0" smtClean="0"/>
              <a:t>&lt;2Kb </a:t>
            </a:r>
            <a:r>
              <a:rPr lang="fr-FR" dirty="0" smtClean="0"/>
              <a:t>in </a:t>
            </a:r>
            <a:r>
              <a:rPr lang="fr-FR" dirty="0" err="1" smtClean="0"/>
              <a:t>heap</a:t>
            </a:r>
            <a:r>
              <a:rPr lang="fr-FR" dirty="0" smtClean="0"/>
              <a:t>, ASCII: </a:t>
            </a:r>
            <a:r>
              <a:rPr lang="fr-FR" dirty="0" smtClean="0"/>
              <a:t>&lt;5Kb </a:t>
            </a:r>
            <a:r>
              <a:rPr lang="fr-FR" dirty="0" smtClean="0"/>
              <a:t>in </a:t>
            </a:r>
            <a:r>
              <a:rPr lang="fr-FR" dirty="0" err="1" smtClean="0"/>
              <a:t>heap</a:t>
            </a:r>
            <a:endParaRPr dirty="0" smtClean="0"/>
          </a:p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smtClean="0"/>
              <a:t>8 main MODBUS functions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MODBUS_ReadCoils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MODBUS_ReadDiscreteInputs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MODBUS_ReadHoldingRegisters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MODBUS_ReadInputRegisters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MODBUS_WriteSingleCoil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MODBUS_WriteSingleRegister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MODBUS_WriteMultipleCoils</a:t>
            </a:r>
            <a:endParaRPr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dirty="0" err="1" smtClean="0"/>
              <a:t>MODBUS_WriteMultipleRegisters</a:t>
            </a:r>
            <a:endParaRPr dirty="0" smtClean="0"/>
          </a:p>
          <a:p>
            <a:pPr marL="863600" lvl="1" indent="-323850" eaLnBrk="1" hangingPunct="1">
              <a:buSzPct val="45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325438" y="307975"/>
            <a:ext cx="9248775" cy="685800"/>
          </a:xfrm>
        </p:spPr>
        <p:txBody>
          <a:bodyPr tIns="38808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MODBUS over serial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208088"/>
            <a:ext cx="9070975" cy="5459412"/>
          </a:xfrm>
        </p:spPr>
        <p:txBody>
          <a:bodyPr/>
          <a:lstStyle/>
          <a:p>
            <a:pPr marL="431800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OpenAT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main </a:t>
            </a:r>
            <a:r>
              <a:rPr lang="fr-FR" dirty="0" err="1" smtClean="0"/>
              <a:t>specifications</a:t>
            </a:r>
            <a:endParaRPr lang="fr-FR"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Asynchronous</a:t>
            </a:r>
            <a:r>
              <a:rPr lang="fr-FR" dirty="0" smtClean="0"/>
              <a:t>, </a:t>
            </a:r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, </a:t>
            </a: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footprint</a:t>
            </a:r>
            <a:endParaRPr lang="fr-FR" dirty="0" smtClean="0"/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Rely</a:t>
            </a:r>
            <a:r>
              <a:rPr lang="fr-FR" dirty="0" smtClean="0"/>
              <a:t> on open UART interface: end of transmission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detected</a:t>
            </a:r>
            <a:r>
              <a:rPr lang="fr-FR" dirty="0" smtClean="0"/>
              <a:t> by a </a:t>
            </a:r>
            <a:r>
              <a:rPr lang="fr-FR" dirty="0" err="1" smtClean="0"/>
              <a:t>blank</a:t>
            </a:r>
            <a:r>
              <a:rPr lang="fr-FR" dirty="0" smtClean="0"/>
              <a:t> </a:t>
            </a:r>
            <a:r>
              <a:rPr lang="fr-FR" dirty="0" err="1" smtClean="0"/>
              <a:t>ranging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3.5 to 4.5 </a:t>
            </a:r>
            <a:r>
              <a:rPr lang="fr-FR" dirty="0" err="1" smtClean="0"/>
              <a:t>characters</a:t>
            </a:r>
            <a:r>
              <a:rPr lang="fr-FR" dirty="0" smtClean="0"/>
              <a:t> time in </a:t>
            </a:r>
            <a:r>
              <a:rPr lang="fr-FR" dirty="0" err="1" smtClean="0"/>
              <a:t>compliance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smtClean="0"/>
              <a:t>MODBUS specs.</a:t>
            </a:r>
            <a:endParaRPr lang="fr-FR"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Enable</a:t>
            </a:r>
            <a:r>
              <a:rPr lang="fr-FR" dirty="0" smtClean="0"/>
              <a:t> </a:t>
            </a:r>
            <a:r>
              <a:rPr lang="fr-FR" dirty="0" err="1" smtClean="0"/>
              <a:t>harware</a:t>
            </a:r>
            <a:r>
              <a:rPr lang="fr-FR" dirty="0" smtClean="0"/>
              <a:t> </a:t>
            </a:r>
            <a:r>
              <a:rPr lang="fr-FR" dirty="0" err="1" smtClean="0"/>
              <a:t>switch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elligible</a:t>
            </a:r>
            <a:r>
              <a:rPr lang="fr-FR" dirty="0" smtClean="0"/>
              <a:t> GPIO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8 main </a:t>
            </a:r>
            <a:r>
              <a:rPr lang="fr-FR" dirty="0" err="1" smtClean="0"/>
              <a:t>modbus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in RTU or ASCII mode</a:t>
            </a:r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Read </a:t>
            </a:r>
            <a:r>
              <a:rPr lang="fr-FR" dirty="0" err="1" smtClean="0"/>
              <a:t>coils</a:t>
            </a:r>
            <a:endParaRPr lang="fr-FR" dirty="0" smtClean="0"/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Write</a:t>
            </a:r>
            <a:r>
              <a:rPr lang="fr-FR" dirty="0" smtClean="0"/>
              <a:t> single/multiple </a:t>
            </a:r>
            <a:r>
              <a:rPr lang="fr-FR" dirty="0" err="1" smtClean="0"/>
              <a:t>coils</a:t>
            </a:r>
            <a:endParaRPr lang="fr-FR" dirty="0" smtClean="0"/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Read holding </a:t>
            </a:r>
            <a:r>
              <a:rPr lang="fr-FR" dirty="0" err="1" smtClean="0"/>
              <a:t>register</a:t>
            </a:r>
            <a:endParaRPr lang="fr-FR" dirty="0" smtClean="0"/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Write</a:t>
            </a:r>
            <a:r>
              <a:rPr lang="fr-FR" dirty="0" smtClean="0"/>
              <a:t> single/multiple </a:t>
            </a:r>
            <a:r>
              <a:rPr lang="fr-FR" dirty="0" err="1" smtClean="0"/>
              <a:t>registers</a:t>
            </a:r>
            <a:endParaRPr lang="fr-FR" dirty="0" smtClean="0"/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Read </a:t>
            </a:r>
            <a:r>
              <a:rPr lang="fr-FR" dirty="0" err="1" smtClean="0"/>
              <a:t>discrete</a:t>
            </a:r>
            <a:r>
              <a:rPr lang="fr-FR" dirty="0" smtClean="0"/>
              <a:t> inputs</a:t>
            </a:r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Read input </a:t>
            </a:r>
            <a:r>
              <a:rPr lang="fr-FR" dirty="0" err="1" smtClean="0"/>
              <a:t>registers</a:t>
            </a:r>
            <a:endParaRPr lang="fr-FR" dirty="0" smtClean="0"/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Performances: </a:t>
            </a:r>
            <a:r>
              <a:rPr lang="fr-FR" dirty="0" err="1" smtClean="0"/>
              <a:t>read</a:t>
            </a:r>
            <a:r>
              <a:rPr lang="fr-FR" dirty="0" smtClean="0"/>
              <a:t> 10 holding </a:t>
            </a:r>
            <a:r>
              <a:rPr lang="fr-FR" dirty="0" err="1" smtClean="0"/>
              <a:t>registers</a:t>
            </a:r>
            <a:r>
              <a:rPr lang="fr-FR" dirty="0" smtClean="0"/>
              <a:t> </a:t>
            </a:r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0x0000</a:t>
            </a:r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9600 bauds =&gt;1048 </a:t>
            </a:r>
            <a:r>
              <a:rPr lang="fr-FR" dirty="0" err="1" smtClean="0"/>
              <a:t>requests</a:t>
            </a:r>
            <a:r>
              <a:rPr lang="fr-FR" dirty="0" smtClean="0"/>
              <a:t> in 60 seconds</a:t>
            </a:r>
          </a:p>
          <a:p>
            <a:pPr marL="1116013" lvl="2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smtClean="0"/>
              <a:t>19200 bauds =&gt;1785 </a:t>
            </a:r>
            <a:r>
              <a:rPr lang="fr-FR" dirty="0" err="1" smtClean="0"/>
              <a:t>requests</a:t>
            </a:r>
            <a:r>
              <a:rPr lang="fr-FR" dirty="0" smtClean="0"/>
              <a:t> in 60 seconds</a:t>
            </a:r>
          </a:p>
          <a:p>
            <a:pPr marL="863600" lvl="1" indent="-323850" eaLnBrk="1" hangingPunct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Lua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on </a:t>
            </a:r>
            <a:r>
              <a:rPr lang="fr-FR" dirty="0" err="1" smtClean="0"/>
              <a:t>OpenAT</a:t>
            </a:r>
            <a:endParaRPr lang="fr-FR" dirty="0" smtClean="0"/>
          </a:p>
          <a:p>
            <a:pPr marL="863600" lvl="1" indent="-323850" eaLnBrk="1" hangingPunct="1">
              <a:buSzPct val="45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erraWireless_2009_Template">
  <a:themeElements>
    <a:clrScheme name="Sierra_Wireless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D21242"/>
      </a:accent1>
      <a:accent2>
        <a:srgbClr val="74B2D4"/>
      </a:accent2>
      <a:accent3>
        <a:srgbClr val="D4D10F"/>
      </a:accent3>
      <a:accent4>
        <a:srgbClr val="EB7A03"/>
      </a:accent4>
      <a:accent5>
        <a:srgbClr val="992FAB"/>
      </a:accent5>
      <a:accent6>
        <a:srgbClr val="376E8D"/>
      </a:accent6>
      <a:hlink>
        <a:srgbClr val="D21242"/>
      </a:hlink>
      <a:folHlink>
        <a:srgbClr val="A7A9AC"/>
      </a:folHlink>
    </a:clrScheme>
    <a:fontScheme name="Sierra_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218</Words>
  <Application>Microsoft Office PowerPoint</Application>
  <PresentationFormat>Personnalisé</PresentationFormat>
  <Paragraphs>44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SierraWireless_2009_Template</vt:lpstr>
      <vt:lpstr>MODBUS</vt:lpstr>
      <vt:lpstr>MODBUS over serial : openAT implementation</vt:lpstr>
      <vt:lpstr>MODBUS over serial : openAT implementation</vt:lpstr>
      <vt:lpstr>MODBUS over serial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</dc:title>
  <cp:lastModifiedBy> </cp:lastModifiedBy>
  <cp:revision>41</cp:revision>
  <cp:lastPrinted>1601-01-01T00:00:00Z</cp:lastPrinted>
  <dcterms:created xsi:type="dcterms:W3CDTF">2009-04-16T10:32:33Z</dcterms:created>
  <dcterms:modified xsi:type="dcterms:W3CDTF">2010-04-27T15:01:50Z</dcterms:modified>
</cp:coreProperties>
</file>