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751"/>
    <a:srgbClr val="DCDCDC"/>
    <a:srgbClr val="A0ACAF"/>
    <a:srgbClr val="E5AE12"/>
    <a:srgbClr val="A09B25"/>
    <a:srgbClr val="666666"/>
    <a:srgbClr val="E53B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9855" autoAdjust="0"/>
  </p:normalViewPr>
  <p:slideViewPr>
    <p:cSldViewPr snapToGrid="0">
      <p:cViewPr>
        <p:scale>
          <a:sx n="100" d="100"/>
          <a:sy n="100" d="100"/>
        </p:scale>
        <p:origin x="-1224" y="-114"/>
      </p:cViewPr>
      <p:guideLst>
        <p:guide orient="horz" pos="2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C7A80A-556B-44AE-BB28-AF6E634A5621}" type="datetimeFigureOut">
              <a:rPr lang="en-US"/>
              <a:pPr>
                <a:defRPr/>
              </a:pPr>
              <a:t>4/8/2010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16709B-2C15-413C-A0C8-108EC99DB78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2E62DF-D18F-41B4-8DA9-8F7F3066AC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16709B-2C15-413C-A0C8-108EC99DB78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 - Spla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SierraLogoTM_RGB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SW_WAVE_LHS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50" y="2241550"/>
            <a:ext cx="410527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97007-847A-4F83-84CA-9D81CE419940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8ACC6-FB8E-4DCC-A4D6-5907DCF714A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W - Title Only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4ECB-37D9-4843-B2AB-E14802BA0E2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0E6EC-AB91-46F9-8567-A3C1C17DE01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1D6C9-828A-4064-8655-846FF1F6F2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63043" y="1084453"/>
            <a:ext cx="8223757" cy="5072507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3A05-3833-48A8-85FC-142B8BCF8E2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 -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SW_WAVE_LHS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76463"/>
            <a:ext cx="4105275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SierraLogoTM_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638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913730" y="672032"/>
            <a:ext cx="7695282" cy="55084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1222872"/>
            <a:ext cx="7694613" cy="3994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399" y="1633329"/>
            <a:ext cx="7694613" cy="23229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100" baseline="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EE4B-3E16-4E69-951C-E8ABE78D357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752"/>
            <a:ext cx="8229600" cy="50688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61D9-4E5E-4B57-98B4-EE320E8D673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C3F0C-F0E5-46EE-9D36-1AAA005E7886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ar Chart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112335"/>
            <a:ext cx="3980688" cy="5023675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32960" y="1112336"/>
            <a:ext cx="4053841" cy="5009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7BF94-03C0-4DFA-A1C7-0BD82F178BEE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047941"/>
            <a:ext cx="3980688" cy="503586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32960" y="1047941"/>
            <a:ext cx="4059936" cy="5023675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DA0E-1ABE-4496-8A7F-CBE8274FB4C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072324"/>
            <a:ext cx="8229600" cy="5072443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3AAE1-2C11-4047-8B11-5D795026A032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6EA5-BC83-44F3-A2E6-7905FF1E830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161F2-2CBD-447A-BEDF-6DB9DCB337F7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0" y="6440488"/>
            <a:ext cx="7962900" cy="430212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239713"/>
            <a:ext cx="8137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(24pt Arial)</a:t>
            </a:r>
          </a:p>
          <a:p>
            <a:pPr lvl="1"/>
            <a:r>
              <a:rPr lang="en-US" smtClean="0"/>
              <a:t>Second level (20pt Arial)</a:t>
            </a:r>
          </a:p>
          <a:p>
            <a:pPr lvl="2"/>
            <a:r>
              <a:rPr lang="en-US" smtClean="0"/>
              <a:t>Third level (18pt Arial)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363" y="6461125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461125"/>
            <a:ext cx="281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611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555FF87-D027-4EC3-B16E-1D1A8C61069C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7700" y="6535738"/>
            <a:ext cx="454025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</a:t>
            </a:r>
          </a:p>
        </p:txBody>
      </p:sp>
      <p:pic>
        <p:nvPicPr>
          <p:cNvPr id="1033" name="Picture 10" descr="SierraLogoTM_RGB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15300" y="6286500"/>
            <a:ext cx="9001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93" r:id="rId8"/>
    <p:sldLayoutId id="2147483788" r:id="rId9"/>
    <p:sldLayoutId id="2147483789" r:id="rId10"/>
    <p:sldLayoutId id="2147483794" r:id="rId11"/>
    <p:sldLayoutId id="2147483795" r:id="rId12"/>
    <p:sldLayoutId id="2147483796" r:id="rId13"/>
    <p:sldLayoutId id="214748379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17475" indent="-1174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39725" indent="-222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574675" indent="-2349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561975" y="671513"/>
            <a:ext cx="8248649" cy="550862"/>
          </a:xfrm>
        </p:spPr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H</a:t>
            </a:r>
            <a:r>
              <a:rPr lang="en-US" dirty="0" err="1" smtClean="0"/>
              <a:t>ow</a:t>
            </a:r>
            <a:r>
              <a:rPr lang="en-US" dirty="0" smtClean="0"/>
              <a:t> to use GPIO module into Monitoring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8195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914400" y="1633538"/>
            <a:ext cx="7694613" cy="231775"/>
          </a:xfrm>
        </p:spPr>
        <p:txBody>
          <a:bodyPr/>
          <a:lstStyle/>
          <a:p>
            <a:pPr eaLnBrk="1" hangingPunct="1"/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e la date 4"/>
          <p:cNvSpPr>
            <a:spLocks noGrp="1"/>
          </p:cNvSpPr>
          <p:nvPr>
            <p:ph type="dt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8197" name="Espace réservé du pied de page 5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E955919-3597-4940-9ABB-D810EE00C3D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Digital inputs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gpio</a:t>
            </a:r>
            <a:r>
              <a:rPr lang="en-US" dirty="0" smtClean="0"/>
              <a:t> </a:t>
            </a:r>
            <a:r>
              <a:rPr lang="en-US" dirty="0" smtClean="0"/>
              <a:t>= require </a:t>
            </a:r>
            <a:r>
              <a:rPr lang="en-US" dirty="0" smtClean="0"/>
              <a:t>“</a:t>
            </a:r>
            <a:r>
              <a:rPr lang="en-US" dirty="0" err="1" smtClean="0"/>
              <a:t>gpio</a:t>
            </a:r>
            <a:r>
              <a:rPr lang="en-US" dirty="0" smtClean="0"/>
              <a:t>”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Load monitoring module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inputpoller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gpio.newDigitalInputs</a:t>
            </a:r>
            <a:r>
              <a:rPr lang="en-US" dirty="0" smtClean="0"/>
              <a:t>(tab, </a:t>
            </a:r>
            <a:r>
              <a:rPr lang="en-US" dirty="0" err="1" smtClean="0"/>
              <a:t>configtable</a:t>
            </a:r>
            <a:r>
              <a:rPr lang="en-US" dirty="0" smtClean="0"/>
              <a:t>, </a:t>
            </a:r>
            <a:r>
              <a:rPr lang="en-US" dirty="0" err="1" smtClean="0"/>
              <a:t>pollingperiod</a:t>
            </a:r>
            <a:r>
              <a:rPr lang="en-US" dirty="0" smtClean="0"/>
              <a:t>)</a:t>
            </a:r>
            <a:endParaRPr lang="en-US" dirty="0" smtClean="0"/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Create an instance of a GPIO input </a:t>
            </a:r>
            <a:r>
              <a:rPr lang="en-US" dirty="0" err="1" smtClean="0"/>
              <a:t>poller</a:t>
            </a:r>
            <a:r>
              <a:rPr lang="en-US" dirty="0" smtClean="0"/>
              <a:t>. Stored values of configured pins into table tab. Configured pins will be read every </a:t>
            </a:r>
            <a:r>
              <a:rPr lang="en-US" dirty="0" err="1" smtClean="0"/>
              <a:t>pollingperiod</a:t>
            </a:r>
            <a:r>
              <a:rPr lang="en-US" dirty="0" smtClean="0"/>
              <a:t>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configtable</a:t>
            </a:r>
            <a:r>
              <a:rPr lang="en-US" dirty="0" smtClean="0"/>
              <a:t> is a list of digital inputs with an associated name: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{ {name =‘i0’, pin = 7} , </a:t>
            </a:r>
            <a:r>
              <a:rPr lang="en-US" dirty="0" smtClean="0"/>
              <a:t>{name =‘</a:t>
            </a:r>
            <a:r>
              <a:rPr lang="en-US" dirty="0" smtClean="0"/>
              <a:t>i1’, </a:t>
            </a:r>
            <a:r>
              <a:rPr lang="en-US" dirty="0" smtClean="0"/>
              <a:t>pin = </a:t>
            </a:r>
            <a:r>
              <a:rPr lang="en-US" dirty="0" smtClean="0"/>
              <a:t>10}, …}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inputpoller:release</a:t>
            </a:r>
            <a:r>
              <a:rPr lang="en-US" dirty="0" smtClean="0"/>
              <a:t>()</a:t>
            </a:r>
            <a:endParaRPr lang="en-US" dirty="0" smtClean="0"/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Release </a:t>
            </a:r>
            <a:r>
              <a:rPr lang="en-US" dirty="0" err="1" smtClean="0"/>
              <a:t>inputpoller</a:t>
            </a:r>
            <a:r>
              <a:rPr lang="en-US" dirty="0" smtClean="0"/>
              <a:t> instance. Configured pins will be not polled anymore.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An input can not be subscribed two times !</a:t>
            </a:r>
          </a:p>
        </p:txBody>
      </p:sp>
      <p:sp>
        <p:nvSpPr>
          <p:cNvPr id="9219" name="Titre 17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/>
              <a:t>GPIO </a:t>
            </a:r>
            <a:r>
              <a:rPr lang="en-US" dirty="0" smtClean="0"/>
              <a:t>module: </a:t>
            </a:r>
            <a:r>
              <a:rPr lang="en-US" dirty="0" smtClean="0"/>
              <a:t>Digital inputs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220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9221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4F2985B-23DC-4EE7-965A-4016217CAAB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re 7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/>
              <a:t>GPIO module: Digital </a:t>
            </a:r>
            <a:r>
              <a:rPr lang="en-US" dirty="0" smtClean="0"/>
              <a:t>outputs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244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0245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52E3F9A-1EB8-49E4-936E-50597C6F62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Digital outputs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gpio</a:t>
            </a:r>
            <a:r>
              <a:rPr lang="en-US" dirty="0" smtClean="0"/>
              <a:t> </a:t>
            </a:r>
            <a:r>
              <a:rPr lang="en-US" dirty="0" smtClean="0"/>
              <a:t>= require </a:t>
            </a:r>
            <a:r>
              <a:rPr lang="en-US" dirty="0" smtClean="0"/>
              <a:t>“</a:t>
            </a:r>
            <a:r>
              <a:rPr lang="en-US" dirty="0" err="1" smtClean="0"/>
              <a:t>gpio</a:t>
            </a:r>
            <a:r>
              <a:rPr lang="en-US" dirty="0" smtClean="0"/>
              <a:t>”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Load monitoring module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outputswriter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gpio.newDigitalOutputs</a:t>
            </a:r>
            <a:r>
              <a:rPr lang="en-US" dirty="0" smtClean="0"/>
              <a:t>({ {name = ‘O1’, pin = 7}, …})</a:t>
            </a:r>
            <a:endParaRPr lang="en-US" dirty="0" smtClean="0"/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Create an instance of a GPIO input </a:t>
            </a:r>
            <a:r>
              <a:rPr lang="en-US" dirty="0" err="1" smtClean="0"/>
              <a:t>poller</a:t>
            </a:r>
            <a:r>
              <a:rPr lang="en-US" dirty="0" smtClean="0"/>
              <a:t>. Stored values of configured pins into table tab. Configured pins will be read every 100ms.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o</a:t>
            </a:r>
            <a:r>
              <a:rPr lang="en-US" dirty="0" err="1" smtClean="0"/>
              <a:t>utputswriter:write</a:t>
            </a:r>
            <a:r>
              <a:rPr lang="en-US" dirty="0" smtClean="0"/>
              <a:t>(“</a:t>
            </a:r>
            <a:r>
              <a:rPr lang="en-US" dirty="0" err="1" smtClean="0"/>
              <a:t>ouputname</a:t>
            </a:r>
            <a:r>
              <a:rPr lang="en-US" dirty="0" smtClean="0"/>
              <a:t>”, value)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Write value into the output with the given name.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outputswriter:release</a:t>
            </a:r>
            <a:r>
              <a:rPr lang="en-US" dirty="0" smtClean="0"/>
              <a:t>()</a:t>
            </a:r>
            <a:endParaRPr lang="en-US" dirty="0" smtClean="0"/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Release </a:t>
            </a:r>
            <a:r>
              <a:rPr lang="en-US" dirty="0" err="1" smtClean="0"/>
              <a:t>outputswriter</a:t>
            </a:r>
            <a:r>
              <a:rPr lang="en-US" dirty="0" smtClean="0"/>
              <a:t> </a:t>
            </a:r>
            <a:r>
              <a:rPr lang="en-US" dirty="0" smtClean="0"/>
              <a:t>instance. Configured pins can not be wrote anymore.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An </a:t>
            </a:r>
            <a:r>
              <a:rPr lang="en-US" dirty="0" smtClean="0"/>
              <a:t>output can </a:t>
            </a:r>
            <a:r>
              <a:rPr lang="en-US" dirty="0" smtClean="0"/>
              <a:t>not be subscribed two times !</a:t>
            </a:r>
          </a:p>
          <a:p>
            <a:pPr lvl="3"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/>
              <a:t>GPIO module: </a:t>
            </a:r>
            <a:r>
              <a:rPr lang="en-US" dirty="0" smtClean="0"/>
              <a:t>Analog inputs (1)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8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1269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CEAF303-D4BD-428B-9DC2-00A925B5F4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 rIns="108000"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Analog inputs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gpio</a:t>
            </a:r>
            <a:r>
              <a:rPr lang="en-US" dirty="0" smtClean="0"/>
              <a:t> </a:t>
            </a:r>
            <a:r>
              <a:rPr lang="en-US" dirty="0" smtClean="0"/>
              <a:t>= require </a:t>
            </a:r>
            <a:r>
              <a:rPr lang="en-US" dirty="0" smtClean="0"/>
              <a:t>“</a:t>
            </a:r>
            <a:r>
              <a:rPr lang="en-US" dirty="0" err="1" smtClean="0"/>
              <a:t>gpio</a:t>
            </a:r>
            <a:r>
              <a:rPr lang="en-US" dirty="0" smtClean="0"/>
              <a:t>”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a</a:t>
            </a:r>
            <a:r>
              <a:rPr lang="en-US" dirty="0" err="1" smtClean="0"/>
              <a:t>naloginputs</a:t>
            </a:r>
            <a:r>
              <a:rPr lang="en-US" dirty="0" smtClean="0"/>
              <a:t> = </a:t>
            </a:r>
            <a:r>
              <a:rPr lang="en-US" dirty="0" err="1" smtClean="0"/>
              <a:t>gpio.newAnalogInputs</a:t>
            </a:r>
            <a:r>
              <a:rPr lang="en-US" dirty="0" smtClean="0"/>
              <a:t>(tab, </a:t>
            </a:r>
            <a:r>
              <a:rPr lang="en-US" dirty="0" err="1" smtClean="0"/>
              <a:t>configtable</a:t>
            </a:r>
            <a:r>
              <a:rPr lang="en-US" dirty="0" smtClean="0"/>
              <a:t>, </a:t>
            </a:r>
            <a:r>
              <a:rPr lang="en-US" dirty="0" err="1" smtClean="0"/>
              <a:t>pollingperiod</a:t>
            </a:r>
            <a:r>
              <a:rPr lang="en-US" dirty="0" smtClean="0"/>
              <a:t>)</a:t>
            </a:r>
            <a:endParaRPr lang="en-US" dirty="0" smtClean="0"/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Create an instance of an analog input </a:t>
            </a:r>
            <a:r>
              <a:rPr lang="en-US" dirty="0" err="1" smtClean="0"/>
              <a:t>poller</a:t>
            </a:r>
            <a:r>
              <a:rPr lang="en-US" dirty="0" smtClean="0"/>
              <a:t>. 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Stored read values of configured analogs into table tab. 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Analogs will be read every </a:t>
            </a:r>
            <a:r>
              <a:rPr lang="en-US" dirty="0" err="1" smtClean="0"/>
              <a:t>pollingperiod</a:t>
            </a:r>
            <a:r>
              <a:rPr lang="en-US" dirty="0" smtClean="0"/>
              <a:t>/</a:t>
            </a:r>
            <a:r>
              <a:rPr lang="en-US" dirty="0" err="1" smtClean="0"/>
              <a:t>nb_analogs</a:t>
            </a:r>
            <a:r>
              <a:rPr lang="en-US" dirty="0" smtClean="0"/>
              <a:t>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configtable</a:t>
            </a:r>
            <a:r>
              <a:rPr lang="en-US" dirty="0" smtClean="0"/>
              <a:t> is a list of digital inputs with an associated name and some </a:t>
            </a:r>
            <a:r>
              <a:rPr lang="en-US" dirty="0" err="1" smtClean="0"/>
              <a:t>specifcs</a:t>
            </a:r>
            <a:r>
              <a:rPr lang="en-US" dirty="0" smtClean="0"/>
              <a:t> configuration:</a:t>
            </a:r>
          </a:p>
          <a:p>
            <a:pPr lvl="2">
              <a:buNone/>
            </a:pPr>
            <a:r>
              <a:rPr lang="en-US" dirty="0" smtClean="0"/>
              <a:t>{ {name =‘name’, id = </a:t>
            </a:r>
            <a:r>
              <a:rPr lang="en-US" dirty="0" err="1" smtClean="0"/>
              <a:t>analogId</a:t>
            </a:r>
            <a:r>
              <a:rPr lang="en-US" dirty="0" smtClean="0"/>
              <a:t>, </a:t>
            </a:r>
            <a:r>
              <a:rPr lang="en-US" dirty="0" err="1" smtClean="0"/>
              <a:t>deadband</a:t>
            </a:r>
            <a:r>
              <a:rPr lang="en-US" dirty="0" smtClean="0"/>
              <a:t> = x, </a:t>
            </a:r>
            <a:r>
              <a:rPr lang="en-US" dirty="0" err="1" smtClean="0"/>
              <a:t>scalefactor</a:t>
            </a:r>
            <a:r>
              <a:rPr lang="en-US" dirty="0" smtClean="0"/>
              <a:t> = </a:t>
            </a:r>
            <a:r>
              <a:rPr lang="fr-FR" dirty="0" smtClean="0"/>
              <a:t>x</a:t>
            </a:r>
            <a:r>
              <a:rPr lang="fr-FR" dirty="0" smtClean="0"/>
              <a:t>, offset = x</a:t>
            </a:r>
            <a:r>
              <a:rPr lang="en-US" dirty="0" smtClean="0"/>
              <a:t>}, …}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err="1" smtClean="0"/>
              <a:t>deadband</a:t>
            </a:r>
            <a:r>
              <a:rPr lang="en-US" dirty="0" smtClean="0"/>
              <a:t> is a  range of </a:t>
            </a:r>
            <a:r>
              <a:rPr lang="en-US" dirty="0" smtClean="0"/>
              <a:t>values in which analog input will be not </a:t>
            </a:r>
            <a:r>
              <a:rPr lang="en-US" dirty="0" smtClean="0"/>
              <a:t>updated.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err="1" smtClean="0"/>
              <a:t>s</a:t>
            </a:r>
            <a:r>
              <a:rPr lang="en-US" dirty="0" err="1" smtClean="0"/>
              <a:t>calefactor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err="1" smtClean="0"/>
              <a:t>multiplicator</a:t>
            </a:r>
            <a:r>
              <a:rPr lang="en-US" dirty="0" smtClean="0"/>
              <a:t> </a:t>
            </a:r>
            <a:r>
              <a:rPr lang="en-US" dirty="0" smtClean="0"/>
              <a:t>factor divided by </a:t>
            </a:r>
            <a:r>
              <a:rPr lang="en-US" dirty="0" smtClean="0"/>
              <a:t>65536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offset is a positive </a:t>
            </a:r>
            <a:r>
              <a:rPr lang="en-US" dirty="0" smtClean="0"/>
              <a:t>or negative value to be added to the result of read value </a:t>
            </a:r>
            <a:r>
              <a:rPr lang="en-US" dirty="0" err="1" smtClean="0"/>
              <a:t>mutilplied</a:t>
            </a:r>
            <a:r>
              <a:rPr lang="en-US" dirty="0" smtClean="0"/>
              <a:t> by the </a:t>
            </a:r>
            <a:r>
              <a:rPr lang="en-US" dirty="0" err="1" smtClean="0"/>
              <a:t>scalefactor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/>
              <a:t>GPIO module: Analog inputs </a:t>
            </a:r>
            <a:r>
              <a:rPr lang="en-US" dirty="0" smtClean="0"/>
              <a:t>(2)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292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2293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0E9EBB3-22FB-408B-BB45-D59136F63D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a</a:t>
            </a:r>
            <a:r>
              <a:rPr lang="en-US" dirty="0" err="1" smtClean="0"/>
              <a:t>naloginputs:release</a:t>
            </a:r>
            <a:r>
              <a:rPr lang="en-US" dirty="0" smtClean="0"/>
              <a:t>()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Release </a:t>
            </a:r>
            <a:r>
              <a:rPr lang="en-US" dirty="0" err="1" smtClean="0"/>
              <a:t>analoginputs</a:t>
            </a:r>
            <a:r>
              <a:rPr lang="en-US" dirty="0" smtClean="0"/>
              <a:t> instance.</a:t>
            </a:r>
          </a:p>
          <a:p>
            <a:pPr lvl="3">
              <a:buNone/>
            </a:pP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Only one instance of an </a:t>
            </a:r>
            <a:r>
              <a:rPr lang="en-US" dirty="0" err="1" smtClean="0"/>
              <a:t>AnalogInputs</a:t>
            </a:r>
            <a:r>
              <a:rPr lang="en-US" dirty="0" smtClean="0"/>
              <a:t> can be create. </a:t>
            </a:r>
            <a:endParaRPr lang="en-US" dirty="0" smtClean="0"/>
          </a:p>
          <a:p>
            <a:pPr lvl="3"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3315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3316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F5EBAFF-497B-432C-88F3-E13E143B58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457201" y="1063754"/>
            <a:ext cx="8247888" cy="67932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dirty="0" smtClean="0"/>
              <a:t>Sends an event when </a:t>
            </a:r>
            <a:r>
              <a:rPr lang="fr-FR" dirty="0" smtClean="0"/>
              <a:t>value of </a:t>
            </a:r>
            <a:r>
              <a:rPr lang="fr-FR" dirty="0" smtClean="0"/>
              <a:t>input I0 change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Write to output O1 the value of input I1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2422" y="2370768"/>
            <a:ext cx="7956024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000" dirty="0" smtClean="0">
                <a:solidFill>
                  <a:srgbClr val="00A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-- </a:t>
            </a:r>
            <a:r>
              <a:rPr lang="en-US" sz="1000" dirty="0" smtClean="0">
                <a:solidFill>
                  <a:srgbClr val="00A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Create </a:t>
            </a:r>
            <a:r>
              <a:rPr lang="en-US" sz="1000" dirty="0" smtClean="0">
                <a:solidFill>
                  <a:srgbClr val="00A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</a:t>
            </a:r>
            <a:r>
              <a:rPr lang="en-US" sz="1000" dirty="0" err="1" smtClean="0">
                <a:solidFill>
                  <a:srgbClr val="00A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gpiopoller</a:t>
            </a:r>
            <a:r>
              <a:rPr lang="en-US" sz="1000" dirty="0" smtClean="0">
                <a:solidFill>
                  <a:srgbClr val="00A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for pin 10 and 8 and create an output writer for pin 10</a:t>
            </a:r>
            <a:endParaRPr lang="en-US" sz="1000" dirty="0" smtClean="0">
              <a:solidFill>
                <a:srgbClr val="00A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/>
            <a:r>
              <a:rPr lang="en-US" sz="1000" b="1" dirty="0" smtClean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local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require "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</a:t>
            </a:r>
            <a:endParaRPr lang="en-US" sz="1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/>
            <a:r>
              <a:rPr lang="en-US" sz="1000" b="1" dirty="0" smtClean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poller,err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=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gpio.newDigitalInputs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(system,{{name='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I0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 pin=10}, {name='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I1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 pin=8},100)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writer,err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=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gpio.newDigitalOutputs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({{name='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O1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 pin=10}})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sendevents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('monitoring',{{timestamp = time(), code = 102, data = "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I0 value 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 .. system.I0}});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connecttoserver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writeaction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writer:write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O1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", system.I1)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onchange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system.I0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",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onchange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system.I1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",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writeaction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fr-FR" sz="1800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3315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3316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F5EBAFF-497B-432C-88F3-E13E143B589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457201" y="1063754"/>
            <a:ext cx="8247888" cy="1412746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dirty="0" smtClean="0"/>
              <a:t>Sends an event when </a:t>
            </a:r>
            <a:r>
              <a:rPr lang="fr-FR" dirty="0" smtClean="0"/>
              <a:t>the </a:t>
            </a:r>
            <a:r>
              <a:rPr lang="fr-FR" dirty="0" err="1" smtClean="0"/>
              <a:t>temperature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25°</a:t>
            </a:r>
            <a:endParaRPr lang="fr-FR" dirty="0" smtClean="0"/>
          </a:p>
          <a:p>
            <a:pPr>
              <a:buFont typeface="Courier New" pitchFamily="49" charset="0"/>
              <a:buChar char="o"/>
            </a:pPr>
            <a:r>
              <a:rPr lang="fr-FR" dirty="0" smtClean="0"/>
              <a:t>Use input I0 and I1 as an input port P0.</a:t>
            </a:r>
          </a:p>
          <a:p>
            <a:pPr>
              <a:buFont typeface="Courier New" pitchFamily="49" charset="0"/>
              <a:buChar char="o"/>
            </a:pPr>
            <a:r>
              <a:rPr lang="fr-FR" dirty="0" err="1" smtClean="0"/>
              <a:t>Send</a:t>
            </a:r>
            <a:r>
              <a:rPr lang="fr-FR" dirty="0" smtClean="0"/>
              <a:t> a data for </a:t>
            </a:r>
            <a:r>
              <a:rPr lang="fr-FR" dirty="0" err="1" smtClean="0"/>
              <a:t>each</a:t>
            </a:r>
            <a:r>
              <a:rPr lang="fr-FR" dirty="0" smtClean="0"/>
              <a:t> new value of port P0</a:t>
            </a:r>
            <a:endParaRPr dirty="0" smtClean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2422" y="2702655"/>
            <a:ext cx="7571303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require "</a:t>
            </a:r>
            <a:r>
              <a:rPr lang="en-US" sz="1000" b="1" dirty="0" err="1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poller,err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=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gpio.newDigitalInputs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(system,{{name='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I0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 pin=10}, {name='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I1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 pin=8}},100)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analogInputs,err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=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gpio.newAnalogInputs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(system,{{name='temperature', id=2}},100)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temperatureaction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sendevents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'monitoring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',{{timestamp = time(), code = 102, data =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system.temperature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}});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connecttoserver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endParaRPr lang="en-US" sz="1000" b="1" dirty="0" smtClean="0">
              <a:solidFill>
                <a:srgbClr val="C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portaction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local 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 =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gpio.toIntValue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({system.I0, system.I1})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local 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= { P0 = {timestamps = {time()}, data ={value}}};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sendtimestampeddata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P0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',data);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connecttoserver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endParaRPr lang="en-US" sz="1000" b="1" dirty="0" smtClean="0">
              <a:solidFill>
                <a:srgbClr val="C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onthreshold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(25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,"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system.temperature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","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"),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temperatureaction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onchange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("s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ystem.I0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","s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ystem.I1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"), </a:t>
            </a:r>
            <a:r>
              <a:rPr lang="en-US" sz="1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portaction</a:t>
            </a:r>
            <a:r>
              <a:rPr lang="en-US" sz="1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fr-FR" sz="1800" b="1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erraWireless_2010_Template">
  <a:themeElements>
    <a:clrScheme name="Custom 1">
      <a:dk1>
        <a:srgbClr val="000000"/>
      </a:dk1>
      <a:lt1>
        <a:srgbClr val="FFFFFF"/>
      </a:lt1>
      <a:dk2>
        <a:srgbClr val="5D5E61"/>
      </a:dk2>
      <a:lt2>
        <a:srgbClr val="FFFFFF"/>
      </a:lt2>
      <a:accent1>
        <a:srgbClr val="E53B30"/>
      </a:accent1>
      <a:accent2>
        <a:srgbClr val="666666"/>
      </a:accent2>
      <a:accent3>
        <a:srgbClr val="A0ACAF"/>
      </a:accent3>
      <a:accent4>
        <a:srgbClr val="A09B25"/>
      </a:accent4>
      <a:accent5>
        <a:srgbClr val="E5AE12"/>
      </a:accent5>
      <a:accent6>
        <a:srgbClr val="C8D0D3"/>
      </a:accent6>
      <a:hlink>
        <a:srgbClr val="E53B30"/>
      </a:hlink>
      <a:folHlink>
        <a:srgbClr val="666666"/>
      </a:folHlink>
    </a:clrScheme>
    <a:fontScheme name="Sierra Wirele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741</Words>
  <Application>Microsoft Office PowerPoint</Application>
  <PresentationFormat>Affichage à l'écran (4:3)</PresentationFormat>
  <Paragraphs>98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SierraWireless_2010_Template</vt:lpstr>
      <vt:lpstr>How to use GPIO module into Monitoring</vt:lpstr>
      <vt:lpstr>GPIO module: Digital inputs</vt:lpstr>
      <vt:lpstr>GPIO module: Digital outputs</vt:lpstr>
      <vt:lpstr>GPIO module: Analog inputs (1)</vt:lpstr>
      <vt:lpstr>GPIO module: Analog inputs (2)</vt:lpstr>
      <vt:lpstr>Examples</vt:lpstr>
      <vt:lpstr>Examples</vt:lpstr>
    </vt:vector>
  </TitlesOfParts>
  <Company>Anyware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Anne Monie</dc:creator>
  <cp:lastModifiedBy>David</cp:lastModifiedBy>
  <cp:revision>109</cp:revision>
  <dcterms:created xsi:type="dcterms:W3CDTF">2010-01-30T12:44:36Z</dcterms:created>
  <dcterms:modified xsi:type="dcterms:W3CDTF">2010-04-08T13:29:17Z</dcterms:modified>
</cp:coreProperties>
</file>