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Slab"/>
      <p:regular r:id="rId24"/>
      <p:bold r:id="rId25"/>
    </p:embeddedFon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Slab-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RobotoSlab-bold.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0be624b75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0be624b75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0ba81adf45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0ba81adf45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0ba81adf45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0ba81adf45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0ba81adf45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0ba81adf45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0ba81adf45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0ba81adf45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0bf1a23c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0bf1a23c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0ba81adf45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0ba81adf45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0ba81adf45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0ba81adf45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0bf5523e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0bf5523e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0ba81adf4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0ba81adf4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0ba81adf4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0ba81adf4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0ba81adf4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0ba81adf4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0ba81adf4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0ba81adf4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0ba81adf4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0ba81adf4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492eaf324ce7b37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92eaf324ce7b37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0be624b75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0be624b75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0be624b75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0be624b75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Interactive Recipe Pages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0"/>
              </a:spcAft>
              <a:buNone/>
            </a:pPr>
            <a:r>
              <a:rPr lang="en"/>
              <a:t>By: Madison Gibbons, Tijuan Johnson, and Edward Luong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Madison’s Recipe Pages Overview</a:t>
            </a:r>
            <a:endParaRPr/>
          </a:p>
        </p:txBody>
      </p:sp>
      <p:sp>
        <p:nvSpPr>
          <p:cNvPr id="120" name="Google Shape;120;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2000"/>
              <a:t>On my recipe pages I did Teriyaki Chicken Fried Rice and Loaded Tacos / Taco Bowls. They look the same </a:t>
            </a:r>
            <a:r>
              <a:rPr lang="en" sz="2000"/>
              <a:t>besides</a:t>
            </a:r>
            <a:r>
              <a:rPr lang="en" sz="2000"/>
              <a:t> the colors and font sizes. They have a header with the logo and the title of the recipes. Beneath that, they have an image and an interactable ingredient checklist on the left and the directions on the right. T</a:t>
            </a:r>
            <a:endParaRPr sz="2000"/>
          </a:p>
          <a:p>
            <a:pPr indent="0" lvl="0" marL="0" rtl="0" algn="ctr">
              <a:spcBef>
                <a:spcPts val="1200"/>
              </a:spcBef>
              <a:spcAft>
                <a:spcPts val="1200"/>
              </a:spcAft>
              <a:buNone/>
            </a:pPr>
            <a:r>
              <a:rPr lang="en" sz="2000"/>
              <a:t>here’s a small button with a nutrition </a:t>
            </a:r>
            <a:r>
              <a:rPr lang="en" sz="2000"/>
              <a:t>content</a:t>
            </a:r>
            <a:r>
              <a:rPr lang="en" sz="2000"/>
              <a:t> dropdown. Always at the bottom of the page, there’s a related images section that is able to scroll if needed with a couple of pictures relevant to </a:t>
            </a:r>
            <a:r>
              <a:rPr lang="en" sz="2000"/>
              <a:t>the</a:t>
            </a:r>
            <a:r>
              <a:rPr lang="en" sz="2000"/>
              <a:t> recipe.</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Madison’s Recipe Pages Layout</a:t>
            </a:r>
            <a:endParaRPr/>
          </a:p>
        </p:txBody>
      </p:sp>
      <p:sp>
        <p:nvSpPr>
          <p:cNvPr id="126" name="Google Shape;126;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 majority of the page layout has to do with display: flex and creating many divs to move around. The main issue I had with these pages was making the bottom div stay at the bottom of the page, but also impact the rest of the code (so nothing overlaps). </a:t>
            </a:r>
            <a:endParaRPr/>
          </a:p>
          <a:p>
            <a:pPr indent="0" lvl="0" marL="0" rtl="0" algn="ctr">
              <a:spcBef>
                <a:spcPts val="1200"/>
              </a:spcBef>
              <a:spcAft>
                <a:spcPts val="1200"/>
              </a:spcAft>
              <a:buNone/>
            </a:pPr>
            <a:r>
              <a:rPr lang="en"/>
              <a:t>After much googling, I found “flex-direction” which allowed me to change the layout of the entire page to a column. That way, I could make the bottom div stay at the bottom of the page, without making it absolute or fixed.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Madison’s Recipe Pages Code</a:t>
            </a:r>
            <a:endParaRPr/>
          </a:p>
        </p:txBody>
      </p:sp>
      <p:pic>
        <p:nvPicPr>
          <p:cNvPr id="132" name="Google Shape;132;p24"/>
          <p:cNvPicPr preferRelativeResize="0"/>
          <p:nvPr/>
        </p:nvPicPr>
        <p:blipFill>
          <a:blip r:embed="rId3">
            <a:alphaModFix/>
          </a:blip>
          <a:stretch>
            <a:fillRect/>
          </a:stretch>
        </p:blipFill>
        <p:spPr>
          <a:xfrm>
            <a:off x="5911975" y="1212350"/>
            <a:ext cx="2968184" cy="3694576"/>
          </a:xfrm>
          <a:prstGeom prst="rect">
            <a:avLst/>
          </a:prstGeom>
          <a:noFill/>
          <a:ln>
            <a:noFill/>
          </a:ln>
        </p:spPr>
      </p:pic>
      <p:pic>
        <p:nvPicPr>
          <p:cNvPr id="133" name="Google Shape;133;p24"/>
          <p:cNvPicPr preferRelativeResize="0"/>
          <p:nvPr/>
        </p:nvPicPr>
        <p:blipFill rotWithShape="1">
          <a:blip r:embed="rId4">
            <a:alphaModFix/>
          </a:blip>
          <a:srcRect b="0" l="0" r="2114" t="0"/>
          <a:stretch/>
        </p:blipFill>
        <p:spPr>
          <a:xfrm>
            <a:off x="193350" y="1781375"/>
            <a:ext cx="5597749" cy="2283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Edward Recipe Overview and Layout</a:t>
            </a:r>
            <a:endParaRPr/>
          </a:p>
        </p:txBody>
      </p:sp>
      <p:sp>
        <p:nvSpPr>
          <p:cNvPr id="139" name="Google Shape;139;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To keep the overall uniform format, my pages were similar to the others in terms of formatting.</a:t>
            </a:r>
            <a:endParaRPr/>
          </a:p>
          <a:p>
            <a:pPr indent="-342900" lvl="0" marL="457200" rtl="0" algn="l">
              <a:spcBef>
                <a:spcPts val="0"/>
              </a:spcBef>
              <a:spcAft>
                <a:spcPts val="0"/>
              </a:spcAft>
              <a:buSzPts val="1800"/>
              <a:buChar char="●"/>
            </a:pPr>
            <a:r>
              <a:rPr lang="en"/>
              <a:t>I went with the simple design and kept a straight cut format with each element in their respective positions. The background was set with solid colors matching the recipe in the page.</a:t>
            </a:r>
            <a:endParaRPr/>
          </a:p>
          <a:p>
            <a:pPr indent="-342900" lvl="0" marL="457200" rtl="0" algn="l">
              <a:spcBef>
                <a:spcPts val="0"/>
              </a:spcBef>
              <a:spcAft>
                <a:spcPts val="0"/>
              </a:spcAft>
              <a:buSzPts val="1800"/>
              <a:buChar char="●"/>
            </a:pPr>
            <a:r>
              <a:rPr lang="en"/>
              <a:t>For the relevant images at the bottom, I used padding and margining to make sure that the images fit in the page and can </a:t>
            </a:r>
            <a:r>
              <a:rPr lang="en"/>
              <a:t>enlarge</a:t>
            </a:r>
            <a:r>
              <a:rPr lang="en"/>
              <a:t> without clipping into the sides of the window.</a:t>
            </a:r>
            <a:endParaRPr/>
          </a:p>
          <a:p>
            <a:pPr indent="-342900" lvl="0" marL="457200" rtl="0" algn="l">
              <a:spcBef>
                <a:spcPts val="0"/>
              </a:spcBef>
              <a:spcAft>
                <a:spcPts val="0"/>
              </a:spcAft>
              <a:buSzPts val="1800"/>
              <a:buChar char="●"/>
            </a:pPr>
            <a:r>
              <a:rPr lang="en"/>
              <a:t>As for the steps, I was able to modify the appearance of the listed points by using list-style-type.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Edward Recipe Functionality</a:t>
            </a:r>
            <a:endParaRPr/>
          </a:p>
        </p:txBody>
      </p:sp>
      <p:sp>
        <p:nvSpPr>
          <p:cNvPr id="145" name="Google Shape;145;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the ingredients list, I used a checkbox label to be able to visually alter the text of each ingredient by crossing them out and change the background to a darker color.</a:t>
            </a:r>
            <a:endParaRPr/>
          </a:p>
          <a:p>
            <a:pPr indent="-342900" lvl="0" marL="457200" rtl="0" algn="l">
              <a:spcBef>
                <a:spcPts val="0"/>
              </a:spcBef>
              <a:spcAft>
                <a:spcPts val="0"/>
              </a:spcAft>
              <a:buSzPts val="1800"/>
              <a:buChar char="●"/>
            </a:pPr>
            <a:r>
              <a:rPr lang="en"/>
              <a:t>The ingredients list also has the :hover function so that the user can highlight each ingredient when hovering the cursor over each one.</a:t>
            </a:r>
            <a:endParaRPr/>
          </a:p>
          <a:p>
            <a:pPr indent="-342900" lvl="0" marL="457200" rtl="0" algn="l">
              <a:spcBef>
                <a:spcPts val="0"/>
              </a:spcBef>
              <a:spcAft>
                <a:spcPts val="0"/>
              </a:spcAft>
              <a:buSzPts val="1800"/>
              <a:buChar char="●"/>
            </a:pPr>
            <a:r>
              <a:rPr lang="en"/>
              <a:t>The relevant images at the bottom also has the :hover function so that each one can be enlarged to see each one with more detail.</a:t>
            </a:r>
            <a:endParaRPr/>
          </a:p>
          <a:p>
            <a:pPr indent="-342900" lvl="0" marL="457200" rtl="0" algn="l">
              <a:spcBef>
                <a:spcPts val="0"/>
              </a:spcBef>
              <a:spcAft>
                <a:spcPts val="0"/>
              </a:spcAft>
              <a:buSzPts val="1800"/>
              <a:buChar char="●"/>
            </a:pPr>
            <a:r>
              <a:rPr lang="en"/>
              <a:t>I also included a dropdown where the user can hover over a button and reveal the nutrition facts regarding the recipe shown.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Pieces of Edward’s Code</a:t>
            </a:r>
            <a:endParaRPr/>
          </a:p>
        </p:txBody>
      </p:sp>
      <p:pic>
        <p:nvPicPr>
          <p:cNvPr id="151" name="Google Shape;151;p27"/>
          <p:cNvPicPr preferRelativeResize="0"/>
          <p:nvPr/>
        </p:nvPicPr>
        <p:blipFill>
          <a:blip r:embed="rId3">
            <a:alphaModFix/>
          </a:blip>
          <a:stretch>
            <a:fillRect/>
          </a:stretch>
        </p:blipFill>
        <p:spPr>
          <a:xfrm>
            <a:off x="5708150" y="376275"/>
            <a:ext cx="2520900" cy="4390950"/>
          </a:xfrm>
          <a:prstGeom prst="rect">
            <a:avLst/>
          </a:prstGeom>
          <a:noFill/>
          <a:ln>
            <a:noFill/>
          </a:ln>
        </p:spPr>
      </p:pic>
      <p:pic>
        <p:nvPicPr>
          <p:cNvPr id="152" name="Google Shape;152;p27"/>
          <p:cNvPicPr preferRelativeResize="0"/>
          <p:nvPr/>
        </p:nvPicPr>
        <p:blipFill>
          <a:blip r:embed="rId4">
            <a:alphaModFix/>
          </a:blip>
          <a:stretch>
            <a:fillRect/>
          </a:stretch>
        </p:blipFill>
        <p:spPr>
          <a:xfrm>
            <a:off x="685825" y="952350"/>
            <a:ext cx="4324350" cy="2743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TJ Recipe Overview</a:t>
            </a:r>
            <a:endParaRPr/>
          </a:p>
        </p:txBody>
      </p:sp>
      <p:sp>
        <p:nvSpPr>
          <p:cNvPr id="158" name="Google Shape;158;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For my </a:t>
            </a:r>
            <a:r>
              <a:rPr lang="en"/>
              <a:t>recipes, I decided to with </a:t>
            </a:r>
            <a:r>
              <a:rPr lang="en"/>
              <a:t>brownies and cinnamon rolls. </a:t>
            </a:r>
            <a:endParaRPr/>
          </a:p>
          <a:p>
            <a:pPr indent="-342900" lvl="0" marL="457200" rtl="0" algn="l">
              <a:spcBef>
                <a:spcPts val="0"/>
              </a:spcBef>
              <a:spcAft>
                <a:spcPts val="0"/>
              </a:spcAft>
              <a:buSzPts val="1800"/>
              <a:buChar char="❏"/>
            </a:pPr>
            <a:r>
              <a:rPr lang="en"/>
              <a:t>The themes for my webpages were intentional to try and capture the essence of the dessert I was doing.</a:t>
            </a:r>
            <a:endParaRPr/>
          </a:p>
          <a:p>
            <a:pPr indent="-342900" lvl="0" marL="457200" rtl="0" algn="l">
              <a:spcBef>
                <a:spcPts val="0"/>
              </a:spcBef>
              <a:spcAft>
                <a:spcPts val="0"/>
              </a:spcAft>
              <a:buSzPts val="1800"/>
              <a:buChar char="❏"/>
            </a:pPr>
            <a:r>
              <a:rPr lang="en"/>
              <a:t>Each page has a background image that is a pattern to fit the theme of the recipe</a:t>
            </a:r>
            <a:endParaRPr/>
          </a:p>
          <a:p>
            <a:pPr indent="-342900" lvl="0" marL="457200" rtl="0" algn="l">
              <a:spcBef>
                <a:spcPts val="0"/>
              </a:spcBef>
              <a:spcAft>
                <a:spcPts val="0"/>
              </a:spcAft>
              <a:buSzPts val="1800"/>
              <a:buChar char="❏"/>
            </a:pPr>
            <a:r>
              <a:rPr lang="en"/>
              <a:t>Both pages have the same layout but they have different elements that tie them apart from each other (color, images, patterns)</a:t>
            </a:r>
            <a:endParaRPr/>
          </a:p>
          <a:p>
            <a:pPr indent="-342900" lvl="0" marL="457200" rtl="0" algn="l">
              <a:spcBef>
                <a:spcPts val="0"/>
              </a:spcBef>
              <a:spcAft>
                <a:spcPts val="0"/>
              </a:spcAft>
              <a:buSzPts val="1800"/>
              <a:buChar char="❏"/>
            </a:pPr>
            <a:r>
              <a:rPr lang="en"/>
              <a:t>Each page has an interactable ingredients list with checkboxes to indicate that you have used/taken note of a specific ingredient.</a:t>
            </a:r>
            <a:endParaRPr/>
          </a:p>
          <a:p>
            <a:pPr indent="-342900" lvl="0" marL="457200" rtl="0" algn="l">
              <a:spcBef>
                <a:spcPts val="0"/>
              </a:spcBef>
              <a:spcAft>
                <a:spcPts val="0"/>
              </a:spcAft>
              <a:buSzPts val="1800"/>
              <a:buChar char="❏"/>
            </a:pPr>
            <a:r>
              <a:rPr lang="en"/>
              <a:t>Additionally, there are detailed instructions and a </a:t>
            </a:r>
            <a:r>
              <a:rPr lang="en"/>
              <a:t>nutrition</a:t>
            </a:r>
            <a:r>
              <a:rPr lang="en"/>
              <a:t> button that you can use to view the </a:t>
            </a:r>
            <a:r>
              <a:rPr lang="en"/>
              <a:t>nutrition</a:t>
            </a:r>
            <a:r>
              <a:rPr lang="en"/>
              <a:t> facts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TJ Recipe Layout</a:t>
            </a:r>
            <a:endParaRPr/>
          </a:p>
        </p:txBody>
      </p:sp>
      <p:sp>
        <p:nvSpPr>
          <p:cNvPr id="164" name="Google Shape;164;p29"/>
          <p:cNvSpPr txBox="1"/>
          <p:nvPr>
            <p:ph idx="1" type="body"/>
          </p:nvPr>
        </p:nvSpPr>
        <p:spPr>
          <a:xfrm>
            <a:off x="387900" y="1489825"/>
            <a:ext cx="8368200" cy="3503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At the top of my page you are greeted by the banner which is in a header that takes on a class for styling purposes. There is also a site logo that is displayed on both pages to enforce </a:t>
            </a:r>
            <a:r>
              <a:rPr lang="en"/>
              <a:t>uniformity</a:t>
            </a:r>
            <a:r>
              <a:rPr lang="en"/>
              <a:t> across recipe sites</a:t>
            </a:r>
            <a:endParaRPr/>
          </a:p>
          <a:p>
            <a:pPr indent="-342900" lvl="0" marL="457200" rtl="0" algn="l">
              <a:spcBef>
                <a:spcPts val="0"/>
              </a:spcBef>
              <a:spcAft>
                <a:spcPts val="0"/>
              </a:spcAft>
              <a:buSzPts val="1800"/>
              <a:buChar char="❏"/>
            </a:pPr>
            <a:r>
              <a:rPr lang="en"/>
              <a:t>To style my webpages I mainly used a flex </a:t>
            </a:r>
            <a:r>
              <a:rPr lang="en"/>
              <a:t>container to hold the main content.</a:t>
            </a:r>
            <a:endParaRPr/>
          </a:p>
          <a:p>
            <a:pPr indent="-342900" lvl="0" marL="457200" rtl="0" algn="l">
              <a:spcBef>
                <a:spcPts val="0"/>
              </a:spcBef>
              <a:spcAft>
                <a:spcPts val="0"/>
              </a:spcAft>
              <a:buSzPts val="1800"/>
              <a:buChar char="❏"/>
            </a:pPr>
            <a:r>
              <a:rPr lang="en"/>
              <a:t>In the main content we have ingredients, which includes a label and has an input type of “checkbox”</a:t>
            </a:r>
            <a:endParaRPr/>
          </a:p>
          <a:p>
            <a:pPr indent="-342900" lvl="0" marL="457200" rtl="0" algn="l">
              <a:spcBef>
                <a:spcPts val="0"/>
              </a:spcBef>
              <a:spcAft>
                <a:spcPts val="0"/>
              </a:spcAft>
              <a:buSzPts val="1800"/>
              <a:buChar char="❏"/>
            </a:pPr>
            <a:r>
              <a:rPr lang="en"/>
              <a:t>The instructions content utilizes an ordered list to clearly lay out the steps.</a:t>
            </a:r>
            <a:endParaRPr/>
          </a:p>
          <a:p>
            <a:pPr indent="-342900" lvl="0" marL="457200" rtl="0" algn="l">
              <a:spcBef>
                <a:spcPts val="0"/>
              </a:spcBef>
              <a:spcAft>
                <a:spcPts val="0"/>
              </a:spcAft>
              <a:buSzPts val="1800"/>
              <a:buChar char="❏"/>
            </a:pPr>
            <a:r>
              <a:rPr lang="en"/>
              <a:t>Additionally, each element of the main content is stored in div element to allow for further customization and styling options.</a:t>
            </a:r>
            <a:endParaRPr/>
          </a:p>
          <a:p>
            <a:pPr indent="-342900" lvl="0" marL="457200" rtl="0" algn="l">
              <a:spcBef>
                <a:spcPts val="0"/>
              </a:spcBef>
              <a:spcAft>
                <a:spcPts val="0"/>
              </a:spcAft>
              <a:buSzPts val="1800"/>
              <a:buChar char="❏"/>
            </a:pPr>
            <a:r>
              <a:rPr lang="en"/>
              <a:t>At the bottom of my page, I utilized the flex container again to hold the gallery for my images that are each set to a certain size by a class.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idx="1" type="body"/>
          </p:nvPr>
        </p:nvSpPr>
        <p:spPr>
          <a:xfrm>
            <a:off x="4571996" y="551950"/>
            <a:ext cx="3004500" cy="688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400"/>
              <a:t>Snippet of TJ Code</a:t>
            </a:r>
            <a:endParaRPr sz="2400"/>
          </a:p>
        </p:txBody>
      </p:sp>
      <p:pic>
        <p:nvPicPr>
          <p:cNvPr id="170" name="Google Shape;170;p30"/>
          <p:cNvPicPr preferRelativeResize="0"/>
          <p:nvPr/>
        </p:nvPicPr>
        <p:blipFill>
          <a:blip r:embed="rId3">
            <a:alphaModFix/>
          </a:blip>
          <a:stretch>
            <a:fillRect/>
          </a:stretch>
        </p:blipFill>
        <p:spPr>
          <a:xfrm>
            <a:off x="304975" y="551950"/>
            <a:ext cx="2338101" cy="4330974"/>
          </a:xfrm>
          <a:prstGeom prst="rect">
            <a:avLst/>
          </a:prstGeom>
          <a:noFill/>
          <a:ln>
            <a:noFill/>
          </a:ln>
        </p:spPr>
      </p:pic>
      <p:pic>
        <p:nvPicPr>
          <p:cNvPr id="171" name="Google Shape;171;p30"/>
          <p:cNvPicPr preferRelativeResize="0"/>
          <p:nvPr/>
        </p:nvPicPr>
        <p:blipFill>
          <a:blip r:embed="rId4">
            <a:alphaModFix/>
          </a:blip>
          <a:stretch>
            <a:fillRect/>
          </a:stretch>
        </p:blipFill>
        <p:spPr>
          <a:xfrm>
            <a:off x="2974233" y="1564824"/>
            <a:ext cx="5873866" cy="3078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Delicious</a:t>
            </a:r>
            <a:r>
              <a:rPr lang="en"/>
              <a:t> Delicacies</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500"/>
              <a:t>We created a small recipe book with six recipe pages. There’s a homepage with six recipe cards that lead to personally designed pages, complete with ingredients, step-by-step instructions, and relevant </a:t>
            </a:r>
            <a:r>
              <a:rPr lang="en" sz="2500"/>
              <a:t>pictures. We did all of this with only HTML and CSS. </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Homepage Overview</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a:t>On the home page, there’s a header with a logo (courtesy of Google) and the page title. Below it, there’s a </a:t>
            </a:r>
            <a:r>
              <a:rPr lang="en" sz="2000"/>
              <a:t>rectangle</a:t>
            </a:r>
            <a:r>
              <a:rPr lang="en" sz="2000"/>
              <a:t> with the six recipe cards, all links to the respective recipes. Each card has an image and it flips when the user hovers over it, with a title and description on the back.</a:t>
            </a:r>
            <a:endParaRPr sz="2000"/>
          </a:p>
          <a:p>
            <a:pPr indent="0" lvl="0" marL="0" rtl="0" algn="ctr">
              <a:spcBef>
                <a:spcPts val="1200"/>
              </a:spcBef>
              <a:spcAft>
                <a:spcPts val="1200"/>
              </a:spcAft>
              <a:buNone/>
            </a:pPr>
            <a:r>
              <a:rPr lang="en" sz="2000"/>
              <a:t>The main issue on the homepage was the CSS based filtering system. I explain it in the next few slides.</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888" y="171500"/>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Homepage Checkboxes</a:t>
            </a:r>
            <a:endParaRPr/>
          </a:p>
        </p:txBody>
      </p:sp>
      <p:pic>
        <p:nvPicPr>
          <p:cNvPr id="82" name="Google Shape;82;p16"/>
          <p:cNvPicPr preferRelativeResize="0"/>
          <p:nvPr/>
        </p:nvPicPr>
        <p:blipFill rotWithShape="1">
          <a:blip r:embed="rId3">
            <a:alphaModFix/>
          </a:blip>
          <a:srcRect b="0" l="0" r="0" t="0"/>
          <a:stretch/>
        </p:blipFill>
        <p:spPr>
          <a:xfrm>
            <a:off x="1061838" y="984325"/>
            <a:ext cx="7020326" cy="3961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Homepage Filters</a:t>
            </a:r>
            <a:endParaRPr/>
          </a:p>
        </p:txBody>
      </p:sp>
      <p:sp>
        <p:nvSpPr>
          <p:cNvPr id="88" name="Google Shape;88;p17"/>
          <p:cNvSpPr txBox="1"/>
          <p:nvPr>
            <p:ph idx="1" type="body"/>
          </p:nvPr>
        </p:nvSpPr>
        <p:spPr>
          <a:xfrm>
            <a:off x="387900" y="1749050"/>
            <a:ext cx="8368200" cy="26568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2000"/>
              <a:t>The problem I was repeatedly having was the use of the combinators. Combinators are used to connect different sections of code. Since the div that holds the checkmarks isn’t a direct sibling of the recipe cards, I was having trouble finding a method that works. After a while, I finally found the :has pseudo class.</a:t>
            </a:r>
            <a:endParaRPr sz="2000"/>
          </a:p>
          <a:p>
            <a:pPr indent="0" lvl="0" marL="0" rtl="0" algn="ctr">
              <a:spcBef>
                <a:spcPts val="1200"/>
              </a:spcBef>
              <a:spcAft>
                <a:spcPts val="1200"/>
              </a:spcAft>
              <a:buNone/>
            </a:pPr>
            <a:r>
              <a:rPr lang="en" sz="2000"/>
              <a:t>There was another issue of the pictures wrapping when the screen is smaller, but that issue was resolved with flex-wrap.</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Homepage Filters</a:t>
            </a:r>
            <a:endParaRPr/>
          </a:p>
        </p:txBody>
      </p:sp>
      <p:sp>
        <p:nvSpPr>
          <p:cNvPr id="94" name="Google Shape;94;p18"/>
          <p:cNvSpPr txBox="1"/>
          <p:nvPr>
            <p:ph idx="1" type="body"/>
          </p:nvPr>
        </p:nvSpPr>
        <p:spPr>
          <a:xfrm>
            <a:off x="387900" y="1780125"/>
            <a:ext cx="4184100" cy="1898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t>The :has </a:t>
            </a:r>
            <a:r>
              <a:rPr lang="en" sz="1900"/>
              <a:t>pseudo</a:t>
            </a:r>
            <a:r>
              <a:rPr lang="en" sz="1900"/>
              <a:t> class basically checks if the given id or class has the </a:t>
            </a:r>
            <a:r>
              <a:rPr lang="en" sz="1900"/>
              <a:t>specified element, shown on the right. I connected this to the recipe pages on the sibling div, main.</a:t>
            </a:r>
            <a:endParaRPr sz="2000"/>
          </a:p>
        </p:txBody>
      </p:sp>
      <p:pic>
        <p:nvPicPr>
          <p:cNvPr id="95" name="Google Shape;95;p18"/>
          <p:cNvPicPr preferRelativeResize="0"/>
          <p:nvPr/>
        </p:nvPicPr>
        <p:blipFill>
          <a:blip r:embed="rId3">
            <a:alphaModFix/>
          </a:blip>
          <a:stretch>
            <a:fillRect/>
          </a:stretch>
        </p:blipFill>
        <p:spPr>
          <a:xfrm>
            <a:off x="4697125" y="1780113"/>
            <a:ext cx="4267200" cy="189802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87900" y="213950"/>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Homepage Recipe</a:t>
            </a:r>
            <a:endParaRPr/>
          </a:p>
        </p:txBody>
      </p:sp>
      <p:sp>
        <p:nvSpPr>
          <p:cNvPr id="101" name="Google Shape;101;p19"/>
          <p:cNvSpPr txBox="1"/>
          <p:nvPr>
            <p:ph idx="1" type="body"/>
          </p:nvPr>
        </p:nvSpPr>
        <p:spPr>
          <a:xfrm>
            <a:off x="387900" y="1315475"/>
            <a:ext cx="8368200" cy="8757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1200"/>
              </a:spcAft>
              <a:buNone/>
            </a:pPr>
            <a:r>
              <a:rPr lang="en"/>
              <a:t>On the homepage, each recipe card flips when the user hovers over it. To do this, I found a tutorial on W3Schools, but I’ll explain the important parts.  This is the structure of each recipe card.</a:t>
            </a:r>
            <a:endParaRPr/>
          </a:p>
        </p:txBody>
      </p:sp>
      <p:pic>
        <p:nvPicPr>
          <p:cNvPr id="102" name="Google Shape;102;p19"/>
          <p:cNvPicPr preferRelativeResize="0"/>
          <p:nvPr/>
        </p:nvPicPr>
        <p:blipFill>
          <a:blip r:embed="rId3">
            <a:alphaModFix/>
          </a:blip>
          <a:stretch>
            <a:fillRect/>
          </a:stretch>
        </p:blipFill>
        <p:spPr>
          <a:xfrm>
            <a:off x="872150" y="2103750"/>
            <a:ext cx="7399691" cy="26826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Homepage Recipe Cards</a:t>
            </a:r>
            <a:endParaRPr/>
          </a:p>
        </p:txBody>
      </p:sp>
      <p:sp>
        <p:nvSpPr>
          <p:cNvPr id="108" name="Google Shape;108;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Each card consists of an overall recipe div that defines it as a recipe and which filter applies to it. Inside of that, there’s an inner div to deal with location of the card and front and back divs. In the code, the most important parts are</a:t>
            </a:r>
            <a:r>
              <a:rPr lang="en"/>
              <a:t> the :hover</a:t>
            </a:r>
            <a:r>
              <a:rPr lang="en"/>
              <a:t> </a:t>
            </a:r>
            <a:r>
              <a:rPr lang="en"/>
              <a:t>pseudo class, “transform-style: preserve-3d”, and “backface-visibility: hidden.” To my understanding, the transform-style makes it so the div can exist on a 3D plane. This would make it able to have two sides. Backface-visibility makes it so when we flip the card, what we flipped originally isn’t visible.</a:t>
            </a:r>
            <a:endParaRPr/>
          </a:p>
          <a:p>
            <a:pPr indent="0" lvl="0" marL="0" rtl="0" algn="l">
              <a:spcBef>
                <a:spcPts val="1200"/>
              </a:spcBef>
              <a:spcAft>
                <a:spcPts val="1200"/>
              </a:spcAft>
              <a:buNone/>
            </a:pPr>
            <a:r>
              <a:rPr lang="en"/>
              <a:t>TLDR: I made the cards able to flip by hiding the back of it and animating the flip.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Homepage Recipe Cards</a:t>
            </a:r>
            <a:endParaRPr/>
          </a:p>
        </p:txBody>
      </p:sp>
      <p:pic>
        <p:nvPicPr>
          <p:cNvPr id="114" name="Google Shape;114;p21"/>
          <p:cNvPicPr preferRelativeResize="0"/>
          <p:nvPr/>
        </p:nvPicPr>
        <p:blipFill>
          <a:blip r:embed="rId3">
            <a:alphaModFix/>
          </a:blip>
          <a:stretch>
            <a:fillRect/>
          </a:stretch>
        </p:blipFill>
        <p:spPr>
          <a:xfrm>
            <a:off x="1079363" y="1261650"/>
            <a:ext cx="6985263" cy="3694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