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9"/>
  </p:notesMasterIdLst>
  <p:sldIdLst>
    <p:sldId id="256" r:id="rId2"/>
    <p:sldId id="273" r:id="rId3"/>
    <p:sldId id="257" r:id="rId4"/>
    <p:sldId id="258" r:id="rId5"/>
    <p:sldId id="260" r:id="rId6"/>
    <p:sldId id="259" r:id="rId7"/>
    <p:sldId id="261" r:id="rId8"/>
    <p:sldId id="262" r:id="rId9"/>
    <p:sldId id="263"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176D5-D312-47AA-BDBD-148C1A429DFC}" v="2" dt="2024-11-11T04:35:17.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50" d="100"/>
          <a:sy n="150" d="100"/>
        </p:scale>
        <p:origin x="702"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on Gibbons" userId="d2abeb7631f67325" providerId="LiveId" clId="{76D176D5-D312-47AA-BDBD-148C1A429DFC}"/>
    <pc:docChg chg="undo custSel addSld modSld">
      <pc:chgData name="Madison Gibbons" userId="d2abeb7631f67325" providerId="LiveId" clId="{76D176D5-D312-47AA-BDBD-148C1A429DFC}" dt="2024-11-11T04:35:17.961" v="69" actId="962"/>
      <pc:docMkLst>
        <pc:docMk/>
      </pc:docMkLst>
      <pc:sldChg chg="modSp mod">
        <pc:chgData name="Madison Gibbons" userId="d2abeb7631f67325" providerId="LiveId" clId="{76D176D5-D312-47AA-BDBD-148C1A429DFC}" dt="2024-11-11T04:04:02.895" v="47" actId="122"/>
        <pc:sldMkLst>
          <pc:docMk/>
          <pc:sldMk cId="2629312889" sldId="257"/>
        </pc:sldMkLst>
        <pc:spChg chg="mod">
          <ac:chgData name="Madison Gibbons" userId="d2abeb7631f67325" providerId="LiveId" clId="{76D176D5-D312-47AA-BDBD-148C1A429DFC}" dt="2024-11-11T04:04:02.895" v="47" actId="122"/>
          <ac:spMkLst>
            <pc:docMk/>
            <pc:sldMk cId="2629312889" sldId="257"/>
            <ac:spMk id="3" creationId="{D5EC1BFE-B215-5A62-6A99-C374F61F3293}"/>
          </ac:spMkLst>
        </pc:spChg>
      </pc:sldChg>
      <pc:sldChg chg="modSp mod">
        <pc:chgData name="Madison Gibbons" userId="d2abeb7631f67325" providerId="LiveId" clId="{76D176D5-D312-47AA-BDBD-148C1A429DFC}" dt="2024-11-11T04:03:59.224" v="46" actId="122"/>
        <pc:sldMkLst>
          <pc:docMk/>
          <pc:sldMk cId="789453720" sldId="258"/>
        </pc:sldMkLst>
        <pc:spChg chg="mod">
          <ac:chgData name="Madison Gibbons" userId="d2abeb7631f67325" providerId="LiveId" clId="{76D176D5-D312-47AA-BDBD-148C1A429DFC}" dt="2024-11-11T04:03:59.224" v="46" actId="122"/>
          <ac:spMkLst>
            <pc:docMk/>
            <pc:sldMk cId="789453720" sldId="258"/>
            <ac:spMk id="3" creationId="{9DC48C2D-6092-0DEB-0F1D-29B5B8F5F05C}"/>
          </ac:spMkLst>
        </pc:spChg>
      </pc:sldChg>
      <pc:sldChg chg="modSp mod">
        <pc:chgData name="Madison Gibbons" userId="d2abeb7631f67325" providerId="LiveId" clId="{76D176D5-D312-47AA-BDBD-148C1A429DFC}" dt="2024-11-11T04:03:56.122" v="45" actId="122"/>
        <pc:sldMkLst>
          <pc:docMk/>
          <pc:sldMk cId="2707419791" sldId="260"/>
        </pc:sldMkLst>
        <pc:spChg chg="mod">
          <ac:chgData name="Madison Gibbons" userId="d2abeb7631f67325" providerId="LiveId" clId="{76D176D5-D312-47AA-BDBD-148C1A429DFC}" dt="2024-11-11T04:03:56.122" v="45" actId="122"/>
          <ac:spMkLst>
            <pc:docMk/>
            <pc:sldMk cId="2707419791" sldId="260"/>
            <ac:spMk id="3" creationId="{F662A2B8-4B77-9A1C-6CE2-289F0CF41F77}"/>
          </ac:spMkLst>
        </pc:spChg>
      </pc:sldChg>
      <pc:sldChg chg="modSp mod">
        <pc:chgData name="Madison Gibbons" userId="d2abeb7631f67325" providerId="LiveId" clId="{76D176D5-D312-47AA-BDBD-148C1A429DFC}" dt="2024-11-11T04:03:51.138" v="44" actId="1076"/>
        <pc:sldMkLst>
          <pc:docMk/>
          <pc:sldMk cId="4180060611" sldId="262"/>
        </pc:sldMkLst>
        <pc:spChg chg="mod">
          <ac:chgData name="Madison Gibbons" userId="d2abeb7631f67325" providerId="LiveId" clId="{76D176D5-D312-47AA-BDBD-148C1A429DFC}" dt="2024-11-11T04:03:51.138" v="44" actId="1076"/>
          <ac:spMkLst>
            <pc:docMk/>
            <pc:sldMk cId="4180060611" sldId="262"/>
            <ac:spMk id="3" creationId="{30D73057-16B4-A222-5DD3-3EA31BB3EAC4}"/>
          </ac:spMkLst>
        </pc:spChg>
      </pc:sldChg>
      <pc:sldChg chg="modSp mod">
        <pc:chgData name="Madison Gibbons" userId="d2abeb7631f67325" providerId="LiveId" clId="{76D176D5-D312-47AA-BDBD-148C1A429DFC}" dt="2024-11-11T04:03:43.094" v="41" actId="27636"/>
        <pc:sldMkLst>
          <pc:docMk/>
          <pc:sldMk cId="3897424380" sldId="264"/>
        </pc:sldMkLst>
        <pc:spChg chg="mod">
          <ac:chgData name="Madison Gibbons" userId="d2abeb7631f67325" providerId="LiveId" clId="{76D176D5-D312-47AA-BDBD-148C1A429DFC}" dt="2024-11-11T04:03:43.094" v="41" actId="27636"/>
          <ac:spMkLst>
            <pc:docMk/>
            <pc:sldMk cId="3897424380" sldId="264"/>
            <ac:spMk id="3" creationId="{9F2A27E2-5692-6F71-255E-8C8EC1AD9A1C}"/>
          </ac:spMkLst>
        </pc:spChg>
      </pc:sldChg>
      <pc:sldChg chg="modSp mod">
        <pc:chgData name="Madison Gibbons" userId="d2abeb7631f67325" providerId="LiveId" clId="{76D176D5-D312-47AA-BDBD-148C1A429DFC}" dt="2024-11-11T04:03:11.260" v="16" actId="20577"/>
        <pc:sldMkLst>
          <pc:docMk/>
          <pc:sldMk cId="2798584856" sldId="267"/>
        </pc:sldMkLst>
        <pc:spChg chg="mod">
          <ac:chgData name="Madison Gibbons" userId="d2abeb7631f67325" providerId="LiveId" clId="{76D176D5-D312-47AA-BDBD-148C1A429DFC}" dt="2024-11-11T04:03:11.260" v="16" actId="20577"/>
          <ac:spMkLst>
            <pc:docMk/>
            <pc:sldMk cId="2798584856" sldId="267"/>
            <ac:spMk id="3" creationId="{C5CCA871-C8CD-4531-BEBD-4C30A18E6D2F}"/>
          </ac:spMkLst>
        </pc:spChg>
      </pc:sldChg>
      <pc:sldChg chg="modSp mod">
        <pc:chgData name="Madison Gibbons" userId="d2abeb7631f67325" providerId="LiveId" clId="{76D176D5-D312-47AA-BDBD-148C1A429DFC}" dt="2024-11-11T04:03:01.207" v="13" actId="27636"/>
        <pc:sldMkLst>
          <pc:docMk/>
          <pc:sldMk cId="1786388539" sldId="269"/>
        </pc:sldMkLst>
        <pc:spChg chg="mod">
          <ac:chgData name="Madison Gibbons" userId="d2abeb7631f67325" providerId="LiveId" clId="{76D176D5-D312-47AA-BDBD-148C1A429DFC}" dt="2024-11-11T04:03:01.207" v="13" actId="27636"/>
          <ac:spMkLst>
            <pc:docMk/>
            <pc:sldMk cId="1786388539" sldId="269"/>
            <ac:spMk id="3" creationId="{35413ED1-81E9-59AD-7148-742CB7386ACF}"/>
          </ac:spMkLst>
        </pc:spChg>
      </pc:sldChg>
      <pc:sldChg chg="addSp delSp modSp mod">
        <pc:chgData name="Madison Gibbons" userId="d2abeb7631f67325" providerId="LiveId" clId="{76D176D5-D312-47AA-BDBD-148C1A429DFC}" dt="2024-11-11T04:35:17.961" v="69" actId="962"/>
        <pc:sldMkLst>
          <pc:docMk/>
          <pc:sldMk cId="2598338215" sldId="270"/>
        </pc:sldMkLst>
        <pc:spChg chg="add del mod">
          <ac:chgData name="Madison Gibbons" userId="d2abeb7631f67325" providerId="LiveId" clId="{76D176D5-D312-47AA-BDBD-148C1A429DFC}" dt="2024-11-11T04:35:17.181" v="67"/>
          <ac:spMkLst>
            <pc:docMk/>
            <pc:sldMk cId="2598338215" sldId="270"/>
            <ac:spMk id="7" creationId="{297F56F2-D115-EE27-B2AE-FB9BA64D4AE6}"/>
          </ac:spMkLst>
        </pc:spChg>
        <pc:picChg chg="del">
          <ac:chgData name="Madison Gibbons" userId="d2abeb7631f67325" providerId="LiveId" clId="{76D176D5-D312-47AA-BDBD-148C1A429DFC}" dt="2024-11-11T04:34:33.519" v="66" actId="478"/>
          <ac:picMkLst>
            <pc:docMk/>
            <pc:sldMk cId="2598338215" sldId="270"/>
            <ac:picMk id="5" creationId="{7DF0A58C-D906-6353-BC07-A0545613BE6B}"/>
          </ac:picMkLst>
        </pc:picChg>
        <pc:picChg chg="add mod">
          <ac:chgData name="Madison Gibbons" userId="d2abeb7631f67325" providerId="LiveId" clId="{76D176D5-D312-47AA-BDBD-148C1A429DFC}" dt="2024-11-11T04:35:17.961" v="69" actId="962"/>
          <ac:picMkLst>
            <pc:docMk/>
            <pc:sldMk cId="2598338215" sldId="270"/>
            <ac:picMk id="9" creationId="{455AC0E1-1688-F522-010E-121C88D8E7BF}"/>
          </ac:picMkLst>
        </pc:picChg>
      </pc:sldChg>
      <pc:sldChg chg="modSp mod">
        <pc:chgData name="Madison Gibbons" userId="d2abeb7631f67325" providerId="LiveId" clId="{76D176D5-D312-47AA-BDBD-148C1A429DFC}" dt="2024-11-11T04:02:57.248" v="9" actId="122"/>
        <pc:sldMkLst>
          <pc:docMk/>
          <pc:sldMk cId="2992359964" sldId="271"/>
        </pc:sldMkLst>
        <pc:spChg chg="mod">
          <ac:chgData name="Madison Gibbons" userId="d2abeb7631f67325" providerId="LiveId" clId="{76D176D5-D312-47AA-BDBD-148C1A429DFC}" dt="2024-11-11T04:02:57.248" v="9" actId="122"/>
          <ac:spMkLst>
            <pc:docMk/>
            <pc:sldMk cId="2992359964" sldId="271"/>
            <ac:spMk id="3" creationId="{78969BEB-5EF4-4070-1B5F-1403A8AEC1D5}"/>
          </ac:spMkLst>
        </pc:spChg>
      </pc:sldChg>
      <pc:sldChg chg="addSp delSp modSp new mod">
        <pc:chgData name="Madison Gibbons" userId="d2abeb7631f67325" providerId="LiveId" clId="{76D176D5-D312-47AA-BDBD-148C1A429DFC}" dt="2024-11-11T04:19:30.487" v="65" actId="1076"/>
        <pc:sldMkLst>
          <pc:docMk/>
          <pc:sldMk cId="1620902736" sldId="273"/>
        </pc:sldMkLst>
        <pc:spChg chg="mod">
          <ac:chgData name="Madison Gibbons" userId="d2abeb7631f67325" providerId="LiveId" clId="{76D176D5-D312-47AA-BDBD-148C1A429DFC}" dt="2024-11-11T04:18:38.544" v="58" actId="20577"/>
          <ac:spMkLst>
            <pc:docMk/>
            <pc:sldMk cId="1620902736" sldId="273"/>
            <ac:spMk id="2" creationId="{0A7E1B0A-E40B-3B9E-0C43-AE627DDF7B9C}"/>
          </ac:spMkLst>
        </pc:spChg>
        <pc:spChg chg="del">
          <ac:chgData name="Madison Gibbons" userId="d2abeb7631f67325" providerId="LiveId" clId="{76D176D5-D312-47AA-BDBD-148C1A429DFC}" dt="2024-11-11T04:18:58.032" v="59"/>
          <ac:spMkLst>
            <pc:docMk/>
            <pc:sldMk cId="1620902736" sldId="273"/>
            <ac:spMk id="3" creationId="{C2CE4DA5-6E42-946B-270E-ADF72EC94BC7}"/>
          </ac:spMkLst>
        </pc:spChg>
        <pc:picChg chg="add mod">
          <ac:chgData name="Madison Gibbons" userId="d2abeb7631f67325" providerId="LiveId" clId="{76D176D5-D312-47AA-BDBD-148C1A429DFC}" dt="2024-11-11T04:19:30.487" v="65" actId="1076"/>
          <ac:picMkLst>
            <pc:docMk/>
            <pc:sldMk cId="1620902736" sldId="273"/>
            <ac:picMk id="5" creationId="{089C5BD0-0386-8058-E93F-D72EE0E76E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9E45D-A8C5-4617-9F10-E71B1D46DDD5}"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AD8FC-9B0F-403C-85A7-E7510A8E3A93}" type="slidenum">
              <a:rPr lang="en-US" smtClean="0"/>
              <a:t>‹#›</a:t>
            </a:fld>
            <a:endParaRPr lang="en-US"/>
          </a:p>
        </p:txBody>
      </p:sp>
    </p:spTree>
    <p:extLst>
      <p:ext uri="{BB962C8B-B14F-4D97-AF65-F5344CB8AC3E}">
        <p14:creationId xmlns:p14="http://schemas.microsoft.com/office/powerpoint/2010/main" val="177214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4AD8FC-9B0F-403C-85A7-E7510A8E3A93}" type="slidenum">
              <a:rPr lang="en-US" smtClean="0"/>
              <a:t>6</a:t>
            </a:fld>
            <a:endParaRPr lang="en-US"/>
          </a:p>
        </p:txBody>
      </p:sp>
    </p:spTree>
    <p:extLst>
      <p:ext uri="{BB962C8B-B14F-4D97-AF65-F5344CB8AC3E}">
        <p14:creationId xmlns:p14="http://schemas.microsoft.com/office/powerpoint/2010/main" val="227024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4432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7877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5187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11/10/2024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5160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147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92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221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2094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5718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885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11/10/2024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098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11/10/2024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22807556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8E451-C2CC-1436-E36D-9958D5370703}"/>
              </a:ext>
            </a:extLst>
          </p:cNvPr>
          <p:cNvSpPr>
            <a:spLocks noGrp="1"/>
          </p:cNvSpPr>
          <p:nvPr>
            <p:ph type="ctrTitle"/>
          </p:nvPr>
        </p:nvSpPr>
        <p:spPr>
          <a:xfrm>
            <a:off x="871870" y="749595"/>
            <a:ext cx="5645888" cy="3902149"/>
          </a:xfrm>
        </p:spPr>
        <p:txBody>
          <a:bodyPr anchor="t">
            <a:normAutofit/>
          </a:bodyPr>
          <a:lstStyle/>
          <a:p>
            <a:pPr algn="l"/>
            <a:r>
              <a:rPr lang="en-US" dirty="0"/>
              <a:t>Jeopardy Inspired Quiz Game</a:t>
            </a:r>
          </a:p>
        </p:txBody>
      </p:sp>
      <p:sp>
        <p:nvSpPr>
          <p:cNvPr id="3" name="Subtitle 2">
            <a:extLst>
              <a:ext uri="{FF2B5EF4-FFF2-40B4-BE49-F238E27FC236}">
                <a16:creationId xmlns:a16="http://schemas.microsoft.com/office/drawing/2014/main" id="{985938D7-78BA-1D5A-0325-F85F157A1F73}"/>
              </a:ext>
            </a:extLst>
          </p:cNvPr>
          <p:cNvSpPr>
            <a:spLocks noGrp="1"/>
          </p:cNvSpPr>
          <p:nvPr>
            <p:ph type="subTitle" idx="1"/>
          </p:nvPr>
        </p:nvSpPr>
        <p:spPr>
          <a:xfrm>
            <a:off x="871870" y="4651745"/>
            <a:ext cx="4890977" cy="999460"/>
          </a:xfrm>
        </p:spPr>
        <p:txBody>
          <a:bodyPr anchor="b">
            <a:normAutofit/>
          </a:bodyPr>
          <a:lstStyle/>
          <a:p>
            <a:pPr algn="l"/>
            <a:r>
              <a:rPr lang="en-US" dirty="0"/>
              <a:t>Madison Gibbons</a:t>
            </a:r>
          </a:p>
        </p:txBody>
      </p:sp>
      <p:pic>
        <p:nvPicPr>
          <p:cNvPr id="16" name="Picture 15" descr="An abstract genetic concept">
            <a:extLst>
              <a:ext uri="{FF2B5EF4-FFF2-40B4-BE49-F238E27FC236}">
                <a16:creationId xmlns:a16="http://schemas.microsoft.com/office/drawing/2014/main" id="{ACCE5CB0-E419-9E1C-4629-D0DCDD8EDC56}"/>
              </a:ext>
            </a:extLst>
          </p:cNvPr>
          <p:cNvPicPr>
            <a:picLocks noChangeAspect="1"/>
          </p:cNvPicPr>
          <p:nvPr/>
        </p:nvPicPr>
        <p:blipFill>
          <a:blip r:embed="rId2"/>
          <a:srcRect l="6585" r="1593"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43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4295-CB7E-9C97-2E1F-BC94ECC07482}"/>
              </a:ext>
            </a:extLst>
          </p:cNvPr>
          <p:cNvSpPr>
            <a:spLocks noGrp="1"/>
          </p:cNvSpPr>
          <p:nvPr>
            <p:ph type="title"/>
          </p:nvPr>
        </p:nvSpPr>
        <p:spPr/>
        <p:txBody>
          <a:bodyPr/>
          <a:lstStyle/>
          <a:p>
            <a:pPr algn="ctr"/>
            <a:r>
              <a:rPr lang="en-US" dirty="0"/>
              <a:t>Topics</a:t>
            </a:r>
          </a:p>
        </p:txBody>
      </p:sp>
      <p:sp>
        <p:nvSpPr>
          <p:cNvPr id="3" name="Content Placeholder 2">
            <a:extLst>
              <a:ext uri="{FF2B5EF4-FFF2-40B4-BE49-F238E27FC236}">
                <a16:creationId xmlns:a16="http://schemas.microsoft.com/office/drawing/2014/main" id="{9F2A27E2-5692-6F71-255E-8C8EC1AD9A1C}"/>
              </a:ext>
            </a:extLst>
          </p:cNvPr>
          <p:cNvSpPr>
            <a:spLocks noGrp="1"/>
          </p:cNvSpPr>
          <p:nvPr>
            <p:ph idx="1"/>
          </p:nvPr>
        </p:nvSpPr>
        <p:spPr>
          <a:xfrm>
            <a:off x="1143000" y="2618344"/>
            <a:ext cx="9906000" cy="2150506"/>
          </a:xfrm>
        </p:spPr>
        <p:txBody>
          <a:bodyPr>
            <a:normAutofit/>
          </a:bodyPr>
          <a:lstStyle/>
          <a:p>
            <a:pPr marL="0" indent="0" algn="ctr">
              <a:buNone/>
            </a:pPr>
            <a:r>
              <a:rPr lang="en-US" dirty="0"/>
              <a:t>Each topic has the same design with different questions. It uses a CSS grid and has five different categories and 4 questions for each category. In each grid square, there is a money value which is a link that leads to the question with a difficulty level based on the value. </a:t>
            </a:r>
          </a:p>
          <a:p>
            <a:pPr marL="0" indent="0" algn="ctr">
              <a:buNone/>
            </a:pPr>
            <a:r>
              <a:rPr lang="en-US" dirty="0"/>
              <a:t>I used a PHP loop to lessen repetition.</a:t>
            </a:r>
          </a:p>
        </p:txBody>
      </p:sp>
    </p:spTree>
    <p:extLst>
      <p:ext uri="{BB962C8B-B14F-4D97-AF65-F5344CB8AC3E}">
        <p14:creationId xmlns:p14="http://schemas.microsoft.com/office/powerpoint/2010/main" val="389742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A9A78-3A7D-0962-F962-A0CC692A7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DBC9C-16EC-B0D9-AEF1-DA90D022B21B}"/>
              </a:ext>
            </a:extLst>
          </p:cNvPr>
          <p:cNvSpPr>
            <a:spLocks noGrp="1"/>
          </p:cNvSpPr>
          <p:nvPr>
            <p:ph type="title"/>
          </p:nvPr>
        </p:nvSpPr>
        <p:spPr/>
        <p:txBody>
          <a:bodyPr/>
          <a:lstStyle/>
          <a:p>
            <a:pPr algn="ctr"/>
            <a:r>
              <a:rPr lang="en-US" dirty="0"/>
              <a:t>Disney Code</a:t>
            </a:r>
          </a:p>
        </p:txBody>
      </p:sp>
      <p:pic>
        <p:nvPicPr>
          <p:cNvPr id="5" name="Content Placeholder 4" descr="A screen shot of a computer code&#10;&#10;Description automatically generated">
            <a:extLst>
              <a:ext uri="{FF2B5EF4-FFF2-40B4-BE49-F238E27FC236}">
                <a16:creationId xmlns:a16="http://schemas.microsoft.com/office/drawing/2014/main" id="{9EB6681C-0946-F522-4A2C-154DDA9F46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962" y="2009775"/>
            <a:ext cx="8214075" cy="4024313"/>
          </a:xfrm>
        </p:spPr>
      </p:pic>
    </p:spTree>
    <p:extLst>
      <p:ext uri="{BB962C8B-B14F-4D97-AF65-F5344CB8AC3E}">
        <p14:creationId xmlns:p14="http://schemas.microsoft.com/office/powerpoint/2010/main" val="92257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70EE-0CF1-6076-F214-ADD96D431746}"/>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C5CCA871-C8CD-4531-BEBD-4C30A18E6D2F}"/>
              </a:ext>
            </a:extLst>
          </p:cNvPr>
          <p:cNvSpPr>
            <a:spLocks noGrp="1"/>
          </p:cNvSpPr>
          <p:nvPr>
            <p:ph idx="1"/>
          </p:nvPr>
        </p:nvSpPr>
        <p:spPr/>
        <p:txBody>
          <a:bodyPr>
            <a:normAutofit/>
          </a:bodyPr>
          <a:lstStyle/>
          <a:p>
            <a:pPr marL="0" indent="0" algn="ctr">
              <a:buNone/>
            </a:pPr>
            <a:r>
              <a:rPr lang="en-US" sz="2800" dirty="0"/>
              <a:t>Once the user clicks a value, they are redirected to a different page that checks the topic, category, and value. The code gets the question from an array and echoes the question along with a text box. </a:t>
            </a:r>
          </a:p>
          <a:p>
            <a:pPr marL="0" indent="0" algn="ctr">
              <a:buNone/>
            </a:pPr>
            <a:endParaRPr lang="en-US" sz="2800" dirty="0"/>
          </a:p>
          <a:p>
            <a:pPr marL="0" indent="0" algn="ctr">
              <a:buNone/>
            </a:pPr>
            <a:r>
              <a:rPr lang="en-US" sz="2800" dirty="0"/>
              <a:t>If the user has already answered the question, a message is displayed and asks the user to go to the previous page.</a:t>
            </a:r>
          </a:p>
          <a:p>
            <a:pPr marL="0" indent="0" algn="ctr">
              <a:buNone/>
            </a:pPr>
            <a:br>
              <a:rPr lang="en-US" sz="2800" dirty="0"/>
            </a:br>
            <a:r>
              <a:rPr lang="en-US" sz="2800" dirty="0"/>
              <a:t>Once the user submits their answer, they are taken to an answer page.</a:t>
            </a:r>
          </a:p>
        </p:txBody>
      </p:sp>
    </p:spTree>
    <p:extLst>
      <p:ext uri="{BB962C8B-B14F-4D97-AF65-F5344CB8AC3E}">
        <p14:creationId xmlns:p14="http://schemas.microsoft.com/office/powerpoint/2010/main" val="279858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C0BD-1308-8C78-135B-2DDF735DF5D0}"/>
              </a:ext>
            </a:extLst>
          </p:cNvPr>
          <p:cNvSpPr>
            <a:spLocks noGrp="1"/>
          </p:cNvSpPr>
          <p:nvPr>
            <p:ph type="title"/>
          </p:nvPr>
        </p:nvSpPr>
        <p:spPr>
          <a:xfrm>
            <a:off x="1143000" y="0"/>
            <a:ext cx="9906000" cy="733212"/>
          </a:xfrm>
        </p:spPr>
        <p:txBody>
          <a:bodyPr/>
          <a:lstStyle/>
          <a:p>
            <a:pPr algn="ctr"/>
            <a:r>
              <a:rPr lang="en-US" dirty="0"/>
              <a:t>Question Code</a:t>
            </a:r>
          </a:p>
        </p:txBody>
      </p:sp>
      <p:pic>
        <p:nvPicPr>
          <p:cNvPr id="5" name="Content Placeholder 4" descr="A screen shot of a computer code&#10;&#10;Description automatically generated">
            <a:extLst>
              <a:ext uri="{FF2B5EF4-FFF2-40B4-BE49-F238E27FC236}">
                <a16:creationId xmlns:a16="http://schemas.microsoft.com/office/drawing/2014/main" id="{1B299546-0D48-B4E7-2017-EE030628E0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12534"/>
          <a:stretch/>
        </p:blipFill>
        <p:spPr>
          <a:xfrm>
            <a:off x="1997285" y="616961"/>
            <a:ext cx="7635240" cy="2336125"/>
          </a:xfrm>
        </p:spPr>
      </p:pic>
      <p:pic>
        <p:nvPicPr>
          <p:cNvPr id="7" name="Picture 6" descr="A screen shot of a computer program&#10;&#10;Description automatically generated">
            <a:extLst>
              <a:ext uri="{FF2B5EF4-FFF2-40B4-BE49-F238E27FC236}">
                <a16:creationId xmlns:a16="http://schemas.microsoft.com/office/drawing/2014/main" id="{0FEDFD1D-4724-1DC9-2F0D-868E0433E197}"/>
              </a:ext>
            </a:extLst>
          </p:cNvPr>
          <p:cNvPicPr>
            <a:picLocks noChangeAspect="1"/>
          </p:cNvPicPr>
          <p:nvPr/>
        </p:nvPicPr>
        <p:blipFill>
          <a:blip r:embed="rId3">
            <a:extLst>
              <a:ext uri="{28A0092B-C50C-407E-A947-70E740481C1C}">
                <a14:useLocalDpi xmlns:a14="http://schemas.microsoft.com/office/drawing/2010/main" val="0"/>
              </a:ext>
            </a:extLst>
          </a:blip>
          <a:srcRect b="13607"/>
          <a:stretch/>
        </p:blipFill>
        <p:spPr>
          <a:xfrm>
            <a:off x="1374986" y="3020820"/>
            <a:ext cx="9028853" cy="3837180"/>
          </a:xfrm>
          <a:prstGeom prst="rect">
            <a:avLst/>
          </a:prstGeom>
        </p:spPr>
      </p:pic>
    </p:spTree>
    <p:extLst>
      <p:ext uri="{BB962C8B-B14F-4D97-AF65-F5344CB8AC3E}">
        <p14:creationId xmlns:p14="http://schemas.microsoft.com/office/powerpoint/2010/main" val="225974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3499-B2F8-37D6-B1D4-82843154CF26}"/>
              </a:ext>
            </a:extLst>
          </p:cNvPr>
          <p:cNvSpPr>
            <a:spLocks noGrp="1"/>
          </p:cNvSpPr>
          <p:nvPr>
            <p:ph type="title"/>
          </p:nvPr>
        </p:nvSpPr>
        <p:spPr/>
        <p:txBody>
          <a:bodyPr/>
          <a:lstStyle/>
          <a:p>
            <a:pPr algn="ctr"/>
            <a:r>
              <a:rPr lang="en-US" dirty="0"/>
              <a:t>Answer</a:t>
            </a:r>
          </a:p>
        </p:txBody>
      </p:sp>
      <p:sp>
        <p:nvSpPr>
          <p:cNvPr id="3" name="Content Placeholder 2">
            <a:extLst>
              <a:ext uri="{FF2B5EF4-FFF2-40B4-BE49-F238E27FC236}">
                <a16:creationId xmlns:a16="http://schemas.microsoft.com/office/drawing/2014/main" id="{35413ED1-81E9-59AD-7148-742CB7386ACF}"/>
              </a:ext>
            </a:extLst>
          </p:cNvPr>
          <p:cNvSpPr>
            <a:spLocks noGrp="1"/>
          </p:cNvSpPr>
          <p:nvPr>
            <p:ph idx="1"/>
          </p:nvPr>
        </p:nvSpPr>
        <p:spPr>
          <a:xfrm>
            <a:off x="1143000" y="2605607"/>
            <a:ext cx="9906000" cy="2460846"/>
          </a:xfrm>
        </p:spPr>
        <p:txBody>
          <a:bodyPr>
            <a:normAutofit lnSpcReduction="10000"/>
          </a:bodyPr>
          <a:lstStyle/>
          <a:p>
            <a:pPr marL="0" indent="0" algn="ctr">
              <a:buNone/>
            </a:pPr>
            <a:r>
              <a:rPr lang="en-US" sz="3200" dirty="0"/>
              <a:t>This page displays whether the user is correct. It checks the user input from the previous form on the question page and compares it to the correct answer. If it is, we update the score and the answered session variable. If not, we don’t update the score but still update the answered variable. </a:t>
            </a:r>
          </a:p>
        </p:txBody>
      </p:sp>
    </p:spTree>
    <p:extLst>
      <p:ext uri="{BB962C8B-B14F-4D97-AF65-F5344CB8AC3E}">
        <p14:creationId xmlns:p14="http://schemas.microsoft.com/office/powerpoint/2010/main" val="178638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877-E75D-DA5B-0AC5-6AA974ABE297}"/>
              </a:ext>
            </a:extLst>
          </p:cNvPr>
          <p:cNvSpPr>
            <a:spLocks noGrp="1"/>
          </p:cNvSpPr>
          <p:nvPr>
            <p:ph type="title"/>
          </p:nvPr>
        </p:nvSpPr>
        <p:spPr/>
        <p:txBody>
          <a:bodyPr/>
          <a:lstStyle/>
          <a:p>
            <a:pPr algn="ctr"/>
            <a:r>
              <a:rPr lang="en-US" dirty="0"/>
              <a:t>Answer</a:t>
            </a:r>
          </a:p>
        </p:txBody>
      </p:sp>
      <p:pic>
        <p:nvPicPr>
          <p:cNvPr id="9" name="Content Placeholder 8" descr="A computer code on a black background&#10;&#10;Description automatically generated">
            <a:extLst>
              <a:ext uri="{FF2B5EF4-FFF2-40B4-BE49-F238E27FC236}">
                <a16:creationId xmlns:a16="http://schemas.microsoft.com/office/drawing/2014/main" id="{455AC0E1-1688-F522-010E-121C88D8E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443238"/>
            <a:ext cx="9906000" cy="3157386"/>
          </a:xfrm>
        </p:spPr>
      </p:pic>
    </p:spTree>
    <p:extLst>
      <p:ext uri="{BB962C8B-B14F-4D97-AF65-F5344CB8AC3E}">
        <p14:creationId xmlns:p14="http://schemas.microsoft.com/office/powerpoint/2010/main" val="259833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62AB-E7A9-3A83-539A-B5EB0DBB85F7}"/>
              </a:ext>
            </a:extLst>
          </p:cNvPr>
          <p:cNvSpPr>
            <a:spLocks noGrp="1"/>
          </p:cNvSpPr>
          <p:nvPr>
            <p:ph type="title"/>
          </p:nvPr>
        </p:nvSpPr>
        <p:spPr/>
        <p:txBody>
          <a:bodyPr/>
          <a:lstStyle/>
          <a:p>
            <a:pPr algn="ctr"/>
            <a:r>
              <a:rPr lang="en-US" dirty="0"/>
              <a:t>Ending</a:t>
            </a:r>
          </a:p>
        </p:txBody>
      </p:sp>
      <p:sp>
        <p:nvSpPr>
          <p:cNvPr id="3" name="Content Placeholder 2">
            <a:extLst>
              <a:ext uri="{FF2B5EF4-FFF2-40B4-BE49-F238E27FC236}">
                <a16:creationId xmlns:a16="http://schemas.microsoft.com/office/drawing/2014/main" id="{78969BEB-5EF4-4070-1B5F-1403A8AEC1D5}"/>
              </a:ext>
            </a:extLst>
          </p:cNvPr>
          <p:cNvSpPr>
            <a:spLocks noGrp="1"/>
          </p:cNvSpPr>
          <p:nvPr>
            <p:ph idx="1"/>
          </p:nvPr>
        </p:nvSpPr>
        <p:spPr>
          <a:xfrm>
            <a:off x="1143000" y="2506133"/>
            <a:ext cx="9906000" cy="2018453"/>
          </a:xfrm>
        </p:spPr>
        <p:txBody>
          <a:bodyPr>
            <a:normAutofit/>
          </a:bodyPr>
          <a:lstStyle/>
          <a:p>
            <a:pPr marL="0" indent="0" algn="ctr">
              <a:buNone/>
            </a:pPr>
            <a:r>
              <a:rPr lang="en-US" sz="2800" dirty="0"/>
              <a:t>Once the user has answered all of the questions, we check the score cookie and if the user has enough points (a majority) we display a winning message and lead them back to the homepage so they can log out or go to a different topic.</a:t>
            </a:r>
          </a:p>
        </p:txBody>
      </p:sp>
    </p:spTree>
    <p:extLst>
      <p:ext uri="{BB962C8B-B14F-4D97-AF65-F5344CB8AC3E}">
        <p14:creationId xmlns:p14="http://schemas.microsoft.com/office/powerpoint/2010/main" val="299235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2880-8D16-F32E-FFFE-8364C363453F}"/>
              </a:ext>
            </a:extLst>
          </p:cNvPr>
          <p:cNvSpPr>
            <a:spLocks noGrp="1"/>
          </p:cNvSpPr>
          <p:nvPr>
            <p:ph type="title"/>
          </p:nvPr>
        </p:nvSpPr>
        <p:spPr>
          <a:xfrm>
            <a:off x="1143000" y="248921"/>
            <a:ext cx="9906000" cy="726439"/>
          </a:xfrm>
        </p:spPr>
        <p:txBody>
          <a:bodyPr/>
          <a:lstStyle/>
          <a:p>
            <a:pPr algn="ctr"/>
            <a:r>
              <a:rPr lang="en-US" dirty="0"/>
              <a:t>Ending</a:t>
            </a:r>
          </a:p>
        </p:txBody>
      </p:sp>
      <p:pic>
        <p:nvPicPr>
          <p:cNvPr id="5" name="Content Placeholder 4" descr="A computer screen shot of text&#10;&#10;Description automatically generated">
            <a:extLst>
              <a:ext uri="{FF2B5EF4-FFF2-40B4-BE49-F238E27FC236}">
                <a16:creationId xmlns:a16="http://schemas.microsoft.com/office/drawing/2014/main" id="{D5DC72AE-E03B-324C-908C-5D6618392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306" y="975360"/>
            <a:ext cx="7349387" cy="5383911"/>
          </a:xfrm>
        </p:spPr>
      </p:pic>
    </p:spTree>
    <p:extLst>
      <p:ext uri="{BB962C8B-B14F-4D97-AF65-F5344CB8AC3E}">
        <p14:creationId xmlns:p14="http://schemas.microsoft.com/office/powerpoint/2010/main" val="366410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1B0A-E40B-3B9E-0C43-AE627DDF7B9C}"/>
              </a:ext>
            </a:extLst>
          </p:cNvPr>
          <p:cNvSpPr>
            <a:spLocks noGrp="1"/>
          </p:cNvSpPr>
          <p:nvPr>
            <p:ph type="title"/>
          </p:nvPr>
        </p:nvSpPr>
        <p:spPr/>
        <p:txBody>
          <a:bodyPr/>
          <a:lstStyle/>
          <a:p>
            <a:pPr algn="ctr"/>
            <a:r>
              <a:rPr lang="en-US" dirty="0"/>
              <a:t>Diagram</a:t>
            </a:r>
          </a:p>
        </p:txBody>
      </p:sp>
      <p:pic>
        <p:nvPicPr>
          <p:cNvPr id="5" name="Content Placeholder 4" descr="A screenshot of a computer screen&#10;&#10;Description automatically generated">
            <a:extLst>
              <a:ext uri="{FF2B5EF4-FFF2-40B4-BE49-F238E27FC236}">
                <a16:creationId xmlns:a16="http://schemas.microsoft.com/office/drawing/2014/main" id="{089C5BD0-0386-8058-E93F-D72EE0E76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945" y="1551728"/>
            <a:ext cx="8074110" cy="4703022"/>
          </a:xfrm>
        </p:spPr>
      </p:pic>
    </p:spTree>
    <p:extLst>
      <p:ext uri="{BB962C8B-B14F-4D97-AF65-F5344CB8AC3E}">
        <p14:creationId xmlns:p14="http://schemas.microsoft.com/office/powerpoint/2010/main" val="162090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7C3A-D16F-F2EC-C434-A25212EB7834}"/>
              </a:ext>
            </a:extLst>
          </p:cNvPr>
          <p:cNvSpPr>
            <a:spLocks noGrp="1"/>
          </p:cNvSpPr>
          <p:nvPr>
            <p:ph type="title"/>
          </p:nvPr>
        </p:nvSpPr>
        <p:spPr/>
        <p:txBody>
          <a:bodyPr/>
          <a:lstStyle/>
          <a:p>
            <a:pPr algn="ctr"/>
            <a:r>
              <a:rPr lang="en-US" dirty="0"/>
              <a:t>Jeopardy</a:t>
            </a:r>
          </a:p>
        </p:txBody>
      </p:sp>
      <p:sp>
        <p:nvSpPr>
          <p:cNvPr id="3" name="Content Placeholder 2">
            <a:extLst>
              <a:ext uri="{FF2B5EF4-FFF2-40B4-BE49-F238E27FC236}">
                <a16:creationId xmlns:a16="http://schemas.microsoft.com/office/drawing/2014/main" id="{D5EC1BFE-B215-5A62-6A99-C374F61F3293}"/>
              </a:ext>
            </a:extLst>
          </p:cNvPr>
          <p:cNvSpPr>
            <a:spLocks noGrp="1"/>
          </p:cNvSpPr>
          <p:nvPr>
            <p:ph idx="1"/>
          </p:nvPr>
        </p:nvSpPr>
        <p:spPr>
          <a:xfrm>
            <a:off x="1143000" y="2737921"/>
            <a:ext cx="9906000" cy="2064423"/>
          </a:xfrm>
        </p:spPr>
        <p:txBody>
          <a:bodyPr>
            <a:normAutofit fontScale="92500" lnSpcReduction="10000"/>
          </a:bodyPr>
          <a:lstStyle/>
          <a:p>
            <a:pPr marL="0" indent="0" algn="ctr">
              <a:buNone/>
            </a:pPr>
            <a:r>
              <a:rPr lang="en-US" sz="3600" dirty="0"/>
              <a:t>In this project, I created a web-based Jeopardy using HTML, CSS, and PHP. I utilized cookies and sessions to keep track of the questions and create a log in and registration system. Each page is password protected.</a:t>
            </a:r>
          </a:p>
        </p:txBody>
      </p:sp>
    </p:spTree>
    <p:extLst>
      <p:ext uri="{BB962C8B-B14F-4D97-AF65-F5344CB8AC3E}">
        <p14:creationId xmlns:p14="http://schemas.microsoft.com/office/powerpoint/2010/main" val="262931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D062-498C-FA70-0E15-83F3649796BD}"/>
              </a:ext>
            </a:extLst>
          </p:cNvPr>
          <p:cNvSpPr>
            <a:spLocks noGrp="1"/>
          </p:cNvSpPr>
          <p:nvPr>
            <p:ph type="title"/>
          </p:nvPr>
        </p:nvSpPr>
        <p:spPr/>
        <p:txBody>
          <a:bodyPr/>
          <a:lstStyle/>
          <a:p>
            <a:pPr algn="ctr"/>
            <a:r>
              <a:rPr lang="en-US" dirty="0"/>
              <a:t>Login and Registration</a:t>
            </a:r>
          </a:p>
        </p:txBody>
      </p:sp>
      <p:sp>
        <p:nvSpPr>
          <p:cNvPr id="3" name="Content Placeholder 2">
            <a:extLst>
              <a:ext uri="{FF2B5EF4-FFF2-40B4-BE49-F238E27FC236}">
                <a16:creationId xmlns:a16="http://schemas.microsoft.com/office/drawing/2014/main" id="{9DC48C2D-6092-0DEB-0F1D-29B5B8F5F05C}"/>
              </a:ext>
            </a:extLst>
          </p:cNvPr>
          <p:cNvSpPr>
            <a:spLocks noGrp="1"/>
          </p:cNvSpPr>
          <p:nvPr>
            <p:ph idx="1"/>
          </p:nvPr>
        </p:nvSpPr>
        <p:spPr>
          <a:xfrm>
            <a:off x="1143000" y="1962555"/>
            <a:ext cx="9906000" cy="4362044"/>
          </a:xfrm>
        </p:spPr>
        <p:txBody>
          <a:bodyPr>
            <a:normAutofit fontScale="92500" lnSpcReduction="20000"/>
          </a:bodyPr>
          <a:lstStyle/>
          <a:p>
            <a:pPr marL="0" indent="0" algn="ctr">
              <a:buNone/>
            </a:pPr>
            <a:r>
              <a:rPr lang="en-US" sz="2800" dirty="0"/>
              <a:t>I wanted to create both a login and registration system which is a typical option for most pages online. In a previous assignment, I used file I/O to read information in a text file and use it in a PHP page to identify each user. </a:t>
            </a:r>
          </a:p>
          <a:p>
            <a:pPr marL="0" indent="0" algn="ctr">
              <a:buNone/>
            </a:pPr>
            <a:r>
              <a:rPr lang="en-US" sz="2800" dirty="0"/>
              <a:t>I decided to use this as a rudimentary method of storing username and password. On the login page, that will be shown later in the demo, the user inputs their username and password and if the match is found in the file, they can login. If not, there’s an error message and it doesn’t move on.</a:t>
            </a:r>
          </a:p>
          <a:p>
            <a:pPr marL="0" indent="0" algn="ctr">
              <a:buNone/>
            </a:pPr>
            <a:r>
              <a:rPr lang="en-US" sz="2800" dirty="0"/>
              <a:t>At the bottom of the login page, there’s an option to register for an account.</a:t>
            </a:r>
          </a:p>
          <a:p>
            <a:pPr marL="0" indent="0" algn="ctr">
              <a:buNone/>
            </a:pPr>
            <a:r>
              <a:rPr lang="en-US" sz="2800" dirty="0"/>
              <a:t>Once the user logs in, they are presented with a homepage. This also initializes a session variable to keep track of the username and one to see if the user is logged in.</a:t>
            </a:r>
          </a:p>
        </p:txBody>
      </p:sp>
    </p:spTree>
    <p:extLst>
      <p:ext uri="{BB962C8B-B14F-4D97-AF65-F5344CB8AC3E}">
        <p14:creationId xmlns:p14="http://schemas.microsoft.com/office/powerpoint/2010/main" val="78945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17F8-2629-16C7-69C1-21487E7327F4}"/>
              </a:ext>
            </a:extLst>
          </p:cNvPr>
          <p:cNvSpPr>
            <a:spLocks noGrp="1"/>
          </p:cNvSpPr>
          <p:nvPr>
            <p:ph type="title"/>
          </p:nvPr>
        </p:nvSpPr>
        <p:spPr/>
        <p:txBody>
          <a:bodyPr/>
          <a:lstStyle/>
          <a:p>
            <a:pPr algn="ctr"/>
            <a:r>
              <a:rPr lang="en-US" dirty="0"/>
              <a:t>Login and Registration</a:t>
            </a:r>
          </a:p>
        </p:txBody>
      </p:sp>
      <p:sp>
        <p:nvSpPr>
          <p:cNvPr id="3" name="Content Placeholder 2">
            <a:extLst>
              <a:ext uri="{FF2B5EF4-FFF2-40B4-BE49-F238E27FC236}">
                <a16:creationId xmlns:a16="http://schemas.microsoft.com/office/drawing/2014/main" id="{F662A2B8-4B77-9A1C-6CE2-289F0CF41F77}"/>
              </a:ext>
            </a:extLst>
          </p:cNvPr>
          <p:cNvSpPr>
            <a:spLocks noGrp="1"/>
          </p:cNvSpPr>
          <p:nvPr>
            <p:ph idx="1"/>
          </p:nvPr>
        </p:nvSpPr>
        <p:spPr>
          <a:xfrm>
            <a:off x="1143000" y="1833050"/>
            <a:ext cx="10080413" cy="4222310"/>
          </a:xfrm>
        </p:spPr>
        <p:txBody>
          <a:bodyPr>
            <a:normAutofit/>
          </a:bodyPr>
          <a:lstStyle/>
          <a:p>
            <a:pPr marL="0" indent="0" algn="ctr">
              <a:buNone/>
            </a:pPr>
            <a:r>
              <a:rPr lang="en-US" dirty="0"/>
              <a:t>On the registration page, the user can create an account. They must input their first and last name, along with a username and a password. There are optional email and phone number inputs as well for aesthetic. If the user inputs invalid information, they are asked to fix it and stops the file entry. </a:t>
            </a:r>
          </a:p>
          <a:p>
            <a:pPr marL="0" indent="0" algn="ctr">
              <a:buNone/>
            </a:pPr>
            <a:r>
              <a:rPr lang="en-US" dirty="0"/>
              <a:t>This is achieved through a validation function in the PHP code. It checks if any of the required entries are empty. If the user inputs invalid information for the non-required fields, it returns an error as well. However, they have the option to leave it blank. There is also a function that reads the username and checks if it is taken (already in the file).</a:t>
            </a:r>
          </a:p>
          <a:p>
            <a:pPr marL="0" indent="0" algn="ctr">
              <a:buNone/>
            </a:pPr>
            <a:r>
              <a:rPr lang="en-US" dirty="0"/>
              <a:t>Once the user input valid information, they are logged in and are led to the homepage. The information is written to a text file in a specific format for the user to log in later on.</a:t>
            </a:r>
          </a:p>
        </p:txBody>
      </p:sp>
    </p:spTree>
    <p:extLst>
      <p:ext uri="{BB962C8B-B14F-4D97-AF65-F5344CB8AC3E}">
        <p14:creationId xmlns:p14="http://schemas.microsoft.com/office/powerpoint/2010/main" val="270741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F72E-A79E-F127-3FB0-6100EFEA5E30}"/>
              </a:ext>
            </a:extLst>
          </p:cNvPr>
          <p:cNvSpPr>
            <a:spLocks noGrp="1"/>
          </p:cNvSpPr>
          <p:nvPr>
            <p:ph type="title"/>
          </p:nvPr>
        </p:nvSpPr>
        <p:spPr>
          <a:xfrm>
            <a:off x="1142999" y="57914"/>
            <a:ext cx="9906000" cy="841856"/>
          </a:xfrm>
        </p:spPr>
        <p:txBody>
          <a:bodyPr/>
          <a:lstStyle/>
          <a:p>
            <a:pPr algn="ctr"/>
            <a:r>
              <a:rPr lang="en-US" dirty="0"/>
              <a:t>Login code</a:t>
            </a:r>
          </a:p>
        </p:txBody>
      </p:sp>
      <p:pic>
        <p:nvPicPr>
          <p:cNvPr id="5" name="Picture 4" descr="A computer screen shot of text&#10;&#10;Description automatically generated">
            <a:extLst>
              <a:ext uri="{FF2B5EF4-FFF2-40B4-BE49-F238E27FC236}">
                <a16:creationId xmlns:a16="http://schemas.microsoft.com/office/drawing/2014/main" id="{F20D01A1-4B3C-2CAF-CBDE-62A94D479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650" y="690326"/>
            <a:ext cx="10204697" cy="6021978"/>
          </a:xfrm>
          <a:prstGeom prst="rect">
            <a:avLst/>
          </a:prstGeom>
        </p:spPr>
      </p:pic>
    </p:spTree>
    <p:extLst>
      <p:ext uri="{BB962C8B-B14F-4D97-AF65-F5344CB8AC3E}">
        <p14:creationId xmlns:p14="http://schemas.microsoft.com/office/powerpoint/2010/main" val="282964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29FF-4788-D636-E750-AFF16556F768}"/>
              </a:ext>
            </a:extLst>
          </p:cNvPr>
          <p:cNvSpPr>
            <a:spLocks noGrp="1"/>
          </p:cNvSpPr>
          <p:nvPr>
            <p:ph type="title"/>
          </p:nvPr>
        </p:nvSpPr>
        <p:spPr>
          <a:xfrm>
            <a:off x="1143000" y="94827"/>
            <a:ext cx="9906000" cy="755649"/>
          </a:xfrm>
        </p:spPr>
        <p:txBody>
          <a:bodyPr/>
          <a:lstStyle/>
          <a:p>
            <a:pPr algn="ctr"/>
            <a:r>
              <a:rPr lang="en-US" dirty="0"/>
              <a:t>Registration code</a:t>
            </a:r>
          </a:p>
        </p:txBody>
      </p:sp>
      <p:pic>
        <p:nvPicPr>
          <p:cNvPr id="5" name="Picture 4" descr="A screen shot of a computer program&#10;&#10;Description automatically generated">
            <a:extLst>
              <a:ext uri="{FF2B5EF4-FFF2-40B4-BE49-F238E27FC236}">
                <a16:creationId xmlns:a16="http://schemas.microsoft.com/office/drawing/2014/main" id="{E369A0B5-3643-F096-8D28-DF4837F57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3" y="969149"/>
            <a:ext cx="6475580" cy="565178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99BC41C6-52E4-215F-745E-3220EA6E5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679" y="1242141"/>
            <a:ext cx="5587321" cy="5268360"/>
          </a:xfrm>
          <a:prstGeom prst="rect">
            <a:avLst/>
          </a:prstGeom>
        </p:spPr>
      </p:pic>
    </p:spTree>
    <p:extLst>
      <p:ext uri="{BB962C8B-B14F-4D97-AF65-F5344CB8AC3E}">
        <p14:creationId xmlns:p14="http://schemas.microsoft.com/office/powerpoint/2010/main" val="386222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0E09-9558-7857-43AF-E94E60CC4E72}"/>
              </a:ext>
            </a:extLst>
          </p:cNvPr>
          <p:cNvSpPr>
            <a:spLocks noGrp="1"/>
          </p:cNvSpPr>
          <p:nvPr>
            <p:ph type="title"/>
          </p:nvPr>
        </p:nvSpPr>
        <p:spPr/>
        <p:txBody>
          <a:bodyPr/>
          <a:lstStyle/>
          <a:p>
            <a:pPr algn="ctr"/>
            <a:r>
              <a:rPr lang="en-US" dirty="0"/>
              <a:t>Homepage</a:t>
            </a:r>
          </a:p>
        </p:txBody>
      </p:sp>
      <p:sp>
        <p:nvSpPr>
          <p:cNvPr id="3" name="Content Placeholder 2">
            <a:extLst>
              <a:ext uri="{FF2B5EF4-FFF2-40B4-BE49-F238E27FC236}">
                <a16:creationId xmlns:a16="http://schemas.microsoft.com/office/drawing/2014/main" id="{30D73057-16B4-A222-5DD3-3EA31BB3EAC4}"/>
              </a:ext>
            </a:extLst>
          </p:cNvPr>
          <p:cNvSpPr>
            <a:spLocks noGrp="1"/>
          </p:cNvSpPr>
          <p:nvPr>
            <p:ph idx="1"/>
          </p:nvPr>
        </p:nvSpPr>
        <p:spPr>
          <a:xfrm>
            <a:off x="1143000" y="2346104"/>
            <a:ext cx="9906000" cy="3203796"/>
          </a:xfrm>
        </p:spPr>
        <p:txBody>
          <a:bodyPr/>
          <a:lstStyle/>
          <a:p>
            <a:pPr marL="0" indent="0" algn="ctr">
              <a:buNone/>
            </a:pPr>
            <a:r>
              <a:rPr lang="en-US" dirty="0"/>
              <a:t>Once the user has logged in, they are presented with directions and three topics to play the game. This is a password protected page, so if the user is not logged in, it displays a message to ask the user to log in instead of the topics. </a:t>
            </a:r>
          </a:p>
          <a:p>
            <a:pPr marL="0" indent="0" algn="ctr">
              <a:buNone/>
            </a:pPr>
            <a:r>
              <a:rPr lang="en-US" dirty="0"/>
              <a:t>Every time this page is loaded, it resets the score cookie and the answered session variable that keeps track of the user’s answered questions.</a:t>
            </a:r>
          </a:p>
        </p:txBody>
      </p:sp>
    </p:spTree>
    <p:extLst>
      <p:ext uri="{BB962C8B-B14F-4D97-AF65-F5344CB8AC3E}">
        <p14:creationId xmlns:p14="http://schemas.microsoft.com/office/powerpoint/2010/main" val="418006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EBB0-8113-AE54-FD90-4F04BFE3A955}"/>
              </a:ext>
            </a:extLst>
          </p:cNvPr>
          <p:cNvSpPr>
            <a:spLocks noGrp="1"/>
          </p:cNvSpPr>
          <p:nvPr>
            <p:ph type="title"/>
          </p:nvPr>
        </p:nvSpPr>
        <p:spPr>
          <a:xfrm>
            <a:off x="1143000" y="533401"/>
            <a:ext cx="9906000" cy="641349"/>
          </a:xfrm>
        </p:spPr>
        <p:txBody>
          <a:bodyPr>
            <a:normAutofit fontScale="90000"/>
          </a:bodyPr>
          <a:lstStyle/>
          <a:p>
            <a:pPr algn="ctr"/>
            <a:r>
              <a:rPr lang="en-US" dirty="0"/>
              <a:t>HOMEPAGE CODE</a:t>
            </a:r>
          </a:p>
        </p:txBody>
      </p:sp>
      <p:pic>
        <p:nvPicPr>
          <p:cNvPr id="5" name="Picture 4" descr="A screenshot of a computer program&#10;&#10;Description automatically generated">
            <a:extLst>
              <a:ext uri="{FF2B5EF4-FFF2-40B4-BE49-F238E27FC236}">
                <a16:creationId xmlns:a16="http://schemas.microsoft.com/office/drawing/2014/main" id="{19B8F632-4E5D-BE51-5A36-01B80F55A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13" y="1676163"/>
            <a:ext cx="11284373" cy="4431903"/>
          </a:xfrm>
          <a:prstGeom prst="rect">
            <a:avLst/>
          </a:prstGeom>
        </p:spPr>
      </p:pic>
    </p:spTree>
    <p:extLst>
      <p:ext uri="{BB962C8B-B14F-4D97-AF65-F5344CB8AC3E}">
        <p14:creationId xmlns:p14="http://schemas.microsoft.com/office/powerpoint/2010/main" val="4042194745"/>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747</Words>
  <Application>Microsoft Office PowerPoint</Application>
  <PresentationFormat>Widescreen</PresentationFormat>
  <Paragraphs>37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Univers Condensed Light</vt:lpstr>
      <vt:lpstr>Walbaum Display Light</vt:lpstr>
      <vt:lpstr>AngleLinesVTI</vt:lpstr>
      <vt:lpstr>Jeopardy Inspired Quiz Game</vt:lpstr>
      <vt:lpstr>Diagram</vt:lpstr>
      <vt:lpstr>Jeopardy</vt:lpstr>
      <vt:lpstr>Login and Registration</vt:lpstr>
      <vt:lpstr>Login and Registration</vt:lpstr>
      <vt:lpstr>Login code</vt:lpstr>
      <vt:lpstr>Registration code</vt:lpstr>
      <vt:lpstr>Homepage</vt:lpstr>
      <vt:lpstr>HOMEPAGE CODE</vt:lpstr>
      <vt:lpstr>Topics</vt:lpstr>
      <vt:lpstr>Disney Code</vt:lpstr>
      <vt:lpstr>Question</vt:lpstr>
      <vt:lpstr>Question Code</vt:lpstr>
      <vt:lpstr>Answer</vt:lpstr>
      <vt:lpstr>Answer</vt:lpstr>
      <vt:lpstr>Ending</vt:lpstr>
      <vt:lpstr>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Madison Gibbons</dc:creator>
  <cp:lastModifiedBy>Madison Gibbons</cp:lastModifiedBy>
  <cp:revision>1</cp:revision>
  <dcterms:created xsi:type="dcterms:W3CDTF">2024-11-11T03:06:42Z</dcterms:created>
  <dcterms:modified xsi:type="dcterms:W3CDTF">2024-11-11T04:35:25Z</dcterms:modified>
</cp:coreProperties>
</file>