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43"/>
  </p:normalViewPr>
  <p:slideViewPr>
    <p:cSldViewPr snapToGrid="0" snapToObjects="1">
      <p:cViewPr varScale="1">
        <p:scale>
          <a:sx n="147" d="100"/>
          <a:sy n="147" d="100"/>
        </p:scale>
        <p:origin x="1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3218A-A544-F645-8585-A738A0540FF7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CB531-3E00-9C48-98BA-9605DB38E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6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CB531-3E00-9C48-98BA-9605DB38EE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4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2F23-94EE-5144-B294-B8DA79965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181EC-CB87-F64F-BBC4-198EA64A9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70629-5F42-DE48-8B8F-06894C36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93B6-7333-704E-A145-084B4C70AA09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44E5-7A8F-B144-9636-19456F90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8CD3F-47C9-3E46-97AF-B34CD9C9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9366-A8EF-AE45-B60B-3FAB17B2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2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C361-E3A4-4248-89EE-42AB208D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9D1BA-E796-BC45-A76C-320EC6477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E4C6F-58C6-4049-BD60-F9E85757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93B6-7333-704E-A145-084B4C70AA09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59662-4607-6047-8C58-F3241B89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D631F-31DB-004E-A76C-9B365450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9366-A8EF-AE45-B60B-3FAB17B2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0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A727B6-2F55-EB4F-BB28-9E0EC4BDB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01D1B-253D-7E40-9529-E13346D8A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947A5-AE0C-A142-8466-5C83D23C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93B6-7333-704E-A145-084B4C70AA09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64916-3EFD-4748-9F19-131851C9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A673B-7116-3949-945D-419BF8AE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9366-A8EF-AE45-B60B-3FAB17B2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2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4E17-4D1D-CB46-8C43-119A04F2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B4C5-9BB4-9145-A453-E49FF8D9F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82205-8ECD-2B4A-84EF-DA98F030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93B6-7333-704E-A145-084B4C70AA09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4EBE4-CFEA-FA47-9566-52FE1394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30BFF-68B0-D54A-B573-27B08FCF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9366-A8EF-AE45-B60B-3FAB17B2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D8A9-063B-6640-A24B-B51F6540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7D1C4-7199-764E-9415-80DB62338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DA1E3-C619-DF45-B323-AF8887B4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93B6-7333-704E-A145-084B4C70AA09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53731-E636-2645-8C51-8BF6E20D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E4E32-09E0-2E4F-8A45-8E6DF78A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9366-A8EF-AE45-B60B-3FAB17B2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4D46-3903-0B42-9F58-9FC2D725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A1EEF-2D2F-964B-91D6-7AB6D3699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ADAC2-DA32-A44D-ADA0-95174AF34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4C890-56FC-AF45-A788-34F194E9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93B6-7333-704E-A145-084B4C70AA09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34B16-917E-EF42-911A-1D96B81F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2587D-AEB6-4545-AA2A-6AC40344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9366-A8EF-AE45-B60B-3FAB17B2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4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0D23-6652-2141-84C2-C5733324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D9DFC-7E32-9448-B0FA-00A317BD6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54FB1-191E-334B-AB7C-3D1D61F40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E6962-9C9C-714E-95AB-6AD72B0CA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4D8DC-CCA0-FD44-9216-DBEC4942A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D40A5-59A1-1445-BA45-78D30619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93B6-7333-704E-A145-084B4C70AA09}" type="datetimeFigureOut">
              <a:rPr lang="en-US" smtClean="0"/>
              <a:t>6/4/18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F05D6-7917-FD48-8A81-8019F17C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6E588-A539-6F4F-A2E2-FE5EE6C4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9366-A8EF-AE45-B60B-3FAB17B2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6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885F-FA93-714E-9CCD-B87F0829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CB870-5B2D-634A-85F2-31F765B2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93B6-7333-704E-A145-084B4C70AA09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4FA8F-439C-8942-B7C4-5380A483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2B2C4-EF7D-B647-95E5-61A59C12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9366-A8EF-AE45-B60B-3FAB17B2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6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C0AED-4391-EB4C-9C94-C2457C09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93B6-7333-704E-A145-084B4C70AA09}" type="datetimeFigureOut">
              <a:rPr lang="en-US" smtClean="0"/>
              <a:t>6/4/18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FD3F8D-3960-2849-B1E8-5D44A124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B5C65-1625-D846-BCDE-BB0F77E4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9366-A8EF-AE45-B60B-3FAB17B2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7C3F-23AF-3446-866C-4DBB5C6E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9FEC0-1914-6A43-8AD0-F268DA487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CA978-EA1A-EB48-AE88-3AA698CDD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14FBF-1871-F247-8FF0-CACBAEE7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93B6-7333-704E-A145-084B4C70AA09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E2F87-9F53-3449-B82F-55744F24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EB656-16BD-7748-96A5-6FF88552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9366-A8EF-AE45-B60B-3FAB17B2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B1DE-4737-4C45-85F6-FD2DB532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E9F33-DC21-0443-A447-4B442679A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B8AE8-E194-6349-B064-2C19CA6E4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D6BB0-68C1-5445-83CF-034F9BA6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93B6-7333-704E-A145-084B4C70AA09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1D714-4043-5045-8127-6F9606E0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18196-2024-F548-892B-1A9B6BA1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9366-A8EF-AE45-B60B-3FAB17B2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2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10840-DF69-CE42-AB1B-5F8D5516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DFC20-FBA5-0D4E-88F4-ECAF970E0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45EC2-9313-8F42-80AB-2B9DEE9D3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793B6-7333-704E-A145-084B4C70AA09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54C0B-137D-0944-927A-0CA04BA87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B044E-C532-D54C-A680-262EB280D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19366-A8EF-AE45-B60B-3FAB17B2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9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E4FC2789-1AF2-0D4A-BADA-B8966A24EE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40" y="140981"/>
            <a:ext cx="3060127" cy="2350233"/>
          </a:xfrm>
          <a:prstGeom prst="rect">
            <a:avLst/>
          </a:prstGeom>
        </p:spPr>
      </p:pic>
      <p:pic>
        <p:nvPicPr>
          <p:cNvPr id="8" name="Obraz 1">
            <a:extLst>
              <a:ext uri="{FF2B5EF4-FFF2-40B4-BE49-F238E27FC236}">
                <a16:creationId xmlns:a16="http://schemas.microsoft.com/office/drawing/2014/main" id="{37B6A2FD-649D-FB48-9154-B7414D44E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6" b="7745"/>
          <a:stretch>
            <a:fillRect/>
          </a:stretch>
        </p:blipFill>
        <p:spPr bwMode="auto">
          <a:xfrm>
            <a:off x="5371182" y="376726"/>
            <a:ext cx="3778240" cy="193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78402161-41D8-1F4C-BDD2-184AF0EE79F1}"/>
              </a:ext>
            </a:extLst>
          </p:cNvPr>
          <p:cNvGrpSpPr/>
          <p:nvPr/>
        </p:nvGrpSpPr>
        <p:grpSpPr>
          <a:xfrm>
            <a:off x="3324292" y="164924"/>
            <a:ext cx="1946165" cy="2118272"/>
            <a:chOff x="6910071" y="180803"/>
            <a:chExt cx="1946165" cy="211827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D3E432F-9F7F-7D42-A6BF-3E316CC43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10071" y="180803"/>
              <a:ext cx="1886288" cy="2025846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50C6B58-261F-EF4B-B676-6992F6F0B497}"/>
                </a:ext>
              </a:extLst>
            </p:cNvPr>
            <p:cNvSpPr/>
            <p:nvPr/>
          </p:nvSpPr>
          <p:spPr>
            <a:xfrm>
              <a:off x="7143311" y="1723094"/>
              <a:ext cx="394432" cy="419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CCCEA8-DFCB-F14C-9E3F-0B78BFD61D41}"/>
                </a:ext>
              </a:extLst>
            </p:cNvPr>
            <p:cNvSpPr/>
            <p:nvPr/>
          </p:nvSpPr>
          <p:spPr>
            <a:xfrm>
              <a:off x="8153569" y="344632"/>
              <a:ext cx="278850" cy="222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21F2F8-749E-6047-B676-29C22A55808D}"/>
                </a:ext>
              </a:extLst>
            </p:cNvPr>
            <p:cNvSpPr/>
            <p:nvPr/>
          </p:nvSpPr>
          <p:spPr>
            <a:xfrm>
              <a:off x="7776713" y="680206"/>
              <a:ext cx="265431" cy="23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DD32B3F-2E92-C844-80FA-D3BB178AD9E7}"/>
                </a:ext>
              </a:extLst>
            </p:cNvPr>
            <p:cNvSpPr/>
            <p:nvPr/>
          </p:nvSpPr>
          <p:spPr>
            <a:xfrm>
              <a:off x="8590805" y="667506"/>
              <a:ext cx="265431" cy="23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8C18196-777E-C749-AF58-1F44E3AC4141}"/>
                </a:ext>
              </a:extLst>
            </p:cNvPr>
            <p:cNvSpPr/>
            <p:nvPr/>
          </p:nvSpPr>
          <p:spPr>
            <a:xfrm>
              <a:off x="8042143" y="1723094"/>
              <a:ext cx="754215" cy="5759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F3AE21E-FFE7-5441-B984-CD132A546898}"/>
                </a:ext>
              </a:extLst>
            </p:cNvPr>
            <p:cNvSpPr/>
            <p:nvPr/>
          </p:nvSpPr>
          <p:spPr>
            <a:xfrm>
              <a:off x="7776713" y="2143049"/>
              <a:ext cx="265431" cy="80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15FB2D1-B685-4B4C-A533-9D753620D928}"/>
                </a:ext>
              </a:extLst>
            </p:cNvPr>
            <p:cNvSpPr/>
            <p:nvPr/>
          </p:nvSpPr>
          <p:spPr>
            <a:xfrm>
              <a:off x="8006804" y="1900589"/>
              <a:ext cx="113031" cy="90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98D2D85-B599-3040-AEC2-99745DE45EDD}"/>
              </a:ext>
            </a:extLst>
          </p:cNvPr>
          <p:cNvSpPr txBox="1"/>
          <p:nvPr/>
        </p:nvSpPr>
        <p:spPr>
          <a:xfrm>
            <a:off x="751549" y="2626147"/>
            <a:ext cx="6641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rculanum" panose="02000505000000020004" pitchFamily="2" charset="77"/>
                <a:ea typeface="Meiryo" panose="020B0604030504040204" pitchFamily="34" charset="-128"/>
              </a:rPr>
              <a:t>Maciej Gierada’s Personal Website</a:t>
            </a:r>
          </a:p>
        </p:txBody>
      </p:sp>
      <p:pic>
        <p:nvPicPr>
          <p:cNvPr id="15" name="Obraz 6">
            <a:extLst>
              <a:ext uri="{FF2B5EF4-FFF2-40B4-BE49-F238E27FC236}">
                <a16:creationId xmlns:a16="http://schemas.microsoft.com/office/drawing/2014/main" id="{5ED753FE-96D7-E94A-89FD-C089949C05B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7" r="29564"/>
          <a:stretch/>
        </p:blipFill>
        <p:spPr bwMode="auto">
          <a:xfrm>
            <a:off x="9399014" y="164924"/>
            <a:ext cx="2140862" cy="22204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pole tekstowe 8">
            <a:extLst>
              <a:ext uri="{FF2B5EF4-FFF2-40B4-BE49-F238E27FC236}">
                <a16:creationId xmlns:a16="http://schemas.microsoft.com/office/drawing/2014/main" id="{806831E2-9130-3442-A42A-8CD11E27CA8F}"/>
              </a:ext>
            </a:extLst>
          </p:cNvPr>
          <p:cNvSpPr txBox="1"/>
          <p:nvPr/>
        </p:nvSpPr>
        <p:spPr>
          <a:xfrm>
            <a:off x="10732093" y="3767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5EB0B7-B139-494A-956E-9FF35217FA63}"/>
              </a:ext>
            </a:extLst>
          </p:cNvPr>
          <p:cNvSpPr/>
          <p:nvPr/>
        </p:nvSpPr>
        <p:spPr>
          <a:xfrm>
            <a:off x="4352424" y="1965407"/>
            <a:ext cx="361677" cy="259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AA342B-C0FE-2446-893D-43F7EB0F9075}"/>
              </a:ext>
            </a:extLst>
          </p:cNvPr>
          <p:cNvSpPr/>
          <p:nvPr/>
        </p:nvSpPr>
        <p:spPr>
          <a:xfrm>
            <a:off x="4190118" y="2327578"/>
            <a:ext cx="361677" cy="281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7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49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F24FA7-94CB-164B-A91E-94A0DF206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5062"/>
            <a:ext cx="12192000" cy="3144835"/>
          </a:xfrm>
          <a:prstGeom prst="rect">
            <a:avLst/>
          </a:prstGeom>
        </p:spPr>
      </p:pic>
      <p:pic>
        <p:nvPicPr>
          <p:cNvPr id="6" name="Obraz 3">
            <a:extLst>
              <a:ext uri="{FF2B5EF4-FFF2-40B4-BE49-F238E27FC236}">
                <a16:creationId xmlns:a16="http://schemas.microsoft.com/office/drawing/2014/main" id="{190DE7AD-7B48-9E46-9CA0-0506D66894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72" y="4094672"/>
            <a:ext cx="3060127" cy="235023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75B6EF0-11E7-9449-A2BA-7B4DE8CA1243}"/>
              </a:ext>
            </a:extLst>
          </p:cNvPr>
          <p:cNvGrpSpPr/>
          <p:nvPr/>
        </p:nvGrpSpPr>
        <p:grpSpPr>
          <a:xfrm>
            <a:off x="3853081" y="4376807"/>
            <a:ext cx="1946165" cy="2043052"/>
            <a:chOff x="6910071" y="180803"/>
            <a:chExt cx="1946165" cy="20430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B8E2866-25EC-4045-A7E2-3C396002D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10071" y="180803"/>
              <a:ext cx="1886288" cy="202584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081004-1BB0-7C44-AAAE-04609B3751DD}"/>
                </a:ext>
              </a:extLst>
            </p:cNvPr>
            <p:cNvSpPr/>
            <p:nvPr/>
          </p:nvSpPr>
          <p:spPr>
            <a:xfrm>
              <a:off x="7210697" y="1810506"/>
              <a:ext cx="265431" cy="23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B28080-AA6B-D04B-A10A-BE9F8B59AE7A}"/>
                </a:ext>
              </a:extLst>
            </p:cNvPr>
            <p:cNvSpPr/>
            <p:nvPr/>
          </p:nvSpPr>
          <p:spPr>
            <a:xfrm>
              <a:off x="8161614" y="376716"/>
              <a:ext cx="265431" cy="23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AC4378-7F4B-1C4C-AC85-C8E01959F28C}"/>
                </a:ext>
              </a:extLst>
            </p:cNvPr>
            <p:cNvSpPr/>
            <p:nvPr/>
          </p:nvSpPr>
          <p:spPr>
            <a:xfrm>
              <a:off x="7776713" y="680206"/>
              <a:ext cx="265431" cy="23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80C0A3-8550-8D48-A62F-1CC2655CE4EF}"/>
                </a:ext>
              </a:extLst>
            </p:cNvPr>
            <p:cNvSpPr/>
            <p:nvPr/>
          </p:nvSpPr>
          <p:spPr>
            <a:xfrm>
              <a:off x="8590805" y="667506"/>
              <a:ext cx="265431" cy="23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64EC4AD-FA33-A444-9C6C-9A658E0EA46D}"/>
                </a:ext>
              </a:extLst>
            </p:cNvPr>
            <p:cNvSpPr/>
            <p:nvPr/>
          </p:nvSpPr>
          <p:spPr>
            <a:xfrm>
              <a:off x="8042144" y="1723095"/>
              <a:ext cx="616816" cy="483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88A2C5-0372-D643-BB81-5E62616253AA}"/>
                </a:ext>
              </a:extLst>
            </p:cNvPr>
            <p:cNvSpPr/>
            <p:nvPr/>
          </p:nvSpPr>
          <p:spPr>
            <a:xfrm>
              <a:off x="7776713" y="2143049"/>
              <a:ext cx="265431" cy="80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C8FCCE-FE40-F946-85A7-52FE26DC0582}"/>
                </a:ext>
              </a:extLst>
            </p:cNvPr>
            <p:cNvSpPr/>
            <p:nvPr/>
          </p:nvSpPr>
          <p:spPr>
            <a:xfrm>
              <a:off x="8006804" y="1900589"/>
              <a:ext cx="113031" cy="90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upa 5">
            <a:extLst>
              <a:ext uri="{FF2B5EF4-FFF2-40B4-BE49-F238E27FC236}">
                <a16:creationId xmlns:a16="http://schemas.microsoft.com/office/drawing/2014/main" id="{A5458C9A-BC8F-4C4E-AF9E-4EA1B0A3B1FE}"/>
              </a:ext>
            </a:extLst>
          </p:cNvPr>
          <p:cNvGrpSpPr/>
          <p:nvPr/>
        </p:nvGrpSpPr>
        <p:grpSpPr>
          <a:xfrm>
            <a:off x="9938946" y="4118615"/>
            <a:ext cx="2140862" cy="2220438"/>
            <a:chOff x="6008835" y="1787792"/>
            <a:chExt cx="2140862" cy="2220438"/>
          </a:xfrm>
        </p:grpSpPr>
        <p:pic>
          <p:nvPicPr>
            <p:cNvPr id="17" name="Obraz 6">
              <a:extLst>
                <a:ext uri="{FF2B5EF4-FFF2-40B4-BE49-F238E27FC236}">
                  <a16:creationId xmlns:a16="http://schemas.microsoft.com/office/drawing/2014/main" id="{9F33D132-3A7F-A94E-B8D7-64F43F63F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27" r="29564"/>
            <a:stretch/>
          </p:blipFill>
          <p:spPr bwMode="auto">
            <a:xfrm>
              <a:off x="6008835" y="1787792"/>
              <a:ext cx="2140862" cy="2220438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8" name="pole tekstowe 8">
              <a:extLst>
                <a:ext uri="{FF2B5EF4-FFF2-40B4-BE49-F238E27FC236}">
                  <a16:creationId xmlns:a16="http://schemas.microsoft.com/office/drawing/2014/main" id="{91016F67-FB5A-1442-A903-204C9D295AE0}"/>
                </a:ext>
              </a:extLst>
            </p:cNvPr>
            <p:cNvSpPr txBox="1"/>
            <p:nvPr/>
          </p:nvSpPr>
          <p:spPr>
            <a:xfrm>
              <a:off x="7341914" y="199959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381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</Words>
  <Application>Microsoft Macintosh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Meiryo</vt:lpstr>
      <vt:lpstr>Arial</vt:lpstr>
      <vt:lpstr>Calibri</vt:lpstr>
      <vt:lpstr>Calibri Light</vt:lpstr>
      <vt:lpstr>Herculanum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Maciej Gierada</dc:creator>
  <cp:lastModifiedBy>Maciej Gierada</cp:lastModifiedBy>
  <cp:revision>8</cp:revision>
  <dcterms:created xsi:type="dcterms:W3CDTF">2018-06-04T08:52:53Z</dcterms:created>
  <dcterms:modified xsi:type="dcterms:W3CDTF">2018-06-04T10:01:29Z</dcterms:modified>
</cp:coreProperties>
</file>