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>
        <p:scale>
          <a:sx n="150" d="100"/>
          <a:sy n="150" d="100"/>
        </p:scale>
        <p:origin x="-95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BA367-B706-4108-94B9-E9EA7589A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149ED0-3A9C-4866-AEDF-13CAAB1C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7028C-1945-49B3-B6EA-C1B455F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8509A-C354-4869-A99C-FD3C3E7C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359B4-DBE4-4E85-8115-3AA8201A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99484-1CBD-4EF0-BC13-DE881396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46F81-C078-4211-8E86-9179738A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59BA2-6660-4E1F-B571-6FE2741F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1D729-98C3-4129-AE6A-FB75F870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11032-D0DD-4CD7-958D-9605BBE6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5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02B5C1-6257-484A-BC04-9179B6C80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1D6B8D-EEBD-4AF8-87BB-D7FDD6250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4BF5-A16B-4A97-BA77-0BD1C6B8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D6FF96-071C-4A63-9126-38BAF111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2EA03-5989-4AA5-9959-231B1DB9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0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69E40-B9A5-45C5-8D59-CB9CC26F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46501-63F4-4E7F-9EDE-6F8CD230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D6330-6444-4262-9DF0-D9E61FBD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7554F-31BC-4EF4-A272-844069C9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5731B-792E-4167-805D-2F141BFF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4DA7D-D8CF-4686-AD29-9C15D48D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0D9DD-295E-41E4-93C1-50997080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A2655-58C8-4E2E-BCC9-A5402F99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B6CC3-EDD3-445E-8D7B-E84210F5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396D4-058C-410A-B1F0-FA2F5255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2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B53E2-88AD-47C1-94C4-0D705FE6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A3CCA-4D24-4F90-B469-C009974C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9E4AD4-C8DC-46B2-BFB1-0786BEAE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2025D-09EE-43A5-8EBF-78816635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BCC0E-271B-4C4F-ADCF-ECDB63B0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FEDF65-2982-4E11-8EE9-CC3C8714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0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46410-DF8A-4694-B444-D9049ECE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3EDE1-BC5C-43B0-8F54-1775A11D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5E7C3-1658-41BA-AA79-E8F21C36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7E553C-3DBF-492B-9E27-EABFC562A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8FF183-5EA6-4F6B-BE69-B9599F4B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774050-7FDF-48D1-B168-965ADAB7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66907-03DD-45E8-B849-9DFEEDC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832BEA-7E8B-4428-8D98-82919DA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84276-8AF5-4474-95B1-8F587B3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BA4F3C-EEB2-4AB4-BC5F-BC53BC0E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8C7B3-15A0-4418-AEF5-FF3E9AE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6C009-E86A-4F1B-A331-3720F90B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A38754-E450-4D4C-AAD4-96F62D3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10C20E-46B5-411E-BDBC-6A85A736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D2E36-7308-4A56-BFB9-0CB4815D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5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50D52-E328-41C3-B1C9-EB3BB47A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B6D5A-8516-41F8-91BB-C77620F8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2E253-AF18-49A2-8CFE-D2EB7202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954BF-62FD-4F2C-91AE-930626F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CD59A-2AA1-41CA-A0B2-BC3F0C7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7ABFF-1A1B-4F60-8649-F68904A0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94FB3-2E4B-4494-9E64-DCF34DF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E0C8B7-9E2A-4176-B6A3-3387ABE8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82CE9-6BBA-4C7E-9836-BFA182ED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F68BD5-A82C-4A0D-ACA6-13A1F36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0CA18B-3EAD-4D76-A831-8D67BEB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4079A-3A07-4CE4-BDC6-EAA33F0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2C2C6C-9528-4244-8D00-9F44A81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6769A-DF97-4DCF-A9C7-805F5B7E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8BB08-3037-46F5-8ABE-7E0ACC16F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9EB-6635-4AEA-AC9D-84808C119CDC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D33B0-86A2-4A0F-BE32-3F49F4016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C06BE-0089-41E3-B3A5-C0FBD665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0682-568C-4F02-9B1A-9148A1201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CE857A-5A5D-441F-9C45-3264CFD9F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b="11235"/>
          <a:stretch/>
        </p:blipFill>
        <p:spPr>
          <a:xfrm>
            <a:off x="3557249" y="3195011"/>
            <a:ext cx="1910164" cy="10721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CD35EEA-3FAD-4B70-B498-854C63C75169}"/>
              </a:ext>
            </a:extLst>
          </p:cNvPr>
          <p:cNvSpPr/>
          <p:nvPr/>
        </p:nvSpPr>
        <p:spPr>
          <a:xfrm>
            <a:off x="3221083" y="2677887"/>
            <a:ext cx="3249386" cy="1589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446D47-BEF2-4A20-B11C-71B20E9C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41" y="3743960"/>
            <a:ext cx="518842" cy="518842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7BB98F1C-E416-48B8-B4D1-1B0FE5F07363}"/>
              </a:ext>
            </a:extLst>
          </p:cNvPr>
          <p:cNvSpPr/>
          <p:nvPr/>
        </p:nvSpPr>
        <p:spPr>
          <a:xfrm rot="10800000">
            <a:off x="4316730" y="3230880"/>
            <a:ext cx="365760" cy="365760"/>
          </a:xfrm>
          <a:prstGeom prst="downArrow">
            <a:avLst/>
          </a:prstGeom>
          <a:solidFill>
            <a:srgbClr val="FF0000">
              <a:alpha val="64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468E252-EC94-43F8-B9A2-FBD3438ACA9A}"/>
              </a:ext>
            </a:extLst>
          </p:cNvPr>
          <p:cNvSpPr/>
          <p:nvPr/>
        </p:nvSpPr>
        <p:spPr>
          <a:xfrm rot="10800000">
            <a:off x="5421630" y="3265170"/>
            <a:ext cx="365760" cy="365760"/>
          </a:xfrm>
          <a:prstGeom prst="downArrow">
            <a:avLst/>
          </a:prstGeom>
          <a:solidFill>
            <a:srgbClr val="FF0000">
              <a:alpha val="64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F3301B-E673-41C7-BED2-C8D4058D0332}"/>
              </a:ext>
            </a:extLst>
          </p:cNvPr>
          <p:cNvSpPr/>
          <p:nvPr/>
        </p:nvSpPr>
        <p:spPr>
          <a:xfrm>
            <a:off x="2954382" y="2376896"/>
            <a:ext cx="6347098" cy="209985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6D6F7AD-98C2-457F-A8B3-21DF25854773}"/>
              </a:ext>
            </a:extLst>
          </p:cNvPr>
          <p:cNvSpPr/>
          <p:nvPr/>
        </p:nvSpPr>
        <p:spPr>
          <a:xfrm rot="16200000">
            <a:off x="6351270" y="3361690"/>
            <a:ext cx="365760" cy="365760"/>
          </a:xfrm>
          <a:prstGeom prst="downArrow">
            <a:avLst/>
          </a:prstGeom>
          <a:solidFill>
            <a:srgbClr val="FF0000">
              <a:alpha val="64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A7052D0-109D-42AE-8B03-AB5CA1D7CE3D}"/>
              </a:ext>
            </a:extLst>
          </p:cNvPr>
          <p:cNvSpPr/>
          <p:nvPr/>
        </p:nvSpPr>
        <p:spPr>
          <a:xfrm rot="16200000">
            <a:off x="9170670" y="3361690"/>
            <a:ext cx="365760" cy="365760"/>
          </a:xfrm>
          <a:prstGeom prst="downArrow">
            <a:avLst/>
          </a:prstGeom>
          <a:solidFill>
            <a:srgbClr val="FF0000">
              <a:alpha val="64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BCB3AE5-0F55-4090-8D9D-5327203E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1" y="3957320"/>
            <a:ext cx="518842" cy="518842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B61C1F6-D5DA-4FB0-90F4-519A453749CE}"/>
              </a:ext>
            </a:extLst>
          </p:cNvPr>
          <p:cNvSpPr/>
          <p:nvPr/>
        </p:nvSpPr>
        <p:spPr>
          <a:xfrm rot="10800000">
            <a:off x="7702550" y="3519170"/>
            <a:ext cx="365760" cy="365760"/>
          </a:xfrm>
          <a:prstGeom prst="downArrow">
            <a:avLst/>
          </a:prstGeom>
          <a:solidFill>
            <a:srgbClr val="FF0000">
              <a:alpha val="64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2D214F2-BAD0-4D54-8EC7-197F630178F3}"/>
                  </a:ext>
                </a:extLst>
              </p:cNvPr>
              <p:cNvSpPr txBox="1"/>
              <p:nvPr/>
            </p:nvSpPr>
            <p:spPr>
              <a:xfrm>
                <a:off x="4618133" y="3025140"/>
                <a:ext cx="379015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2D214F2-BAD0-4D54-8EC7-197F6301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33" y="3025140"/>
                <a:ext cx="379015" cy="287515"/>
              </a:xfrm>
              <a:prstGeom prst="rect">
                <a:avLst/>
              </a:prstGeom>
              <a:blipFill>
                <a:blip r:embed="rId4"/>
                <a:stretch>
                  <a:fillRect l="-19355" t="-12766" r="-4839" b="-29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57F1EE7-92C5-4EDF-8294-5A307FE4BD34}"/>
                  </a:ext>
                </a:extLst>
              </p:cNvPr>
              <p:cNvSpPr txBox="1"/>
              <p:nvPr/>
            </p:nvSpPr>
            <p:spPr>
              <a:xfrm>
                <a:off x="5674773" y="3075940"/>
                <a:ext cx="455573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𝐵𝐻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57F1EE7-92C5-4EDF-8294-5A307FE4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73" y="3075940"/>
                <a:ext cx="455573" cy="287515"/>
              </a:xfrm>
              <a:prstGeom prst="rect">
                <a:avLst/>
              </a:prstGeom>
              <a:blipFill>
                <a:blip r:embed="rId5"/>
                <a:stretch>
                  <a:fillRect l="-16000" t="-14894" r="-4000" b="-29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09D24F2-FDDA-460C-9E57-324D42CF4B2F}"/>
                  </a:ext>
                </a:extLst>
              </p:cNvPr>
              <p:cNvSpPr txBox="1"/>
              <p:nvPr/>
            </p:nvSpPr>
            <p:spPr>
              <a:xfrm>
                <a:off x="6584093" y="3126740"/>
                <a:ext cx="328936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09D24F2-FDDA-460C-9E57-324D42CF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93" y="3126740"/>
                <a:ext cx="328936" cy="287515"/>
              </a:xfrm>
              <a:prstGeom prst="rect">
                <a:avLst/>
              </a:prstGeom>
              <a:blipFill>
                <a:blip r:embed="rId6"/>
                <a:stretch>
                  <a:fillRect l="-22222" t="-14894" r="-7407" b="-29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302B2D7-26EB-4AEF-9257-CB27149BEE7C}"/>
                  </a:ext>
                </a:extLst>
              </p:cNvPr>
              <p:cNvSpPr txBox="1"/>
              <p:nvPr/>
            </p:nvSpPr>
            <p:spPr>
              <a:xfrm>
                <a:off x="7981093" y="3324860"/>
                <a:ext cx="506870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𝑊𝐻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302B2D7-26EB-4AEF-9257-CB27149B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93" y="3324860"/>
                <a:ext cx="506870" cy="287515"/>
              </a:xfrm>
              <a:prstGeom prst="rect">
                <a:avLst/>
              </a:prstGeom>
              <a:blipFill>
                <a:blip r:embed="rId7"/>
                <a:stretch>
                  <a:fillRect l="-14458" t="-12500" r="-4819" b="-27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1DD8923-5A38-46D5-B4C5-F7C22ADEE1A8}"/>
                  </a:ext>
                </a:extLst>
              </p:cNvPr>
              <p:cNvSpPr txBox="1"/>
              <p:nvPr/>
            </p:nvSpPr>
            <p:spPr>
              <a:xfrm>
                <a:off x="9494933" y="3187700"/>
                <a:ext cx="336759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1DD8923-5A38-46D5-B4C5-F7C22ADE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933" y="3187700"/>
                <a:ext cx="336759" cy="287515"/>
              </a:xfrm>
              <a:prstGeom prst="rect">
                <a:avLst/>
              </a:prstGeom>
              <a:blipFill>
                <a:blip r:embed="rId8"/>
                <a:stretch>
                  <a:fillRect l="-21818" t="-14894" r="-5455" b="-29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D164ECFA-16F1-4B8B-A6E8-68B8B39E36E7}"/>
              </a:ext>
            </a:extLst>
          </p:cNvPr>
          <p:cNvSpPr txBox="1"/>
          <p:nvPr/>
        </p:nvSpPr>
        <p:spPr>
          <a:xfrm>
            <a:off x="5201920" y="26797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Systemgrenze Badezimmer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0ADBB-D065-499B-9F4D-D50A83B44E92}"/>
              </a:ext>
            </a:extLst>
          </p:cNvPr>
          <p:cNvSpPr txBox="1"/>
          <p:nvPr/>
        </p:nvSpPr>
        <p:spPr>
          <a:xfrm>
            <a:off x="8097520" y="2374900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Systemgrenze Wohnung</a:t>
            </a:r>
          </a:p>
        </p:txBody>
      </p:sp>
    </p:spTree>
    <p:extLst>
      <p:ext uri="{BB962C8B-B14F-4D97-AF65-F5344CB8AC3E}">
        <p14:creationId xmlns:p14="http://schemas.microsoft.com/office/powerpoint/2010/main" val="56894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Giesen, Maximilian</dc:creator>
  <cp:lastModifiedBy>Giesen, Maximilian</cp:lastModifiedBy>
  <cp:revision>2</cp:revision>
  <dcterms:created xsi:type="dcterms:W3CDTF">2023-11-28T14:37:04Z</dcterms:created>
  <dcterms:modified xsi:type="dcterms:W3CDTF">2023-11-28T14:39:18Z</dcterms:modified>
</cp:coreProperties>
</file>