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400A8-6F34-46C6-9909-735A426FF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91661F-8543-4FFE-80D3-023570BC9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85CB7-12DC-4EBB-B2EC-56A31CDE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1B5F-7531-40C4-8CDC-FA48E2030269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A2FAFF-4F18-4C18-8EFA-08AD7276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468F4-CCD1-416C-96D3-90650ADB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4E60-AB21-43C1-B2D6-15B85917B5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77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A6451-7F9F-4FE2-9A35-14825091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CA041F-03FF-4D8E-B232-5106A0E88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9AA42-349D-4DAB-9917-EBE5BDC0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1B5F-7531-40C4-8CDC-FA48E2030269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4BEAB4-2967-44D2-87D7-2E97BDAD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4ABE7-9D55-4528-935E-A6CF30C5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4E60-AB21-43C1-B2D6-15B85917B5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21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B38CFB-DE65-411A-83EA-C039EF3CB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599480-9BB4-4B35-8677-76B0C1395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0DC7E-9357-4E7E-B23F-608CF106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1B5F-7531-40C4-8CDC-FA48E2030269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6E0D4-2B53-4BDD-B7AD-B4CE632A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121D3-E088-4DCE-98F2-E2606639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4E60-AB21-43C1-B2D6-15B85917B5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93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F241D-F548-494B-9129-AAC3B215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52D103-1C69-46F8-B023-CB4012DBB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AECFB-2188-4C58-84FC-7167F9D9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1B5F-7531-40C4-8CDC-FA48E2030269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B19F75-B42D-4E4B-9CBF-7EE983D1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C7D22-C6D5-4A83-B852-288DCF3C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4E60-AB21-43C1-B2D6-15B85917B5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8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8DE19-4A1E-4896-8193-25FA27C9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CBAC62-4B19-430B-9738-E53D50441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9DE0C6-1FC0-4029-9D4D-D03CC142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1B5F-7531-40C4-8CDC-FA48E2030269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CF7700-6729-4AC4-9DF2-BDE06404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30BB9-FCB5-4B86-B385-E1F2CD64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4E60-AB21-43C1-B2D6-15B85917B5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98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8EDA-B469-4B47-8698-37594E7C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A10ED-D747-4569-9288-1E2909665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89C0CB-5974-4630-9809-862A4F7FC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4E71D8-EF32-489E-8278-9C416376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1B5F-7531-40C4-8CDC-FA48E2030269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AE3B15-6B54-4157-AF62-73792547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68531C-227B-486E-9364-5532F0E9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4E60-AB21-43C1-B2D6-15B85917B5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7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6BFD9-33B2-4895-9113-98B1DEC8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12A025-03BF-4663-A7ED-B0FD8814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6721A0-2D35-480F-8AFE-11750157F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307231-CEA1-46F3-AD95-893F80EBA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12EFA0-413E-4A04-993A-F03C6D437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1483F1-A10A-4B42-99F5-23666DBF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1B5F-7531-40C4-8CDC-FA48E2030269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8DD5DA-D94E-43A0-909B-4892D5D1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55B6F-CACB-4C4A-82F5-90AF9C56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4E60-AB21-43C1-B2D6-15B85917B5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13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06739-A8F0-4A42-98E0-770DE940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45D81A-DE52-4070-8546-4F2E1719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1B5F-7531-40C4-8CDC-FA48E2030269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0EA875-0175-43E8-AEEE-8A7D8A3D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C6FEDB-4EA8-42F4-9934-6C719019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4E60-AB21-43C1-B2D6-15B85917B5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18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FDC24B-441A-4655-94E8-769765AA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1B5F-7531-40C4-8CDC-FA48E2030269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C8293F-15F4-486F-AB96-490C8A9A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5B62DD-EE8F-4448-B420-F80F5722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4E60-AB21-43C1-B2D6-15B85917B5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16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69550-CEA1-4422-854A-0FEEB5CE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AC8D4-3029-42EC-BE4A-A77981551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C3C38D-6465-4104-B7AF-95F5D7A0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CAA27E-A8AD-446F-BCE3-27C0AE4F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1B5F-7531-40C4-8CDC-FA48E2030269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FFF3AC-8CE2-4EC9-A5D2-3269B234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604F6A-A3E2-419D-8182-A0C33A6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4E60-AB21-43C1-B2D6-15B85917B5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74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5BC69-54C0-4709-8B17-CB607174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3AE538-76D3-45B8-9DDA-132B35076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1CBC6E-859A-4F09-A452-8210599C6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9CCBD9-03A7-4577-835A-74E8C564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1B5F-7531-40C4-8CDC-FA48E2030269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D30528-A162-4149-970E-DACE2E7E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983228-D692-4551-94C9-080C1D13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4E60-AB21-43C1-B2D6-15B85917B5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19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5F75DC-5F0C-40E9-B984-AF676450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BE8410-7431-4AB6-A2DC-2A6CFD0B7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0A783-A288-48C2-857D-8634F5242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41B5F-7531-40C4-8CDC-FA48E2030269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AA4EB-6626-498C-AE3C-7A243C2BF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44834-0070-4AD6-AF4D-0F933291A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4E60-AB21-43C1-B2D6-15B85917B5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52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0EB6A70-3388-4E41-A17E-2B201F66A391}"/>
              </a:ext>
            </a:extLst>
          </p:cNvPr>
          <p:cNvCxnSpPr>
            <a:cxnSpLocks/>
          </p:cNvCxnSpPr>
          <p:nvPr/>
        </p:nvCxnSpPr>
        <p:spPr>
          <a:xfrm>
            <a:off x="3774440" y="2540023"/>
            <a:ext cx="160745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Shelly Plus 1PM, WLAN-Funkschalter mit Strommesssensor, 1-Kanal, Unterputz,  Schaltaktor ab € 16,50 (2024) | Preisvergleich Geizhals Deutschland">
            <a:extLst>
              <a:ext uri="{FF2B5EF4-FFF2-40B4-BE49-F238E27FC236}">
                <a16:creationId xmlns:a16="http://schemas.microsoft.com/office/drawing/2014/main" id="{CD6AFEF0-BFBC-4604-92F1-56C552666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627" y="2190327"/>
            <a:ext cx="716359" cy="69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F68C4CD-0FFD-4E0F-B75C-772DE05D7911}"/>
              </a:ext>
            </a:extLst>
          </p:cNvPr>
          <p:cNvGrpSpPr/>
          <p:nvPr/>
        </p:nvGrpSpPr>
        <p:grpSpPr>
          <a:xfrm>
            <a:off x="1627292" y="1899072"/>
            <a:ext cx="2459885" cy="1559557"/>
            <a:chOff x="3120813" y="2248748"/>
            <a:chExt cx="5523125" cy="3754116"/>
          </a:xfrm>
        </p:grpSpPr>
        <p:pic>
          <p:nvPicPr>
            <p:cNvPr id="1030" name="Picture 6" descr="EcoFlow PowerStream Balkonkraftwerk 600W/800W - 400W Starres Solarpane -  EcoFlow Germany">
              <a:extLst>
                <a:ext uri="{FF2B5EF4-FFF2-40B4-BE49-F238E27FC236}">
                  <a16:creationId xmlns:a16="http://schemas.microsoft.com/office/drawing/2014/main" id="{BD02E5FB-02BE-416D-903F-FA3D6FBE2F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39" b="13348"/>
            <a:stretch/>
          </p:blipFill>
          <p:spPr bwMode="auto">
            <a:xfrm>
              <a:off x="3548063" y="2248748"/>
              <a:ext cx="5095875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oymiles HM-800 Microinverter Modulwechselrichter">
              <a:extLst>
                <a:ext uri="{FF2B5EF4-FFF2-40B4-BE49-F238E27FC236}">
                  <a16:creationId xmlns:a16="http://schemas.microsoft.com/office/drawing/2014/main" id="{C34FE22C-8612-43F6-AC68-1E52B7B93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813" y="2865117"/>
              <a:ext cx="3137747" cy="3137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Shelly 3EM WiFi gesteuerter Energiezähler &amp; Pro 4PM Professioneller  Relaisschalter 4 Kontakte, Wi-Fi für Hausautomation, Amazon Alexa, Google  Home und MQTT Sprachbefehle, schwarz : Amazon.de: Baumarkt">
            <a:extLst>
              <a:ext uri="{FF2B5EF4-FFF2-40B4-BE49-F238E27FC236}">
                <a16:creationId xmlns:a16="http://schemas.microsoft.com/office/drawing/2014/main" id="{F299E0EF-5836-4C06-9D4E-8755C0274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8"/>
          <a:stretch/>
        </p:blipFill>
        <p:spPr bwMode="auto">
          <a:xfrm>
            <a:off x="8884284" y="2052597"/>
            <a:ext cx="1040342" cy="94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eelink MINI-S12 Pro Mini PC, 12th Gen Intel Alder Lake-N100 Processor (up  to 3.4GHz) Mini Computer, 16G RAM 500GB SSD Business Mini Desktop PC, Dual  HDMI/WiFi6/BT 5.2/RJ45/WOL/Auto Power On : Amazon.co.uk: Computers">
            <a:extLst>
              <a:ext uri="{FF2B5EF4-FFF2-40B4-BE49-F238E27FC236}">
                <a16:creationId xmlns:a16="http://schemas.microsoft.com/office/drawing/2014/main" id="{25DBB5E8-1FDE-4BED-81A0-E4ED1B4B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472" y="4540672"/>
            <a:ext cx="1386855" cy="63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A41C2070-A515-4F73-B621-B7442C257EA8}"/>
              </a:ext>
            </a:extLst>
          </p:cNvPr>
          <p:cNvSpPr/>
          <p:nvPr/>
        </p:nvSpPr>
        <p:spPr>
          <a:xfrm>
            <a:off x="6510867" y="4567766"/>
            <a:ext cx="508000" cy="413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8CB7634E-0EC3-4BD9-B8C1-266FEAC0AD91}"/>
              </a:ext>
            </a:extLst>
          </p:cNvPr>
          <p:cNvCxnSpPr>
            <a:cxnSpLocks/>
            <a:stCxn id="1028" idx="3"/>
            <a:endCxn id="12" idx="0"/>
          </p:cNvCxnSpPr>
          <p:nvPr/>
        </p:nvCxnSpPr>
        <p:spPr>
          <a:xfrm>
            <a:off x="5311986" y="2537570"/>
            <a:ext cx="1452881" cy="2030196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5969BAAE-0EC5-4C02-A68E-441BA1CE1A63}"/>
              </a:ext>
            </a:extLst>
          </p:cNvPr>
          <p:cNvSpPr/>
          <p:nvPr/>
        </p:nvSpPr>
        <p:spPr>
          <a:xfrm>
            <a:off x="6791960" y="4557607"/>
            <a:ext cx="508000" cy="413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D793AE19-AE73-4982-B348-6798433BA04B}"/>
              </a:ext>
            </a:extLst>
          </p:cNvPr>
          <p:cNvCxnSpPr>
            <a:cxnSpLocks/>
            <a:stCxn id="1034" idx="1"/>
            <a:endCxn id="32" idx="0"/>
          </p:cNvCxnSpPr>
          <p:nvPr/>
        </p:nvCxnSpPr>
        <p:spPr>
          <a:xfrm rot="10800000" flipV="1">
            <a:off x="7045960" y="2526911"/>
            <a:ext cx="1838324" cy="2030696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38A0753-B318-46F1-A3E5-ACC652D54A44}"/>
              </a:ext>
            </a:extLst>
          </p:cNvPr>
          <p:cNvCxnSpPr>
            <a:cxnSpLocks/>
          </p:cNvCxnSpPr>
          <p:nvPr/>
        </p:nvCxnSpPr>
        <p:spPr>
          <a:xfrm>
            <a:off x="4699000" y="4821766"/>
            <a:ext cx="171026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14CB6C-E590-4C2F-AF7B-9138A1AEB5B6}"/>
              </a:ext>
            </a:extLst>
          </p:cNvPr>
          <p:cNvCxnSpPr>
            <a:cxnSpLocks/>
          </p:cNvCxnSpPr>
          <p:nvPr/>
        </p:nvCxnSpPr>
        <p:spPr>
          <a:xfrm>
            <a:off x="7757160" y="4723553"/>
            <a:ext cx="171026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>
            <a:extLst>
              <a:ext uri="{FF2B5EF4-FFF2-40B4-BE49-F238E27FC236}">
                <a16:creationId xmlns:a16="http://schemas.microsoft.com/office/drawing/2014/main" id="{FFF21CF9-766C-4B73-9F8D-7529ECC59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7" t="22051" r="387" b="15280"/>
          <a:stretch/>
        </p:blipFill>
        <p:spPr bwMode="auto">
          <a:xfrm>
            <a:off x="6109546" y="4303606"/>
            <a:ext cx="175090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DF28102-ACB4-43A4-BF3E-50EB25472DDD}"/>
              </a:ext>
            </a:extLst>
          </p:cNvPr>
          <p:cNvGrpSpPr/>
          <p:nvPr/>
        </p:nvGrpSpPr>
        <p:grpSpPr>
          <a:xfrm>
            <a:off x="8522548" y="3763431"/>
            <a:ext cx="1632374" cy="1617136"/>
            <a:chOff x="6541982" y="3259665"/>
            <a:chExt cx="2629112" cy="239606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358B04B-CA0A-48B8-A7D6-0F320E59E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666" y="3603413"/>
              <a:ext cx="1181961" cy="1576717"/>
            </a:xfrm>
            <a:prstGeom prst="rect">
              <a:avLst/>
            </a:prstGeom>
          </p:spPr>
        </p:pic>
        <p:pic>
          <p:nvPicPr>
            <p:cNvPr id="1040" name="Picture 16" descr="Ein tablet ipad in einer hand auf den png-hintergründen | Premium-Foto">
              <a:extLst>
                <a:ext uri="{FF2B5EF4-FFF2-40B4-BE49-F238E27FC236}">
                  <a16:creationId xmlns:a16="http://schemas.microsoft.com/office/drawing/2014/main" id="{76BEB4E6-042E-4244-9BE8-E2F771122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82" y="3259665"/>
              <a:ext cx="2629112" cy="2396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CBD6B6A2-5925-4318-AC20-B2E484209F88}"/>
              </a:ext>
            </a:extLst>
          </p:cNvPr>
          <p:cNvSpPr txBox="1"/>
          <p:nvPr/>
        </p:nvSpPr>
        <p:spPr>
          <a:xfrm>
            <a:off x="4526280" y="1560888"/>
            <a:ext cx="10438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Shelly 1PM</a:t>
            </a:r>
          </a:p>
          <a:p>
            <a:r>
              <a:rPr lang="de-DE" sz="800" dirty="0"/>
              <a:t>Smart Energy Meter </a:t>
            </a:r>
          </a:p>
          <a:p>
            <a:r>
              <a:rPr lang="de-DE" sz="800" dirty="0"/>
              <a:t>1 Phase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1303F04-75AE-49D1-9389-46CDB75755A4}"/>
              </a:ext>
            </a:extLst>
          </p:cNvPr>
          <p:cNvSpPr txBox="1"/>
          <p:nvPr/>
        </p:nvSpPr>
        <p:spPr>
          <a:xfrm>
            <a:off x="8857827" y="1560888"/>
            <a:ext cx="10438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Shelly 3 EM</a:t>
            </a:r>
          </a:p>
          <a:p>
            <a:r>
              <a:rPr lang="de-DE" sz="800" dirty="0"/>
              <a:t>Smart Energy Meter </a:t>
            </a:r>
          </a:p>
          <a:p>
            <a:r>
              <a:rPr lang="de-DE" sz="800" dirty="0"/>
              <a:t>3 Phase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5EFFB08-229A-4BDE-857D-A6373F65A937}"/>
              </a:ext>
            </a:extLst>
          </p:cNvPr>
          <p:cNvSpPr txBox="1"/>
          <p:nvPr/>
        </p:nvSpPr>
        <p:spPr>
          <a:xfrm>
            <a:off x="3419421" y="3547313"/>
            <a:ext cx="137569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Mini PC</a:t>
            </a:r>
          </a:p>
          <a:p>
            <a:r>
              <a:rPr lang="de-DE" sz="800" dirty="0"/>
              <a:t>Proxmox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b="0" i="0" dirty="0">
                <a:solidFill>
                  <a:srgbClr val="363636"/>
                </a:solidFill>
                <a:effectLst/>
                <a:latin typeface="BlinkMacSystemFont"/>
              </a:rPr>
              <a:t>Mosquitto</a:t>
            </a:r>
            <a:r>
              <a:rPr lang="de-DE" sz="800" dirty="0"/>
              <a:t> MQTT Broker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InfluxDB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Node 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Grafana</a:t>
            </a:r>
          </a:p>
        </p:txBody>
      </p:sp>
    </p:spTree>
    <p:extLst>
      <p:ext uri="{BB962C8B-B14F-4D97-AF65-F5344CB8AC3E}">
        <p14:creationId xmlns:p14="http://schemas.microsoft.com/office/powerpoint/2010/main" val="6444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BlinkMacSystemFont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Giesen, Maximilian</dc:creator>
  <cp:lastModifiedBy>Giesen, Maximilian</cp:lastModifiedBy>
  <cp:revision>3</cp:revision>
  <dcterms:created xsi:type="dcterms:W3CDTF">2023-12-04T09:58:38Z</dcterms:created>
  <dcterms:modified xsi:type="dcterms:W3CDTF">2023-12-04T10:12:43Z</dcterms:modified>
</cp:coreProperties>
</file>