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9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4570-666C-4349-86EE-4A32688C754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FF57-562D-F140-85C8-1D0D7B6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Excluding the Reference Sections from Extracted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9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remove Reference section?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access to the (extracted) text of journal articles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Can we ignore the irrelevant reference section?</a:t>
            </a:r>
          </a:p>
          <a:p>
            <a:pPr lvl="1"/>
            <a:r>
              <a:rPr lang="en-US" dirty="0" smtClean="0"/>
              <a:t>Secondary triage reports</a:t>
            </a:r>
          </a:p>
          <a:p>
            <a:pPr lvl="1"/>
            <a:r>
              <a:rPr lang="en-US" dirty="0" smtClean="0"/>
              <a:t>(future) Automated relevance tagging</a:t>
            </a:r>
          </a:p>
          <a:p>
            <a:r>
              <a:rPr lang="en-US" dirty="0" smtClean="0"/>
              <a:t>Spent some time looking at this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Starting at end of the text. Look backward for any of certain key terms</a:t>
            </a:r>
          </a:p>
          <a:p>
            <a:r>
              <a:rPr lang="en-US" dirty="0" smtClean="0"/>
              <a:t>If found, the term closest to the end marks the beginning of refs</a:t>
            </a:r>
          </a:p>
          <a:p>
            <a:r>
              <a:rPr lang="en-US" dirty="0" smtClean="0"/>
              <a:t>Remove all text after that</a:t>
            </a:r>
          </a:p>
          <a:p>
            <a:r>
              <a:rPr lang="en-US" dirty="0" smtClean="0"/>
              <a:t>Key terms:</a:t>
            </a:r>
          </a:p>
          <a:p>
            <a:pPr lvl="1"/>
            <a:r>
              <a:rPr lang="en-US" dirty="0" smtClean="0"/>
              <a:t>References, Reference, Literature Cited, Acknowledgements, Acknowledgments, Conflicts of Interest, Conflict of interest</a:t>
            </a:r>
          </a:p>
          <a:p>
            <a:pPr lvl="1"/>
            <a:r>
              <a:rPr lang="en-US" dirty="0" smtClean="0"/>
              <a:t>Case insensitive, but 1</a:t>
            </a:r>
            <a:r>
              <a:rPr lang="en-US" baseline="30000" dirty="0" smtClean="0"/>
              <a:t>st</a:t>
            </a:r>
            <a:r>
              <a:rPr lang="en-US" dirty="0" smtClean="0"/>
              <a:t> char must be upper case</a:t>
            </a:r>
          </a:p>
          <a:p>
            <a:r>
              <a:rPr lang="en-US" dirty="0" smtClean="0"/>
              <a:t>Computed</a:t>
            </a:r>
          </a:p>
          <a:p>
            <a:pPr lvl="1"/>
            <a:r>
              <a:rPr lang="en-US" dirty="0" smtClean="0"/>
              <a:t>Length of text “after”,   % of whole doc length</a:t>
            </a:r>
          </a:p>
          <a:p>
            <a:pPr lvl="1"/>
            <a:r>
              <a:rPr lang="en-US" dirty="0" smtClean="0"/>
              <a:t>Number of “mice” before and after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46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  </a:t>
            </a:r>
            <a:r>
              <a:rPr lang="en-US" sz="3200" dirty="0" smtClean="0"/>
              <a:t>Oct 1, 2017 </a:t>
            </a:r>
            <a:r>
              <a:rPr lang="mr-IN" sz="3200" dirty="0" smtClean="0"/>
              <a:t>–</a:t>
            </a:r>
            <a:r>
              <a:rPr lang="en-US" sz="3200" dirty="0" smtClean="0"/>
              <a:t> Jan 4, 2018 (new lit triage system)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consistency</a:t>
            </a:r>
          </a:p>
          <a:p>
            <a:r>
              <a:rPr lang="en-US" dirty="0" smtClean="0"/>
              <a:t>But lots of weird cases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Case differences, misspellings,</a:t>
            </a:r>
          </a:p>
          <a:p>
            <a:pPr lvl="1"/>
            <a:r>
              <a:rPr lang="en-US" dirty="0" smtClean="0"/>
              <a:t>“References” at footer of PDF</a:t>
            </a:r>
          </a:p>
          <a:p>
            <a:pPr lvl="1"/>
            <a:r>
              <a:rPr lang="en-US" dirty="0" smtClean="0"/>
              <a:t>PNAS: often no references section title</a:t>
            </a:r>
          </a:p>
          <a:p>
            <a:pPr lvl="1"/>
            <a:r>
              <a:rPr lang="en-US" dirty="0" smtClean="0"/>
              <a:t>Acknowledgements after References</a:t>
            </a:r>
          </a:p>
          <a:p>
            <a:pPr lvl="1"/>
            <a:r>
              <a:rPr lang="en-US" dirty="0" smtClean="0"/>
              <a:t>No “References” key term, Acknowledgements on 1</a:t>
            </a:r>
            <a:r>
              <a:rPr lang="en-US" baseline="30000" dirty="0" smtClean="0"/>
              <a:t>st</a:t>
            </a:r>
            <a:r>
              <a:rPr lang="en-US" dirty="0" smtClean="0"/>
              <a:t> page</a:t>
            </a:r>
          </a:p>
          <a:p>
            <a:pPr lvl="1"/>
            <a:r>
              <a:rPr lang="en-US" dirty="0" smtClean="0"/>
              <a:t>Supplemental data affects things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Spent little time looking for oddities on outliers</a:t>
            </a:r>
          </a:p>
          <a:p>
            <a:r>
              <a:rPr lang="en-US" dirty="0" smtClean="0"/>
              <a:t>Could spend more time looking at oddities, improving the algorithm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 12763,  </a:t>
            </a:r>
            <a:r>
              <a:rPr lang="en-US" dirty="0" err="1" smtClean="0"/>
              <a:t>RefSectionsAnalysis.xlsx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Suggest altering algorithm to say &gt; 40% predicted Refs is “No match”</a:t>
            </a:r>
          </a:p>
          <a:p>
            <a:pPr lvl="1"/>
            <a:r>
              <a:rPr lang="en-US" dirty="0" smtClean="0"/>
              <a:t>Don’t throw out too much of the article</a:t>
            </a:r>
          </a:p>
          <a:p>
            <a:pPr lvl="1"/>
            <a:r>
              <a:rPr lang="en-US" dirty="0" smtClean="0"/>
              <a:t>Would predict a refs section in   93%   of the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29379"/>
              </p:ext>
            </p:extLst>
          </p:nvPr>
        </p:nvGraphicFramePr>
        <p:xfrm>
          <a:off x="1713186" y="2501900"/>
          <a:ext cx="8765627" cy="1981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127327"/>
                <a:gridCol w="1003300"/>
                <a:gridCol w="635000"/>
              </a:tblGrid>
              <a:tr h="334767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Total articles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25,443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r>
                        <a:rPr lang="en-US" sz="2000" baseline="0" dirty="0" smtClean="0"/>
                        <a:t> key term matches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256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Predicted Refs</a:t>
                      </a:r>
                      <a:r>
                        <a:rPr lang="en-US" sz="2000" baseline="0" dirty="0" smtClean="0"/>
                        <a:t> &lt; 4% of total doc   (disturbingly small)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2703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Predicted Refs</a:t>
                      </a:r>
                      <a:r>
                        <a:rPr lang="en-US" sz="2000" baseline="0" dirty="0" smtClean="0"/>
                        <a:t> &gt; 40% of total doc   (disturbingly big)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1451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6%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“mice” before predicted Refs   (includes</a:t>
                      </a:r>
                      <a:r>
                        <a:rPr lang="en-US" sz="2000" baseline="0" dirty="0" smtClean="0"/>
                        <a:t> 160 in&gt; 40% set)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2037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8%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2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0" y="175528"/>
            <a:ext cx="6524817" cy="6524817"/>
          </a:xfrm>
        </p:spPr>
      </p:pic>
    </p:spTree>
    <p:extLst>
      <p:ext uri="{BB962C8B-B14F-4D97-AF65-F5344CB8AC3E}">
        <p14:creationId xmlns:p14="http://schemas.microsoft.com/office/powerpoint/2010/main" val="212742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 some time looking at predicted reference sections and see how many are correct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r>
              <a:rPr lang="en-US" dirty="0" smtClean="0"/>
              <a:t>Spend more time looking at outliers to improve the algorithm?</a:t>
            </a:r>
          </a:p>
          <a:p>
            <a:r>
              <a:rPr lang="en-US" dirty="0" smtClean="0"/>
              <a:t>Try other algorithms?</a:t>
            </a:r>
          </a:p>
          <a:p>
            <a:pPr lvl="1"/>
            <a:r>
              <a:rPr lang="en-US" dirty="0" smtClean="0"/>
              <a:t>E.g., look at all the instances of key terms in a doc and apply some logic (say if “References” is found twice in the doc, or “Acknowledgements” is found after “References”, etc.)</a:t>
            </a:r>
          </a:p>
          <a:p>
            <a:pPr lvl="1"/>
            <a:r>
              <a:rPr lang="en-US" dirty="0" smtClean="0"/>
              <a:t>E.g., apply different logic to different journals</a:t>
            </a:r>
          </a:p>
          <a:p>
            <a:pPr lvl="1"/>
            <a:r>
              <a:rPr lang="en-US" dirty="0" smtClean="0"/>
              <a:t>Logic to match individual references rather than reference sections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0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</a:t>
            </a:r>
            <a:r>
              <a:rPr lang="mr-IN" dirty="0" smtClean="0"/>
              <a:t>–</a:t>
            </a:r>
            <a:r>
              <a:rPr lang="en-US" dirty="0" smtClean="0"/>
              <a:t> once we settle on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Lit triage loader</a:t>
            </a:r>
          </a:p>
          <a:p>
            <a:pPr lvl="1"/>
            <a:r>
              <a:rPr lang="en-US" dirty="0" smtClean="0"/>
              <a:t>Do reference section prediction on the extracted text</a:t>
            </a:r>
          </a:p>
          <a:p>
            <a:pPr lvl="1"/>
            <a:r>
              <a:rPr lang="en-US" dirty="0" smtClean="0"/>
              <a:t>If “mice” not found in body --&gt; MGI discard </a:t>
            </a:r>
            <a:r>
              <a:rPr lang="mr-IN" dirty="0" smtClean="0"/>
              <a:t>–</a:t>
            </a:r>
            <a:r>
              <a:rPr lang="en-US" dirty="0" smtClean="0"/>
              <a:t> Or don’t even load the article?</a:t>
            </a:r>
          </a:p>
          <a:p>
            <a:pPr lvl="1"/>
            <a:r>
              <a:rPr lang="en-US" dirty="0" smtClean="0"/>
              <a:t>Store predicted “body” and “reference section” as </a:t>
            </a:r>
            <a:r>
              <a:rPr lang="en-US" dirty="0" smtClean="0"/>
              <a:t>separate </a:t>
            </a:r>
            <a:r>
              <a:rPr lang="en-US" dirty="0" smtClean="0"/>
              <a:t>fields in the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Subsequent reporting:  only search the “body”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Don’t worry about affects of supplemental data since most articles don’t have </a:t>
            </a:r>
            <a:r>
              <a:rPr lang="en-US" dirty="0" err="1" smtClean="0"/>
              <a:t>supp</a:t>
            </a:r>
            <a:r>
              <a:rPr lang="en-US" dirty="0" smtClean="0"/>
              <a:t> data when initially loaded.</a:t>
            </a:r>
            <a:endParaRPr lang="en-US" dirty="0" smtClean="0"/>
          </a:p>
          <a:p>
            <a:r>
              <a:rPr lang="en-US" dirty="0" smtClean="0"/>
              <a:t>Going forward with automated tagging</a:t>
            </a:r>
          </a:p>
          <a:p>
            <a:pPr lvl="1"/>
            <a:r>
              <a:rPr lang="en-US" dirty="0" smtClean="0"/>
              <a:t>Use predicted “body”</a:t>
            </a:r>
          </a:p>
        </p:txBody>
      </p:sp>
    </p:spTree>
    <p:extLst>
      <p:ext uri="{BB962C8B-B14F-4D97-AF65-F5344CB8AC3E}">
        <p14:creationId xmlns:p14="http://schemas.microsoft.com/office/powerpoint/2010/main" val="90028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Tagging</a:t>
            </a:r>
            <a:r>
              <a:rPr lang="mr-IN" dirty="0" smtClean="0"/>
              <a:t>…</a:t>
            </a:r>
            <a:r>
              <a:rPr lang="en-US" dirty="0" smtClean="0"/>
              <a:t> just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Working on machine learning model to </a:t>
            </a:r>
            <a:r>
              <a:rPr lang="en-US" dirty="0"/>
              <a:t>t</a:t>
            </a:r>
            <a:r>
              <a:rPr lang="en-US" dirty="0" smtClean="0"/>
              <a:t>ake ”mice” papers</a:t>
            </a:r>
          </a:p>
          <a:p>
            <a:r>
              <a:rPr lang="en-US" dirty="0" smtClean="0"/>
              <a:t>Predict relevance for a curation group (different model for each group)</a:t>
            </a:r>
          </a:p>
          <a:p>
            <a:pPr lvl="1"/>
            <a:r>
              <a:rPr lang="en-US" dirty="0" smtClean="0"/>
              <a:t>GXD:  yes or no</a:t>
            </a:r>
          </a:p>
          <a:p>
            <a:pPr lvl="1"/>
            <a:r>
              <a:rPr lang="en-US" dirty="0" smtClean="0"/>
              <a:t>A&amp;P: yes or no</a:t>
            </a:r>
          </a:p>
          <a:p>
            <a:pPr lvl="1"/>
            <a:r>
              <a:rPr lang="en-US" dirty="0" smtClean="0"/>
              <a:t>MTB:  yes or no</a:t>
            </a:r>
          </a:p>
          <a:p>
            <a:pPr lvl="1"/>
            <a:r>
              <a:rPr lang="en-US" dirty="0" smtClean="0"/>
              <a:t>GO: likely to use </a:t>
            </a:r>
            <a:r>
              <a:rPr lang="en-US" dirty="0" err="1" smtClean="0"/>
              <a:t>Pubmed</a:t>
            </a:r>
            <a:r>
              <a:rPr lang="en-US" dirty="0" smtClean="0"/>
              <a:t> to gene indexing</a:t>
            </a:r>
          </a:p>
          <a:p>
            <a:r>
              <a:rPr lang="en-US" dirty="0" smtClean="0"/>
              <a:t>If this works,  would replace manual relevance check &amp; secondary triage</a:t>
            </a:r>
          </a:p>
          <a:p>
            <a:r>
              <a:rPr lang="en-US" dirty="0" smtClean="0"/>
              <a:t>Starting with GXD</a:t>
            </a:r>
          </a:p>
          <a:p>
            <a:pPr lvl="1"/>
            <a:r>
              <a:rPr lang="en-US" dirty="0" smtClean="0"/>
              <a:t>Set up a balanced training set</a:t>
            </a:r>
          </a:p>
          <a:p>
            <a:pPr lvl="1"/>
            <a:r>
              <a:rPr lang="en-US" dirty="0" smtClean="0"/>
              <a:t>Removed predicted reference section </a:t>
            </a:r>
            <a:r>
              <a:rPr lang="mr-IN" dirty="0" smtClean="0"/>
              <a:t>–</a:t>
            </a:r>
            <a:r>
              <a:rPr lang="en-US" dirty="0" smtClean="0"/>
              <a:t> working on other preprocessing steps</a:t>
            </a:r>
          </a:p>
          <a:p>
            <a:pPr lvl="1"/>
            <a:r>
              <a:rPr lang="en-US" dirty="0" smtClean="0"/>
              <a:t>Adapting the model-tuning infrastructure used for predicting relevance for GXD high throughput experiments in </a:t>
            </a:r>
            <a:r>
              <a:rPr lang="en-US" dirty="0" err="1" smtClean="0"/>
              <a:t>ArrayExpress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604</Words>
  <Application>Microsoft Macintosh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Excluding the Reference Sections from Extracted Text</vt:lpstr>
      <vt:lpstr>Can we remove Reference section?</vt:lpstr>
      <vt:lpstr>Simple Algorithm</vt:lpstr>
      <vt:lpstr>Results   Oct 1, 2017 – Jan 4, 2018 (new lit triage system)</vt:lpstr>
      <vt:lpstr>Results 2</vt:lpstr>
      <vt:lpstr>PowerPoint Presentation</vt:lpstr>
      <vt:lpstr>Questions</vt:lpstr>
      <vt:lpstr>Proposal – once we settle on an algorithm</vt:lpstr>
      <vt:lpstr>Automated Tagging… just starting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Excluding the Reference Sections from Extracted Text</dc:title>
  <dc:creator>Microsoft Office User</dc:creator>
  <cp:lastModifiedBy>Microsoft Office User</cp:lastModifiedBy>
  <cp:revision>22</cp:revision>
  <dcterms:created xsi:type="dcterms:W3CDTF">2018-01-22T14:37:53Z</dcterms:created>
  <dcterms:modified xsi:type="dcterms:W3CDTF">2018-01-22T21:31:39Z</dcterms:modified>
</cp:coreProperties>
</file>