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8766D-32CF-4851-902E-DC148EB0E0F2}" v="2" dt="2023-10-02T23:26:58.12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4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imlewicz" userId="482958719c6a028a" providerId="LiveId" clId="{46D8766D-32CF-4851-902E-DC148EB0E0F2}"/>
    <pc:docChg chg="undo custSel modSld">
      <pc:chgData name="Michael Gimlewicz" userId="482958719c6a028a" providerId="LiveId" clId="{46D8766D-32CF-4851-902E-DC148EB0E0F2}" dt="2023-10-03T00:05:01.774" v="3047" actId="20577"/>
      <pc:docMkLst>
        <pc:docMk/>
      </pc:docMkLst>
      <pc:sldChg chg="modSp mod">
        <pc:chgData name="Michael Gimlewicz" userId="482958719c6a028a" providerId="LiveId" clId="{46D8766D-32CF-4851-902E-DC148EB0E0F2}" dt="2023-10-02T23:20:35.536" v="1473" actId="20577"/>
        <pc:sldMkLst>
          <pc:docMk/>
          <pc:sldMk cId="3237914124" sldId="256"/>
        </pc:sldMkLst>
        <pc:spChg chg="mod">
          <ac:chgData name="Michael Gimlewicz" userId="482958719c6a028a" providerId="LiveId" clId="{46D8766D-32CF-4851-902E-DC148EB0E0F2}" dt="2023-10-02T23:20:35.536" v="1473" actId="2057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Michael Gimlewicz" userId="482958719c6a028a" providerId="LiveId" clId="{46D8766D-32CF-4851-902E-DC148EB0E0F2}" dt="2023-10-02T23:11:42.470" v="1267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modSp mod">
        <pc:chgData name="Michael Gimlewicz" userId="482958719c6a028a" providerId="LiveId" clId="{46D8766D-32CF-4851-902E-DC148EB0E0F2}" dt="2023-10-01T01:44:13.137" v="228" actId="255"/>
        <pc:sldMkLst>
          <pc:docMk/>
          <pc:sldMk cId="3083623366" sldId="260"/>
        </pc:sldMkLst>
        <pc:spChg chg="mod">
          <ac:chgData name="Michael Gimlewicz" userId="482958719c6a028a" providerId="LiveId" clId="{46D8766D-32CF-4851-902E-DC148EB0E0F2}" dt="2023-10-01T01:44:13.137" v="228" actId="255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Michael Gimlewicz" userId="482958719c6a028a" providerId="LiveId" clId="{46D8766D-32CF-4851-902E-DC148EB0E0F2}" dt="2023-10-02T23:35:25.546" v="1793" actId="20577"/>
        <pc:sldMkLst>
          <pc:docMk/>
          <pc:sldMk cId="710623681" sldId="261"/>
        </pc:sldMkLst>
        <pc:spChg chg="mod">
          <ac:chgData name="Michael Gimlewicz" userId="482958719c6a028a" providerId="LiveId" clId="{46D8766D-32CF-4851-902E-DC148EB0E0F2}" dt="2023-10-02T23:35:25.546" v="1793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Michael Gimlewicz" userId="482958719c6a028a" providerId="LiveId" clId="{46D8766D-32CF-4851-902E-DC148EB0E0F2}" dt="2023-10-03T00:03:16.949" v="3040" actId="20577"/>
        <pc:sldMkLst>
          <pc:docMk/>
          <pc:sldMk cId="452859177" sldId="262"/>
        </pc:sldMkLst>
        <pc:spChg chg="mod">
          <ac:chgData name="Michael Gimlewicz" userId="482958719c6a028a" providerId="LiveId" clId="{46D8766D-32CF-4851-902E-DC148EB0E0F2}" dt="2023-10-03T00:03:16.949" v="3040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 mod">
        <pc:chgData name="Michael Gimlewicz" userId="482958719c6a028a" providerId="LiveId" clId="{46D8766D-32CF-4851-902E-DC148EB0E0F2}" dt="2023-10-02T23:27:18.559" v="1493" actId="1076"/>
        <pc:sldMkLst>
          <pc:docMk/>
          <pc:sldMk cId="1464666480" sldId="263"/>
        </pc:sldMkLst>
        <pc:spChg chg="add del mod">
          <ac:chgData name="Michael Gimlewicz" userId="482958719c6a028a" providerId="LiveId" clId="{46D8766D-32CF-4851-902E-DC148EB0E0F2}" dt="2023-10-02T21:22:23.891" v="672"/>
          <ac:spMkLst>
            <pc:docMk/>
            <pc:sldMk cId="1464666480" sldId="263"/>
            <ac:spMk id="4" creationId="{0384EB30-E9E9-109B-4E6E-44B55DFC9DF5}"/>
          </ac:spMkLst>
        </pc:spChg>
        <pc:spChg chg="add mod">
          <ac:chgData name="Michael Gimlewicz" userId="482958719c6a028a" providerId="LiveId" clId="{46D8766D-32CF-4851-902E-DC148EB0E0F2}" dt="2023-10-02T23:27:18.559" v="1493" actId="1076"/>
          <ac:spMkLst>
            <pc:docMk/>
            <pc:sldMk cId="1464666480" sldId="263"/>
            <ac:spMk id="7" creationId="{78A0FFA4-B5A1-B223-5204-5B871E71BF8B}"/>
          </ac:spMkLst>
        </pc:spChg>
        <pc:picChg chg="add mod">
          <ac:chgData name="Michael Gimlewicz" userId="482958719c6a028a" providerId="LiveId" clId="{46D8766D-32CF-4851-902E-DC148EB0E0F2}" dt="2023-10-02T23:25:28.535" v="1478" actId="14100"/>
          <ac:picMkLst>
            <pc:docMk/>
            <pc:sldMk cId="1464666480" sldId="263"/>
            <ac:picMk id="6" creationId="{389DD420-D4EC-08FF-F183-54274677B6DB}"/>
          </ac:picMkLst>
        </pc:picChg>
      </pc:sldChg>
      <pc:sldChg chg="modSp mod">
        <pc:chgData name="Michael Gimlewicz" userId="482958719c6a028a" providerId="LiveId" clId="{46D8766D-32CF-4851-902E-DC148EB0E0F2}" dt="2023-10-03T00:03:39.237" v="3042" actId="20577"/>
        <pc:sldMkLst>
          <pc:docMk/>
          <pc:sldMk cId="545569246" sldId="264"/>
        </pc:sldMkLst>
        <pc:spChg chg="mod">
          <ac:chgData name="Michael Gimlewicz" userId="482958719c6a028a" providerId="LiveId" clId="{46D8766D-32CF-4851-902E-DC148EB0E0F2}" dt="2023-10-03T00:03:39.237" v="3042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Michael Gimlewicz" userId="482958719c6a028a" providerId="LiveId" clId="{46D8766D-32CF-4851-902E-DC148EB0E0F2}" dt="2023-10-02T23:39:17.965" v="2011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Michael Gimlewicz" userId="482958719c6a028a" providerId="LiveId" clId="{46D8766D-32CF-4851-902E-DC148EB0E0F2}" dt="2023-10-01T01:53:11.489" v="237"/>
        <pc:sldMkLst>
          <pc:docMk/>
          <pc:sldMk cId="9691683" sldId="267"/>
        </pc:sldMkLst>
        <pc:spChg chg="mod">
          <ac:chgData name="Michael Gimlewicz" userId="482958719c6a028a" providerId="LiveId" clId="{46D8766D-32CF-4851-902E-DC148EB0E0F2}" dt="2023-10-01T01:53:11.489" v="23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 mod">
        <pc:chgData name="Michael Gimlewicz" userId="482958719c6a028a" providerId="LiveId" clId="{46D8766D-32CF-4851-902E-DC148EB0E0F2}" dt="2023-10-01T01:55:00.418" v="246" actId="14100"/>
        <pc:sldMkLst>
          <pc:docMk/>
          <pc:sldMk cId="916853615" sldId="268"/>
        </pc:sldMkLst>
        <pc:spChg chg="mod">
          <ac:chgData name="Michael Gimlewicz" userId="482958719c6a028a" providerId="LiveId" clId="{46D8766D-32CF-4851-902E-DC148EB0E0F2}" dt="2023-10-01T01:54:56.272" v="245" actId="27636"/>
          <ac:spMkLst>
            <pc:docMk/>
            <pc:sldMk cId="916853615" sldId="268"/>
            <ac:spMk id="2" creationId="{2873BEC0-94F5-4226-A9E7-51B66045EF49}"/>
          </ac:spMkLst>
        </pc:spChg>
        <pc:picChg chg="add mod">
          <ac:chgData name="Michael Gimlewicz" userId="482958719c6a028a" providerId="LiveId" clId="{46D8766D-32CF-4851-902E-DC148EB0E0F2}" dt="2023-10-01T01:55:00.418" v="246" actId="14100"/>
          <ac:picMkLst>
            <pc:docMk/>
            <pc:sldMk cId="916853615" sldId="268"/>
            <ac:picMk id="4" creationId="{7C43713C-E7EF-0E1A-CE45-00F971D929AE}"/>
          </ac:picMkLst>
        </pc:picChg>
      </pc:sldChg>
      <pc:sldChg chg="addSp modSp mod">
        <pc:chgData name="Michael Gimlewicz" userId="482958719c6a028a" providerId="LiveId" clId="{46D8766D-32CF-4851-902E-DC148EB0E0F2}" dt="2023-10-01T01:55:26.705" v="249" actId="14100"/>
        <pc:sldMkLst>
          <pc:docMk/>
          <pc:sldMk cId="3266127139" sldId="269"/>
        </pc:sldMkLst>
        <pc:picChg chg="add mod">
          <ac:chgData name="Michael Gimlewicz" userId="482958719c6a028a" providerId="LiveId" clId="{46D8766D-32CF-4851-902E-DC148EB0E0F2}" dt="2023-10-01T01:55:26.705" v="249" actId="14100"/>
          <ac:picMkLst>
            <pc:docMk/>
            <pc:sldMk cId="3266127139" sldId="269"/>
            <ac:picMk id="4" creationId="{D15302D0-2E35-C77D-B742-51C301FE46E5}"/>
          </ac:picMkLst>
        </pc:picChg>
      </pc:sldChg>
      <pc:sldChg chg="addSp modSp mod">
        <pc:chgData name="Michael Gimlewicz" userId="482958719c6a028a" providerId="LiveId" clId="{46D8766D-32CF-4851-902E-DC148EB0E0F2}" dt="2023-10-01T01:55:50.050" v="252" actId="14100"/>
        <pc:sldMkLst>
          <pc:docMk/>
          <pc:sldMk cId="3517973280" sldId="270"/>
        </pc:sldMkLst>
        <pc:picChg chg="add mod">
          <ac:chgData name="Michael Gimlewicz" userId="482958719c6a028a" providerId="LiveId" clId="{46D8766D-32CF-4851-902E-DC148EB0E0F2}" dt="2023-10-01T01:55:50.050" v="252" actId="14100"/>
          <ac:picMkLst>
            <pc:docMk/>
            <pc:sldMk cId="3517973280" sldId="270"/>
            <ac:picMk id="4" creationId="{3341FF9D-7989-EFAE-9694-3E4FC511035B}"/>
          </ac:picMkLst>
        </pc:picChg>
      </pc:sldChg>
      <pc:sldChg chg="addSp delSp modSp mod">
        <pc:chgData name="Michael Gimlewicz" userId="482958719c6a028a" providerId="LiveId" clId="{46D8766D-32CF-4851-902E-DC148EB0E0F2}" dt="2023-10-02T23:52:34.708" v="2532" actId="478"/>
        <pc:sldMkLst>
          <pc:docMk/>
          <pc:sldMk cId="2161130591" sldId="272"/>
        </pc:sldMkLst>
        <pc:spChg chg="del mod">
          <ac:chgData name="Michael Gimlewicz" userId="482958719c6a028a" providerId="LiveId" clId="{46D8766D-32CF-4851-902E-DC148EB0E0F2}" dt="2023-10-02T23:52:34.708" v="2532" actId="478"/>
          <ac:spMkLst>
            <pc:docMk/>
            <pc:sldMk cId="2161130591" sldId="272"/>
            <ac:spMk id="5" creationId="{28684E62-A9F8-4E7A-AB01-78893062A1B4}"/>
          </ac:spMkLst>
        </pc:spChg>
        <pc:picChg chg="add mod">
          <ac:chgData name="Michael Gimlewicz" userId="482958719c6a028a" providerId="LiveId" clId="{46D8766D-32CF-4851-902E-DC148EB0E0F2}" dt="2023-10-02T23:52:12.598" v="2528" actId="1076"/>
          <ac:picMkLst>
            <pc:docMk/>
            <pc:sldMk cId="2161130591" sldId="272"/>
            <ac:picMk id="6" creationId="{2B66F007-B710-224C-DDD0-282CA587F3E7}"/>
          </ac:picMkLst>
        </pc:picChg>
      </pc:sldChg>
      <pc:sldChg chg="modSp mod">
        <pc:chgData name="Michael Gimlewicz" userId="482958719c6a028a" providerId="LiveId" clId="{46D8766D-32CF-4851-902E-DC148EB0E0F2}" dt="2023-10-02T23:57:31.845" v="2664" actId="5793"/>
        <pc:sldMkLst>
          <pc:docMk/>
          <pc:sldMk cId="647271476" sldId="273"/>
        </pc:sldMkLst>
        <pc:spChg chg="mod">
          <ac:chgData name="Michael Gimlewicz" userId="482958719c6a028a" providerId="LiveId" clId="{46D8766D-32CF-4851-902E-DC148EB0E0F2}" dt="2023-10-02T23:57:25.240" v="2650" actId="5793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Michael Gimlewicz" userId="482958719c6a028a" providerId="LiveId" clId="{46D8766D-32CF-4851-902E-DC148EB0E0F2}" dt="2023-10-02T23:57:31.845" v="2664" actId="5793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Michael Gimlewicz" userId="482958719c6a028a" providerId="LiveId" clId="{46D8766D-32CF-4851-902E-DC148EB0E0F2}" dt="2023-10-03T00:05:01.774" v="3047" actId="20577"/>
        <pc:sldMkLst>
          <pc:docMk/>
          <pc:sldMk cId="1630123617" sldId="274"/>
        </pc:sldMkLst>
        <pc:spChg chg="mod">
          <ac:chgData name="Michael Gimlewicz" userId="482958719c6a028a" providerId="LiveId" clId="{46D8766D-32CF-4851-902E-DC148EB0E0F2}" dt="2023-10-03T00:05:01.774" v="3047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modSp mod">
        <pc:chgData name="Michael Gimlewicz" userId="482958719c6a028a" providerId="LiveId" clId="{46D8766D-32CF-4851-902E-DC148EB0E0F2}" dt="2023-10-02T23:55:01.974" v="2544" actId="5793"/>
        <pc:sldMkLst>
          <pc:docMk/>
          <pc:sldMk cId="3410008520" sldId="275"/>
        </pc:sldMkLst>
        <pc:spChg chg="mod">
          <ac:chgData name="Michael Gimlewicz" userId="482958719c6a028a" providerId="LiveId" clId="{46D8766D-32CF-4851-902E-DC148EB0E0F2}" dt="2023-10-02T23:55:01.974" v="2544" actId="5793"/>
          <ac:spMkLst>
            <pc:docMk/>
            <pc:sldMk cId="3410008520" sldId="275"/>
            <ac:spMk id="5" creationId="{28684E62-A9F8-4E7A-AB01-78893062A1B4}"/>
          </ac:spMkLst>
        </pc:spChg>
      </pc:sldChg>
      <pc:sldChg chg="addSp modSp mod">
        <pc:chgData name="Michael Gimlewicz" userId="482958719c6a028a" providerId="LiveId" clId="{46D8766D-32CF-4851-902E-DC148EB0E0F2}" dt="2023-10-02T21:22:51.812" v="674" actId="14100"/>
        <pc:sldMkLst>
          <pc:docMk/>
          <pc:sldMk cId="3078551498" sldId="276"/>
        </pc:sldMkLst>
        <pc:picChg chg="add mod">
          <ac:chgData name="Michael Gimlewicz" userId="482958719c6a028a" providerId="LiveId" clId="{46D8766D-32CF-4851-902E-DC148EB0E0F2}" dt="2023-10-02T21:22:51.812" v="674" actId="14100"/>
          <ac:picMkLst>
            <pc:docMk/>
            <pc:sldMk cId="3078551498" sldId="276"/>
            <ac:picMk id="5" creationId="{5E7821D6-DB5E-2074-E4BB-150B3483183F}"/>
          </ac:picMkLst>
        </pc:picChg>
      </pc:sldChg>
      <pc:sldChg chg="addSp modSp mod">
        <pc:chgData name="Michael Gimlewicz" userId="482958719c6a028a" providerId="LiveId" clId="{46D8766D-32CF-4851-902E-DC148EB0E0F2}" dt="2023-10-02T22:49:44.792" v="685" actId="14100"/>
        <pc:sldMkLst>
          <pc:docMk/>
          <pc:sldMk cId="1817399028" sldId="277"/>
        </pc:sldMkLst>
        <pc:picChg chg="add mod">
          <ac:chgData name="Michael Gimlewicz" userId="482958719c6a028a" providerId="LiveId" clId="{46D8766D-32CF-4851-902E-DC148EB0E0F2}" dt="2023-10-02T22:49:44.792" v="685" actId="14100"/>
          <ac:picMkLst>
            <pc:docMk/>
            <pc:sldMk cId="1817399028" sldId="277"/>
            <ac:picMk id="5" creationId="{6A80CE71-82C0-F2F3-A367-16800783A25B}"/>
          </ac:picMkLst>
        </pc:picChg>
      </pc:sldChg>
      <pc:sldChg chg="addSp modSp mod">
        <pc:chgData name="Michael Gimlewicz" userId="482958719c6a028a" providerId="LiveId" clId="{46D8766D-32CF-4851-902E-DC148EB0E0F2}" dt="2023-10-01T01:19:38.124" v="3" actId="1076"/>
        <pc:sldMkLst>
          <pc:docMk/>
          <pc:sldMk cId="1074638838" sldId="278"/>
        </pc:sldMkLst>
        <pc:picChg chg="add mod">
          <ac:chgData name="Michael Gimlewicz" userId="482958719c6a028a" providerId="LiveId" clId="{46D8766D-32CF-4851-902E-DC148EB0E0F2}" dt="2023-10-01T01:18:58.443" v="1" actId="1076"/>
          <ac:picMkLst>
            <pc:docMk/>
            <pc:sldMk cId="1074638838" sldId="278"/>
            <ac:picMk id="6" creationId="{03A29148-006B-AE48-81B7-667CB77CD848}"/>
          </ac:picMkLst>
        </pc:picChg>
        <pc:picChg chg="add mod">
          <ac:chgData name="Michael Gimlewicz" userId="482958719c6a028a" providerId="LiveId" clId="{46D8766D-32CF-4851-902E-DC148EB0E0F2}" dt="2023-10-01T01:19:38.124" v="3" actId="1076"/>
          <ac:picMkLst>
            <pc:docMk/>
            <pc:sldMk cId="1074638838" sldId="278"/>
            <ac:picMk id="9" creationId="{5457A833-12E7-EA4B-0C2D-B4294FA75253}"/>
          </ac:picMkLst>
        </pc:picChg>
      </pc:sldChg>
      <pc:sldChg chg="modSp mod">
        <pc:chgData name="Michael Gimlewicz" userId="482958719c6a028a" providerId="LiveId" clId="{46D8766D-32CF-4851-902E-DC148EB0E0F2}" dt="2023-10-03T00:04:09.951" v="3044" actId="27636"/>
        <pc:sldMkLst>
          <pc:docMk/>
          <pc:sldMk cId="2659604895" sldId="279"/>
        </pc:sldMkLst>
        <pc:spChg chg="mod">
          <ac:chgData name="Michael Gimlewicz" userId="482958719c6a028a" providerId="LiveId" clId="{46D8766D-32CF-4851-902E-DC148EB0E0F2}" dt="2023-10-03T00:04:09.951" v="3044" actId="2763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Michael Gimlewicz" userId="482958719c6a028a" providerId="LiveId" clId="{46D8766D-32CF-4851-902E-DC148EB0E0F2}" dt="2023-10-02T23:42:32.936" v="2135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Michael Gimlewicz" userId="482958719c6a028a" providerId="LiveId" clId="{46D8766D-32CF-4851-902E-DC148EB0E0F2}" dt="2023-10-02T23:41:17.229" v="2091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9/04/09/the-2019-stack-overflow-developer-survey-results-are-in/" TargetMode="External"/><Relationship Id="rId2" Type="http://schemas.openxmlformats.org/officeDocument/2006/relationships/hyperlink" Target="https://www.kaggle.com/promptcloud/jobs-on-naukri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825625"/>
            <a:ext cx="4988231" cy="184565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Identifying trends and emerging skills for IT Consultants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Michael Gimlewicz</a:t>
            </a:r>
          </a:p>
          <a:p>
            <a:pPr marL="0" indent="0">
              <a:buNone/>
            </a:pPr>
            <a:r>
              <a:rPr lang="en-US" dirty="0"/>
              <a:t>10/02/2023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7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MySQL, Microsoft SQL Server, </a:t>
            </a:r>
            <a:r>
              <a:rPr lang="en-US" dirty="0" err="1"/>
              <a:t>Postgre</a:t>
            </a:r>
            <a:r>
              <a:rPr lang="en-US" dirty="0"/>
              <a:t> SQL and SQLite are the top 4 current databases worked with</a:t>
            </a:r>
          </a:p>
          <a:p>
            <a:r>
              <a:rPr lang="en-US" dirty="0" err="1"/>
              <a:t>Postgre</a:t>
            </a:r>
            <a:r>
              <a:rPr lang="en-US" dirty="0"/>
              <a:t> SQL, MongoDB, Firebase and Redis are growing in popularity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top 4 databases emphasize SQL proficiency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https://dataplatform.cloud.ibm.com/dashboards/38fec213-3eda-4d1b-8e2f-23fbb02ea154/view/0360e93504ac2ef269d0f6e407cb7d5579332659b7bb855783827b4906347297f03d16c0c87d4d08da160c63a0be460c9a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4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3713C-E7EF-0E1A-CE45-00F971D9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302D0-2E35-C77D-B742-51C301FE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1FF9D-7989-EFAE-9694-3E4FC511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6F007-B710-224C-DDD0-282CA587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60" y="1551835"/>
            <a:ext cx="8835549" cy="46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 / CSS, Python and SQL are the most prominent languages heading into next year</a:t>
            </a:r>
          </a:p>
          <a:p>
            <a:r>
              <a:rPr lang="en-US" dirty="0"/>
              <a:t>Most survey respondents reside in the US or India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Well known languages are projected to remain as most desired </a:t>
            </a:r>
          </a:p>
          <a:p>
            <a:r>
              <a:rPr lang="en-US" dirty="0"/>
              <a:t>Developers in the data are mostly concentrated rather than spread evenly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Software professionals are well served to be versed in multiple languages and databases.</a:t>
            </a:r>
          </a:p>
          <a:p>
            <a:r>
              <a:rPr lang="en-US" dirty="0"/>
              <a:t>There is room to grow the software industry in several underexplored markets.</a:t>
            </a:r>
          </a:p>
          <a:p>
            <a:r>
              <a:rPr lang="en-US" dirty="0"/>
              <a:t>Technology continues to evolve, and in demand skills are dependent on popular languages, databases and </a:t>
            </a:r>
            <a:r>
              <a:rPr lang="en-US" dirty="0" err="1"/>
              <a:t>webframes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C4043"/>
                </a:solidFill>
                <a:latin typeface="Inter"/>
              </a:rPr>
              <a:t>Job Dataset available under a Public Domain License: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https://www.kaggle.com/promptcloud/jobs-on-naukricom</a:t>
            </a:r>
            <a:r>
              <a:rPr lang="en-US" b="0" i="0" dirty="0">
                <a:effectLst/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Dashboard Dataset available under an Open Database License:</a:t>
            </a:r>
          </a:p>
          <a:p>
            <a:pPr marL="0" indent="0">
              <a:buNone/>
            </a:pPr>
            <a:r>
              <a:rPr lang="en-US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https://stackoverflow.blog/2019/04/09/the-2019-stack-overflow-developer-survey-results-are-in/</a:t>
            </a:r>
            <a:endParaRPr lang="en-US" dirty="0">
              <a:latin typeface="-apple-system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821D6-DB5E-2074-E4BB-150B3483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240030"/>
            <a:ext cx="11727180" cy="66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0CE71-82C0-F2F3-A367-16800783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05591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400" dirty="0"/>
              <a:t>What are the top programming languages in demand?</a:t>
            </a:r>
          </a:p>
          <a:p>
            <a:r>
              <a:rPr lang="en-US" sz="2400" dirty="0"/>
              <a:t>What are the top database skills in demand?</a:t>
            </a:r>
          </a:p>
          <a:p>
            <a:r>
              <a:rPr lang="en-US" sz="2400" dirty="0"/>
              <a:t>What are the popular IDEs?</a:t>
            </a:r>
          </a:p>
          <a:p>
            <a:r>
              <a:rPr lang="en-US" sz="2400" dirty="0"/>
              <a:t>What trends can we identify from the data?</a:t>
            </a:r>
          </a:p>
          <a:p>
            <a:r>
              <a:rPr lang="en-US" sz="2400" dirty="0"/>
              <a:t>What skills and technologies will be important to know in the future?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a rapidly advancing technological landscape, IT consultants need to remain up to speed with evolving tools and technologies.</a:t>
            </a:r>
          </a:p>
          <a:p>
            <a:r>
              <a:rPr lang="en-US" sz="2200" dirty="0"/>
              <a:t>Stack Overflow conducted an online survey of online professionals around the world which was analyzed for implications about popular languages and databases.</a:t>
            </a:r>
          </a:p>
          <a:p>
            <a:r>
              <a:rPr lang="en-US" sz="2200" dirty="0"/>
              <a:t>The data set has around 90,000 responses.</a:t>
            </a:r>
          </a:p>
          <a:p>
            <a:r>
              <a:rPr lang="en-US" sz="2200" dirty="0"/>
              <a:t>The randomized subset used in this analysis contains around 1/10th of the original data set.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is scraped from websites and collected from APIs to be analyzed.</a:t>
            </a:r>
          </a:p>
          <a:p>
            <a:r>
              <a:rPr lang="en-US" sz="2200" dirty="0"/>
              <a:t>The data is wrangled to be cleaned and prepared for analysis.</a:t>
            </a:r>
          </a:p>
          <a:p>
            <a:r>
              <a:rPr lang="en-US" sz="2200" dirty="0"/>
              <a:t>The data is statistically analyzed to examine trends and gain insights.</a:t>
            </a:r>
          </a:p>
          <a:p>
            <a:r>
              <a:rPr lang="en-US" sz="2200" dirty="0"/>
              <a:t>Visualizations are created to help illustrate the pertinent findings from the data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DD420-D4EC-08FF-F183-54274677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86" y="1375505"/>
            <a:ext cx="4694223" cy="5117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0FFA4-B5A1-B223-5204-5B871E71BF8B}"/>
              </a:ext>
            </a:extLst>
          </p:cNvPr>
          <p:cNvSpPr txBox="1"/>
          <p:nvPr/>
        </p:nvSpPr>
        <p:spPr>
          <a:xfrm>
            <a:off x="5555932" y="4572000"/>
            <a:ext cx="108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D846B-9D49-3B08-616B-85A0B03A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86" y="2462501"/>
            <a:ext cx="5172797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70FC1-C3DA-23B8-F54F-77A38ADD4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981" y="2548238"/>
            <a:ext cx="521090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 / CSS are the top 2 current and future projected desired programming languages</a:t>
            </a:r>
          </a:p>
          <a:p>
            <a:r>
              <a:rPr lang="en-US" dirty="0"/>
              <a:t>Python and TypeScript are projected to grow in the following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Students and aspiring programmers should have a solid foundational knowledge of JavaScript and HTML / CSS</a:t>
            </a:r>
          </a:p>
          <a:p>
            <a:r>
              <a:rPr lang="en-US" dirty="0"/>
              <a:t>Growing languages provide alternative options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29148-006B-AE48-81B7-667CB77C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2506661"/>
            <a:ext cx="5125165" cy="2781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57A833-12E7-EA4B-0C2D-B4294FA7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72" y="2525713"/>
            <a:ext cx="522042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659</Words>
  <Application>Microsoft Office PowerPoint</Application>
  <PresentationFormat>Widescreen</PresentationFormat>
  <Paragraphs>101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Helv</vt:lpstr>
      <vt:lpstr>IBM Plex Mono SemiBold</vt:lpstr>
      <vt:lpstr>IBM Plex Mono Text</vt:lpstr>
      <vt:lpstr>IBM Plex Sans Text</vt:lpstr>
      <vt:lpstr>Inter</vt:lpstr>
      <vt:lpstr>SLIDE_TEMPLATE_skill_network</vt:lpstr>
      <vt:lpstr>Identifying trends and emerging skills for IT Consultants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Michael Gimlewicz</cp:lastModifiedBy>
  <cp:revision>19</cp:revision>
  <dcterms:created xsi:type="dcterms:W3CDTF">2020-10-28T18:29:43Z</dcterms:created>
  <dcterms:modified xsi:type="dcterms:W3CDTF">2023-10-03T00:05:10Z</dcterms:modified>
</cp:coreProperties>
</file>