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547640" y="116640"/>
            <a:ext cx="6120000" cy="166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47640" y="-328680"/>
            <a:ext cx="612000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it-I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1.xml"/><Relationship Id="rId13" Type="http://schemas.openxmlformats.org/officeDocument/2006/relationships/slideLayout" Target="../slideLayouts/slideLayout2.xml"/><Relationship Id="rId14" Type="http://schemas.openxmlformats.org/officeDocument/2006/relationships/slideLayout" Target="../slideLayouts/slideLayout3.xml"/><Relationship Id="rId15" Type="http://schemas.openxmlformats.org/officeDocument/2006/relationships/slideLayout" Target="../slideLayouts/slideLayout4.xml"/><Relationship Id="rId16" Type="http://schemas.openxmlformats.org/officeDocument/2006/relationships/slideLayout" Target="../slideLayouts/slideLayout5.xml"/><Relationship Id="rId17" Type="http://schemas.openxmlformats.org/officeDocument/2006/relationships/slideLayout" Target="../slideLayouts/slideLayout6.xml"/><Relationship Id="rId18" Type="http://schemas.openxmlformats.org/officeDocument/2006/relationships/slideLayout" Target="../slideLayouts/slideLayout7.xml"/><Relationship Id="rId19" Type="http://schemas.openxmlformats.org/officeDocument/2006/relationships/slideLayout" Target="../slideLayouts/slideLayout8.xml"/><Relationship Id="rId2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4760" y="0"/>
            <a:ext cx="9158040" cy="547920"/>
          </a:xfrm>
          <a:prstGeom prst="rect">
            <a:avLst/>
          </a:prstGeom>
          <a:solidFill>
            <a:srgbClr val="222222"/>
          </a:soli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Shape 9" descr=""/>
          <p:cNvPicPr/>
          <p:nvPr/>
        </p:nvPicPr>
        <p:blipFill>
          <a:blip r:embed="rId2"/>
          <a:stretch/>
        </p:blipFill>
        <p:spPr>
          <a:xfrm>
            <a:off x="7020360" y="2840040"/>
            <a:ext cx="311400" cy="311400"/>
          </a:xfrm>
          <a:prstGeom prst="rect">
            <a:avLst/>
          </a:prstGeom>
          <a:ln>
            <a:noFill/>
          </a:ln>
        </p:spPr>
      </p:pic>
      <p:pic>
        <p:nvPicPr>
          <p:cNvPr id="2" name="Shape 10" descr=""/>
          <p:cNvPicPr/>
          <p:nvPr/>
        </p:nvPicPr>
        <p:blipFill>
          <a:blip r:embed="rId3"/>
          <a:stretch/>
        </p:blipFill>
        <p:spPr>
          <a:xfrm>
            <a:off x="7020360" y="514800"/>
            <a:ext cx="311400" cy="311400"/>
          </a:xfrm>
          <a:prstGeom prst="rect">
            <a:avLst/>
          </a:prstGeom>
          <a:ln>
            <a:noFill/>
          </a:ln>
        </p:spPr>
      </p:pic>
      <p:pic>
        <p:nvPicPr>
          <p:cNvPr id="3" name="Shape 11" descr=""/>
          <p:cNvPicPr/>
          <p:nvPr/>
        </p:nvPicPr>
        <p:blipFill>
          <a:blip r:embed="rId4"/>
          <a:stretch/>
        </p:blipFill>
        <p:spPr>
          <a:xfrm>
            <a:off x="8748720" y="536760"/>
            <a:ext cx="311400" cy="311400"/>
          </a:xfrm>
          <a:prstGeom prst="rect">
            <a:avLst/>
          </a:prstGeom>
          <a:ln>
            <a:noFill/>
          </a:ln>
        </p:spPr>
      </p:pic>
      <p:pic>
        <p:nvPicPr>
          <p:cNvPr id="4" name="Shape 12" descr=""/>
          <p:cNvPicPr/>
          <p:nvPr/>
        </p:nvPicPr>
        <p:blipFill>
          <a:blip r:embed="rId5"/>
          <a:stretch/>
        </p:blipFill>
        <p:spPr>
          <a:xfrm>
            <a:off x="4259880" y="5157360"/>
            <a:ext cx="311400" cy="311400"/>
          </a:xfrm>
          <a:prstGeom prst="rect">
            <a:avLst/>
          </a:prstGeom>
          <a:ln>
            <a:noFill/>
          </a:ln>
        </p:spPr>
      </p:pic>
      <p:pic>
        <p:nvPicPr>
          <p:cNvPr id="5" name="Shape 13" descr=""/>
          <p:cNvPicPr/>
          <p:nvPr/>
        </p:nvPicPr>
        <p:blipFill>
          <a:blip r:embed="rId6"/>
          <a:stretch/>
        </p:blipFill>
        <p:spPr>
          <a:xfrm>
            <a:off x="3348000" y="563760"/>
            <a:ext cx="311400" cy="311400"/>
          </a:xfrm>
          <a:prstGeom prst="rect">
            <a:avLst/>
          </a:prstGeom>
          <a:ln>
            <a:noFill/>
          </a:ln>
        </p:spPr>
      </p:pic>
      <p:pic>
        <p:nvPicPr>
          <p:cNvPr id="6" name="Shape 14" descr=""/>
          <p:cNvPicPr/>
          <p:nvPr/>
        </p:nvPicPr>
        <p:blipFill>
          <a:blip r:embed="rId7"/>
          <a:stretch/>
        </p:blipFill>
        <p:spPr>
          <a:xfrm>
            <a:off x="1547640" y="563760"/>
            <a:ext cx="311400" cy="311400"/>
          </a:xfrm>
          <a:prstGeom prst="rect">
            <a:avLst/>
          </a:prstGeom>
          <a:ln>
            <a:noFill/>
          </a:ln>
        </p:spPr>
      </p:pic>
      <p:pic>
        <p:nvPicPr>
          <p:cNvPr id="7" name="Shape 15" descr=""/>
          <p:cNvPicPr/>
          <p:nvPr/>
        </p:nvPicPr>
        <p:blipFill>
          <a:blip r:embed="rId8"/>
          <a:stretch/>
        </p:blipFill>
        <p:spPr>
          <a:xfrm>
            <a:off x="3276000" y="2853000"/>
            <a:ext cx="311400" cy="311400"/>
          </a:xfrm>
          <a:prstGeom prst="rect">
            <a:avLst/>
          </a:prstGeom>
          <a:ln>
            <a:noFill/>
          </a:ln>
        </p:spPr>
      </p:pic>
      <p:pic>
        <p:nvPicPr>
          <p:cNvPr id="8" name="Shape 16" descr=""/>
          <p:cNvPicPr/>
          <p:nvPr/>
        </p:nvPicPr>
        <p:blipFill>
          <a:blip r:embed="rId9"/>
          <a:stretch/>
        </p:blipFill>
        <p:spPr>
          <a:xfrm>
            <a:off x="8876160" y="5157360"/>
            <a:ext cx="311400" cy="311400"/>
          </a:xfrm>
          <a:prstGeom prst="rect">
            <a:avLst/>
          </a:prstGeom>
          <a:ln>
            <a:noFill/>
          </a:ln>
        </p:spPr>
      </p:pic>
      <p:pic>
        <p:nvPicPr>
          <p:cNvPr id="9" name="Shape 17" descr=""/>
          <p:cNvPicPr/>
          <p:nvPr/>
        </p:nvPicPr>
        <p:blipFill>
          <a:blip r:embed="rId10"/>
          <a:stretch/>
        </p:blipFill>
        <p:spPr>
          <a:xfrm>
            <a:off x="5148000" y="536760"/>
            <a:ext cx="311400" cy="311400"/>
          </a:xfrm>
          <a:prstGeom prst="rect">
            <a:avLst/>
          </a:prstGeom>
          <a:ln>
            <a:noFill/>
          </a:ln>
        </p:spPr>
      </p:pic>
      <p:pic>
        <p:nvPicPr>
          <p:cNvPr id="10" name="Shape 18" descr=""/>
          <p:cNvPicPr/>
          <p:nvPr/>
        </p:nvPicPr>
        <p:blipFill>
          <a:blip r:embed="rId11"/>
          <a:stretch/>
        </p:blipFill>
        <p:spPr>
          <a:xfrm>
            <a:off x="179640" y="143640"/>
            <a:ext cx="1511280" cy="290880"/>
          </a:xfrm>
          <a:prstGeom prst="rect">
            <a:avLst/>
          </a:prstGeom>
          <a:ln>
            <a:noFill/>
          </a:ln>
        </p:spPr>
      </p:pic>
      <p:sp>
        <p:nvSpPr>
          <p:cNvPr id="11" name="PlaceHolder 2"/>
          <p:cNvSpPr>
            <a:spLocks noGrp="1"/>
          </p:cNvSpPr>
          <p:nvPr>
            <p:ph type="title"/>
          </p:nvPr>
        </p:nvSpPr>
        <p:spPr>
          <a:xfrm>
            <a:off x="1547640" y="116640"/>
            <a:ext cx="6120000" cy="359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it-I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  <p:sldLayoutId id="2147483660" r:id="rId2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547640" y="116640"/>
            <a:ext cx="612000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 algn="ctr">
              <a:lnSpc>
                <a:spcPct val="100000"/>
              </a:lnSpc>
            </a:pPr>
            <a:r>
              <a:rPr b="1" lang="it-IT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OpenData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0" y="548640"/>
            <a:ext cx="1813680" cy="4607640"/>
          </a:xfrm>
          <a:prstGeom prst="rect">
            <a:avLst/>
          </a:prstGeom>
          <a:noFill/>
          <a:ln w="25560">
            <a:solidFill>
              <a:srgbClr val="96cd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Partnerships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1828080" y="548640"/>
            <a:ext cx="1993320" cy="2318040"/>
          </a:xfrm>
          <a:prstGeom prst="rect">
            <a:avLst/>
          </a:prstGeom>
          <a:noFill/>
          <a:ln w="25560">
            <a:solidFill>
              <a:srgbClr val="96cd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Activities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3822120" y="548640"/>
            <a:ext cx="1652040" cy="4607280"/>
          </a:xfrm>
          <a:prstGeom prst="rect">
            <a:avLst/>
          </a:prstGeom>
          <a:noFill/>
          <a:ln w="25560">
            <a:solidFill>
              <a:srgbClr val="96cd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Value Propositions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1832040" y="2867400"/>
            <a:ext cx="1993320" cy="2289240"/>
          </a:xfrm>
          <a:prstGeom prst="rect">
            <a:avLst/>
          </a:prstGeom>
          <a:noFill/>
          <a:ln w="25560">
            <a:solidFill>
              <a:srgbClr val="96cd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Key Resources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5476320" y="548640"/>
            <a:ext cx="1813680" cy="2318040"/>
          </a:xfrm>
          <a:prstGeom prst="rect">
            <a:avLst/>
          </a:prstGeom>
          <a:noFill/>
          <a:ln w="25560">
            <a:solidFill>
              <a:srgbClr val="96cd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Customer Relationships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7"/>
          <p:cNvSpPr/>
          <p:nvPr/>
        </p:nvSpPr>
        <p:spPr>
          <a:xfrm>
            <a:off x="5479200" y="2867400"/>
            <a:ext cx="1813680" cy="2288880"/>
          </a:xfrm>
          <a:prstGeom prst="rect">
            <a:avLst/>
          </a:prstGeom>
          <a:noFill/>
          <a:ln w="25560">
            <a:solidFill>
              <a:srgbClr val="96cd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Channels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8"/>
          <p:cNvSpPr/>
          <p:nvPr/>
        </p:nvSpPr>
        <p:spPr>
          <a:xfrm>
            <a:off x="7299000" y="548640"/>
            <a:ext cx="1835280" cy="4607280"/>
          </a:xfrm>
          <a:prstGeom prst="rect">
            <a:avLst/>
          </a:prstGeom>
          <a:noFill/>
          <a:ln w="25560">
            <a:solidFill>
              <a:srgbClr val="96cd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/>
          <a:p>
            <a:pPr>
              <a:lnSpc>
                <a:spcPct val="100000"/>
              </a:lnSpc>
            </a:pPr>
            <a:r>
              <a:rPr b="0" lang="it-I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Customer Segments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9"/>
          <p:cNvSpPr/>
          <p:nvPr/>
        </p:nvSpPr>
        <p:spPr>
          <a:xfrm>
            <a:off x="7805880" y="1434960"/>
            <a:ext cx="913680" cy="91368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Utenza dell'istituto ITI Marconi Verona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0"/>
          <p:cNvSpPr/>
          <p:nvPr/>
        </p:nvSpPr>
        <p:spPr>
          <a:xfrm>
            <a:off x="4253400" y="1618560"/>
            <a:ext cx="913680" cy="91368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Migliorare il prototipo di OpenData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1"/>
          <p:cNvSpPr/>
          <p:nvPr/>
        </p:nvSpPr>
        <p:spPr>
          <a:xfrm>
            <a:off x="6032520" y="3467160"/>
            <a:ext cx="913680" cy="91368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Applicazione web interna accessibile anche dall'esterno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2"/>
          <p:cNvSpPr/>
          <p:nvPr/>
        </p:nvSpPr>
        <p:spPr>
          <a:xfrm>
            <a:off x="2285640" y="855000"/>
            <a:ext cx="913680" cy="91368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Problem solving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3"/>
          <p:cNvSpPr/>
          <p:nvPr/>
        </p:nvSpPr>
        <p:spPr>
          <a:xfrm>
            <a:off x="2053080" y="1861200"/>
            <a:ext cx="1379160" cy="91368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Completamento dell'attuale implementazione di OpenData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4"/>
          <p:cNvSpPr/>
          <p:nvPr/>
        </p:nvSpPr>
        <p:spPr>
          <a:xfrm>
            <a:off x="4195440" y="3467160"/>
            <a:ext cx="913680" cy="91368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Rendere funzionante ed accessibile OpenData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5"/>
          <p:cNvSpPr/>
          <p:nvPr/>
        </p:nvSpPr>
        <p:spPr>
          <a:xfrm>
            <a:off x="2188080" y="3175200"/>
            <a:ext cx="959040" cy="69336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Linux Environment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16"/>
          <p:cNvSpPr/>
          <p:nvPr/>
        </p:nvSpPr>
        <p:spPr>
          <a:xfrm>
            <a:off x="1931040" y="3970080"/>
            <a:ext cx="1813680" cy="91368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Django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17"/>
          <p:cNvSpPr/>
          <p:nvPr/>
        </p:nvSpPr>
        <p:spPr>
          <a:xfrm>
            <a:off x="6032520" y="1434960"/>
            <a:ext cx="913680" cy="91368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Community dell'istituto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18"/>
          <p:cNvSpPr/>
          <p:nvPr/>
        </p:nvSpPr>
        <p:spPr>
          <a:xfrm>
            <a:off x="482760" y="1346040"/>
            <a:ext cx="913680" cy="913680"/>
          </a:xfrm>
          <a:prstGeom prst="rect">
            <a:avLst/>
          </a:prstGeom>
          <a:solidFill>
            <a:srgbClr val="ffeb64"/>
          </a:solidFill>
          <a:ln w="9360">
            <a:solidFill>
              <a:srgbClr val="aaaaa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it-IT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Studenti &amp; Professori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19"/>
          <p:cNvSpPr/>
          <p:nvPr/>
        </p:nvSpPr>
        <p:spPr>
          <a:xfrm>
            <a:off x="4150800" y="5215680"/>
            <a:ext cx="576360" cy="297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0"/>
          <p:cNvSpPr/>
          <p:nvPr/>
        </p:nvSpPr>
        <p:spPr>
          <a:xfrm>
            <a:off x="8503560" y="5215680"/>
            <a:ext cx="576360" cy="29772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1"/>
          <p:cNvSpPr/>
          <p:nvPr/>
        </p:nvSpPr>
        <p:spPr>
          <a:xfrm>
            <a:off x="0" y="5156640"/>
            <a:ext cx="9143280" cy="1023840"/>
          </a:xfrm>
          <a:prstGeom prst="rect">
            <a:avLst/>
          </a:prstGeom>
          <a:noFill/>
          <a:ln w="19080">
            <a:solidFill>
              <a:srgbClr val="96cde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Helvetica Neue Light"/>
                <a:ea typeface="Helvetica Neue Light"/>
              </a:rPr>
              <a:t>Pubblicazione di dati relativi all’ambiente scolastico al fine di favorirne l’elaborazione e l’analisi</a:t>
            </a:r>
            <a:endParaRPr b="0" lang="it-I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LibreOffice/5.1.5.2$Windows_x86 LibreOffice_project/7a864d8825610a8c07cfc3bc01dd4fce6a9447e5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2018-02-28T09:27:17Z</dcterms:modified>
  <cp:revision>3</cp:revision>
  <dc:subject/>
  <dc:title/>
</cp:coreProperties>
</file>