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731" r:id="rId5"/>
  </p:sldMasterIdLst>
  <p:notesMasterIdLst>
    <p:notesMasterId r:id="rId10"/>
  </p:notesMasterIdLst>
  <p:handoutMasterIdLst>
    <p:handoutMasterId r:id="rId11"/>
  </p:handoutMasterIdLst>
  <p:sldIdLst>
    <p:sldId id="2146447571" r:id="rId6"/>
    <p:sldId id="2146447645" r:id="rId7"/>
    <p:sldId id="2146447646" r:id="rId8"/>
    <p:sldId id="2146447648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, Jessica" initials="LJ" lastIdx="1" clrIdx="0">
    <p:extLst>
      <p:ext uri="{19B8F6BF-5375-455C-9EA6-DF929625EA0E}">
        <p15:presenceInfo xmlns:p15="http://schemas.microsoft.com/office/powerpoint/2012/main" userId="S::jessica.lind@hp.com::c043ac28-b409-419c-b8a5-f82e430f1e21" providerId="AD"/>
      </p:ext>
    </p:extLst>
  </p:cmAuthor>
  <p:cmAuthor id="2" name="Rockwell, Michelle" initials="RM" lastIdx="1" clrIdx="1">
    <p:extLst>
      <p:ext uri="{19B8F6BF-5375-455C-9EA6-DF929625EA0E}">
        <p15:presenceInfo xmlns:p15="http://schemas.microsoft.com/office/powerpoint/2012/main" userId="S::michelle.giniewicz@hp.com::c83aa767-2b60-403d-b9e0-a74583da04b3" providerId="AD"/>
      </p:ext>
    </p:extLst>
  </p:cmAuthor>
  <p:cmAuthor id="3" name="Viraj Khanna" initials="VK" lastIdx="1" clrIdx="2">
    <p:extLst>
      <p:ext uri="{19B8F6BF-5375-455C-9EA6-DF929625EA0E}">
        <p15:presenceInfo xmlns:p15="http://schemas.microsoft.com/office/powerpoint/2012/main" userId="S::Viraj.Khanna@igglobal.com::9243c2e9-72f0-4831-92f2-e586f4c5d2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0"/>
    <a:srgbClr val="1F77B4"/>
    <a:srgbClr val="0096D6"/>
    <a:srgbClr val="44B2E2"/>
    <a:srgbClr val="097FD4"/>
    <a:srgbClr val="8439BD"/>
    <a:srgbClr val="105239"/>
    <a:srgbClr val="136144"/>
    <a:srgbClr val="1AA68A"/>
    <a:srgbClr val="134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C661A-CFB3-4837-813F-1BF7E0DB4DCB}" v="173" dt="2022-05-04T02:24:00.545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0" autoAdjust="0"/>
    <p:restoredTop sz="96652" autoAdjust="0"/>
  </p:normalViewPr>
  <p:slideViewPr>
    <p:cSldViewPr snapToGrid="0">
      <p:cViewPr varScale="1">
        <p:scale>
          <a:sx n="155" d="100"/>
          <a:sy n="155" d="100"/>
        </p:scale>
        <p:origin x="1194" y="132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iewicz, Michelle" userId="c83aa767-2b60-403d-b9e0-a74583da04b3" providerId="ADAL" clId="{42DC661A-CFB3-4837-813F-1BF7E0DB4DCB}"/>
    <pc:docChg chg="undo custSel addSld delSld modSld sldOrd">
      <pc:chgData name="Giniewicz, Michelle" userId="c83aa767-2b60-403d-b9e0-a74583da04b3" providerId="ADAL" clId="{42DC661A-CFB3-4837-813F-1BF7E0DB4DCB}" dt="2022-05-04T02:41:41.595" v="4396" actId="20577"/>
      <pc:docMkLst>
        <pc:docMk/>
      </pc:docMkLst>
      <pc:sldChg chg="modSp mod">
        <pc:chgData name="Giniewicz, Michelle" userId="c83aa767-2b60-403d-b9e0-a74583da04b3" providerId="ADAL" clId="{42DC661A-CFB3-4837-813F-1BF7E0DB4DCB}" dt="2022-05-04T02:41:41.595" v="4396" actId="20577"/>
        <pc:sldMkLst>
          <pc:docMk/>
          <pc:sldMk cId="452934935" sldId="2146447571"/>
        </pc:sldMkLst>
        <pc:spChg chg="mod">
          <ac:chgData name="Giniewicz, Michelle" userId="c83aa767-2b60-403d-b9e0-a74583da04b3" providerId="ADAL" clId="{42DC661A-CFB3-4837-813F-1BF7E0DB4DCB}" dt="2022-05-04T02:41:41.595" v="4396" actId="20577"/>
          <ac:spMkLst>
            <pc:docMk/>
            <pc:sldMk cId="452934935" sldId="2146447571"/>
            <ac:spMk id="2" creationId="{7A6CD944-5EEB-49DA-B99A-E13652490AAE}"/>
          </ac:spMkLst>
        </pc:spChg>
        <pc:spChg chg="mod">
          <ac:chgData name="Giniewicz, Michelle" userId="c83aa767-2b60-403d-b9e0-a74583da04b3" providerId="ADAL" clId="{42DC661A-CFB3-4837-813F-1BF7E0DB4DCB}" dt="2022-05-04T00:37:08.450" v="11" actId="20577"/>
          <ac:spMkLst>
            <pc:docMk/>
            <pc:sldMk cId="452934935" sldId="2146447571"/>
            <ac:spMk id="5" creationId="{D38EE89E-CDD7-40FA-B59A-CDBF26FE27B4}"/>
          </ac:spMkLst>
        </pc:spChg>
      </pc:sldChg>
      <pc:sldChg chg="del">
        <pc:chgData name="Giniewicz, Michelle" userId="c83aa767-2b60-403d-b9e0-a74583da04b3" providerId="ADAL" clId="{42DC661A-CFB3-4837-813F-1BF7E0DB4DCB}" dt="2022-05-04T01:39:10.337" v="3148" actId="47"/>
        <pc:sldMkLst>
          <pc:docMk/>
          <pc:sldMk cId="4039624814" sldId="2146447639"/>
        </pc:sldMkLst>
      </pc:sldChg>
      <pc:sldChg chg="del">
        <pc:chgData name="Giniewicz, Michelle" userId="c83aa767-2b60-403d-b9e0-a74583da04b3" providerId="ADAL" clId="{42DC661A-CFB3-4837-813F-1BF7E0DB4DCB}" dt="2022-05-04T01:39:12.121" v="3149" actId="47"/>
        <pc:sldMkLst>
          <pc:docMk/>
          <pc:sldMk cId="2132960079" sldId="2146447641"/>
        </pc:sldMkLst>
      </pc:sldChg>
      <pc:sldChg chg="new del">
        <pc:chgData name="Giniewicz, Michelle" userId="c83aa767-2b60-403d-b9e0-a74583da04b3" providerId="ADAL" clId="{42DC661A-CFB3-4837-813F-1BF7E0DB4DCB}" dt="2022-05-04T00:37:25.314" v="36" actId="47"/>
        <pc:sldMkLst>
          <pc:docMk/>
          <pc:sldMk cId="1888981180" sldId="2146447642"/>
        </pc:sldMkLst>
      </pc:sldChg>
      <pc:sldChg chg="addSp delSp modSp add del mod">
        <pc:chgData name="Giniewicz, Michelle" userId="c83aa767-2b60-403d-b9e0-a74583da04b3" providerId="ADAL" clId="{42DC661A-CFB3-4837-813F-1BF7E0DB4DCB}" dt="2022-05-04T00:53:10.174" v="715" actId="47"/>
        <pc:sldMkLst>
          <pc:docMk/>
          <pc:sldMk cId="3435410106" sldId="2146447643"/>
        </pc:sldMkLst>
        <pc:spChg chg="add del mod">
          <ac:chgData name="Giniewicz, Michelle" userId="c83aa767-2b60-403d-b9e0-a74583da04b3" providerId="ADAL" clId="{42DC661A-CFB3-4837-813F-1BF7E0DB4DCB}" dt="2022-05-04T00:41:28.811" v="198" actId="478"/>
          <ac:spMkLst>
            <pc:docMk/>
            <pc:sldMk cId="3435410106" sldId="2146447643"/>
            <ac:spMk id="3" creationId="{8D5BDFDC-64A1-435E-9973-9F084E31785C}"/>
          </ac:spMkLst>
        </pc:spChg>
        <pc:spChg chg="del mod">
          <ac:chgData name="Giniewicz, Michelle" userId="c83aa767-2b60-403d-b9e0-a74583da04b3" providerId="ADAL" clId="{42DC661A-CFB3-4837-813F-1BF7E0DB4DCB}" dt="2022-05-04T00:47:10.810" v="423" actId="478"/>
          <ac:spMkLst>
            <pc:docMk/>
            <pc:sldMk cId="3435410106" sldId="2146447643"/>
            <ac:spMk id="6" creationId="{DD799068-DC3D-4F44-B0AA-94364678A9B3}"/>
          </ac:spMkLst>
        </pc:spChg>
        <pc:spChg chg="mod">
          <ac:chgData name="Giniewicz, Michelle" userId="c83aa767-2b60-403d-b9e0-a74583da04b3" providerId="ADAL" clId="{42DC661A-CFB3-4837-813F-1BF7E0DB4DCB}" dt="2022-05-04T00:47:04.801" v="422" actId="20577"/>
          <ac:spMkLst>
            <pc:docMk/>
            <pc:sldMk cId="3435410106" sldId="2146447643"/>
            <ac:spMk id="8" creationId="{5DACFA82-D481-4BD1-AC63-11E589F80656}"/>
          </ac:spMkLst>
        </pc:spChg>
        <pc:spChg chg="mod">
          <ac:chgData name="Giniewicz, Michelle" userId="c83aa767-2b60-403d-b9e0-a74583da04b3" providerId="ADAL" clId="{42DC661A-CFB3-4837-813F-1BF7E0DB4DCB}" dt="2022-05-04T00:51:09.969" v="668" actId="1076"/>
          <ac:spMkLst>
            <pc:docMk/>
            <pc:sldMk cId="3435410106" sldId="2146447643"/>
            <ac:spMk id="10" creationId="{C32E4417-C9C0-42CD-86A3-5FA9B6386543}"/>
          </ac:spMkLst>
        </pc:spChg>
        <pc:spChg chg="del mod">
          <ac:chgData name="Giniewicz, Michelle" userId="c83aa767-2b60-403d-b9e0-a74583da04b3" providerId="ADAL" clId="{42DC661A-CFB3-4837-813F-1BF7E0DB4DCB}" dt="2022-05-04T00:47:12.512" v="424" actId="478"/>
          <ac:spMkLst>
            <pc:docMk/>
            <pc:sldMk cId="3435410106" sldId="2146447643"/>
            <ac:spMk id="12" creationId="{4079DE87-B456-4155-B7F0-725A9E51B29C}"/>
          </ac:spMkLst>
        </pc:spChg>
        <pc:spChg chg="add del mod">
          <ac:chgData name="Giniewicz, Michelle" userId="c83aa767-2b60-403d-b9e0-a74583da04b3" providerId="ADAL" clId="{42DC661A-CFB3-4837-813F-1BF7E0DB4DCB}" dt="2022-05-04T00:51:16.296" v="670" actId="478"/>
          <ac:spMkLst>
            <pc:docMk/>
            <pc:sldMk cId="3435410106" sldId="2146447643"/>
            <ac:spMk id="14" creationId="{7228FF6D-6649-4ACB-B06F-D6D22B13EE08}"/>
          </ac:spMkLst>
        </pc:spChg>
        <pc:spChg chg="add del mod">
          <ac:chgData name="Giniewicz, Michelle" userId="c83aa767-2b60-403d-b9e0-a74583da04b3" providerId="ADAL" clId="{42DC661A-CFB3-4837-813F-1BF7E0DB4DCB}" dt="2022-05-04T00:51:16.296" v="670" actId="478"/>
          <ac:spMkLst>
            <pc:docMk/>
            <pc:sldMk cId="3435410106" sldId="2146447643"/>
            <ac:spMk id="16" creationId="{0D0A986A-2E53-490F-9A03-2BD4B440DE06}"/>
          </ac:spMkLst>
        </pc:spChg>
        <pc:spChg chg="add del mod">
          <ac:chgData name="Giniewicz, Michelle" userId="c83aa767-2b60-403d-b9e0-a74583da04b3" providerId="ADAL" clId="{42DC661A-CFB3-4837-813F-1BF7E0DB4DCB}" dt="2022-05-04T00:47:03.310" v="421" actId="478"/>
          <ac:spMkLst>
            <pc:docMk/>
            <pc:sldMk cId="3435410106" sldId="2146447643"/>
            <ac:spMk id="19" creationId="{1CABF62B-9429-4704-8DA1-0816B45E2781}"/>
          </ac:spMkLst>
        </pc:spChg>
        <pc:spChg chg="del">
          <ac:chgData name="Giniewicz, Michelle" userId="c83aa767-2b60-403d-b9e0-a74583da04b3" providerId="ADAL" clId="{42DC661A-CFB3-4837-813F-1BF7E0DB4DCB}" dt="2022-05-04T00:41:26.548" v="197" actId="478"/>
          <ac:spMkLst>
            <pc:docMk/>
            <pc:sldMk cId="3435410106" sldId="2146447643"/>
            <ac:spMk id="21" creationId="{1D6EB7B0-021A-4F09-BCB0-4F0F50876BFC}"/>
          </ac:spMkLst>
        </pc:spChg>
        <pc:spChg chg="del">
          <ac:chgData name="Giniewicz, Michelle" userId="c83aa767-2b60-403d-b9e0-a74583da04b3" providerId="ADAL" clId="{42DC661A-CFB3-4837-813F-1BF7E0DB4DCB}" dt="2022-05-04T00:40:16.796" v="195" actId="478"/>
          <ac:spMkLst>
            <pc:docMk/>
            <pc:sldMk cId="3435410106" sldId="2146447643"/>
            <ac:spMk id="22" creationId="{A8AF2140-DAB7-4789-A2FB-CFFFA30EFEB4}"/>
          </ac:spMkLst>
        </pc:spChg>
        <pc:grpChg chg="add del mod">
          <ac:chgData name="Giniewicz, Michelle" userId="c83aa767-2b60-403d-b9e0-a74583da04b3" providerId="ADAL" clId="{42DC661A-CFB3-4837-813F-1BF7E0DB4DCB}" dt="2022-05-04T00:51:16.296" v="670" actId="478"/>
          <ac:grpSpMkLst>
            <pc:docMk/>
            <pc:sldMk cId="3435410106" sldId="2146447643"/>
            <ac:grpSpMk id="35" creationId="{FA0723C2-87A0-4B15-98CE-23B6C95C368C}"/>
          </ac:grpSpMkLst>
        </pc:grpChg>
        <pc:picChg chg="add del mod">
          <ac:chgData name="Giniewicz, Michelle" userId="c83aa767-2b60-403d-b9e0-a74583da04b3" providerId="ADAL" clId="{42DC661A-CFB3-4837-813F-1BF7E0DB4DCB}" dt="2022-05-04T00:50:43.936" v="554" actId="931"/>
          <ac:picMkLst>
            <pc:docMk/>
            <pc:sldMk cId="3435410106" sldId="2146447643"/>
            <ac:picMk id="5" creationId="{A5291D0D-FE07-4186-A295-61EF45AA5390}"/>
          </ac:picMkLst>
        </pc:picChg>
        <pc:picChg chg="del mod">
          <ac:chgData name="Giniewicz, Michelle" userId="c83aa767-2b60-403d-b9e0-a74583da04b3" providerId="ADAL" clId="{42DC661A-CFB3-4837-813F-1BF7E0DB4DCB}" dt="2022-05-04T00:47:12.512" v="424" actId="478"/>
          <ac:picMkLst>
            <pc:docMk/>
            <pc:sldMk cId="3435410106" sldId="2146447643"/>
            <ac:picMk id="25" creationId="{FB043604-AA0A-4352-9770-997A1446A8ED}"/>
          </ac:picMkLst>
        </pc:picChg>
        <pc:picChg chg="del mod">
          <ac:chgData name="Giniewicz, Michelle" userId="c83aa767-2b60-403d-b9e0-a74583da04b3" providerId="ADAL" clId="{42DC661A-CFB3-4837-813F-1BF7E0DB4DCB}" dt="2022-05-04T00:47:10.810" v="423" actId="478"/>
          <ac:picMkLst>
            <pc:docMk/>
            <pc:sldMk cId="3435410106" sldId="2146447643"/>
            <ac:picMk id="29" creationId="{7391A1AE-CC4A-417F-8DBD-C7A0E5BDBEB8}"/>
          </ac:picMkLst>
        </pc:picChg>
        <pc:picChg chg="add del mod">
          <ac:chgData name="Giniewicz, Michelle" userId="c83aa767-2b60-403d-b9e0-a74583da04b3" providerId="ADAL" clId="{42DC661A-CFB3-4837-813F-1BF7E0DB4DCB}" dt="2022-05-04T00:51:16.296" v="670" actId="478"/>
          <ac:picMkLst>
            <pc:docMk/>
            <pc:sldMk cId="3435410106" sldId="2146447643"/>
            <ac:picMk id="31" creationId="{7D0ED46B-DD8C-4459-BC34-AE17154A0BDD}"/>
          </ac:picMkLst>
        </pc:picChg>
        <pc:picChg chg="del">
          <ac:chgData name="Giniewicz, Michelle" userId="c83aa767-2b60-403d-b9e0-a74583da04b3" providerId="ADAL" clId="{42DC661A-CFB3-4837-813F-1BF7E0DB4DCB}" dt="2022-05-04T00:40:45.985" v="196" actId="478"/>
          <ac:picMkLst>
            <pc:docMk/>
            <pc:sldMk cId="3435410106" sldId="2146447643"/>
            <ac:picMk id="1026" creationId="{0026264C-6D9E-42B1-97C4-921AEC29200B}"/>
          </ac:picMkLst>
        </pc:picChg>
      </pc:sldChg>
      <pc:sldChg chg="new del">
        <pc:chgData name="Giniewicz, Michelle" userId="c83aa767-2b60-403d-b9e0-a74583da04b3" providerId="ADAL" clId="{42DC661A-CFB3-4837-813F-1BF7E0DB4DCB}" dt="2022-05-04T00:53:12.812" v="716" actId="47"/>
        <pc:sldMkLst>
          <pc:docMk/>
          <pc:sldMk cId="745430055" sldId="2146447644"/>
        </pc:sldMkLst>
      </pc:sldChg>
      <pc:sldChg chg="addSp modSp add mod">
        <pc:chgData name="Giniewicz, Michelle" userId="c83aa767-2b60-403d-b9e0-a74583da04b3" providerId="ADAL" clId="{42DC661A-CFB3-4837-813F-1BF7E0DB4DCB}" dt="2022-05-04T01:31:11.673" v="3102" actId="1076"/>
        <pc:sldMkLst>
          <pc:docMk/>
          <pc:sldMk cId="2214204341" sldId="2146447645"/>
        </pc:sldMkLst>
        <pc:spChg chg="mod">
          <ac:chgData name="Giniewicz, Michelle" userId="c83aa767-2b60-403d-b9e0-a74583da04b3" providerId="ADAL" clId="{42DC661A-CFB3-4837-813F-1BF7E0DB4DCB}" dt="2022-05-04T01:31:11.673" v="3102" actId="1076"/>
          <ac:spMkLst>
            <pc:docMk/>
            <pc:sldMk cId="2214204341" sldId="2146447645"/>
            <ac:spMk id="8" creationId="{5DACFA82-D481-4BD1-AC63-11E589F80656}"/>
          </ac:spMkLst>
        </pc:spChg>
        <pc:spChg chg="mod">
          <ac:chgData name="Giniewicz, Michelle" userId="c83aa767-2b60-403d-b9e0-a74583da04b3" providerId="ADAL" clId="{42DC661A-CFB3-4837-813F-1BF7E0DB4DCB}" dt="2022-05-04T01:25:31.356" v="2813" actId="1036"/>
          <ac:spMkLst>
            <pc:docMk/>
            <pc:sldMk cId="2214204341" sldId="2146447645"/>
            <ac:spMk id="10" creationId="{C32E4417-C9C0-42CD-86A3-5FA9B6386543}"/>
          </ac:spMkLst>
        </pc:spChg>
        <pc:spChg chg="add mod">
          <ac:chgData name="Giniewicz, Michelle" userId="c83aa767-2b60-403d-b9e0-a74583da04b3" providerId="ADAL" clId="{42DC661A-CFB3-4837-813F-1BF7E0DB4DCB}" dt="2022-05-04T01:25:42.572" v="2836" actId="1036"/>
          <ac:spMkLst>
            <pc:docMk/>
            <pc:sldMk cId="2214204341" sldId="2146447645"/>
            <ac:spMk id="11" creationId="{D57F1FBE-AB79-4484-8843-C10366DF31EE}"/>
          </ac:spMkLst>
        </pc:spChg>
        <pc:spChg chg="add mod">
          <ac:chgData name="Giniewicz, Michelle" userId="c83aa767-2b60-403d-b9e0-a74583da04b3" providerId="ADAL" clId="{42DC661A-CFB3-4837-813F-1BF7E0DB4DCB}" dt="2022-05-04T01:27:37.037" v="2857" actId="114"/>
          <ac:spMkLst>
            <pc:docMk/>
            <pc:sldMk cId="2214204341" sldId="2146447645"/>
            <ac:spMk id="12" creationId="{E0CD361E-FF95-46FE-9D97-01DCEED64002}"/>
          </ac:spMkLst>
        </pc:spChg>
        <pc:spChg chg="mod">
          <ac:chgData name="Giniewicz, Michelle" userId="c83aa767-2b60-403d-b9e0-a74583da04b3" providerId="ADAL" clId="{42DC661A-CFB3-4837-813F-1BF7E0DB4DCB}" dt="2022-05-04T01:25:31.356" v="2813" actId="1036"/>
          <ac:spMkLst>
            <pc:docMk/>
            <pc:sldMk cId="2214204341" sldId="2146447645"/>
            <ac:spMk id="14" creationId="{7228FF6D-6649-4ACB-B06F-D6D22B13EE08}"/>
          </ac:spMkLst>
        </pc:spChg>
        <pc:spChg chg="mod">
          <ac:chgData name="Giniewicz, Michelle" userId="c83aa767-2b60-403d-b9e0-a74583da04b3" providerId="ADAL" clId="{42DC661A-CFB3-4837-813F-1BF7E0DB4DCB}" dt="2022-05-04T01:25:31.356" v="2813" actId="1036"/>
          <ac:spMkLst>
            <pc:docMk/>
            <pc:sldMk cId="2214204341" sldId="2146447645"/>
            <ac:spMk id="16" creationId="{0D0A986A-2E53-490F-9A03-2BD4B440DE06}"/>
          </ac:spMkLst>
        </pc:spChg>
        <pc:grpChg chg="mod">
          <ac:chgData name="Giniewicz, Michelle" userId="c83aa767-2b60-403d-b9e0-a74583da04b3" providerId="ADAL" clId="{42DC661A-CFB3-4837-813F-1BF7E0DB4DCB}" dt="2022-05-04T01:25:31.356" v="2813" actId="1036"/>
          <ac:grpSpMkLst>
            <pc:docMk/>
            <pc:sldMk cId="2214204341" sldId="2146447645"/>
            <ac:grpSpMk id="35" creationId="{FA0723C2-87A0-4B15-98CE-23B6C95C368C}"/>
          </ac:grpSpMkLst>
        </pc:grpChg>
        <pc:picChg chg="mod">
          <ac:chgData name="Giniewicz, Michelle" userId="c83aa767-2b60-403d-b9e0-a74583da04b3" providerId="ADAL" clId="{42DC661A-CFB3-4837-813F-1BF7E0DB4DCB}" dt="2022-05-04T01:25:31.356" v="2813" actId="1036"/>
          <ac:picMkLst>
            <pc:docMk/>
            <pc:sldMk cId="2214204341" sldId="2146447645"/>
            <ac:picMk id="31" creationId="{7D0ED46B-DD8C-4459-BC34-AE17154A0BDD}"/>
          </ac:picMkLst>
        </pc:picChg>
      </pc:sldChg>
      <pc:sldChg chg="addSp delSp modSp add mod ord">
        <pc:chgData name="Giniewicz, Michelle" userId="c83aa767-2b60-403d-b9e0-a74583da04b3" providerId="ADAL" clId="{42DC661A-CFB3-4837-813F-1BF7E0DB4DCB}" dt="2022-05-04T02:24:33.718" v="3684"/>
        <pc:sldMkLst>
          <pc:docMk/>
          <pc:sldMk cId="3236447387" sldId="2146447646"/>
        </pc:sldMkLst>
        <pc:spChg chg="add del mod">
          <ac:chgData name="Giniewicz, Michelle" userId="c83aa767-2b60-403d-b9e0-a74583da04b3" providerId="ADAL" clId="{42DC661A-CFB3-4837-813F-1BF7E0DB4DCB}" dt="2022-05-04T00:53:19.443" v="719" actId="478"/>
          <ac:spMkLst>
            <pc:docMk/>
            <pc:sldMk cId="3236447387" sldId="2146447646"/>
            <ac:spMk id="3" creationId="{3006473A-A1D6-4C95-ADAA-3E97C49C33EF}"/>
          </ac:spMkLst>
        </pc:spChg>
        <pc:spChg chg="add mod">
          <ac:chgData name="Giniewicz, Michelle" userId="c83aa767-2b60-403d-b9e0-a74583da04b3" providerId="ADAL" clId="{42DC661A-CFB3-4837-813F-1BF7E0DB4DCB}" dt="2022-05-04T01:31:04.557" v="3101" actId="1076"/>
          <ac:spMkLst>
            <pc:docMk/>
            <pc:sldMk cId="3236447387" sldId="2146447646"/>
            <ac:spMk id="5" creationId="{829D1C61-0550-439F-BAD6-A00D0D832FA8}"/>
          </ac:spMkLst>
        </pc:spChg>
        <pc:spChg chg="mod">
          <ac:chgData name="Giniewicz, Michelle" userId="c83aa767-2b60-403d-b9e0-a74583da04b3" providerId="ADAL" clId="{42DC661A-CFB3-4837-813F-1BF7E0DB4DCB}" dt="2022-05-04T01:31:16.313" v="3103" actId="1076"/>
          <ac:spMkLst>
            <pc:docMk/>
            <pc:sldMk cId="3236447387" sldId="2146447646"/>
            <ac:spMk id="8" creationId="{5DACFA82-D481-4BD1-AC63-11E589F80656}"/>
          </ac:spMkLst>
        </pc:spChg>
        <pc:spChg chg="del">
          <ac:chgData name="Giniewicz, Michelle" userId="c83aa767-2b60-403d-b9e0-a74583da04b3" providerId="ADAL" clId="{42DC661A-CFB3-4837-813F-1BF7E0DB4DCB}" dt="2022-05-04T00:53:18.107" v="718" actId="478"/>
          <ac:spMkLst>
            <pc:docMk/>
            <pc:sldMk cId="3236447387" sldId="2146447646"/>
            <ac:spMk id="10" creationId="{C32E4417-C9C0-42CD-86A3-5FA9B6386543}"/>
          </ac:spMkLst>
        </pc:spChg>
        <pc:spChg chg="add mod">
          <ac:chgData name="Giniewicz, Michelle" userId="c83aa767-2b60-403d-b9e0-a74583da04b3" providerId="ADAL" clId="{42DC661A-CFB3-4837-813F-1BF7E0DB4DCB}" dt="2022-05-04T02:16:18.363" v="3494" actId="20577"/>
          <ac:spMkLst>
            <pc:docMk/>
            <pc:sldMk cId="3236447387" sldId="2146447646"/>
            <ac:spMk id="13" creationId="{1DA55F60-4665-4367-85D4-A222D8439951}"/>
          </ac:spMkLst>
        </pc:spChg>
        <pc:spChg chg="del">
          <ac:chgData name="Giniewicz, Michelle" userId="c83aa767-2b60-403d-b9e0-a74583da04b3" providerId="ADAL" clId="{42DC661A-CFB3-4837-813F-1BF7E0DB4DCB}" dt="2022-05-04T00:53:18.107" v="718" actId="478"/>
          <ac:spMkLst>
            <pc:docMk/>
            <pc:sldMk cId="3236447387" sldId="2146447646"/>
            <ac:spMk id="14" creationId="{7228FF6D-6649-4ACB-B06F-D6D22B13EE08}"/>
          </ac:spMkLst>
        </pc:spChg>
        <pc:spChg chg="add del mod">
          <ac:chgData name="Giniewicz, Michelle" userId="c83aa767-2b60-403d-b9e0-a74583da04b3" providerId="ADAL" clId="{42DC661A-CFB3-4837-813F-1BF7E0DB4DCB}" dt="2022-05-04T00:59:01.426" v="1110"/>
          <ac:spMkLst>
            <pc:docMk/>
            <pc:sldMk cId="3236447387" sldId="2146447646"/>
            <ac:spMk id="15" creationId="{12A6C877-3EF2-4BEF-AA9F-88116FDE14FB}"/>
          </ac:spMkLst>
        </pc:spChg>
        <pc:spChg chg="del">
          <ac:chgData name="Giniewicz, Michelle" userId="c83aa767-2b60-403d-b9e0-a74583da04b3" providerId="ADAL" clId="{42DC661A-CFB3-4837-813F-1BF7E0DB4DCB}" dt="2022-05-04T00:53:18.107" v="718" actId="478"/>
          <ac:spMkLst>
            <pc:docMk/>
            <pc:sldMk cId="3236447387" sldId="2146447646"/>
            <ac:spMk id="16" creationId="{0D0A986A-2E53-490F-9A03-2BD4B440DE06}"/>
          </ac:spMkLst>
        </pc:spChg>
        <pc:grpChg chg="del">
          <ac:chgData name="Giniewicz, Michelle" userId="c83aa767-2b60-403d-b9e0-a74583da04b3" providerId="ADAL" clId="{42DC661A-CFB3-4837-813F-1BF7E0DB4DCB}" dt="2022-05-04T00:53:18.107" v="718" actId="478"/>
          <ac:grpSpMkLst>
            <pc:docMk/>
            <pc:sldMk cId="3236447387" sldId="2146447646"/>
            <ac:grpSpMk id="35" creationId="{FA0723C2-87A0-4B15-98CE-23B6C95C368C}"/>
          </ac:grpSpMkLst>
        </pc:grpChg>
        <pc:graphicFrameChg chg="add mod modGraphic">
          <ac:chgData name="Giniewicz, Michelle" userId="c83aa767-2b60-403d-b9e0-a74583da04b3" providerId="ADAL" clId="{42DC661A-CFB3-4837-813F-1BF7E0DB4DCB}" dt="2022-05-04T01:31:25.060" v="3122" actId="1035"/>
          <ac:graphicFrameMkLst>
            <pc:docMk/>
            <pc:sldMk cId="3236447387" sldId="2146447646"/>
            <ac:graphicFrameMk id="4" creationId="{716D11F6-31B8-442F-84CD-6A5668575DFD}"/>
          </ac:graphicFrameMkLst>
        </pc:graphicFrameChg>
        <pc:picChg chg="del">
          <ac:chgData name="Giniewicz, Michelle" userId="c83aa767-2b60-403d-b9e0-a74583da04b3" providerId="ADAL" clId="{42DC661A-CFB3-4837-813F-1BF7E0DB4DCB}" dt="2022-05-04T00:53:18.107" v="718" actId="478"/>
          <ac:picMkLst>
            <pc:docMk/>
            <pc:sldMk cId="3236447387" sldId="2146447646"/>
            <ac:picMk id="31" creationId="{7D0ED46B-DD8C-4459-BC34-AE17154A0BDD}"/>
          </ac:picMkLst>
        </pc:picChg>
      </pc:sldChg>
      <pc:sldChg chg="new del">
        <pc:chgData name="Giniewicz, Michelle" userId="c83aa767-2b60-403d-b9e0-a74583da04b3" providerId="ADAL" clId="{42DC661A-CFB3-4837-813F-1BF7E0DB4DCB}" dt="2022-05-04T01:15:22.089" v="2204" actId="47"/>
        <pc:sldMkLst>
          <pc:docMk/>
          <pc:sldMk cId="2198193750" sldId="2146447647"/>
        </pc:sldMkLst>
      </pc:sldChg>
      <pc:sldChg chg="addSp delSp modSp add mod">
        <pc:chgData name="Giniewicz, Michelle" userId="c83aa767-2b60-403d-b9e0-a74583da04b3" providerId="ADAL" clId="{42DC661A-CFB3-4837-813F-1BF7E0DB4DCB}" dt="2022-05-04T02:35:04.772" v="4378" actId="20577"/>
        <pc:sldMkLst>
          <pc:docMk/>
          <pc:sldMk cId="1636087510" sldId="2146447648"/>
        </pc:sldMkLst>
        <pc:spChg chg="add del mod">
          <ac:chgData name="Giniewicz, Michelle" userId="c83aa767-2b60-403d-b9e0-a74583da04b3" providerId="ADAL" clId="{42DC661A-CFB3-4837-813F-1BF7E0DB4DCB}" dt="2022-05-04T01:15:38.106" v="2214" actId="478"/>
          <ac:spMkLst>
            <pc:docMk/>
            <pc:sldMk cId="1636087510" sldId="2146447648"/>
            <ac:spMk id="3" creationId="{51B264A4-BE1F-40AD-98C7-BCCB713AE4A7}"/>
          </ac:spMkLst>
        </pc:spChg>
        <pc:spChg chg="add del mod">
          <ac:chgData name="Giniewicz, Michelle" userId="c83aa767-2b60-403d-b9e0-a74583da04b3" providerId="ADAL" clId="{42DC661A-CFB3-4837-813F-1BF7E0DB4DCB}" dt="2022-05-04T01:16:37.842" v="2257" actId="478"/>
          <ac:spMkLst>
            <pc:docMk/>
            <pc:sldMk cId="1636087510" sldId="2146447648"/>
            <ac:spMk id="5" creationId="{8A76B12D-9229-4BD9-A932-554C6F7F0A50}"/>
          </ac:spMkLst>
        </pc:spChg>
        <pc:spChg chg="add del mod">
          <ac:chgData name="Giniewicz, Michelle" userId="c83aa767-2b60-403d-b9e0-a74583da04b3" providerId="ADAL" clId="{42DC661A-CFB3-4837-813F-1BF7E0DB4DCB}" dt="2022-05-04T01:38:40.739" v="3143" actId="478"/>
          <ac:spMkLst>
            <pc:docMk/>
            <pc:sldMk cId="1636087510" sldId="2146447648"/>
            <ac:spMk id="7" creationId="{A17DDD84-8721-47A6-8552-3756BB7908E2}"/>
          </ac:spMkLst>
        </pc:spChg>
        <pc:spChg chg="mod">
          <ac:chgData name="Giniewicz, Michelle" userId="c83aa767-2b60-403d-b9e0-a74583da04b3" providerId="ADAL" clId="{42DC661A-CFB3-4837-813F-1BF7E0DB4DCB}" dt="2022-05-04T01:38:24.684" v="3141" actId="20577"/>
          <ac:spMkLst>
            <pc:docMk/>
            <pc:sldMk cId="1636087510" sldId="2146447648"/>
            <ac:spMk id="8" creationId="{5DACFA82-D481-4BD1-AC63-11E589F80656}"/>
          </ac:spMkLst>
        </pc:spChg>
        <pc:spChg chg="del">
          <ac:chgData name="Giniewicz, Michelle" userId="c83aa767-2b60-403d-b9e0-a74583da04b3" providerId="ADAL" clId="{42DC661A-CFB3-4837-813F-1BF7E0DB4DCB}" dt="2022-05-04T01:15:36.998" v="2213" actId="478"/>
          <ac:spMkLst>
            <pc:docMk/>
            <pc:sldMk cId="1636087510" sldId="2146447648"/>
            <ac:spMk id="10" creationId="{C32E4417-C9C0-42CD-86A3-5FA9B6386543}"/>
          </ac:spMkLst>
        </pc:spChg>
        <pc:spChg chg="add del mod">
          <ac:chgData name="Giniewicz, Michelle" userId="c83aa767-2b60-403d-b9e0-a74583da04b3" providerId="ADAL" clId="{42DC661A-CFB3-4837-813F-1BF7E0DB4DCB}" dt="2022-05-04T01:16:36.019" v="2256" actId="478"/>
          <ac:spMkLst>
            <pc:docMk/>
            <pc:sldMk cId="1636087510" sldId="2146447648"/>
            <ac:spMk id="12" creationId="{3BE71FD9-33F8-4157-A48E-E9773C27EF1D}"/>
          </ac:spMkLst>
        </pc:spChg>
        <pc:spChg chg="add del mod">
          <ac:chgData name="Giniewicz, Michelle" userId="c83aa767-2b60-403d-b9e0-a74583da04b3" providerId="ADAL" clId="{42DC661A-CFB3-4837-813F-1BF7E0DB4DCB}" dt="2022-05-04T01:38:38.637" v="3142" actId="478"/>
          <ac:spMkLst>
            <pc:docMk/>
            <pc:sldMk cId="1636087510" sldId="2146447648"/>
            <ac:spMk id="13" creationId="{111D0FF8-50B3-4CEB-8BC1-DE8B3B21AA32}"/>
          </ac:spMkLst>
        </pc:spChg>
        <pc:spChg chg="del">
          <ac:chgData name="Giniewicz, Michelle" userId="c83aa767-2b60-403d-b9e0-a74583da04b3" providerId="ADAL" clId="{42DC661A-CFB3-4837-813F-1BF7E0DB4DCB}" dt="2022-05-04T01:15:43.872" v="2215" actId="478"/>
          <ac:spMkLst>
            <pc:docMk/>
            <pc:sldMk cId="1636087510" sldId="2146447648"/>
            <ac:spMk id="14" creationId="{7228FF6D-6649-4ACB-B06F-D6D22B13EE08}"/>
          </ac:spMkLst>
        </pc:spChg>
        <pc:spChg chg="del">
          <ac:chgData name="Giniewicz, Michelle" userId="c83aa767-2b60-403d-b9e0-a74583da04b3" providerId="ADAL" clId="{42DC661A-CFB3-4837-813F-1BF7E0DB4DCB}" dt="2022-05-04T01:15:43.872" v="2215" actId="478"/>
          <ac:spMkLst>
            <pc:docMk/>
            <pc:sldMk cId="1636087510" sldId="2146447648"/>
            <ac:spMk id="16" creationId="{0D0A986A-2E53-490F-9A03-2BD4B440DE06}"/>
          </ac:spMkLst>
        </pc:spChg>
        <pc:spChg chg="add mod">
          <ac:chgData name="Giniewicz, Michelle" userId="c83aa767-2b60-403d-b9e0-a74583da04b3" providerId="ADAL" clId="{42DC661A-CFB3-4837-813F-1BF7E0DB4DCB}" dt="2022-05-04T02:33:47.759" v="4326" actId="1036"/>
          <ac:spMkLst>
            <pc:docMk/>
            <pc:sldMk cId="1636087510" sldId="2146447648"/>
            <ac:spMk id="18" creationId="{5CD46650-41A0-4195-893E-9C1FBAF840AD}"/>
          </ac:spMkLst>
        </pc:spChg>
        <pc:spChg chg="add mod">
          <ac:chgData name="Giniewicz, Michelle" userId="c83aa767-2b60-403d-b9e0-a74583da04b3" providerId="ADAL" clId="{42DC661A-CFB3-4837-813F-1BF7E0DB4DCB}" dt="2022-05-04T02:33:47.759" v="4326" actId="1036"/>
          <ac:spMkLst>
            <pc:docMk/>
            <pc:sldMk cId="1636087510" sldId="2146447648"/>
            <ac:spMk id="19" creationId="{D2077ACD-AD2B-4CA4-AC05-6B4A46A98D0E}"/>
          </ac:spMkLst>
        </pc:spChg>
        <pc:spChg chg="add mod">
          <ac:chgData name="Giniewicz, Michelle" userId="c83aa767-2b60-403d-b9e0-a74583da04b3" providerId="ADAL" clId="{42DC661A-CFB3-4837-813F-1BF7E0DB4DCB}" dt="2022-05-04T02:33:47.759" v="4326" actId="1036"/>
          <ac:spMkLst>
            <pc:docMk/>
            <pc:sldMk cId="1636087510" sldId="2146447648"/>
            <ac:spMk id="20" creationId="{398F2541-EDCF-4BE9-89E7-1886666033DB}"/>
          </ac:spMkLst>
        </pc:spChg>
        <pc:spChg chg="add mod">
          <ac:chgData name="Giniewicz, Michelle" userId="c83aa767-2b60-403d-b9e0-a74583da04b3" providerId="ADAL" clId="{42DC661A-CFB3-4837-813F-1BF7E0DB4DCB}" dt="2022-05-04T02:35:04.772" v="4378" actId="20577"/>
          <ac:spMkLst>
            <pc:docMk/>
            <pc:sldMk cId="1636087510" sldId="2146447648"/>
            <ac:spMk id="21" creationId="{CFCC2D71-4D1A-4726-8070-DDDEC50E5197}"/>
          </ac:spMkLst>
        </pc:spChg>
        <pc:spChg chg="add mod">
          <ac:chgData name="Giniewicz, Michelle" userId="c83aa767-2b60-403d-b9e0-a74583da04b3" providerId="ADAL" clId="{42DC661A-CFB3-4837-813F-1BF7E0DB4DCB}" dt="2022-05-04T02:34:02.533" v="4337" actId="1036"/>
          <ac:spMkLst>
            <pc:docMk/>
            <pc:sldMk cId="1636087510" sldId="2146447648"/>
            <ac:spMk id="36" creationId="{8D06E163-BEE5-472A-BD3A-70B454AF027A}"/>
          </ac:spMkLst>
        </pc:spChg>
        <pc:spChg chg="add mod">
          <ac:chgData name="Giniewicz, Michelle" userId="c83aa767-2b60-403d-b9e0-a74583da04b3" providerId="ADAL" clId="{42DC661A-CFB3-4837-813F-1BF7E0DB4DCB}" dt="2022-05-04T02:34:02.533" v="4337" actId="1036"/>
          <ac:spMkLst>
            <pc:docMk/>
            <pc:sldMk cId="1636087510" sldId="2146447648"/>
            <ac:spMk id="37" creationId="{F43FBDB2-25C5-434D-9688-CF9760FCD776}"/>
          </ac:spMkLst>
        </pc:spChg>
        <pc:grpChg chg="add del mod">
          <ac:chgData name="Giniewicz, Michelle" userId="c83aa767-2b60-403d-b9e0-a74583da04b3" providerId="ADAL" clId="{42DC661A-CFB3-4837-813F-1BF7E0DB4DCB}" dt="2022-05-04T02:04:10.398" v="3379" actId="478"/>
          <ac:grpSpMkLst>
            <pc:docMk/>
            <pc:sldMk cId="1636087510" sldId="2146447648"/>
            <ac:grpSpMk id="25" creationId="{CAFC68A1-B9E9-407F-AEFC-A9D6F230CB25}"/>
          </ac:grpSpMkLst>
        </pc:grpChg>
        <pc:grpChg chg="del">
          <ac:chgData name="Giniewicz, Michelle" userId="c83aa767-2b60-403d-b9e0-a74583da04b3" providerId="ADAL" clId="{42DC661A-CFB3-4837-813F-1BF7E0DB4DCB}" dt="2022-05-04T01:15:43.872" v="2215" actId="478"/>
          <ac:grpSpMkLst>
            <pc:docMk/>
            <pc:sldMk cId="1636087510" sldId="2146447648"/>
            <ac:grpSpMk id="35" creationId="{FA0723C2-87A0-4B15-98CE-23B6C95C368C}"/>
          </ac:grpSpMkLst>
        </pc:grpChg>
        <pc:picChg chg="add del mod">
          <ac:chgData name="Giniewicz, Michelle" userId="c83aa767-2b60-403d-b9e0-a74583da04b3" providerId="ADAL" clId="{42DC661A-CFB3-4837-813F-1BF7E0DB4DCB}" dt="2022-05-04T01:51:57.955" v="3375" actId="478"/>
          <ac:picMkLst>
            <pc:docMk/>
            <pc:sldMk cId="1636087510" sldId="2146447648"/>
            <ac:picMk id="11" creationId="{9214CCB6-B380-4243-9437-0F7134383C3E}"/>
          </ac:picMkLst>
        </pc:picChg>
        <pc:picChg chg="add mod">
          <ac:chgData name="Giniewicz, Michelle" userId="c83aa767-2b60-403d-b9e0-a74583da04b3" providerId="ADAL" clId="{42DC661A-CFB3-4837-813F-1BF7E0DB4DCB}" dt="2022-05-04T02:33:47.759" v="4326" actId="1036"/>
          <ac:picMkLst>
            <pc:docMk/>
            <pc:sldMk cId="1636087510" sldId="2146447648"/>
            <ac:picMk id="17" creationId="{4A8DCA83-A94C-4BE4-9DF8-DA50FA6406DC}"/>
          </ac:picMkLst>
        </pc:picChg>
        <pc:picChg chg="add mod">
          <ac:chgData name="Giniewicz, Michelle" userId="c83aa767-2b60-403d-b9e0-a74583da04b3" providerId="ADAL" clId="{42DC661A-CFB3-4837-813F-1BF7E0DB4DCB}" dt="2022-05-04T02:33:47.759" v="4326" actId="1036"/>
          <ac:picMkLst>
            <pc:docMk/>
            <pc:sldMk cId="1636087510" sldId="2146447648"/>
            <ac:picMk id="22" creationId="{805D236F-FA35-4FF6-9CA8-C89D01CEE774}"/>
          </ac:picMkLst>
        </pc:picChg>
        <pc:picChg chg="add del mod">
          <ac:chgData name="Giniewicz, Michelle" userId="c83aa767-2b60-403d-b9e0-a74583da04b3" providerId="ADAL" clId="{42DC661A-CFB3-4837-813F-1BF7E0DB4DCB}" dt="2022-05-04T02:20:26.834" v="3559" actId="478"/>
          <ac:picMkLst>
            <pc:docMk/>
            <pc:sldMk cId="1636087510" sldId="2146447648"/>
            <ac:picMk id="23" creationId="{68475B7B-FFB9-4E1E-94B1-946D7ECFFE2F}"/>
          </ac:picMkLst>
        </pc:picChg>
        <pc:picChg chg="add del mod">
          <ac:chgData name="Giniewicz, Michelle" userId="c83aa767-2b60-403d-b9e0-a74583da04b3" providerId="ADAL" clId="{42DC661A-CFB3-4837-813F-1BF7E0DB4DCB}" dt="2022-05-04T02:22:48.438" v="3623" actId="478"/>
          <ac:picMkLst>
            <pc:docMk/>
            <pc:sldMk cId="1636087510" sldId="2146447648"/>
            <ac:picMk id="24" creationId="{B04AB3CF-AC67-42AE-9060-2EA5F428428A}"/>
          </ac:picMkLst>
        </pc:picChg>
        <pc:picChg chg="mod">
          <ac:chgData name="Giniewicz, Michelle" userId="c83aa767-2b60-403d-b9e0-a74583da04b3" providerId="ADAL" clId="{42DC661A-CFB3-4837-813F-1BF7E0DB4DCB}" dt="2022-05-04T01:38:41.156" v="3144"/>
          <ac:picMkLst>
            <pc:docMk/>
            <pc:sldMk cId="1636087510" sldId="2146447648"/>
            <ac:picMk id="26" creationId="{B4A756C5-7A19-4D5A-889E-F6F531E2173E}"/>
          </ac:picMkLst>
        </pc:picChg>
        <pc:picChg chg="mod">
          <ac:chgData name="Giniewicz, Michelle" userId="c83aa767-2b60-403d-b9e0-a74583da04b3" providerId="ADAL" clId="{42DC661A-CFB3-4837-813F-1BF7E0DB4DCB}" dt="2022-05-04T01:38:41.156" v="3144"/>
          <ac:picMkLst>
            <pc:docMk/>
            <pc:sldMk cId="1636087510" sldId="2146447648"/>
            <ac:picMk id="28" creationId="{88F2D580-AAAE-4243-800A-3F16E4104E5F}"/>
          </ac:picMkLst>
        </pc:picChg>
        <pc:picChg chg="add mod">
          <ac:chgData name="Giniewicz, Michelle" userId="c83aa767-2b60-403d-b9e0-a74583da04b3" providerId="ADAL" clId="{42DC661A-CFB3-4837-813F-1BF7E0DB4DCB}" dt="2022-05-04T02:33:47.759" v="4326" actId="1036"/>
          <ac:picMkLst>
            <pc:docMk/>
            <pc:sldMk cId="1636087510" sldId="2146447648"/>
            <ac:picMk id="30" creationId="{B04B61AF-8733-42AC-9E0C-DDF5EE56FB81}"/>
          </ac:picMkLst>
        </pc:picChg>
        <pc:picChg chg="del">
          <ac:chgData name="Giniewicz, Michelle" userId="c83aa767-2b60-403d-b9e0-a74583da04b3" providerId="ADAL" clId="{42DC661A-CFB3-4837-813F-1BF7E0DB4DCB}" dt="2022-05-04T01:15:43.872" v="2215" actId="478"/>
          <ac:picMkLst>
            <pc:docMk/>
            <pc:sldMk cId="1636087510" sldId="2146447648"/>
            <ac:picMk id="31" creationId="{7D0ED46B-DD8C-4459-BC34-AE17154A0BDD}"/>
          </ac:picMkLst>
        </pc:picChg>
        <pc:picChg chg="add mod">
          <ac:chgData name="Giniewicz, Michelle" userId="c83aa767-2b60-403d-b9e0-a74583da04b3" providerId="ADAL" clId="{42DC661A-CFB3-4837-813F-1BF7E0DB4DCB}" dt="2022-05-04T02:33:47.759" v="4326" actId="1036"/>
          <ac:picMkLst>
            <pc:docMk/>
            <pc:sldMk cId="1636087510" sldId="2146447648"/>
            <ac:picMk id="34" creationId="{2CAF9F79-C7C8-4673-857B-D5A3C1DC3CBC}"/>
          </ac:picMkLst>
        </pc:picChg>
      </pc:sldChg>
    </pc:docChg>
  </pc:docChgLst>
  <pc:docChgLst>
    <pc:chgData name="Rockwell, Michelle" userId="c83aa767-2b60-403d-b9e0-a74583da04b3" providerId="ADAL" clId="{767F6CA6-E10C-4EDD-8C66-8DB37508D0AA}"/>
    <pc:docChg chg="undo redo custSel addSld delSld modSld sldOrd modMainMaster">
      <pc:chgData name="Rockwell, Michelle" userId="c83aa767-2b60-403d-b9e0-a74583da04b3" providerId="ADAL" clId="{767F6CA6-E10C-4EDD-8C66-8DB37508D0AA}" dt="2022-03-29T16:19:38.032" v="3398" actId="1035"/>
      <pc:docMkLst>
        <pc:docMk/>
      </pc:docMkLst>
      <pc:sldChg chg="modSp mod modClrScheme chgLayout">
        <pc:chgData name="Rockwell, Michelle" userId="c83aa767-2b60-403d-b9e0-a74583da04b3" providerId="ADAL" clId="{767F6CA6-E10C-4EDD-8C66-8DB37508D0AA}" dt="2022-03-28T19:07:35.759" v="91" actId="404"/>
        <pc:sldMkLst>
          <pc:docMk/>
          <pc:sldMk cId="452934935" sldId="2146447571"/>
        </pc:sldMkLst>
        <pc:spChg chg="mod ord">
          <ac:chgData name="Rockwell, Michelle" userId="c83aa767-2b60-403d-b9e0-a74583da04b3" providerId="ADAL" clId="{767F6CA6-E10C-4EDD-8C66-8DB37508D0AA}" dt="2022-03-28T19:07:35.759" v="91" actId="404"/>
          <ac:spMkLst>
            <pc:docMk/>
            <pc:sldMk cId="452934935" sldId="2146447571"/>
            <ac:spMk id="2" creationId="{7A6CD944-5EEB-49DA-B99A-E13652490AAE}"/>
          </ac:spMkLst>
        </pc:spChg>
        <pc:spChg chg="mod ord">
          <ac:chgData name="Rockwell, Michelle" userId="c83aa767-2b60-403d-b9e0-a74583da04b3" providerId="ADAL" clId="{767F6CA6-E10C-4EDD-8C66-8DB37508D0AA}" dt="2022-03-28T19:07:18.704" v="87" actId="2711"/>
          <ac:spMkLst>
            <pc:docMk/>
            <pc:sldMk cId="452934935" sldId="2146447571"/>
            <ac:spMk id="4" creationId="{CC95C884-7995-4616-B3E8-CC7B7DD6F16D}"/>
          </ac:spMkLst>
        </pc:spChg>
        <pc:spChg chg="mod ord">
          <ac:chgData name="Rockwell, Michelle" userId="c83aa767-2b60-403d-b9e0-a74583da04b3" providerId="ADAL" clId="{767F6CA6-E10C-4EDD-8C66-8DB37508D0AA}" dt="2022-03-28T19:07:30.807" v="89" actId="2711"/>
          <ac:spMkLst>
            <pc:docMk/>
            <pc:sldMk cId="452934935" sldId="2146447571"/>
            <ac:spMk id="5" creationId="{D38EE89E-CDD7-40FA-B59A-CDBF26FE27B4}"/>
          </ac:spMkLst>
        </pc:spChg>
      </pc:sldChg>
      <pc:sldChg chg="del">
        <pc:chgData name="Rockwell, Michelle" userId="c83aa767-2b60-403d-b9e0-a74583da04b3" providerId="ADAL" clId="{767F6CA6-E10C-4EDD-8C66-8DB37508D0AA}" dt="2022-03-29T14:58:48.436" v="2103" actId="47"/>
        <pc:sldMkLst>
          <pc:docMk/>
          <pc:sldMk cId="1543024705" sldId="2146447604"/>
        </pc:sldMkLst>
      </pc:sldChg>
      <pc:sldChg chg="modSp del">
        <pc:chgData name="Rockwell, Michelle" userId="c83aa767-2b60-403d-b9e0-a74583da04b3" providerId="ADAL" clId="{767F6CA6-E10C-4EDD-8C66-8DB37508D0AA}" dt="2022-03-29T14:58:48.436" v="2103" actId="47"/>
        <pc:sldMkLst>
          <pc:docMk/>
          <pc:sldMk cId="1076717199" sldId="2146447609"/>
        </pc:sldMkLst>
        <pc:spChg chg="mod">
          <ac:chgData name="Rockwell, Michelle" userId="c83aa767-2b60-403d-b9e0-a74583da04b3" providerId="ADAL" clId="{767F6CA6-E10C-4EDD-8C66-8DB37508D0AA}" dt="2022-03-28T19:07:44.054" v="92" actId="2711"/>
          <ac:spMkLst>
            <pc:docMk/>
            <pc:sldMk cId="1076717199" sldId="2146447609"/>
            <ac:spMk id="7" creationId="{85D81164-B1CF-40C4-9438-3A5689A6C54A}"/>
          </ac:spMkLst>
        </pc:spChg>
        <pc:spChg chg="mod">
          <ac:chgData name="Rockwell, Michelle" userId="c83aa767-2b60-403d-b9e0-a74583da04b3" providerId="ADAL" clId="{767F6CA6-E10C-4EDD-8C66-8DB37508D0AA}" dt="2022-03-28T19:07:44.054" v="92" actId="2711"/>
          <ac:spMkLst>
            <pc:docMk/>
            <pc:sldMk cId="1076717199" sldId="2146447609"/>
            <ac:spMk id="11" creationId="{B4578A18-8439-443E-9928-56EA1A6C23EC}"/>
          </ac:spMkLst>
        </pc:spChg>
        <pc:spChg chg="mod">
          <ac:chgData name="Rockwell, Michelle" userId="c83aa767-2b60-403d-b9e0-a74583da04b3" providerId="ADAL" clId="{767F6CA6-E10C-4EDD-8C66-8DB37508D0AA}" dt="2022-03-28T19:07:44.054" v="92" actId="2711"/>
          <ac:spMkLst>
            <pc:docMk/>
            <pc:sldMk cId="1076717199" sldId="2146447609"/>
            <ac:spMk id="13" creationId="{47C2C567-6CF3-496A-B8EA-272A961C4132}"/>
          </ac:spMkLst>
        </pc:spChg>
        <pc:spChg chg="mod">
          <ac:chgData name="Rockwell, Michelle" userId="c83aa767-2b60-403d-b9e0-a74583da04b3" providerId="ADAL" clId="{767F6CA6-E10C-4EDD-8C66-8DB37508D0AA}" dt="2022-03-28T19:07:44.054" v="92" actId="2711"/>
          <ac:spMkLst>
            <pc:docMk/>
            <pc:sldMk cId="1076717199" sldId="2146447609"/>
            <ac:spMk id="18" creationId="{72634610-FA65-4001-853D-990104D73848}"/>
          </ac:spMkLst>
        </pc:spChg>
        <pc:spChg chg="mod">
          <ac:chgData name="Rockwell, Michelle" userId="c83aa767-2b60-403d-b9e0-a74583da04b3" providerId="ADAL" clId="{767F6CA6-E10C-4EDD-8C66-8DB37508D0AA}" dt="2022-03-28T19:07:44.054" v="92" actId="2711"/>
          <ac:spMkLst>
            <pc:docMk/>
            <pc:sldMk cId="1076717199" sldId="2146447609"/>
            <ac:spMk id="19" creationId="{C96F03E8-1DB6-422E-AEEC-404C0A90860C}"/>
          </ac:spMkLst>
        </pc:spChg>
        <pc:spChg chg="mod">
          <ac:chgData name="Rockwell, Michelle" userId="c83aa767-2b60-403d-b9e0-a74583da04b3" providerId="ADAL" clId="{767F6CA6-E10C-4EDD-8C66-8DB37508D0AA}" dt="2022-03-28T19:07:44.054" v="92" actId="2711"/>
          <ac:spMkLst>
            <pc:docMk/>
            <pc:sldMk cId="1076717199" sldId="2146447609"/>
            <ac:spMk id="22" creationId="{4D819295-60B5-4E38-92A0-EDFB5C4C084C}"/>
          </ac:spMkLst>
        </pc:spChg>
        <pc:picChg chg="mod">
          <ac:chgData name="Rockwell, Michelle" userId="c83aa767-2b60-403d-b9e0-a74583da04b3" providerId="ADAL" clId="{767F6CA6-E10C-4EDD-8C66-8DB37508D0AA}" dt="2022-03-28T19:07:44.054" v="92" actId="2711"/>
          <ac:picMkLst>
            <pc:docMk/>
            <pc:sldMk cId="1076717199" sldId="2146447609"/>
            <ac:picMk id="5" creationId="{4E0E9C65-F434-43F7-8243-01ED68A6900E}"/>
          </ac:picMkLst>
        </pc:picChg>
        <pc:picChg chg="mod">
          <ac:chgData name="Rockwell, Michelle" userId="c83aa767-2b60-403d-b9e0-a74583da04b3" providerId="ADAL" clId="{767F6CA6-E10C-4EDD-8C66-8DB37508D0AA}" dt="2022-03-28T19:07:44.054" v="92" actId="2711"/>
          <ac:picMkLst>
            <pc:docMk/>
            <pc:sldMk cId="1076717199" sldId="2146447609"/>
            <ac:picMk id="16" creationId="{A17295B8-5133-4A7D-8B93-404B4FD6B715}"/>
          </ac:picMkLst>
        </pc:picChg>
        <pc:picChg chg="mod">
          <ac:chgData name="Rockwell, Michelle" userId="c83aa767-2b60-403d-b9e0-a74583da04b3" providerId="ADAL" clId="{767F6CA6-E10C-4EDD-8C66-8DB37508D0AA}" dt="2022-03-28T19:07:44.054" v="92" actId="2711"/>
          <ac:picMkLst>
            <pc:docMk/>
            <pc:sldMk cId="1076717199" sldId="2146447609"/>
            <ac:picMk id="24" creationId="{22B8B204-EADF-4E1A-9085-CF8AF03066FB}"/>
          </ac:picMkLst>
        </pc:picChg>
        <pc:picChg chg="mod">
          <ac:chgData name="Rockwell, Michelle" userId="c83aa767-2b60-403d-b9e0-a74583da04b3" providerId="ADAL" clId="{767F6CA6-E10C-4EDD-8C66-8DB37508D0AA}" dt="2022-03-28T19:07:44.054" v="92" actId="2711"/>
          <ac:picMkLst>
            <pc:docMk/>
            <pc:sldMk cId="1076717199" sldId="2146447609"/>
            <ac:picMk id="2050" creationId="{7E87F6A6-AA5C-4148-A6E3-5B0DB84199D0}"/>
          </ac:picMkLst>
        </pc:picChg>
      </pc:sldChg>
      <pc:sldChg chg="del">
        <pc:chgData name="Rockwell, Michelle" userId="c83aa767-2b60-403d-b9e0-a74583da04b3" providerId="ADAL" clId="{767F6CA6-E10C-4EDD-8C66-8DB37508D0AA}" dt="2022-03-29T14:58:48.436" v="2103" actId="47"/>
        <pc:sldMkLst>
          <pc:docMk/>
          <pc:sldMk cId="189918919" sldId="2146447622"/>
        </pc:sldMkLst>
      </pc:sldChg>
      <pc:sldChg chg="del">
        <pc:chgData name="Rockwell, Michelle" userId="c83aa767-2b60-403d-b9e0-a74583da04b3" providerId="ADAL" clId="{767F6CA6-E10C-4EDD-8C66-8DB37508D0AA}" dt="2022-03-29T14:58:48.436" v="2103" actId="47"/>
        <pc:sldMkLst>
          <pc:docMk/>
          <pc:sldMk cId="627787469" sldId="2146447627"/>
        </pc:sldMkLst>
      </pc:sldChg>
      <pc:sldChg chg="del">
        <pc:chgData name="Rockwell, Michelle" userId="c83aa767-2b60-403d-b9e0-a74583da04b3" providerId="ADAL" clId="{767F6CA6-E10C-4EDD-8C66-8DB37508D0AA}" dt="2022-03-29T14:58:48.436" v="2103" actId="47"/>
        <pc:sldMkLst>
          <pc:docMk/>
          <pc:sldMk cId="363846485" sldId="2146447628"/>
        </pc:sldMkLst>
      </pc:sldChg>
      <pc:sldChg chg="del">
        <pc:chgData name="Rockwell, Michelle" userId="c83aa767-2b60-403d-b9e0-a74583da04b3" providerId="ADAL" clId="{767F6CA6-E10C-4EDD-8C66-8DB37508D0AA}" dt="2022-03-29T14:58:48.436" v="2103" actId="47"/>
        <pc:sldMkLst>
          <pc:docMk/>
          <pc:sldMk cId="794449849" sldId="2146447630"/>
        </pc:sldMkLst>
      </pc:sldChg>
      <pc:sldChg chg="del">
        <pc:chgData name="Rockwell, Michelle" userId="c83aa767-2b60-403d-b9e0-a74583da04b3" providerId="ADAL" clId="{767F6CA6-E10C-4EDD-8C66-8DB37508D0AA}" dt="2022-03-29T14:58:48.436" v="2103" actId="47"/>
        <pc:sldMkLst>
          <pc:docMk/>
          <pc:sldMk cId="666547895" sldId="2146447632"/>
        </pc:sldMkLst>
      </pc:sldChg>
      <pc:sldChg chg="del">
        <pc:chgData name="Rockwell, Michelle" userId="c83aa767-2b60-403d-b9e0-a74583da04b3" providerId="ADAL" clId="{767F6CA6-E10C-4EDD-8C66-8DB37508D0AA}" dt="2022-03-29T14:58:48.436" v="2103" actId="47"/>
        <pc:sldMkLst>
          <pc:docMk/>
          <pc:sldMk cId="2609615242" sldId="2146447633"/>
        </pc:sldMkLst>
      </pc:sldChg>
      <pc:sldChg chg="del">
        <pc:chgData name="Rockwell, Michelle" userId="c83aa767-2b60-403d-b9e0-a74583da04b3" providerId="ADAL" clId="{767F6CA6-E10C-4EDD-8C66-8DB37508D0AA}" dt="2022-03-29T14:58:48.436" v="2103" actId="47"/>
        <pc:sldMkLst>
          <pc:docMk/>
          <pc:sldMk cId="2921132282" sldId="2146447634"/>
        </pc:sldMkLst>
      </pc:sldChg>
      <pc:sldChg chg="del">
        <pc:chgData name="Rockwell, Michelle" userId="c83aa767-2b60-403d-b9e0-a74583da04b3" providerId="ADAL" clId="{767F6CA6-E10C-4EDD-8C66-8DB37508D0AA}" dt="2022-03-29T14:58:48.436" v="2103" actId="47"/>
        <pc:sldMkLst>
          <pc:docMk/>
          <pc:sldMk cId="4214326974" sldId="2146447635"/>
        </pc:sldMkLst>
      </pc:sldChg>
      <pc:sldChg chg="del">
        <pc:chgData name="Rockwell, Michelle" userId="c83aa767-2b60-403d-b9e0-a74583da04b3" providerId="ADAL" clId="{767F6CA6-E10C-4EDD-8C66-8DB37508D0AA}" dt="2022-03-29T14:58:48.436" v="2103" actId="47"/>
        <pc:sldMkLst>
          <pc:docMk/>
          <pc:sldMk cId="1445975956" sldId="2146447637"/>
        </pc:sldMkLst>
      </pc:sldChg>
      <pc:sldChg chg="del">
        <pc:chgData name="Rockwell, Michelle" userId="c83aa767-2b60-403d-b9e0-a74583da04b3" providerId="ADAL" clId="{767F6CA6-E10C-4EDD-8C66-8DB37508D0AA}" dt="2022-03-29T14:58:48.436" v="2103" actId="47"/>
        <pc:sldMkLst>
          <pc:docMk/>
          <pc:sldMk cId="2537750159" sldId="2146447638"/>
        </pc:sldMkLst>
      </pc:sldChg>
      <pc:sldChg chg="addSp delSp modSp new mod ord modClrScheme chgLayout">
        <pc:chgData name="Rockwell, Michelle" userId="c83aa767-2b60-403d-b9e0-a74583da04b3" providerId="ADAL" clId="{767F6CA6-E10C-4EDD-8C66-8DB37508D0AA}" dt="2022-03-29T16:18:45.658" v="3396" actId="1038"/>
        <pc:sldMkLst>
          <pc:docMk/>
          <pc:sldMk cId="4039624814" sldId="2146447639"/>
        </pc:sldMkLst>
        <pc:spChg chg="del mod ord">
          <ac:chgData name="Rockwell, Michelle" userId="c83aa767-2b60-403d-b9e0-a74583da04b3" providerId="ADAL" clId="{767F6CA6-E10C-4EDD-8C66-8DB37508D0AA}" dt="2022-03-28T19:14:08.820" v="241" actId="700"/>
          <ac:spMkLst>
            <pc:docMk/>
            <pc:sldMk cId="4039624814" sldId="2146447639"/>
            <ac:spMk id="2" creationId="{941B2B2C-62B7-44D6-B01A-67A25C889747}"/>
          </ac:spMkLst>
        </pc:spChg>
        <pc:spChg chg="del mod ord">
          <ac:chgData name="Rockwell, Michelle" userId="c83aa767-2b60-403d-b9e0-a74583da04b3" providerId="ADAL" clId="{767F6CA6-E10C-4EDD-8C66-8DB37508D0AA}" dt="2022-03-29T16:13:46.344" v="3270" actId="478"/>
          <ac:spMkLst>
            <pc:docMk/>
            <pc:sldMk cId="4039624814" sldId="2146447639"/>
            <ac:spMk id="3" creationId="{D752B460-7C20-4769-90FB-DECA8AC28CAC}"/>
          </ac:spMkLst>
        </pc:spChg>
        <pc:spChg chg="del mod">
          <ac:chgData name="Rockwell, Michelle" userId="c83aa767-2b60-403d-b9e0-a74583da04b3" providerId="ADAL" clId="{767F6CA6-E10C-4EDD-8C66-8DB37508D0AA}" dt="2022-03-28T19:11:21.901" v="98" actId="478"/>
          <ac:spMkLst>
            <pc:docMk/>
            <pc:sldMk cId="4039624814" sldId="2146447639"/>
            <ac:spMk id="4" creationId="{C4E282E6-1AEB-40C9-8241-1094CD1BE9A6}"/>
          </ac:spMkLst>
        </pc:spChg>
        <pc:spChg chg="del mod">
          <ac:chgData name="Rockwell, Michelle" userId="c83aa767-2b60-403d-b9e0-a74583da04b3" providerId="ADAL" clId="{767F6CA6-E10C-4EDD-8C66-8DB37508D0AA}" dt="2022-03-28T19:11:21.901" v="98" actId="478"/>
          <ac:spMkLst>
            <pc:docMk/>
            <pc:sldMk cId="4039624814" sldId="2146447639"/>
            <ac:spMk id="5" creationId="{5DE2F288-F034-46F2-8E3E-632A0BD7094E}"/>
          </ac:spMkLst>
        </pc:spChg>
        <pc:spChg chg="add mod">
          <ac:chgData name="Rockwell, Michelle" userId="c83aa767-2b60-403d-b9e0-a74583da04b3" providerId="ADAL" clId="{767F6CA6-E10C-4EDD-8C66-8DB37508D0AA}" dt="2022-03-29T14:58:36.062" v="2101" actId="2711"/>
          <ac:spMkLst>
            <pc:docMk/>
            <pc:sldMk cId="4039624814" sldId="2146447639"/>
            <ac:spMk id="6" creationId="{DD799068-DC3D-4F44-B0AA-94364678A9B3}"/>
          </ac:spMkLst>
        </pc:spChg>
        <pc:spChg chg="add mod ord">
          <ac:chgData name="Rockwell, Michelle" userId="c83aa767-2b60-403d-b9e0-a74583da04b3" providerId="ADAL" clId="{767F6CA6-E10C-4EDD-8C66-8DB37508D0AA}" dt="2022-03-29T14:58:36.062" v="2101" actId="2711"/>
          <ac:spMkLst>
            <pc:docMk/>
            <pc:sldMk cId="4039624814" sldId="2146447639"/>
            <ac:spMk id="8" creationId="{5DACFA82-D481-4BD1-AC63-11E589F80656}"/>
          </ac:spMkLst>
        </pc:spChg>
        <pc:spChg chg="add del mod ord">
          <ac:chgData name="Rockwell, Michelle" userId="c83aa767-2b60-403d-b9e0-a74583da04b3" providerId="ADAL" clId="{767F6CA6-E10C-4EDD-8C66-8DB37508D0AA}" dt="2022-03-28T19:14:14.328" v="243" actId="478"/>
          <ac:spMkLst>
            <pc:docMk/>
            <pc:sldMk cId="4039624814" sldId="2146447639"/>
            <ac:spMk id="9" creationId="{A0FCD18D-19C0-4F74-BE02-9F886C840630}"/>
          </ac:spMkLst>
        </pc:spChg>
        <pc:spChg chg="add mod ord">
          <ac:chgData name="Rockwell, Michelle" userId="c83aa767-2b60-403d-b9e0-a74583da04b3" providerId="ADAL" clId="{767F6CA6-E10C-4EDD-8C66-8DB37508D0AA}" dt="2022-03-29T15:11:16.712" v="2115" actId="207"/>
          <ac:spMkLst>
            <pc:docMk/>
            <pc:sldMk cId="4039624814" sldId="2146447639"/>
            <ac:spMk id="10" creationId="{C32E4417-C9C0-42CD-86A3-5FA9B6386543}"/>
          </ac:spMkLst>
        </pc:spChg>
        <pc:spChg chg="add del mod ord">
          <ac:chgData name="Rockwell, Michelle" userId="c83aa767-2b60-403d-b9e0-a74583da04b3" providerId="ADAL" clId="{767F6CA6-E10C-4EDD-8C66-8DB37508D0AA}" dt="2022-03-28T19:14:12.176" v="242" actId="478"/>
          <ac:spMkLst>
            <pc:docMk/>
            <pc:sldMk cId="4039624814" sldId="2146447639"/>
            <ac:spMk id="11" creationId="{76A97E46-C779-46C3-B0B0-4F24CAF58DBA}"/>
          </ac:spMkLst>
        </pc:spChg>
        <pc:spChg chg="add mod">
          <ac:chgData name="Rockwell, Michelle" userId="c83aa767-2b60-403d-b9e0-a74583da04b3" providerId="ADAL" clId="{767F6CA6-E10C-4EDD-8C66-8DB37508D0AA}" dt="2022-03-29T14:58:36.062" v="2101" actId="2711"/>
          <ac:spMkLst>
            <pc:docMk/>
            <pc:sldMk cId="4039624814" sldId="2146447639"/>
            <ac:spMk id="12" creationId="{4079DE87-B456-4155-B7F0-725A9E51B29C}"/>
          </ac:spMkLst>
        </pc:spChg>
        <pc:spChg chg="add mod">
          <ac:chgData name="Rockwell, Michelle" userId="c83aa767-2b60-403d-b9e0-a74583da04b3" providerId="ADAL" clId="{767F6CA6-E10C-4EDD-8C66-8DB37508D0AA}" dt="2022-03-29T14:58:36.062" v="2101" actId="2711"/>
          <ac:spMkLst>
            <pc:docMk/>
            <pc:sldMk cId="4039624814" sldId="2146447639"/>
            <ac:spMk id="14" creationId="{7228FF6D-6649-4ACB-B06F-D6D22B13EE08}"/>
          </ac:spMkLst>
        </pc:spChg>
        <pc:spChg chg="add mod">
          <ac:chgData name="Rockwell, Michelle" userId="c83aa767-2b60-403d-b9e0-a74583da04b3" providerId="ADAL" clId="{767F6CA6-E10C-4EDD-8C66-8DB37508D0AA}" dt="2022-03-29T14:58:36.062" v="2101" actId="2711"/>
          <ac:spMkLst>
            <pc:docMk/>
            <pc:sldMk cId="4039624814" sldId="2146447639"/>
            <ac:spMk id="16" creationId="{0D0A986A-2E53-490F-9A03-2BD4B440DE06}"/>
          </ac:spMkLst>
        </pc:spChg>
        <pc:spChg chg="add mod">
          <ac:chgData name="Rockwell, Michelle" userId="c83aa767-2b60-403d-b9e0-a74583da04b3" providerId="ADAL" clId="{767F6CA6-E10C-4EDD-8C66-8DB37508D0AA}" dt="2022-03-29T16:18:45.658" v="3396" actId="1038"/>
          <ac:spMkLst>
            <pc:docMk/>
            <pc:sldMk cId="4039624814" sldId="2146447639"/>
            <ac:spMk id="21" creationId="{1D6EB7B0-021A-4F09-BCB0-4F0F50876BFC}"/>
          </ac:spMkLst>
        </pc:spChg>
        <pc:spChg chg="add mod">
          <ac:chgData name="Rockwell, Michelle" userId="c83aa767-2b60-403d-b9e0-a74583da04b3" providerId="ADAL" clId="{767F6CA6-E10C-4EDD-8C66-8DB37508D0AA}" dt="2022-03-29T15:11:16.129" v="2114" actId="207"/>
          <ac:spMkLst>
            <pc:docMk/>
            <pc:sldMk cId="4039624814" sldId="2146447639"/>
            <ac:spMk id="22" creationId="{A8AF2140-DAB7-4789-A2FB-CFFFA30EFEB4}"/>
          </ac:spMkLst>
        </pc:spChg>
        <pc:grpChg chg="add del mod">
          <ac:chgData name="Rockwell, Michelle" userId="c83aa767-2b60-403d-b9e0-a74583da04b3" providerId="ADAL" clId="{767F6CA6-E10C-4EDD-8C66-8DB37508D0AA}" dt="2022-03-29T14:57:01.163" v="2076" actId="165"/>
          <ac:grpSpMkLst>
            <pc:docMk/>
            <pc:sldMk cId="4039624814" sldId="2146447639"/>
            <ac:grpSpMk id="34" creationId="{ADAAAD38-C552-46B2-8947-527C465BC3C1}"/>
          </ac:grpSpMkLst>
        </pc:grpChg>
        <pc:grpChg chg="add mod">
          <ac:chgData name="Rockwell, Michelle" userId="c83aa767-2b60-403d-b9e0-a74583da04b3" providerId="ADAL" clId="{767F6CA6-E10C-4EDD-8C66-8DB37508D0AA}" dt="2022-03-29T14:58:36.062" v="2101" actId="2711"/>
          <ac:grpSpMkLst>
            <pc:docMk/>
            <pc:sldMk cId="4039624814" sldId="2146447639"/>
            <ac:grpSpMk id="35" creationId="{FA0723C2-87A0-4B15-98CE-23B6C95C368C}"/>
          </ac:grpSpMkLst>
        </pc:grpChg>
        <pc:picChg chg="add del mod">
          <ac:chgData name="Rockwell, Michelle" userId="c83aa767-2b60-403d-b9e0-a74583da04b3" providerId="ADAL" clId="{767F6CA6-E10C-4EDD-8C66-8DB37508D0AA}" dt="2022-03-29T14:49:52.593" v="1964" actId="478"/>
          <ac:picMkLst>
            <pc:docMk/>
            <pc:sldMk cId="4039624814" sldId="2146447639"/>
            <ac:picMk id="7" creationId="{17ACF068-D4DF-4D2A-AD47-D611740BCACB}"/>
          </ac:picMkLst>
        </pc:picChg>
        <pc:picChg chg="add del mod">
          <ac:chgData name="Rockwell, Michelle" userId="c83aa767-2b60-403d-b9e0-a74583da04b3" providerId="ADAL" clId="{767F6CA6-E10C-4EDD-8C66-8DB37508D0AA}" dt="2022-03-29T14:46:35.195" v="1955" actId="478"/>
          <ac:picMkLst>
            <pc:docMk/>
            <pc:sldMk cId="4039624814" sldId="2146447639"/>
            <ac:picMk id="13" creationId="{BAE2B74A-D482-4992-993A-9770E8B35FC2}"/>
          </ac:picMkLst>
        </pc:picChg>
        <pc:picChg chg="add del mod">
          <ac:chgData name="Rockwell, Michelle" userId="c83aa767-2b60-403d-b9e0-a74583da04b3" providerId="ADAL" clId="{767F6CA6-E10C-4EDD-8C66-8DB37508D0AA}" dt="2022-03-28T19:20:33.388" v="448" actId="478"/>
          <ac:picMkLst>
            <pc:docMk/>
            <pc:sldMk cId="4039624814" sldId="2146447639"/>
            <ac:picMk id="15" creationId="{CB994F39-5FA5-4112-B6E7-F48EB703E96A}"/>
          </ac:picMkLst>
        </pc:picChg>
        <pc:picChg chg="add del mod">
          <ac:chgData name="Rockwell, Michelle" userId="c83aa767-2b60-403d-b9e0-a74583da04b3" providerId="ADAL" clId="{767F6CA6-E10C-4EDD-8C66-8DB37508D0AA}" dt="2022-03-28T19:20:33.889" v="449" actId="478"/>
          <ac:picMkLst>
            <pc:docMk/>
            <pc:sldMk cId="4039624814" sldId="2146447639"/>
            <ac:picMk id="17" creationId="{CB856DDB-E000-47EA-8000-FAABA2C5A5B4}"/>
          </ac:picMkLst>
        </pc:picChg>
        <pc:picChg chg="add del mod">
          <ac:chgData name="Rockwell, Michelle" userId="c83aa767-2b60-403d-b9e0-a74583da04b3" providerId="ADAL" clId="{767F6CA6-E10C-4EDD-8C66-8DB37508D0AA}" dt="2022-03-29T14:52:53.502" v="1986" actId="478"/>
          <ac:picMkLst>
            <pc:docMk/>
            <pc:sldMk cId="4039624814" sldId="2146447639"/>
            <ac:picMk id="18" creationId="{A09E32E4-E72A-4471-8757-B2B9215B0301}"/>
          </ac:picMkLst>
        </pc:picChg>
        <pc:picChg chg="add del mod">
          <ac:chgData name="Rockwell, Michelle" userId="c83aa767-2b60-403d-b9e0-a74583da04b3" providerId="ADAL" clId="{767F6CA6-E10C-4EDD-8C66-8DB37508D0AA}" dt="2022-03-29T14:51:53.369" v="1972" actId="478"/>
          <ac:picMkLst>
            <pc:docMk/>
            <pc:sldMk cId="4039624814" sldId="2146447639"/>
            <ac:picMk id="19" creationId="{749B22F6-9A5A-4909-A512-4E6081519AA8}"/>
          </ac:picMkLst>
        </pc:picChg>
        <pc:picChg chg="add del mod">
          <ac:chgData name="Rockwell, Michelle" userId="c83aa767-2b60-403d-b9e0-a74583da04b3" providerId="ADAL" clId="{767F6CA6-E10C-4EDD-8C66-8DB37508D0AA}" dt="2022-03-28T19:42:51.751" v="1454" actId="478"/>
          <ac:picMkLst>
            <pc:docMk/>
            <pc:sldMk cId="4039624814" sldId="2146447639"/>
            <ac:picMk id="23" creationId="{1BC4DA49-709E-4D59-8AFE-C7063F336F6A}"/>
          </ac:picMkLst>
        </pc:picChg>
        <pc:picChg chg="add mod">
          <ac:chgData name="Rockwell, Michelle" userId="c83aa767-2b60-403d-b9e0-a74583da04b3" providerId="ADAL" clId="{767F6CA6-E10C-4EDD-8C66-8DB37508D0AA}" dt="2022-03-29T14:58:36.062" v="2101" actId="2711"/>
          <ac:picMkLst>
            <pc:docMk/>
            <pc:sldMk cId="4039624814" sldId="2146447639"/>
            <ac:picMk id="25" creationId="{FB043604-AA0A-4352-9770-997A1446A8ED}"/>
          </ac:picMkLst>
        </pc:picChg>
        <pc:picChg chg="add mod topLvl">
          <ac:chgData name="Rockwell, Michelle" userId="c83aa767-2b60-403d-b9e0-a74583da04b3" providerId="ADAL" clId="{767F6CA6-E10C-4EDD-8C66-8DB37508D0AA}" dt="2022-03-29T14:57:38.190" v="2079" actId="164"/>
          <ac:picMkLst>
            <pc:docMk/>
            <pc:sldMk cId="4039624814" sldId="2146447639"/>
            <ac:picMk id="27" creationId="{58033661-D52B-4B76-B993-A9A458C99C57}"/>
          </ac:picMkLst>
        </pc:picChg>
        <pc:picChg chg="add mod">
          <ac:chgData name="Rockwell, Michelle" userId="c83aa767-2b60-403d-b9e0-a74583da04b3" providerId="ADAL" clId="{767F6CA6-E10C-4EDD-8C66-8DB37508D0AA}" dt="2022-03-29T14:58:36.062" v="2101" actId="2711"/>
          <ac:picMkLst>
            <pc:docMk/>
            <pc:sldMk cId="4039624814" sldId="2146447639"/>
            <ac:picMk id="29" creationId="{7391A1AE-CC4A-417F-8DBD-C7A0E5BDBEB8}"/>
          </ac:picMkLst>
        </pc:picChg>
        <pc:picChg chg="add mod">
          <ac:chgData name="Rockwell, Michelle" userId="c83aa767-2b60-403d-b9e0-a74583da04b3" providerId="ADAL" clId="{767F6CA6-E10C-4EDD-8C66-8DB37508D0AA}" dt="2022-03-29T14:58:36.062" v="2101" actId="2711"/>
          <ac:picMkLst>
            <pc:docMk/>
            <pc:sldMk cId="4039624814" sldId="2146447639"/>
            <ac:picMk id="31" creationId="{7D0ED46B-DD8C-4459-BC34-AE17154A0BDD}"/>
          </ac:picMkLst>
        </pc:picChg>
        <pc:picChg chg="add mod topLvl">
          <ac:chgData name="Rockwell, Michelle" userId="c83aa767-2b60-403d-b9e0-a74583da04b3" providerId="ADAL" clId="{767F6CA6-E10C-4EDD-8C66-8DB37508D0AA}" dt="2022-03-29T14:57:38.190" v="2079" actId="164"/>
          <ac:picMkLst>
            <pc:docMk/>
            <pc:sldMk cId="4039624814" sldId="2146447639"/>
            <ac:picMk id="33" creationId="{BB2F93AB-C993-4A95-9965-8CD186E72CE9}"/>
          </ac:picMkLst>
        </pc:picChg>
        <pc:picChg chg="add mod">
          <ac:chgData name="Rockwell, Michelle" userId="c83aa767-2b60-403d-b9e0-a74583da04b3" providerId="ADAL" clId="{767F6CA6-E10C-4EDD-8C66-8DB37508D0AA}" dt="2022-03-29T16:18:45.658" v="3396" actId="1038"/>
          <ac:picMkLst>
            <pc:docMk/>
            <pc:sldMk cId="4039624814" sldId="2146447639"/>
            <ac:picMk id="1026" creationId="{0026264C-6D9E-42B1-97C4-921AEC29200B}"/>
          </ac:picMkLst>
        </pc:picChg>
      </pc:sldChg>
      <pc:sldChg chg="new del">
        <pc:chgData name="Rockwell, Michelle" userId="c83aa767-2b60-403d-b9e0-a74583da04b3" providerId="ADAL" clId="{767F6CA6-E10C-4EDD-8C66-8DB37508D0AA}" dt="2022-03-29T14:58:48.436" v="2103" actId="47"/>
        <pc:sldMkLst>
          <pc:docMk/>
          <pc:sldMk cId="2649565813" sldId="2146447640"/>
        </pc:sldMkLst>
      </pc:sldChg>
      <pc:sldChg chg="addSp delSp modSp add mod">
        <pc:chgData name="Rockwell, Michelle" userId="c83aa767-2b60-403d-b9e0-a74583da04b3" providerId="ADAL" clId="{767F6CA6-E10C-4EDD-8C66-8DB37508D0AA}" dt="2022-03-29T16:19:38.032" v="3398" actId="1035"/>
        <pc:sldMkLst>
          <pc:docMk/>
          <pc:sldMk cId="2132960079" sldId="2146447641"/>
        </pc:sldMkLst>
        <pc:spChg chg="add del mod">
          <ac:chgData name="Rockwell, Michelle" userId="c83aa767-2b60-403d-b9e0-a74583da04b3" providerId="ADAL" clId="{767F6CA6-E10C-4EDD-8C66-8DB37508D0AA}" dt="2022-03-29T14:58:55.400" v="2105" actId="478"/>
          <ac:spMkLst>
            <pc:docMk/>
            <pc:sldMk cId="2132960079" sldId="2146447641"/>
            <ac:spMk id="2" creationId="{09B68DEE-D008-4243-BBB1-09B4D56B7A12}"/>
          </ac:spMkLst>
        </pc:spChg>
        <pc:spChg chg="del">
          <ac:chgData name="Rockwell, Michelle" userId="c83aa767-2b60-403d-b9e0-a74583da04b3" providerId="ADAL" clId="{767F6CA6-E10C-4EDD-8C66-8DB37508D0AA}" dt="2022-03-29T14:58:53.288" v="2104" actId="478"/>
          <ac:spMkLst>
            <pc:docMk/>
            <pc:sldMk cId="2132960079" sldId="2146447641"/>
            <ac:spMk id="3" creationId="{D752B460-7C20-4769-90FB-DECA8AC28CAC}"/>
          </ac:spMkLst>
        </pc:spChg>
        <pc:spChg chg="add del mod">
          <ac:chgData name="Rockwell, Michelle" userId="c83aa767-2b60-403d-b9e0-a74583da04b3" providerId="ADAL" clId="{767F6CA6-E10C-4EDD-8C66-8DB37508D0AA}" dt="2022-03-29T14:58:58.470" v="2107" actId="478"/>
          <ac:spMkLst>
            <pc:docMk/>
            <pc:sldMk cId="2132960079" sldId="2146447641"/>
            <ac:spMk id="5" creationId="{A2404053-7427-45F6-91B9-68A3999CFF84}"/>
          </ac:spMkLst>
        </pc:spChg>
        <pc:spChg chg="del">
          <ac:chgData name="Rockwell, Michelle" userId="c83aa767-2b60-403d-b9e0-a74583da04b3" providerId="ADAL" clId="{767F6CA6-E10C-4EDD-8C66-8DB37508D0AA}" dt="2022-03-29T14:58:53.288" v="2104" actId="478"/>
          <ac:spMkLst>
            <pc:docMk/>
            <pc:sldMk cId="2132960079" sldId="2146447641"/>
            <ac:spMk id="6" creationId="{DD799068-DC3D-4F44-B0AA-94364678A9B3}"/>
          </ac:spMkLst>
        </pc:spChg>
        <pc:spChg chg="add mod">
          <ac:chgData name="Rockwell, Michelle" userId="c83aa767-2b60-403d-b9e0-a74583da04b3" providerId="ADAL" clId="{767F6CA6-E10C-4EDD-8C66-8DB37508D0AA}" dt="2022-03-29T16:13:33.579" v="3268" actId="1038"/>
          <ac:spMkLst>
            <pc:docMk/>
            <pc:sldMk cId="2132960079" sldId="2146447641"/>
            <ac:spMk id="7" creationId="{04DB3C98-7039-4F55-8F2F-E39EC52E249C}"/>
          </ac:spMkLst>
        </pc:spChg>
        <pc:spChg chg="add mod">
          <ac:chgData name="Rockwell, Michelle" userId="c83aa767-2b60-403d-b9e0-a74583da04b3" providerId="ADAL" clId="{767F6CA6-E10C-4EDD-8C66-8DB37508D0AA}" dt="2022-03-29T16:19:38.032" v="3398" actId="1035"/>
          <ac:spMkLst>
            <pc:docMk/>
            <pc:sldMk cId="2132960079" sldId="2146447641"/>
            <ac:spMk id="9" creationId="{3116554B-49BC-43F2-AA0F-6393126DC71B}"/>
          </ac:spMkLst>
        </pc:spChg>
        <pc:spChg chg="del">
          <ac:chgData name="Rockwell, Michelle" userId="c83aa767-2b60-403d-b9e0-a74583da04b3" providerId="ADAL" clId="{767F6CA6-E10C-4EDD-8C66-8DB37508D0AA}" dt="2022-03-29T14:58:57.362" v="2106" actId="478"/>
          <ac:spMkLst>
            <pc:docMk/>
            <pc:sldMk cId="2132960079" sldId="2146447641"/>
            <ac:spMk id="10" creationId="{C32E4417-C9C0-42CD-86A3-5FA9B6386543}"/>
          </ac:spMkLst>
        </pc:spChg>
        <pc:spChg chg="del">
          <ac:chgData name="Rockwell, Michelle" userId="c83aa767-2b60-403d-b9e0-a74583da04b3" providerId="ADAL" clId="{767F6CA6-E10C-4EDD-8C66-8DB37508D0AA}" dt="2022-03-29T14:58:53.288" v="2104" actId="478"/>
          <ac:spMkLst>
            <pc:docMk/>
            <pc:sldMk cId="2132960079" sldId="2146447641"/>
            <ac:spMk id="12" creationId="{4079DE87-B456-4155-B7F0-725A9E51B29C}"/>
          </ac:spMkLst>
        </pc:spChg>
        <pc:spChg chg="del">
          <ac:chgData name="Rockwell, Michelle" userId="c83aa767-2b60-403d-b9e0-a74583da04b3" providerId="ADAL" clId="{767F6CA6-E10C-4EDD-8C66-8DB37508D0AA}" dt="2022-03-29T14:58:53.288" v="2104" actId="478"/>
          <ac:spMkLst>
            <pc:docMk/>
            <pc:sldMk cId="2132960079" sldId="2146447641"/>
            <ac:spMk id="14" creationId="{7228FF6D-6649-4ACB-B06F-D6D22B13EE08}"/>
          </ac:spMkLst>
        </pc:spChg>
        <pc:spChg chg="del">
          <ac:chgData name="Rockwell, Michelle" userId="c83aa767-2b60-403d-b9e0-a74583da04b3" providerId="ADAL" clId="{767F6CA6-E10C-4EDD-8C66-8DB37508D0AA}" dt="2022-03-29T14:58:53.288" v="2104" actId="478"/>
          <ac:spMkLst>
            <pc:docMk/>
            <pc:sldMk cId="2132960079" sldId="2146447641"/>
            <ac:spMk id="16" creationId="{0D0A986A-2E53-490F-9A03-2BD4B440DE06}"/>
          </ac:spMkLst>
        </pc:spChg>
        <pc:spChg chg="del">
          <ac:chgData name="Rockwell, Michelle" userId="c83aa767-2b60-403d-b9e0-a74583da04b3" providerId="ADAL" clId="{767F6CA6-E10C-4EDD-8C66-8DB37508D0AA}" dt="2022-03-29T14:58:53.288" v="2104" actId="478"/>
          <ac:spMkLst>
            <pc:docMk/>
            <pc:sldMk cId="2132960079" sldId="2146447641"/>
            <ac:spMk id="21" creationId="{1D6EB7B0-021A-4F09-BCB0-4F0F50876BFC}"/>
          </ac:spMkLst>
        </pc:spChg>
        <pc:spChg chg="del">
          <ac:chgData name="Rockwell, Michelle" userId="c83aa767-2b60-403d-b9e0-a74583da04b3" providerId="ADAL" clId="{767F6CA6-E10C-4EDD-8C66-8DB37508D0AA}" dt="2022-03-29T14:58:53.288" v="2104" actId="478"/>
          <ac:spMkLst>
            <pc:docMk/>
            <pc:sldMk cId="2132960079" sldId="2146447641"/>
            <ac:spMk id="22" creationId="{A8AF2140-DAB7-4789-A2FB-CFFFA30EFEB4}"/>
          </ac:spMkLst>
        </pc:spChg>
        <pc:spChg chg="add mod">
          <ac:chgData name="Rockwell, Michelle" userId="c83aa767-2b60-403d-b9e0-a74583da04b3" providerId="ADAL" clId="{767F6CA6-E10C-4EDD-8C66-8DB37508D0AA}" dt="2022-03-29T16:18:36.503" v="3384" actId="948"/>
          <ac:spMkLst>
            <pc:docMk/>
            <pc:sldMk cId="2132960079" sldId="2146447641"/>
            <ac:spMk id="23" creationId="{1D15CA0F-5E70-4392-AE66-729F2EB43D5B}"/>
          </ac:spMkLst>
        </pc:spChg>
        <pc:spChg chg="add mod">
          <ac:chgData name="Rockwell, Michelle" userId="c83aa767-2b60-403d-b9e0-a74583da04b3" providerId="ADAL" clId="{767F6CA6-E10C-4EDD-8C66-8DB37508D0AA}" dt="2022-03-29T15:42:44.481" v="2205" actId="20577"/>
          <ac:spMkLst>
            <pc:docMk/>
            <pc:sldMk cId="2132960079" sldId="2146447641"/>
            <ac:spMk id="24" creationId="{459803F6-C189-461D-92EB-4089B883E7E0}"/>
          </ac:spMkLst>
        </pc:spChg>
        <pc:grpChg chg="del">
          <ac:chgData name="Rockwell, Michelle" userId="c83aa767-2b60-403d-b9e0-a74583da04b3" providerId="ADAL" clId="{767F6CA6-E10C-4EDD-8C66-8DB37508D0AA}" dt="2022-03-29T14:58:53.288" v="2104" actId="478"/>
          <ac:grpSpMkLst>
            <pc:docMk/>
            <pc:sldMk cId="2132960079" sldId="2146447641"/>
            <ac:grpSpMk id="35" creationId="{FA0723C2-87A0-4B15-98CE-23B6C95C368C}"/>
          </ac:grpSpMkLst>
        </pc:grpChg>
        <pc:picChg chg="del">
          <ac:chgData name="Rockwell, Michelle" userId="c83aa767-2b60-403d-b9e0-a74583da04b3" providerId="ADAL" clId="{767F6CA6-E10C-4EDD-8C66-8DB37508D0AA}" dt="2022-03-29T14:58:53.288" v="2104" actId="478"/>
          <ac:picMkLst>
            <pc:docMk/>
            <pc:sldMk cId="2132960079" sldId="2146447641"/>
            <ac:picMk id="25" creationId="{FB043604-AA0A-4352-9770-997A1446A8ED}"/>
          </ac:picMkLst>
        </pc:picChg>
        <pc:picChg chg="del">
          <ac:chgData name="Rockwell, Michelle" userId="c83aa767-2b60-403d-b9e0-a74583da04b3" providerId="ADAL" clId="{767F6CA6-E10C-4EDD-8C66-8DB37508D0AA}" dt="2022-03-29T14:58:53.288" v="2104" actId="478"/>
          <ac:picMkLst>
            <pc:docMk/>
            <pc:sldMk cId="2132960079" sldId="2146447641"/>
            <ac:picMk id="29" creationId="{7391A1AE-CC4A-417F-8DBD-C7A0E5BDBEB8}"/>
          </ac:picMkLst>
        </pc:picChg>
        <pc:picChg chg="del">
          <ac:chgData name="Rockwell, Michelle" userId="c83aa767-2b60-403d-b9e0-a74583da04b3" providerId="ADAL" clId="{767F6CA6-E10C-4EDD-8C66-8DB37508D0AA}" dt="2022-03-29T14:58:53.288" v="2104" actId="478"/>
          <ac:picMkLst>
            <pc:docMk/>
            <pc:sldMk cId="2132960079" sldId="2146447641"/>
            <ac:picMk id="31" creationId="{7D0ED46B-DD8C-4459-BC34-AE17154A0BDD}"/>
          </ac:picMkLst>
        </pc:picChg>
        <pc:picChg chg="del">
          <ac:chgData name="Rockwell, Michelle" userId="c83aa767-2b60-403d-b9e0-a74583da04b3" providerId="ADAL" clId="{767F6CA6-E10C-4EDD-8C66-8DB37508D0AA}" dt="2022-03-29T14:58:53.288" v="2104" actId="478"/>
          <ac:picMkLst>
            <pc:docMk/>
            <pc:sldMk cId="2132960079" sldId="2146447641"/>
            <ac:picMk id="1026" creationId="{0026264C-6D9E-42B1-97C4-921AEC29200B}"/>
          </ac:picMkLst>
        </pc:picChg>
        <pc:picChg chg="add mod">
          <ac:chgData name="Rockwell, Michelle" userId="c83aa767-2b60-403d-b9e0-a74583da04b3" providerId="ADAL" clId="{767F6CA6-E10C-4EDD-8C66-8DB37508D0AA}" dt="2022-03-29T16:13:33.579" v="3268" actId="1038"/>
          <ac:picMkLst>
            <pc:docMk/>
            <pc:sldMk cId="2132960079" sldId="2146447641"/>
            <ac:picMk id="2050" creationId="{AB72F4DB-7FB6-4B37-B291-E0B93770542E}"/>
          </ac:picMkLst>
        </pc:picChg>
      </pc:sldChg>
      <pc:sldChg chg="addSp delSp modSp add del">
        <pc:chgData name="Rockwell, Michelle" userId="c83aa767-2b60-403d-b9e0-a74583da04b3" providerId="ADAL" clId="{767F6CA6-E10C-4EDD-8C66-8DB37508D0AA}" dt="2022-03-29T15:55:49.894" v="2774" actId="47"/>
        <pc:sldMkLst>
          <pc:docMk/>
          <pc:sldMk cId="4129680203" sldId="2146447642"/>
        </pc:sldMkLst>
        <pc:spChg chg="add mod">
          <ac:chgData name="Rockwell, Michelle" userId="c83aa767-2b60-403d-b9e0-a74583da04b3" providerId="ADAL" clId="{767F6CA6-E10C-4EDD-8C66-8DB37508D0AA}" dt="2022-03-29T15:55:29.341" v="2683" actId="21"/>
          <ac:spMkLst>
            <pc:docMk/>
            <pc:sldMk cId="4129680203" sldId="2146447642"/>
            <ac:spMk id="2" creationId="{9CA9E71C-C09C-4063-B67F-3EDA884F619F}"/>
          </ac:spMkLst>
        </pc:spChg>
        <pc:spChg chg="del">
          <ac:chgData name="Rockwell, Michelle" userId="c83aa767-2b60-403d-b9e0-a74583da04b3" providerId="ADAL" clId="{767F6CA6-E10C-4EDD-8C66-8DB37508D0AA}" dt="2022-03-29T15:55:29.341" v="2683" actId="21"/>
          <ac:spMkLst>
            <pc:docMk/>
            <pc:sldMk cId="4129680203" sldId="2146447642"/>
            <ac:spMk id="21" creationId="{1D6EB7B0-021A-4F09-BCB0-4F0F50876BFC}"/>
          </ac:spMkLst>
        </pc:spChg>
        <pc:spChg chg="del">
          <ac:chgData name="Rockwell, Michelle" userId="c83aa767-2b60-403d-b9e0-a74583da04b3" providerId="ADAL" clId="{767F6CA6-E10C-4EDD-8C66-8DB37508D0AA}" dt="2022-03-29T15:55:29.341" v="2683" actId="21"/>
          <ac:spMkLst>
            <pc:docMk/>
            <pc:sldMk cId="4129680203" sldId="2146447642"/>
            <ac:spMk id="22" creationId="{A8AF2140-DAB7-4789-A2FB-CFFFA30EFEB4}"/>
          </ac:spMkLst>
        </pc:spChg>
        <pc:picChg chg="del">
          <ac:chgData name="Rockwell, Michelle" userId="c83aa767-2b60-403d-b9e0-a74583da04b3" providerId="ADAL" clId="{767F6CA6-E10C-4EDD-8C66-8DB37508D0AA}" dt="2022-03-29T15:55:29.341" v="2683" actId="21"/>
          <ac:picMkLst>
            <pc:docMk/>
            <pc:sldMk cId="4129680203" sldId="2146447642"/>
            <ac:picMk id="1026" creationId="{0026264C-6D9E-42B1-97C4-921AEC29200B}"/>
          </ac:picMkLst>
        </pc:picChg>
      </pc:sldChg>
      <pc:sldChg chg="addSp delSp modSp add del mod">
        <pc:chgData name="Rockwell, Michelle" userId="c83aa767-2b60-403d-b9e0-a74583da04b3" providerId="ADAL" clId="{767F6CA6-E10C-4EDD-8C66-8DB37508D0AA}" dt="2022-03-29T15:55:49.894" v="2774" actId="47"/>
        <pc:sldMkLst>
          <pc:docMk/>
          <pc:sldMk cId="1621248753" sldId="2146447643"/>
        </pc:sldMkLst>
        <pc:spChg chg="mod">
          <ac:chgData name="Rockwell, Michelle" userId="c83aa767-2b60-403d-b9e0-a74583da04b3" providerId="ADAL" clId="{767F6CA6-E10C-4EDD-8C66-8DB37508D0AA}" dt="2022-03-29T15:55:22.201" v="2682" actId="1035"/>
          <ac:spMkLst>
            <pc:docMk/>
            <pc:sldMk cId="1621248753" sldId="2146447643"/>
            <ac:spMk id="7" creationId="{04DB3C98-7039-4F55-8F2F-E39EC52E249C}"/>
          </ac:spMkLst>
        </pc:spChg>
        <pc:spChg chg="add del mod">
          <ac:chgData name="Rockwell, Michelle" userId="c83aa767-2b60-403d-b9e0-a74583da04b3" providerId="ADAL" clId="{767F6CA6-E10C-4EDD-8C66-8DB37508D0AA}" dt="2022-03-29T15:55:47.832" v="2773"/>
          <ac:spMkLst>
            <pc:docMk/>
            <pc:sldMk cId="1621248753" sldId="2146447643"/>
            <ac:spMk id="10" creationId="{D97DA210-A03E-49B1-A043-68FE2F1C9369}"/>
          </ac:spMkLst>
        </pc:spChg>
        <pc:spChg chg="add del mod">
          <ac:chgData name="Rockwell, Michelle" userId="c83aa767-2b60-403d-b9e0-a74583da04b3" providerId="ADAL" clId="{767F6CA6-E10C-4EDD-8C66-8DB37508D0AA}" dt="2022-03-29T15:55:47.832" v="2773"/>
          <ac:spMkLst>
            <pc:docMk/>
            <pc:sldMk cId="1621248753" sldId="2146447643"/>
            <ac:spMk id="11" creationId="{60D1CB58-B015-44FD-A867-1CAB6E08BA7F}"/>
          </ac:spMkLst>
        </pc:spChg>
        <pc:spChg chg="mod">
          <ac:chgData name="Rockwell, Michelle" userId="c83aa767-2b60-403d-b9e0-a74583da04b3" providerId="ADAL" clId="{767F6CA6-E10C-4EDD-8C66-8DB37508D0AA}" dt="2022-03-29T15:55:22.201" v="2682" actId="1035"/>
          <ac:spMkLst>
            <pc:docMk/>
            <pc:sldMk cId="1621248753" sldId="2146447643"/>
            <ac:spMk id="23" creationId="{1D15CA0F-5E70-4392-AE66-729F2EB43D5B}"/>
          </ac:spMkLst>
        </pc:spChg>
        <pc:spChg chg="mod">
          <ac:chgData name="Rockwell, Michelle" userId="c83aa767-2b60-403d-b9e0-a74583da04b3" providerId="ADAL" clId="{767F6CA6-E10C-4EDD-8C66-8DB37508D0AA}" dt="2022-03-29T15:55:22.201" v="2682" actId="1035"/>
          <ac:spMkLst>
            <pc:docMk/>
            <pc:sldMk cId="1621248753" sldId="2146447643"/>
            <ac:spMk id="24" creationId="{459803F6-C189-461D-92EB-4089B883E7E0}"/>
          </ac:spMkLst>
        </pc:spChg>
        <pc:picChg chg="add del mod">
          <ac:chgData name="Rockwell, Michelle" userId="c83aa767-2b60-403d-b9e0-a74583da04b3" providerId="ADAL" clId="{767F6CA6-E10C-4EDD-8C66-8DB37508D0AA}" dt="2022-03-29T15:55:47.832" v="2773"/>
          <ac:picMkLst>
            <pc:docMk/>
            <pc:sldMk cId="1621248753" sldId="2146447643"/>
            <ac:picMk id="9" creationId="{861D483F-4ED4-47A1-B02A-9E52D99E271B}"/>
          </ac:picMkLst>
        </pc:picChg>
        <pc:picChg chg="mod">
          <ac:chgData name="Rockwell, Michelle" userId="c83aa767-2b60-403d-b9e0-a74583da04b3" providerId="ADAL" clId="{767F6CA6-E10C-4EDD-8C66-8DB37508D0AA}" dt="2022-03-29T15:55:22.201" v="2682" actId="1035"/>
          <ac:picMkLst>
            <pc:docMk/>
            <pc:sldMk cId="1621248753" sldId="2146447643"/>
            <ac:picMk id="2050" creationId="{AB72F4DB-7FB6-4B37-B291-E0B93770542E}"/>
          </ac:picMkLst>
        </pc:picChg>
      </pc:sldChg>
      <pc:sldMasterChg chg="delSp mod modSldLayout">
        <pc:chgData name="Rockwell, Michelle" userId="c83aa767-2b60-403d-b9e0-a74583da04b3" providerId="ADAL" clId="{767F6CA6-E10C-4EDD-8C66-8DB37508D0AA}" dt="2022-03-28T19:06:27.294" v="9" actId="478"/>
        <pc:sldMasterMkLst>
          <pc:docMk/>
          <pc:sldMasterMk cId="4263590120" sldId="2147483685"/>
        </pc:sldMasterMkLst>
        <pc:spChg chg="del">
          <ac:chgData name="Rockwell, Michelle" userId="c83aa767-2b60-403d-b9e0-a74583da04b3" providerId="ADAL" clId="{767F6CA6-E10C-4EDD-8C66-8DB37508D0AA}" dt="2022-03-28T19:03:43.789" v="4" actId="478"/>
          <ac:spMkLst>
            <pc:docMk/>
            <pc:sldMasterMk cId="4263590120" sldId="2147483685"/>
            <ac:spMk id="11" creationId="{00000000-0000-0000-0000-000000000000}"/>
          </ac:spMkLst>
        </pc:spChg>
        <pc:sldLayoutChg chg="delSp mod">
          <pc:chgData name="Rockwell, Michelle" userId="c83aa767-2b60-403d-b9e0-a74583da04b3" providerId="ADAL" clId="{767F6CA6-E10C-4EDD-8C66-8DB37508D0AA}" dt="2022-03-28T19:06:27.294" v="9" actId="478"/>
          <pc:sldLayoutMkLst>
            <pc:docMk/>
            <pc:sldMasterMk cId="4263590120" sldId="2147483685"/>
            <pc:sldLayoutMk cId="1356518379" sldId="2147483686"/>
          </pc:sldLayoutMkLst>
          <pc:spChg chg="del">
            <ac:chgData name="Rockwell, Michelle" userId="c83aa767-2b60-403d-b9e0-a74583da04b3" providerId="ADAL" clId="{767F6CA6-E10C-4EDD-8C66-8DB37508D0AA}" dt="2022-03-28T19:06:27.294" v="9" actId="478"/>
            <ac:spMkLst>
              <pc:docMk/>
              <pc:sldMasterMk cId="4263590120" sldId="2147483685"/>
              <pc:sldLayoutMk cId="1356518379" sldId="2147483686"/>
              <ac:spMk id="9" creationId="{00000000-0000-0000-0000-000000000000}"/>
            </ac:spMkLst>
          </pc:spChg>
        </pc:sldLayoutChg>
        <pc:sldLayoutChg chg="addSp delSp mod">
          <pc:chgData name="Rockwell, Michelle" userId="c83aa767-2b60-403d-b9e0-a74583da04b3" providerId="ADAL" clId="{767F6CA6-E10C-4EDD-8C66-8DB37508D0AA}" dt="2022-03-28T19:05:56.584" v="8" actId="478"/>
          <pc:sldLayoutMkLst>
            <pc:docMk/>
            <pc:sldMasterMk cId="4263590120" sldId="2147483685"/>
            <pc:sldLayoutMk cId="2970726199" sldId="2147483687"/>
          </pc:sldLayoutMkLst>
          <pc:spChg chg="add del">
            <ac:chgData name="Rockwell, Michelle" userId="c83aa767-2b60-403d-b9e0-a74583da04b3" providerId="ADAL" clId="{767F6CA6-E10C-4EDD-8C66-8DB37508D0AA}" dt="2022-03-28T19:05:56.584" v="8" actId="478"/>
            <ac:spMkLst>
              <pc:docMk/>
              <pc:sldMasterMk cId="4263590120" sldId="2147483685"/>
              <pc:sldLayoutMk cId="2970726199" sldId="2147483687"/>
              <ac:spMk id="9" creationId="{00000000-0000-0000-0000-000000000000}"/>
            </ac:spMkLst>
          </pc:spChg>
          <pc:spChg chg="add del">
            <ac:chgData name="Rockwell, Michelle" userId="c83aa767-2b60-403d-b9e0-a74583da04b3" providerId="ADAL" clId="{767F6CA6-E10C-4EDD-8C66-8DB37508D0AA}" dt="2022-03-28T19:05:55.852" v="7" actId="478"/>
            <ac:spMkLst>
              <pc:docMk/>
              <pc:sldMasterMk cId="4263590120" sldId="2147483685"/>
              <pc:sldLayoutMk cId="2970726199" sldId="2147483687"/>
              <ac:spMk id="12" creationId="{00000000-0000-0000-0000-000000000000}"/>
            </ac:spMkLst>
          </pc:spChg>
        </pc:sldLayoutChg>
        <pc:sldLayoutChg chg="delSp mod">
          <pc:chgData name="Rockwell, Michelle" userId="c83aa767-2b60-403d-b9e0-a74583da04b3" providerId="ADAL" clId="{767F6CA6-E10C-4EDD-8C66-8DB37508D0AA}" dt="2022-03-28T19:04:33.689" v="5" actId="478"/>
          <pc:sldLayoutMkLst>
            <pc:docMk/>
            <pc:sldMasterMk cId="4263590120" sldId="2147483685"/>
            <pc:sldLayoutMk cId="2501276496" sldId="2147483693"/>
          </pc:sldLayoutMkLst>
          <pc:picChg chg="del">
            <ac:chgData name="Rockwell, Michelle" userId="c83aa767-2b60-403d-b9e0-a74583da04b3" providerId="ADAL" clId="{767F6CA6-E10C-4EDD-8C66-8DB37508D0AA}" dt="2022-03-28T19:04:33.689" v="5" actId="478"/>
            <ac:picMkLst>
              <pc:docMk/>
              <pc:sldMasterMk cId="4263590120" sldId="2147483685"/>
              <pc:sldLayoutMk cId="2501276496" sldId="2147483693"/>
              <ac:picMk id="10" creationId="{00000000-0000-0000-0000-000000000000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FE263-B90C-409B-8645-E16EC3449A9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D3487-48D0-4FE2-86A2-52B55A499F9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Define the Goal</a:t>
          </a:r>
        </a:p>
      </dgm:t>
    </dgm:pt>
    <dgm:pt modelId="{ED106F36-F480-46D6-9269-D581239AC55A}" type="parTrans" cxnId="{6BEA8F78-73A7-430F-9076-3F17052BFB3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6C96F6-0157-42D9-825D-BF7205B33355}" type="sibTrans" cxnId="{6BEA8F78-73A7-430F-9076-3F17052BFB3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3B3A45-8347-4006-A6DD-9853FC61298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Collect &amp; Manage Data</a:t>
          </a:r>
        </a:p>
      </dgm:t>
    </dgm:pt>
    <dgm:pt modelId="{38FAC546-43BF-433E-8D6B-FF18731D899D}" type="parTrans" cxnId="{9E9BEAE9-E5EB-4E66-BB28-51C46931F69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0AB6C6-3101-4C0E-845C-3B201D4CFF60}" type="sibTrans" cxnId="{9E9BEAE9-E5EB-4E66-BB28-51C46931F69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934331-A720-4B7B-8847-77FBABCAA1CD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Build the Model</a:t>
          </a:r>
        </a:p>
      </dgm:t>
    </dgm:pt>
    <dgm:pt modelId="{1E3E45E7-2C98-4168-8A05-5761E2A71E4F}" type="parTrans" cxnId="{BD65B685-DDAB-43C3-83F0-1554596CFC0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1C808-53B8-47A7-9978-F266C68ADE36}" type="sibTrans" cxnId="{BD65B685-DDAB-43C3-83F0-1554596CFC0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EB850B-C12C-43DF-A11C-65DA5189D693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Evaluate &amp; Critique the Model</a:t>
          </a:r>
        </a:p>
      </dgm:t>
    </dgm:pt>
    <dgm:pt modelId="{6786030C-2A92-4832-84B1-94099DDE44C0}" type="parTrans" cxnId="{8B676820-F88F-45B2-BC30-F8322DCD77C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650CFC-B09B-421D-BC63-67EC7F0487FD}" type="sibTrans" cxnId="{8B676820-F88F-45B2-BC30-F8322DCD77C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AD1D8F-4A45-464F-A085-895DE31B250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Present Results &amp; Document</a:t>
          </a:r>
        </a:p>
      </dgm:t>
    </dgm:pt>
    <dgm:pt modelId="{BABB1E18-904F-4CFD-9F2B-9D932F5C5C84}" type="parTrans" cxnId="{BDBF0416-FD69-4EA7-88AE-B4A5E53E40D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997DF0-0D07-4EE6-899E-C46E5082D23E}" type="sibTrans" cxnId="{BDBF0416-FD69-4EA7-88AE-B4A5E53E40D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18D51C-84A0-40C3-956E-553BF9ACE978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Deploy &amp; Maintain the Model</a:t>
          </a:r>
        </a:p>
      </dgm:t>
    </dgm:pt>
    <dgm:pt modelId="{FEB7FC97-7D52-46D2-8F4D-6C17A9119C57}" type="parTrans" cxnId="{4635815D-167B-4143-8F65-54D0C735C9D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A4BADD-A02F-43F8-BB06-C88A2CBEF51D}" type="sibTrans" cxnId="{4635815D-167B-4143-8F65-54D0C735C9D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A9D1BB-61D8-40E9-A712-21159DA41871}" type="pres">
      <dgm:prSet presAssocID="{421FE263-B90C-409B-8645-E16EC3449A99}" presName="Name0" presStyleCnt="0">
        <dgm:presLayoutVars>
          <dgm:dir/>
          <dgm:resizeHandles val="exact"/>
        </dgm:presLayoutVars>
      </dgm:prSet>
      <dgm:spPr/>
    </dgm:pt>
    <dgm:pt modelId="{A35717BB-348D-4681-9BE0-0362F4ED3711}" type="pres">
      <dgm:prSet presAssocID="{421FE263-B90C-409B-8645-E16EC3449A99}" presName="cycle" presStyleCnt="0"/>
      <dgm:spPr/>
    </dgm:pt>
    <dgm:pt modelId="{E6EFF838-252C-47C0-BABE-F53858C7EA4F}" type="pres">
      <dgm:prSet presAssocID="{1D6D3487-48D0-4FE2-86A2-52B55A499F9B}" presName="nodeFirstNode" presStyleLbl="node1" presStyleIdx="0" presStyleCnt="6">
        <dgm:presLayoutVars>
          <dgm:bulletEnabled val="1"/>
        </dgm:presLayoutVars>
      </dgm:prSet>
      <dgm:spPr/>
    </dgm:pt>
    <dgm:pt modelId="{043A420E-A1C7-4DD3-A8E8-03B63B1BCCB2}" type="pres">
      <dgm:prSet presAssocID="{A76C96F6-0157-42D9-825D-BF7205B33355}" presName="sibTransFirstNode" presStyleLbl="bgShp" presStyleIdx="0" presStyleCnt="1"/>
      <dgm:spPr/>
    </dgm:pt>
    <dgm:pt modelId="{53AD5DE3-327D-4F0C-B6DE-BBC6ECFE4472}" type="pres">
      <dgm:prSet presAssocID="{D13B3A45-8347-4006-A6DD-9853FC612985}" presName="nodeFollowingNodes" presStyleLbl="node1" presStyleIdx="1" presStyleCnt="6">
        <dgm:presLayoutVars>
          <dgm:bulletEnabled val="1"/>
        </dgm:presLayoutVars>
      </dgm:prSet>
      <dgm:spPr/>
    </dgm:pt>
    <dgm:pt modelId="{8C4E8C9A-A078-4C78-8A7D-29792456C589}" type="pres">
      <dgm:prSet presAssocID="{59934331-A720-4B7B-8847-77FBABCAA1CD}" presName="nodeFollowingNodes" presStyleLbl="node1" presStyleIdx="2" presStyleCnt="6">
        <dgm:presLayoutVars>
          <dgm:bulletEnabled val="1"/>
        </dgm:presLayoutVars>
      </dgm:prSet>
      <dgm:spPr/>
    </dgm:pt>
    <dgm:pt modelId="{6A26012E-363A-437A-9D65-F2825C64FA64}" type="pres">
      <dgm:prSet presAssocID="{52EB850B-C12C-43DF-A11C-65DA5189D693}" presName="nodeFollowingNodes" presStyleLbl="node1" presStyleIdx="3" presStyleCnt="6">
        <dgm:presLayoutVars>
          <dgm:bulletEnabled val="1"/>
        </dgm:presLayoutVars>
      </dgm:prSet>
      <dgm:spPr/>
    </dgm:pt>
    <dgm:pt modelId="{E0182905-F63B-4BD8-9DFE-99CBA9466B4B}" type="pres">
      <dgm:prSet presAssocID="{B0AD1D8F-4A45-464F-A085-895DE31B2505}" presName="nodeFollowingNodes" presStyleLbl="node1" presStyleIdx="4" presStyleCnt="6">
        <dgm:presLayoutVars>
          <dgm:bulletEnabled val="1"/>
        </dgm:presLayoutVars>
      </dgm:prSet>
      <dgm:spPr/>
    </dgm:pt>
    <dgm:pt modelId="{9472854B-4D45-480D-9ECA-B1CACB3A1D73}" type="pres">
      <dgm:prSet presAssocID="{6118D51C-84A0-40C3-956E-553BF9ACE978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2C5F1715-84CB-45EA-A17B-2810EBBE9D39}" type="presOf" srcId="{59934331-A720-4B7B-8847-77FBABCAA1CD}" destId="{8C4E8C9A-A078-4C78-8A7D-29792456C589}" srcOrd="0" destOrd="0" presId="urn:microsoft.com/office/officeart/2005/8/layout/cycle3"/>
    <dgm:cxn modelId="{BDBF0416-FD69-4EA7-88AE-B4A5E53E40D5}" srcId="{421FE263-B90C-409B-8645-E16EC3449A99}" destId="{B0AD1D8F-4A45-464F-A085-895DE31B2505}" srcOrd="4" destOrd="0" parTransId="{BABB1E18-904F-4CFD-9F2B-9D932F5C5C84}" sibTransId="{01997DF0-0D07-4EE6-899E-C46E5082D23E}"/>
    <dgm:cxn modelId="{8B676820-F88F-45B2-BC30-F8322DCD77C9}" srcId="{421FE263-B90C-409B-8645-E16EC3449A99}" destId="{52EB850B-C12C-43DF-A11C-65DA5189D693}" srcOrd="3" destOrd="0" parTransId="{6786030C-2A92-4832-84B1-94099DDE44C0}" sibTransId="{05650CFC-B09B-421D-BC63-67EC7F0487FD}"/>
    <dgm:cxn modelId="{9C466725-745E-48A4-A80D-43AABCDF2D52}" type="presOf" srcId="{D13B3A45-8347-4006-A6DD-9853FC612985}" destId="{53AD5DE3-327D-4F0C-B6DE-BBC6ECFE4472}" srcOrd="0" destOrd="0" presId="urn:microsoft.com/office/officeart/2005/8/layout/cycle3"/>
    <dgm:cxn modelId="{B58B0239-4DEA-4ABE-A860-AE508EB825CA}" type="presOf" srcId="{1D6D3487-48D0-4FE2-86A2-52B55A499F9B}" destId="{E6EFF838-252C-47C0-BABE-F53858C7EA4F}" srcOrd="0" destOrd="0" presId="urn:microsoft.com/office/officeart/2005/8/layout/cycle3"/>
    <dgm:cxn modelId="{4635815D-167B-4143-8F65-54D0C735C9DA}" srcId="{421FE263-B90C-409B-8645-E16EC3449A99}" destId="{6118D51C-84A0-40C3-956E-553BF9ACE978}" srcOrd="5" destOrd="0" parTransId="{FEB7FC97-7D52-46D2-8F4D-6C17A9119C57}" sibTransId="{D3A4BADD-A02F-43F8-BB06-C88A2CBEF51D}"/>
    <dgm:cxn modelId="{6BEA8F78-73A7-430F-9076-3F17052BFB31}" srcId="{421FE263-B90C-409B-8645-E16EC3449A99}" destId="{1D6D3487-48D0-4FE2-86A2-52B55A499F9B}" srcOrd="0" destOrd="0" parTransId="{ED106F36-F480-46D6-9269-D581239AC55A}" sibTransId="{A76C96F6-0157-42D9-825D-BF7205B33355}"/>
    <dgm:cxn modelId="{BD65B685-DDAB-43C3-83F0-1554596CFC08}" srcId="{421FE263-B90C-409B-8645-E16EC3449A99}" destId="{59934331-A720-4B7B-8847-77FBABCAA1CD}" srcOrd="2" destOrd="0" parTransId="{1E3E45E7-2C98-4168-8A05-5761E2A71E4F}" sibTransId="{C681C808-53B8-47A7-9978-F266C68ADE36}"/>
    <dgm:cxn modelId="{D0FB808C-82DE-467E-9005-FD89436D2C31}" type="presOf" srcId="{B0AD1D8F-4A45-464F-A085-895DE31B2505}" destId="{E0182905-F63B-4BD8-9DFE-99CBA9466B4B}" srcOrd="0" destOrd="0" presId="urn:microsoft.com/office/officeart/2005/8/layout/cycle3"/>
    <dgm:cxn modelId="{2587BEC4-1121-4EEF-B659-E414CD3D7DC7}" type="presOf" srcId="{52EB850B-C12C-43DF-A11C-65DA5189D693}" destId="{6A26012E-363A-437A-9D65-F2825C64FA64}" srcOrd="0" destOrd="0" presId="urn:microsoft.com/office/officeart/2005/8/layout/cycle3"/>
    <dgm:cxn modelId="{D9896BC9-B2D8-4E82-9E54-B514F2522963}" type="presOf" srcId="{421FE263-B90C-409B-8645-E16EC3449A99}" destId="{30A9D1BB-61D8-40E9-A712-21159DA41871}" srcOrd="0" destOrd="0" presId="urn:microsoft.com/office/officeart/2005/8/layout/cycle3"/>
    <dgm:cxn modelId="{9E9BEAE9-E5EB-4E66-BB28-51C46931F69D}" srcId="{421FE263-B90C-409B-8645-E16EC3449A99}" destId="{D13B3A45-8347-4006-A6DD-9853FC612985}" srcOrd="1" destOrd="0" parTransId="{38FAC546-43BF-433E-8D6B-FF18731D899D}" sibTransId="{860AB6C6-3101-4C0E-845C-3B201D4CFF60}"/>
    <dgm:cxn modelId="{743D23EA-B562-4F3D-A00F-C2DA63210678}" type="presOf" srcId="{6118D51C-84A0-40C3-956E-553BF9ACE978}" destId="{9472854B-4D45-480D-9ECA-B1CACB3A1D73}" srcOrd="0" destOrd="0" presId="urn:microsoft.com/office/officeart/2005/8/layout/cycle3"/>
    <dgm:cxn modelId="{E93B3DF8-4144-43A5-9C35-18382C1C50C9}" type="presOf" srcId="{A76C96F6-0157-42D9-825D-BF7205B33355}" destId="{043A420E-A1C7-4DD3-A8E8-03B63B1BCCB2}" srcOrd="0" destOrd="0" presId="urn:microsoft.com/office/officeart/2005/8/layout/cycle3"/>
    <dgm:cxn modelId="{1F4C18A3-1DC6-4421-BAF0-D7B945F2FBDD}" type="presParOf" srcId="{30A9D1BB-61D8-40E9-A712-21159DA41871}" destId="{A35717BB-348D-4681-9BE0-0362F4ED3711}" srcOrd="0" destOrd="0" presId="urn:microsoft.com/office/officeart/2005/8/layout/cycle3"/>
    <dgm:cxn modelId="{4172BDAC-9A0E-49D1-90F1-D59DC6FABB12}" type="presParOf" srcId="{A35717BB-348D-4681-9BE0-0362F4ED3711}" destId="{E6EFF838-252C-47C0-BABE-F53858C7EA4F}" srcOrd="0" destOrd="0" presId="urn:microsoft.com/office/officeart/2005/8/layout/cycle3"/>
    <dgm:cxn modelId="{E1AC84CC-9A9D-4EA3-BF3D-647A72B9D5E1}" type="presParOf" srcId="{A35717BB-348D-4681-9BE0-0362F4ED3711}" destId="{043A420E-A1C7-4DD3-A8E8-03B63B1BCCB2}" srcOrd="1" destOrd="0" presId="urn:microsoft.com/office/officeart/2005/8/layout/cycle3"/>
    <dgm:cxn modelId="{B08C27FB-38E9-4B70-807C-600C2D2BEC02}" type="presParOf" srcId="{A35717BB-348D-4681-9BE0-0362F4ED3711}" destId="{53AD5DE3-327D-4F0C-B6DE-BBC6ECFE4472}" srcOrd="2" destOrd="0" presId="urn:microsoft.com/office/officeart/2005/8/layout/cycle3"/>
    <dgm:cxn modelId="{BB866DA5-4954-48C6-B872-3B12EA7798C8}" type="presParOf" srcId="{A35717BB-348D-4681-9BE0-0362F4ED3711}" destId="{8C4E8C9A-A078-4C78-8A7D-29792456C589}" srcOrd="3" destOrd="0" presId="urn:microsoft.com/office/officeart/2005/8/layout/cycle3"/>
    <dgm:cxn modelId="{F9EEF420-1F41-4B58-B1EB-05800115AE98}" type="presParOf" srcId="{A35717BB-348D-4681-9BE0-0362F4ED3711}" destId="{6A26012E-363A-437A-9D65-F2825C64FA64}" srcOrd="4" destOrd="0" presId="urn:microsoft.com/office/officeart/2005/8/layout/cycle3"/>
    <dgm:cxn modelId="{4AD08E31-3388-4F3A-99C1-548C7C578A9A}" type="presParOf" srcId="{A35717BB-348D-4681-9BE0-0362F4ED3711}" destId="{E0182905-F63B-4BD8-9DFE-99CBA9466B4B}" srcOrd="5" destOrd="0" presId="urn:microsoft.com/office/officeart/2005/8/layout/cycle3"/>
    <dgm:cxn modelId="{BE21FA33-F6D5-417E-81FF-8BD030A38F2F}" type="presParOf" srcId="{A35717BB-348D-4681-9BE0-0362F4ED3711}" destId="{9472854B-4D45-480D-9ECA-B1CACB3A1D73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A420E-A1C7-4DD3-A8E8-03B63B1BCCB2}">
      <dsp:nvSpPr>
        <dsp:cNvPr id="0" name=""/>
        <dsp:cNvSpPr/>
      </dsp:nvSpPr>
      <dsp:spPr>
        <a:xfrm>
          <a:off x="590672" y="-4786"/>
          <a:ext cx="5419699" cy="5419699"/>
        </a:xfrm>
        <a:prstGeom prst="circularArrow">
          <a:avLst>
            <a:gd name="adj1" fmla="val 5274"/>
            <a:gd name="adj2" fmla="val 312630"/>
            <a:gd name="adj3" fmla="val 14253736"/>
            <a:gd name="adj4" fmla="val 17112051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FF838-252C-47C0-BABE-F53858C7EA4F}">
      <dsp:nvSpPr>
        <dsp:cNvPr id="0" name=""/>
        <dsp:cNvSpPr/>
      </dsp:nvSpPr>
      <dsp:spPr>
        <a:xfrm>
          <a:off x="2285224" y="2318"/>
          <a:ext cx="2030594" cy="10152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Define the Goal</a:t>
          </a:r>
        </a:p>
      </dsp:txBody>
      <dsp:txXfrm>
        <a:off x="2334787" y="51881"/>
        <a:ext cx="1931468" cy="916171"/>
      </dsp:txXfrm>
    </dsp:sp>
    <dsp:sp modelId="{53AD5DE3-327D-4F0C-B6DE-BBC6ECFE4472}">
      <dsp:nvSpPr>
        <dsp:cNvPr id="0" name=""/>
        <dsp:cNvSpPr/>
      </dsp:nvSpPr>
      <dsp:spPr>
        <a:xfrm>
          <a:off x="4189320" y="1101648"/>
          <a:ext cx="2030594" cy="10152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Collect &amp; Manage Data</a:t>
          </a:r>
        </a:p>
      </dsp:txBody>
      <dsp:txXfrm>
        <a:off x="4238883" y="1151211"/>
        <a:ext cx="1931468" cy="916171"/>
      </dsp:txXfrm>
    </dsp:sp>
    <dsp:sp modelId="{8C4E8C9A-A078-4C78-8A7D-29792456C589}">
      <dsp:nvSpPr>
        <dsp:cNvPr id="0" name=""/>
        <dsp:cNvSpPr/>
      </dsp:nvSpPr>
      <dsp:spPr>
        <a:xfrm>
          <a:off x="4189320" y="3300309"/>
          <a:ext cx="2030594" cy="10152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Build the Model</a:t>
          </a:r>
        </a:p>
      </dsp:txBody>
      <dsp:txXfrm>
        <a:off x="4238883" y="3349872"/>
        <a:ext cx="1931468" cy="916171"/>
      </dsp:txXfrm>
    </dsp:sp>
    <dsp:sp modelId="{6A26012E-363A-437A-9D65-F2825C64FA64}">
      <dsp:nvSpPr>
        <dsp:cNvPr id="0" name=""/>
        <dsp:cNvSpPr/>
      </dsp:nvSpPr>
      <dsp:spPr>
        <a:xfrm>
          <a:off x="2285224" y="4399640"/>
          <a:ext cx="2030594" cy="10152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Evaluate &amp; Critique the Model</a:t>
          </a:r>
        </a:p>
      </dsp:txBody>
      <dsp:txXfrm>
        <a:off x="2334787" y="4449203"/>
        <a:ext cx="1931468" cy="916171"/>
      </dsp:txXfrm>
    </dsp:sp>
    <dsp:sp modelId="{E0182905-F63B-4BD8-9DFE-99CBA9466B4B}">
      <dsp:nvSpPr>
        <dsp:cNvPr id="0" name=""/>
        <dsp:cNvSpPr/>
      </dsp:nvSpPr>
      <dsp:spPr>
        <a:xfrm>
          <a:off x="381128" y="3300309"/>
          <a:ext cx="2030594" cy="10152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Present Results &amp; Document</a:t>
          </a:r>
        </a:p>
      </dsp:txBody>
      <dsp:txXfrm>
        <a:off x="430691" y="3349872"/>
        <a:ext cx="1931468" cy="916171"/>
      </dsp:txXfrm>
    </dsp:sp>
    <dsp:sp modelId="{9472854B-4D45-480D-9ECA-B1CACB3A1D73}">
      <dsp:nvSpPr>
        <dsp:cNvPr id="0" name=""/>
        <dsp:cNvSpPr/>
      </dsp:nvSpPr>
      <dsp:spPr>
        <a:xfrm>
          <a:off x="381128" y="1101648"/>
          <a:ext cx="2030594" cy="10152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Deploy &amp; Maintain the Model</a:t>
          </a:r>
        </a:p>
      </dsp:txBody>
      <dsp:txXfrm>
        <a:off x="430691" y="1151211"/>
        <a:ext cx="1931468" cy="91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2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F584-CE71-42A3-9E23-B7349753629C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5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615922" y="6389905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5000" b="0" cap="none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658151-97A2-4D40-9E07-4BB154ADB58E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090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174625" indent="-174625" algn="l">
              <a:defRPr sz="5000" b="0" cap="none" spc="-100" baseline="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22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add quoted person’s name, title,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3AA66C-46CD-4068-8A3F-00C6671838E0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315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002-A9F7-4025-93E2-3CE42C904922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3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A04-1593-41E7-90FD-0012A80FCFC6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41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83F-786A-4E33-B622-5A27E6E7D5E7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84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EF2B-D7ED-4EDC-BB30-5E54340B9D58}" type="datetime1">
              <a:rPr lang="en-US"/>
              <a:t>5/3/2022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551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F1CD-D694-4DE7-B6EB-592AE1A117F2}" type="datetime1">
              <a:rPr lang="en-US"/>
              <a:t>5/3/2022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8262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3475-6FAF-416C-A4DF-3E7ABA650530}" type="datetime1">
              <a:rPr lang="en-US"/>
              <a:t>5/3/2022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27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6F0-BBA7-412E-81F3-6D751344FDB2}" type="datetime1">
              <a:rPr lang="en-US"/>
              <a:t>5/3/2022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711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3CD-CBE4-4C9C-BD2C-758A0A15ED35}" type="datetime1">
              <a:rPr lang="en-US"/>
              <a:t>5/3/2022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355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21F620-4BFF-461C-8B03-12D769EDBF6A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726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BC4B-69F7-461A-B88F-6CACA6023847}" type="datetime1">
              <a:rPr lang="en-US"/>
              <a:t>5/3/2022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44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2C91-B49A-4B2E-B2E4-7D05EB9E348E}" type="datetime1">
              <a:rPr lang="en-US"/>
              <a:t>5/3/2022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89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48EC-458C-463C-AD5E-8A27A004EF59}" type="datetime1">
              <a:rPr lang="en-US"/>
              <a:t>5/3/2022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05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AD52-3EFA-418A-917E-9B2811C9E39D}" type="datetime1">
              <a:rPr lang="en-US"/>
              <a:t>5/3/2022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5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6A80-0BAA-46DA-91D8-8EC9C2D5030A}" type="datetime1">
              <a:rPr lang="en-US"/>
              <a:t>5/3/2022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838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E0A9-C056-482B-A37C-8CC942B96301}" type="datetime1">
              <a:rPr lang="en-US"/>
              <a:t>5/3/2022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99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761D-8D82-4F39-BA4B-A187EB851BB7}" type="datetime1">
              <a:rPr lang="en-US"/>
              <a:t>5/3/2022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982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1CE6-8F36-4575-B82D-D0FE86888352}" type="datetime1">
              <a:rPr lang="en-US"/>
              <a:t>5/3/2022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66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6B26-21C4-4E16-9B47-BCFD90864A48}" type="datetime1">
              <a:rPr lang="en-US"/>
              <a:t>5/3/2022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3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F24D68-C937-4729-B01F-09BB74C39930}" type="datetime1">
              <a:rPr lang="en-US"/>
              <a:t>5/3/2022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sp>
        <p:nvSpPr>
          <p:cNvPr id="9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1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bg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BCECA1-E7E1-4AC7-9CB1-0D76AD69A72F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53" y="5098018"/>
            <a:ext cx="1348829" cy="1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 bwMode="black">
          <a:xfrm>
            <a:off x="9766298" y="6043633"/>
            <a:ext cx="1931354" cy="258521"/>
            <a:chOff x="3046414" y="3021011"/>
            <a:chExt cx="6095999" cy="815977"/>
          </a:xfrm>
        </p:grpSpPr>
        <p:sp>
          <p:nvSpPr>
            <p:cNvPr id="11" name="Freeform 5"/>
            <p:cNvSpPr>
              <a:spLocks/>
            </p:cNvSpPr>
            <p:nvPr/>
          </p:nvSpPr>
          <p:spPr bwMode="black">
            <a:xfrm>
              <a:off x="3046414" y="3021011"/>
              <a:ext cx="371475" cy="652464"/>
            </a:xfrm>
            <a:custGeom>
              <a:avLst/>
              <a:gdLst>
                <a:gd name="T0" fmla="*/ 0 w 99"/>
                <a:gd name="T1" fmla="*/ 0 h 172"/>
                <a:gd name="T2" fmla="*/ 18 w 99"/>
                <a:gd name="T3" fmla="*/ 0 h 172"/>
                <a:gd name="T4" fmla="*/ 22 w 99"/>
                <a:gd name="T5" fmla="*/ 1 h 172"/>
                <a:gd name="T6" fmla="*/ 24 w 99"/>
                <a:gd name="T7" fmla="*/ 6 h 172"/>
                <a:gd name="T8" fmla="*/ 24 w 99"/>
                <a:gd name="T9" fmla="*/ 101 h 172"/>
                <a:gd name="T10" fmla="*/ 51 w 99"/>
                <a:gd name="T11" fmla="*/ 74 h 172"/>
                <a:gd name="T12" fmla="*/ 70 w 99"/>
                <a:gd name="T13" fmla="*/ 50 h 172"/>
                <a:gd name="T14" fmla="*/ 88 w 99"/>
                <a:gd name="T15" fmla="*/ 50 h 172"/>
                <a:gd name="T16" fmla="*/ 92 w 99"/>
                <a:gd name="T17" fmla="*/ 54 h 172"/>
                <a:gd name="T18" fmla="*/ 90 w 99"/>
                <a:gd name="T19" fmla="*/ 60 h 172"/>
                <a:gd name="T20" fmla="*/ 83 w 99"/>
                <a:gd name="T21" fmla="*/ 69 h 172"/>
                <a:gd name="T22" fmla="*/ 73 w 99"/>
                <a:gd name="T23" fmla="*/ 81 h 172"/>
                <a:gd name="T24" fmla="*/ 60 w 99"/>
                <a:gd name="T25" fmla="*/ 94 h 172"/>
                <a:gd name="T26" fmla="*/ 45 w 99"/>
                <a:gd name="T27" fmla="*/ 107 h 172"/>
                <a:gd name="T28" fmla="*/ 61 w 99"/>
                <a:gd name="T29" fmla="*/ 122 h 172"/>
                <a:gd name="T30" fmla="*/ 75 w 99"/>
                <a:gd name="T31" fmla="*/ 137 h 172"/>
                <a:gd name="T32" fmla="*/ 88 w 99"/>
                <a:gd name="T33" fmla="*/ 153 h 172"/>
                <a:gd name="T34" fmla="*/ 99 w 99"/>
                <a:gd name="T35" fmla="*/ 172 h 172"/>
                <a:gd name="T36" fmla="*/ 77 w 99"/>
                <a:gd name="T37" fmla="*/ 172 h 172"/>
                <a:gd name="T38" fmla="*/ 72 w 99"/>
                <a:gd name="T39" fmla="*/ 171 h 172"/>
                <a:gd name="T40" fmla="*/ 69 w 99"/>
                <a:gd name="T41" fmla="*/ 167 h 172"/>
                <a:gd name="T42" fmla="*/ 61 w 99"/>
                <a:gd name="T43" fmla="*/ 153 h 172"/>
                <a:gd name="T44" fmla="*/ 50 w 99"/>
                <a:gd name="T45" fmla="*/ 141 h 172"/>
                <a:gd name="T46" fmla="*/ 38 w 99"/>
                <a:gd name="T47" fmla="*/ 128 h 172"/>
                <a:gd name="T48" fmla="*/ 24 w 99"/>
                <a:gd name="T49" fmla="*/ 115 h 172"/>
                <a:gd name="T50" fmla="*/ 24 w 99"/>
                <a:gd name="T51" fmla="*/ 172 h 172"/>
                <a:gd name="T52" fmla="*/ 5 w 99"/>
                <a:gd name="T53" fmla="*/ 172 h 172"/>
                <a:gd name="T54" fmla="*/ 0 w 99"/>
                <a:gd name="T55" fmla="*/ 167 h 172"/>
                <a:gd name="T56" fmla="*/ 0 w 99"/>
                <a:gd name="T5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72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35" y="92"/>
                    <a:pt x="44" y="83"/>
                    <a:pt x="51" y="74"/>
                  </a:cubicBezTo>
                  <a:cubicBezTo>
                    <a:pt x="58" y="66"/>
                    <a:pt x="65" y="58"/>
                    <a:pt x="70" y="50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91" y="50"/>
                    <a:pt x="92" y="52"/>
                    <a:pt x="92" y="54"/>
                  </a:cubicBezTo>
                  <a:cubicBezTo>
                    <a:pt x="92" y="56"/>
                    <a:pt x="91" y="58"/>
                    <a:pt x="90" y="60"/>
                  </a:cubicBezTo>
                  <a:cubicBezTo>
                    <a:pt x="88" y="63"/>
                    <a:pt x="86" y="65"/>
                    <a:pt x="83" y="69"/>
                  </a:cubicBezTo>
                  <a:cubicBezTo>
                    <a:pt x="81" y="73"/>
                    <a:pt x="77" y="77"/>
                    <a:pt x="73" y="81"/>
                  </a:cubicBezTo>
                  <a:cubicBezTo>
                    <a:pt x="69" y="85"/>
                    <a:pt x="65" y="90"/>
                    <a:pt x="60" y="94"/>
                  </a:cubicBezTo>
                  <a:cubicBezTo>
                    <a:pt x="55" y="99"/>
                    <a:pt x="50" y="103"/>
                    <a:pt x="45" y="107"/>
                  </a:cubicBezTo>
                  <a:cubicBezTo>
                    <a:pt x="51" y="112"/>
                    <a:pt x="57" y="117"/>
                    <a:pt x="61" y="122"/>
                  </a:cubicBezTo>
                  <a:cubicBezTo>
                    <a:pt x="66" y="126"/>
                    <a:pt x="71" y="132"/>
                    <a:pt x="75" y="137"/>
                  </a:cubicBezTo>
                  <a:cubicBezTo>
                    <a:pt x="80" y="142"/>
                    <a:pt x="84" y="148"/>
                    <a:pt x="88" y="153"/>
                  </a:cubicBezTo>
                  <a:cubicBezTo>
                    <a:pt x="92" y="159"/>
                    <a:pt x="95" y="166"/>
                    <a:pt x="99" y="172"/>
                  </a:cubicBezTo>
                  <a:cubicBezTo>
                    <a:pt x="77" y="172"/>
                    <a:pt x="77" y="172"/>
                    <a:pt x="77" y="172"/>
                  </a:cubicBezTo>
                  <a:cubicBezTo>
                    <a:pt x="75" y="172"/>
                    <a:pt x="73" y="172"/>
                    <a:pt x="72" y="171"/>
                  </a:cubicBezTo>
                  <a:cubicBezTo>
                    <a:pt x="71" y="170"/>
                    <a:pt x="70" y="169"/>
                    <a:pt x="69" y="167"/>
                  </a:cubicBezTo>
                  <a:cubicBezTo>
                    <a:pt x="67" y="162"/>
                    <a:pt x="64" y="158"/>
                    <a:pt x="61" y="153"/>
                  </a:cubicBezTo>
                  <a:cubicBezTo>
                    <a:pt x="57" y="149"/>
                    <a:pt x="54" y="145"/>
                    <a:pt x="50" y="141"/>
                  </a:cubicBezTo>
                  <a:cubicBezTo>
                    <a:pt x="47" y="137"/>
                    <a:pt x="43" y="132"/>
                    <a:pt x="38" y="128"/>
                  </a:cubicBezTo>
                  <a:cubicBezTo>
                    <a:pt x="34" y="124"/>
                    <a:pt x="29" y="119"/>
                    <a:pt x="24" y="115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2" y="172"/>
                    <a:pt x="0" y="170"/>
                    <a:pt x="0" y="1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black">
            <a:xfrm>
              <a:off x="3444876" y="3198810"/>
              <a:ext cx="360362" cy="487363"/>
            </a:xfrm>
            <a:custGeom>
              <a:avLst/>
              <a:gdLst>
                <a:gd name="T0" fmla="*/ 23 w 96"/>
                <a:gd name="T1" fmla="*/ 73 h 128"/>
                <a:gd name="T2" fmla="*/ 26 w 96"/>
                <a:gd name="T3" fmla="*/ 90 h 128"/>
                <a:gd name="T4" fmla="*/ 31 w 96"/>
                <a:gd name="T5" fmla="*/ 100 h 128"/>
                <a:gd name="T6" fmla="*/ 42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7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7 w 96"/>
                <a:gd name="T19" fmla="*/ 126 h 128"/>
                <a:gd name="T20" fmla="*/ 54 w 96"/>
                <a:gd name="T21" fmla="*/ 128 h 128"/>
                <a:gd name="T22" fmla="*/ 30 w 96"/>
                <a:gd name="T23" fmla="*/ 125 h 128"/>
                <a:gd name="T24" fmla="*/ 13 w 96"/>
                <a:gd name="T25" fmla="*/ 114 h 128"/>
                <a:gd name="T26" fmla="*/ 4 w 96"/>
                <a:gd name="T27" fmla="*/ 94 h 128"/>
                <a:gd name="T28" fmla="*/ 0 w 96"/>
                <a:gd name="T29" fmla="*/ 65 h 128"/>
                <a:gd name="T30" fmla="*/ 4 w 96"/>
                <a:gd name="T31" fmla="*/ 35 h 128"/>
                <a:gd name="T32" fmla="*/ 13 w 96"/>
                <a:gd name="T33" fmla="*/ 15 h 128"/>
                <a:gd name="T34" fmla="*/ 29 w 96"/>
                <a:gd name="T35" fmla="*/ 4 h 128"/>
                <a:gd name="T36" fmla="*/ 51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5 w 96"/>
                <a:gd name="T47" fmla="*/ 63 h 128"/>
                <a:gd name="T48" fmla="*/ 94 w 96"/>
                <a:gd name="T49" fmla="*/ 73 h 128"/>
                <a:gd name="T50" fmla="*/ 23 w 96"/>
                <a:gd name="T51" fmla="*/ 73 h 128"/>
                <a:gd name="T52" fmla="*/ 74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70 w 96"/>
                <a:gd name="T59" fmla="*/ 26 h 128"/>
                <a:gd name="T60" fmla="*/ 51 w 96"/>
                <a:gd name="T61" fmla="*/ 19 h 128"/>
                <a:gd name="T62" fmla="*/ 38 w 96"/>
                <a:gd name="T63" fmla="*/ 21 h 128"/>
                <a:gd name="T64" fmla="*/ 29 w 96"/>
                <a:gd name="T65" fmla="*/ 29 h 128"/>
                <a:gd name="T66" fmla="*/ 25 w 96"/>
                <a:gd name="T67" fmla="*/ 40 h 128"/>
                <a:gd name="T68" fmla="*/ 23 w 96"/>
                <a:gd name="T69" fmla="*/ 56 h 128"/>
                <a:gd name="T70" fmla="*/ 74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3" y="73"/>
                  </a:moveTo>
                  <a:cubicBezTo>
                    <a:pt x="24" y="80"/>
                    <a:pt x="25" y="85"/>
                    <a:pt x="26" y="90"/>
                  </a:cubicBezTo>
                  <a:cubicBezTo>
                    <a:pt x="27" y="94"/>
                    <a:pt x="29" y="98"/>
                    <a:pt x="31" y="100"/>
                  </a:cubicBezTo>
                  <a:cubicBezTo>
                    <a:pt x="34" y="103"/>
                    <a:pt x="37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1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9" y="124"/>
                    <a:pt x="83" y="125"/>
                    <a:pt x="77" y="126"/>
                  </a:cubicBezTo>
                  <a:cubicBezTo>
                    <a:pt x="70" y="127"/>
                    <a:pt x="62" y="128"/>
                    <a:pt x="54" y="128"/>
                  </a:cubicBezTo>
                  <a:cubicBezTo>
                    <a:pt x="45" y="128"/>
                    <a:pt x="37" y="127"/>
                    <a:pt x="30" y="125"/>
                  </a:cubicBezTo>
                  <a:cubicBezTo>
                    <a:pt x="23" y="122"/>
                    <a:pt x="18" y="119"/>
                    <a:pt x="13" y="114"/>
                  </a:cubicBezTo>
                  <a:cubicBezTo>
                    <a:pt x="9" y="109"/>
                    <a:pt x="6" y="102"/>
                    <a:pt x="4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4" y="35"/>
                  </a:cubicBezTo>
                  <a:cubicBezTo>
                    <a:pt x="6" y="27"/>
                    <a:pt x="9" y="20"/>
                    <a:pt x="13" y="15"/>
                  </a:cubicBezTo>
                  <a:cubicBezTo>
                    <a:pt x="17" y="10"/>
                    <a:pt x="23" y="6"/>
                    <a:pt x="29" y="4"/>
                  </a:cubicBezTo>
                  <a:cubicBezTo>
                    <a:pt x="35" y="1"/>
                    <a:pt x="42" y="0"/>
                    <a:pt x="51" y="0"/>
                  </a:cubicBezTo>
                  <a:cubicBezTo>
                    <a:pt x="60" y="0"/>
                    <a:pt x="67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1" y="19"/>
                    <a:pt x="93" y="25"/>
                    <a:pt x="94" y="31"/>
                  </a:cubicBezTo>
                  <a:cubicBezTo>
                    <a:pt x="96" y="37"/>
                    <a:pt x="96" y="43"/>
                    <a:pt x="96" y="50"/>
                  </a:cubicBezTo>
                  <a:cubicBezTo>
                    <a:pt x="96" y="55"/>
                    <a:pt x="96" y="59"/>
                    <a:pt x="95" y="63"/>
                  </a:cubicBezTo>
                  <a:cubicBezTo>
                    <a:pt x="95" y="68"/>
                    <a:pt x="94" y="71"/>
                    <a:pt x="94" y="73"/>
                  </a:cubicBezTo>
                  <a:lnTo>
                    <a:pt x="23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70" y="26"/>
                  </a:cubicBezTo>
                  <a:cubicBezTo>
                    <a:pt x="67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2" y="25"/>
                    <a:pt x="29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4" y="50"/>
                    <a:pt x="23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black">
            <a:xfrm>
              <a:off x="3890964" y="3198810"/>
              <a:ext cx="361949" cy="487363"/>
            </a:xfrm>
            <a:custGeom>
              <a:avLst/>
              <a:gdLst>
                <a:gd name="T0" fmla="*/ 24 w 96"/>
                <a:gd name="T1" fmla="*/ 73 h 128"/>
                <a:gd name="T2" fmla="*/ 26 w 96"/>
                <a:gd name="T3" fmla="*/ 90 h 128"/>
                <a:gd name="T4" fmla="*/ 31 w 96"/>
                <a:gd name="T5" fmla="*/ 100 h 128"/>
                <a:gd name="T6" fmla="*/ 42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7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7 w 96"/>
                <a:gd name="T19" fmla="*/ 126 h 128"/>
                <a:gd name="T20" fmla="*/ 54 w 96"/>
                <a:gd name="T21" fmla="*/ 128 h 128"/>
                <a:gd name="T22" fmla="*/ 30 w 96"/>
                <a:gd name="T23" fmla="*/ 125 h 128"/>
                <a:gd name="T24" fmla="*/ 13 w 96"/>
                <a:gd name="T25" fmla="*/ 114 h 128"/>
                <a:gd name="T26" fmla="*/ 4 w 96"/>
                <a:gd name="T27" fmla="*/ 94 h 128"/>
                <a:gd name="T28" fmla="*/ 0 w 96"/>
                <a:gd name="T29" fmla="*/ 65 h 128"/>
                <a:gd name="T30" fmla="*/ 4 w 96"/>
                <a:gd name="T31" fmla="*/ 35 h 128"/>
                <a:gd name="T32" fmla="*/ 13 w 96"/>
                <a:gd name="T33" fmla="*/ 15 h 128"/>
                <a:gd name="T34" fmla="*/ 29 w 96"/>
                <a:gd name="T35" fmla="*/ 4 h 128"/>
                <a:gd name="T36" fmla="*/ 51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6 w 96"/>
                <a:gd name="T47" fmla="*/ 63 h 128"/>
                <a:gd name="T48" fmla="*/ 94 w 96"/>
                <a:gd name="T49" fmla="*/ 73 h 128"/>
                <a:gd name="T50" fmla="*/ 24 w 96"/>
                <a:gd name="T51" fmla="*/ 73 h 128"/>
                <a:gd name="T52" fmla="*/ 74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70 w 96"/>
                <a:gd name="T59" fmla="*/ 26 h 128"/>
                <a:gd name="T60" fmla="*/ 51 w 96"/>
                <a:gd name="T61" fmla="*/ 19 h 128"/>
                <a:gd name="T62" fmla="*/ 38 w 96"/>
                <a:gd name="T63" fmla="*/ 21 h 128"/>
                <a:gd name="T64" fmla="*/ 30 w 96"/>
                <a:gd name="T65" fmla="*/ 29 h 128"/>
                <a:gd name="T66" fmla="*/ 25 w 96"/>
                <a:gd name="T67" fmla="*/ 40 h 128"/>
                <a:gd name="T68" fmla="*/ 24 w 96"/>
                <a:gd name="T69" fmla="*/ 56 h 128"/>
                <a:gd name="T70" fmla="*/ 74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4" y="73"/>
                  </a:moveTo>
                  <a:cubicBezTo>
                    <a:pt x="24" y="80"/>
                    <a:pt x="25" y="85"/>
                    <a:pt x="26" y="90"/>
                  </a:cubicBezTo>
                  <a:cubicBezTo>
                    <a:pt x="27" y="94"/>
                    <a:pt x="29" y="98"/>
                    <a:pt x="31" y="100"/>
                  </a:cubicBezTo>
                  <a:cubicBezTo>
                    <a:pt x="34" y="103"/>
                    <a:pt x="38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6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1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9" y="124"/>
                    <a:pt x="83" y="125"/>
                    <a:pt x="77" y="126"/>
                  </a:cubicBezTo>
                  <a:cubicBezTo>
                    <a:pt x="70" y="127"/>
                    <a:pt x="62" y="128"/>
                    <a:pt x="54" y="128"/>
                  </a:cubicBezTo>
                  <a:cubicBezTo>
                    <a:pt x="45" y="128"/>
                    <a:pt x="37" y="127"/>
                    <a:pt x="30" y="125"/>
                  </a:cubicBezTo>
                  <a:cubicBezTo>
                    <a:pt x="23" y="122"/>
                    <a:pt x="18" y="119"/>
                    <a:pt x="13" y="114"/>
                  </a:cubicBezTo>
                  <a:cubicBezTo>
                    <a:pt x="9" y="109"/>
                    <a:pt x="6" y="102"/>
                    <a:pt x="4" y="94"/>
                  </a:cubicBezTo>
                  <a:cubicBezTo>
                    <a:pt x="2" y="86"/>
                    <a:pt x="0" y="76"/>
                    <a:pt x="0" y="65"/>
                  </a:cubicBezTo>
                  <a:cubicBezTo>
                    <a:pt x="0" y="53"/>
                    <a:pt x="2" y="43"/>
                    <a:pt x="4" y="35"/>
                  </a:cubicBezTo>
                  <a:cubicBezTo>
                    <a:pt x="6" y="27"/>
                    <a:pt x="9" y="20"/>
                    <a:pt x="13" y="15"/>
                  </a:cubicBezTo>
                  <a:cubicBezTo>
                    <a:pt x="17" y="10"/>
                    <a:pt x="23" y="6"/>
                    <a:pt x="29" y="4"/>
                  </a:cubicBezTo>
                  <a:cubicBezTo>
                    <a:pt x="35" y="1"/>
                    <a:pt x="42" y="0"/>
                    <a:pt x="51" y="0"/>
                  </a:cubicBezTo>
                  <a:cubicBezTo>
                    <a:pt x="60" y="0"/>
                    <a:pt x="68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1" y="19"/>
                    <a:pt x="93" y="25"/>
                    <a:pt x="94" y="31"/>
                  </a:cubicBezTo>
                  <a:cubicBezTo>
                    <a:pt x="96" y="37"/>
                    <a:pt x="96" y="43"/>
                    <a:pt x="96" y="50"/>
                  </a:cubicBezTo>
                  <a:cubicBezTo>
                    <a:pt x="96" y="55"/>
                    <a:pt x="96" y="59"/>
                    <a:pt x="96" y="63"/>
                  </a:cubicBezTo>
                  <a:cubicBezTo>
                    <a:pt x="95" y="68"/>
                    <a:pt x="94" y="71"/>
                    <a:pt x="94" y="73"/>
                  </a:cubicBezTo>
                  <a:lnTo>
                    <a:pt x="24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70" y="26"/>
                  </a:cubicBezTo>
                  <a:cubicBezTo>
                    <a:pt x="67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2" y="25"/>
                    <a:pt x="30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4" y="50"/>
                    <a:pt x="24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black">
            <a:xfrm>
              <a:off x="4327526" y="3201985"/>
              <a:ext cx="398462" cy="627062"/>
            </a:xfrm>
            <a:custGeom>
              <a:avLst/>
              <a:gdLst>
                <a:gd name="T0" fmla="*/ 61 w 106"/>
                <a:gd name="T1" fmla="*/ 126 h 165"/>
                <a:gd name="T2" fmla="*/ 44 w 106"/>
                <a:gd name="T3" fmla="*/ 123 h 165"/>
                <a:gd name="T4" fmla="*/ 32 w 106"/>
                <a:gd name="T5" fmla="*/ 118 h 165"/>
                <a:gd name="T6" fmla="*/ 32 w 106"/>
                <a:gd name="T7" fmla="*/ 165 h 165"/>
                <a:gd name="T8" fmla="*/ 14 w 106"/>
                <a:gd name="T9" fmla="*/ 165 h 165"/>
                <a:gd name="T10" fmla="*/ 8 w 106"/>
                <a:gd name="T11" fmla="*/ 160 h 165"/>
                <a:gd name="T12" fmla="*/ 8 w 106"/>
                <a:gd name="T13" fmla="*/ 79 h 165"/>
                <a:gd name="T14" fmla="*/ 8 w 106"/>
                <a:gd name="T15" fmla="*/ 51 h 165"/>
                <a:gd name="T16" fmla="*/ 9 w 106"/>
                <a:gd name="T17" fmla="*/ 22 h 165"/>
                <a:gd name="T18" fmla="*/ 5 w 106"/>
                <a:gd name="T19" fmla="*/ 22 h 165"/>
                <a:gd name="T20" fmla="*/ 0 w 106"/>
                <a:gd name="T21" fmla="*/ 17 h 165"/>
                <a:gd name="T22" fmla="*/ 0 w 106"/>
                <a:gd name="T23" fmla="*/ 5 h 165"/>
                <a:gd name="T24" fmla="*/ 9 w 106"/>
                <a:gd name="T25" fmla="*/ 3 h 165"/>
                <a:gd name="T26" fmla="*/ 21 w 106"/>
                <a:gd name="T27" fmla="*/ 2 h 165"/>
                <a:gd name="T28" fmla="*/ 34 w 106"/>
                <a:gd name="T29" fmla="*/ 1 h 165"/>
                <a:gd name="T30" fmla="*/ 47 w 106"/>
                <a:gd name="T31" fmla="*/ 0 h 165"/>
                <a:gd name="T32" fmla="*/ 74 w 106"/>
                <a:gd name="T33" fmla="*/ 3 h 165"/>
                <a:gd name="T34" fmla="*/ 92 w 106"/>
                <a:gd name="T35" fmla="*/ 14 h 165"/>
                <a:gd name="T36" fmla="*/ 102 w 106"/>
                <a:gd name="T37" fmla="*/ 33 h 165"/>
                <a:gd name="T38" fmla="*/ 106 w 106"/>
                <a:gd name="T39" fmla="*/ 63 h 165"/>
                <a:gd name="T40" fmla="*/ 95 w 106"/>
                <a:gd name="T41" fmla="*/ 111 h 165"/>
                <a:gd name="T42" fmla="*/ 61 w 106"/>
                <a:gd name="T43" fmla="*/ 126 h 165"/>
                <a:gd name="T44" fmla="*/ 54 w 106"/>
                <a:gd name="T45" fmla="*/ 107 h 165"/>
                <a:gd name="T46" fmla="*/ 66 w 106"/>
                <a:gd name="T47" fmla="*/ 105 h 165"/>
                <a:gd name="T48" fmla="*/ 75 w 106"/>
                <a:gd name="T49" fmla="*/ 98 h 165"/>
                <a:gd name="T50" fmla="*/ 80 w 106"/>
                <a:gd name="T51" fmla="*/ 84 h 165"/>
                <a:gd name="T52" fmla="*/ 81 w 106"/>
                <a:gd name="T53" fmla="*/ 63 h 165"/>
                <a:gd name="T54" fmla="*/ 80 w 106"/>
                <a:gd name="T55" fmla="*/ 43 h 165"/>
                <a:gd name="T56" fmla="*/ 75 w 106"/>
                <a:gd name="T57" fmla="*/ 29 h 165"/>
                <a:gd name="T58" fmla="*/ 64 w 106"/>
                <a:gd name="T59" fmla="*/ 22 h 165"/>
                <a:gd name="T60" fmla="*/ 47 w 106"/>
                <a:gd name="T61" fmla="*/ 19 h 165"/>
                <a:gd name="T62" fmla="*/ 40 w 106"/>
                <a:gd name="T63" fmla="*/ 20 h 165"/>
                <a:gd name="T64" fmla="*/ 32 w 106"/>
                <a:gd name="T65" fmla="*/ 20 h 165"/>
                <a:gd name="T66" fmla="*/ 32 w 106"/>
                <a:gd name="T67" fmla="*/ 102 h 165"/>
                <a:gd name="T68" fmla="*/ 42 w 106"/>
                <a:gd name="T69" fmla="*/ 105 h 165"/>
                <a:gd name="T70" fmla="*/ 54 w 106"/>
                <a:gd name="T71" fmla="*/ 10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165">
                  <a:moveTo>
                    <a:pt x="61" y="126"/>
                  </a:moveTo>
                  <a:cubicBezTo>
                    <a:pt x="54" y="126"/>
                    <a:pt x="48" y="125"/>
                    <a:pt x="44" y="123"/>
                  </a:cubicBezTo>
                  <a:cubicBezTo>
                    <a:pt x="39" y="122"/>
                    <a:pt x="35" y="120"/>
                    <a:pt x="32" y="118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0" y="165"/>
                    <a:pt x="8" y="163"/>
                    <a:pt x="8" y="160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70"/>
                    <a:pt x="8" y="60"/>
                    <a:pt x="8" y="51"/>
                  </a:cubicBezTo>
                  <a:cubicBezTo>
                    <a:pt x="8" y="41"/>
                    <a:pt x="9" y="31"/>
                    <a:pt x="9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2" y="22"/>
                    <a:pt x="0" y="20"/>
                    <a:pt x="0" y="1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5" y="4"/>
                    <a:pt x="9" y="3"/>
                  </a:cubicBezTo>
                  <a:cubicBezTo>
                    <a:pt x="13" y="3"/>
                    <a:pt x="16" y="2"/>
                    <a:pt x="21" y="2"/>
                  </a:cubicBezTo>
                  <a:cubicBezTo>
                    <a:pt x="25" y="2"/>
                    <a:pt x="29" y="1"/>
                    <a:pt x="34" y="1"/>
                  </a:cubicBezTo>
                  <a:cubicBezTo>
                    <a:pt x="38" y="1"/>
                    <a:pt x="43" y="0"/>
                    <a:pt x="47" y="0"/>
                  </a:cubicBezTo>
                  <a:cubicBezTo>
                    <a:pt x="57" y="0"/>
                    <a:pt x="66" y="1"/>
                    <a:pt x="74" y="3"/>
                  </a:cubicBezTo>
                  <a:cubicBezTo>
                    <a:pt x="81" y="5"/>
                    <a:pt x="87" y="9"/>
                    <a:pt x="92" y="14"/>
                  </a:cubicBezTo>
                  <a:cubicBezTo>
                    <a:pt x="97" y="18"/>
                    <a:pt x="100" y="25"/>
                    <a:pt x="102" y="33"/>
                  </a:cubicBezTo>
                  <a:cubicBezTo>
                    <a:pt x="105" y="41"/>
                    <a:pt x="106" y="51"/>
                    <a:pt x="106" y="63"/>
                  </a:cubicBezTo>
                  <a:cubicBezTo>
                    <a:pt x="106" y="84"/>
                    <a:pt x="102" y="100"/>
                    <a:pt x="95" y="111"/>
                  </a:cubicBezTo>
                  <a:cubicBezTo>
                    <a:pt x="87" y="121"/>
                    <a:pt x="76" y="126"/>
                    <a:pt x="61" y="126"/>
                  </a:cubicBezTo>
                  <a:close/>
                  <a:moveTo>
                    <a:pt x="54" y="107"/>
                  </a:moveTo>
                  <a:cubicBezTo>
                    <a:pt x="59" y="107"/>
                    <a:pt x="63" y="106"/>
                    <a:pt x="66" y="105"/>
                  </a:cubicBezTo>
                  <a:cubicBezTo>
                    <a:pt x="70" y="103"/>
                    <a:pt x="73" y="101"/>
                    <a:pt x="75" y="98"/>
                  </a:cubicBezTo>
                  <a:cubicBezTo>
                    <a:pt x="77" y="94"/>
                    <a:pt x="79" y="90"/>
                    <a:pt x="80" y="84"/>
                  </a:cubicBezTo>
                  <a:cubicBezTo>
                    <a:pt x="81" y="78"/>
                    <a:pt x="81" y="71"/>
                    <a:pt x="81" y="63"/>
                  </a:cubicBezTo>
                  <a:cubicBezTo>
                    <a:pt x="81" y="55"/>
                    <a:pt x="81" y="48"/>
                    <a:pt x="80" y="43"/>
                  </a:cubicBezTo>
                  <a:cubicBezTo>
                    <a:pt x="79" y="37"/>
                    <a:pt x="77" y="33"/>
                    <a:pt x="75" y="29"/>
                  </a:cubicBezTo>
                  <a:cubicBezTo>
                    <a:pt x="72" y="26"/>
                    <a:pt x="69" y="23"/>
                    <a:pt x="64" y="22"/>
                  </a:cubicBezTo>
                  <a:cubicBezTo>
                    <a:pt x="60" y="20"/>
                    <a:pt x="54" y="19"/>
                    <a:pt x="47" y="19"/>
                  </a:cubicBezTo>
                  <a:cubicBezTo>
                    <a:pt x="45" y="19"/>
                    <a:pt x="43" y="19"/>
                    <a:pt x="40" y="20"/>
                  </a:cubicBezTo>
                  <a:cubicBezTo>
                    <a:pt x="37" y="20"/>
                    <a:pt x="34" y="20"/>
                    <a:pt x="32" y="20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5" y="103"/>
                    <a:pt x="39" y="104"/>
                    <a:pt x="42" y="105"/>
                  </a:cubicBezTo>
                  <a:cubicBezTo>
                    <a:pt x="45" y="106"/>
                    <a:pt x="49" y="107"/>
                    <a:pt x="54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black">
            <a:xfrm>
              <a:off x="5006974" y="3206748"/>
              <a:ext cx="236539" cy="466723"/>
            </a:xfrm>
            <a:custGeom>
              <a:avLst/>
              <a:gdLst>
                <a:gd name="T0" fmla="*/ 55 w 63"/>
                <a:gd name="T1" fmla="*/ 0 h 123"/>
                <a:gd name="T2" fmla="*/ 62 w 63"/>
                <a:gd name="T3" fmla="*/ 2 h 123"/>
                <a:gd name="T4" fmla="*/ 63 w 63"/>
                <a:gd name="T5" fmla="*/ 6 h 123"/>
                <a:gd name="T6" fmla="*/ 63 w 63"/>
                <a:gd name="T7" fmla="*/ 22 h 123"/>
                <a:gd name="T8" fmla="*/ 60 w 63"/>
                <a:gd name="T9" fmla="*/ 22 h 123"/>
                <a:gd name="T10" fmla="*/ 57 w 63"/>
                <a:gd name="T11" fmla="*/ 22 h 123"/>
                <a:gd name="T12" fmla="*/ 39 w 63"/>
                <a:gd name="T13" fmla="*/ 25 h 123"/>
                <a:gd name="T14" fmla="*/ 24 w 63"/>
                <a:gd name="T15" fmla="*/ 36 h 123"/>
                <a:gd name="T16" fmla="*/ 24 w 63"/>
                <a:gd name="T17" fmla="*/ 123 h 123"/>
                <a:gd name="T18" fmla="*/ 5 w 63"/>
                <a:gd name="T19" fmla="*/ 123 h 123"/>
                <a:gd name="T20" fmla="*/ 0 w 63"/>
                <a:gd name="T21" fmla="*/ 118 h 123"/>
                <a:gd name="T22" fmla="*/ 0 w 63"/>
                <a:gd name="T23" fmla="*/ 1 h 123"/>
                <a:gd name="T24" fmla="*/ 14 w 63"/>
                <a:gd name="T25" fmla="*/ 1 h 123"/>
                <a:gd name="T26" fmla="*/ 19 w 63"/>
                <a:gd name="T27" fmla="*/ 2 h 123"/>
                <a:gd name="T28" fmla="*/ 21 w 63"/>
                <a:gd name="T29" fmla="*/ 7 h 123"/>
                <a:gd name="T30" fmla="*/ 22 w 63"/>
                <a:gd name="T31" fmla="*/ 18 h 123"/>
                <a:gd name="T32" fmla="*/ 36 w 63"/>
                <a:gd name="T33" fmla="*/ 6 h 123"/>
                <a:gd name="T34" fmla="*/ 55 w 63"/>
                <a:gd name="T3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123">
                  <a:moveTo>
                    <a:pt x="55" y="0"/>
                  </a:moveTo>
                  <a:cubicBezTo>
                    <a:pt x="58" y="0"/>
                    <a:pt x="60" y="1"/>
                    <a:pt x="62" y="2"/>
                  </a:cubicBezTo>
                  <a:cubicBezTo>
                    <a:pt x="63" y="3"/>
                    <a:pt x="63" y="4"/>
                    <a:pt x="63" y="6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2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0" y="22"/>
                    <a:pt x="44" y="23"/>
                    <a:pt x="39" y="25"/>
                  </a:cubicBezTo>
                  <a:cubicBezTo>
                    <a:pt x="34" y="27"/>
                    <a:pt x="29" y="31"/>
                    <a:pt x="24" y="36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5" y="123"/>
                    <a:pt x="5" y="123"/>
                    <a:pt x="5" y="123"/>
                  </a:cubicBezTo>
                  <a:cubicBezTo>
                    <a:pt x="2" y="123"/>
                    <a:pt x="0" y="121"/>
                    <a:pt x="0" y="1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1"/>
                    <a:pt x="18" y="2"/>
                    <a:pt x="19" y="2"/>
                  </a:cubicBezTo>
                  <a:cubicBezTo>
                    <a:pt x="20" y="3"/>
                    <a:pt x="21" y="5"/>
                    <a:pt x="21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6" y="13"/>
                    <a:pt x="30" y="9"/>
                    <a:pt x="36" y="6"/>
                  </a:cubicBezTo>
                  <a:cubicBezTo>
                    <a:pt x="42" y="2"/>
                    <a:pt x="48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black">
            <a:xfrm>
              <a:off x="5295902" y="3198810"/>
              <a:ext cx="360362" cy="487363"/>
            </a:xfrm>
            <a:custGeom>
              <a:avLst/>
              <a:gdLst>
                <a:gd name="T0" fmla="*/ 23 w 96"/>
                <a:gd name="T1" fmla="*/ 73 h 128"/>
                <a:gd name="T2" fmla="*/ 25 w 96"/>
                <a:gd name="T3" fmla="*/ 90 h 128"/>
                <a:gd name="T4" fmla="*/ 31 w 96"/>
                <a:gd name="T5" fmla="*/ 100 h 128"/>
                <a:gd name="T6" fmla="*/ 42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7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6 w 96"/>
                <a:gd name="T19" fmla="*/ 126 h 128"/>
                <a:gd name="T20" fmla="*/ 53 w 96"/>
                <a:gd name="T21" fmla="*/ 128 h 128"/>
                <a:gd name="T22" fmla="*/ 30 w 96"/>
                <a:gd name="T23" fmla="*/ 125 h 128"/>
                <a:gd name="T24" fmla="*/ 13 w 96"/>
                <a:gd name="T25" fmla="*/ 114 h 128"/>
                <a:gd name="T26" fmla="*/ 3 w 96"/>
                <a:gd name="T27" fmla="*/ 94 h 128"/>
                <a:gd name="T28" fmla="*/ 0 w 96"/>
                <a:gd name="T29" fmla="*/ 65 h 128"/>
                <a:gd name="T30" fmla="*/ 3 w 96"/>
                <a:gd name="T31" fmla="*/ 35 h 128"/>
                <a:gd name="T32" fmla="*/ 13 w 96"/>
                <a:gd name="T33" fmla="*/ 15 h 128"/>
                <a:gd name="T34" fmla="*/ 28 w 96"/>
                <a:gd name="T35" fmla="*/ 4 h 128"/>
                <a:gd name="T36" fmla="*/ 50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5 w 96"/>
                <a:gd name="T47" fmla="*/ 63 h 128"/>
                <a:gd name="T48" fmla="*/ 93 w 96"/>
                <a:gd name="T49" fmla="*/ 73 h 128"/>
                <a:gd name="T50" fmla="*/ 23 w 96"/>
                <a:gd name="T51" fmla="*/ 73 h 128"/>
                <a:gd name="T52" fmla="*/ 74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69 w 96"/>
                <a:gd name="T59" fmla="*/ 26 h 128"/>
                <a:gd name="T60" fmla="*/ 51 w 96"/>
                <a:gd name="T61" fmla="*/ 19 h 128"/>
                <a:gd name="T62" fmla="*/ 38 w 96"/>
                <a:gd name="T63" fmla="*/ 21 h 128"/>
                <a:gd name="T64" fmla="*/ 29 w 96"/>
                <a:gd name="T65" fmla="*/ 29 h 128"/>
                <a:gd name="T66" fmla="*/ 25 w 96"/>
                <a:gd name="T67" fmla="*/ 40 h 128"/>
                <a:gd name="T68" fmla="*/ 23 w 96"/>
                <a:gd name="T69" fmla="*/ 56 h 128"/>
                <a:gd name="T70" fmla="*/ 74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3" y="73"/>
                  </a:moveTo>
                  <a:cubicBezTo>
                    <a:pt x="24" y="80"/>
                    <a:pt x="24" y="85"/>
                    <a:pt x="25" y="90"/>
                  </a:cubicBezTo>
                  <a:cubicBezTo>
                    <a:pt x="26" y="94"/>
                    <a:pt x="28" y="98"/>
                    <a:pt x="31" y="100"/>
                  </a:cubicBezTo>
                  <a:cubicBezTo>
                    <a:pt x="34" y="103"/>
                    <a:pt x="37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0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8" y="124"/>
                    <a:pt x="83" y="125"/>
                    <a:pt x="76" y="126"/>
                  </a:cubicBezTo>
                  <a:cubicBezTo>
                    <a:pt x="70" y="127"/>
                    <a:pt x="62" y="128"/>
                    <a:pt x="53" y="128"/>
                  </a:cubicBezTo>
                  <a:cubicBezTo>
                    <a:pt x="44" y="128"/>
                    <a:pt x="36" y="127"/>
                    <a:pt x="30" y="125"/>
                  </a:cubicBezTo>
                  <a:cubicBezTo>
                    <a:pt x="23" y="122"/>
                    <a:pt x="17" y="119"/>
                    <a:pt x="13" y="114"/>
                  </a:cubicBezTo>
                  <a:cubicBezTo>
                    <a:pt x="9" y="109"/>
                    <a:pt x="5" y="102"/>
                    <a:pt x="3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3" y="35"/>
                  </a:cubicBezTo>
                  <a:cubicBezTo>
                    <a:pt x="5" y="27"/>
                    <a:pt x="9" y="20"/>
                    <a:pt x="13" y="15"/>
                  </a:cubicBezTo>
                  <a:cubicBezTo>
                    <a:pt x="17" y="10"/>
                    <a:pt x="22" y="6"/>
                    <a:pt x="28" y="4"/>
                  </a:cubicBezTo>
                  <a:cubicBezTo>
                    <a:pt x="35" y="1"/>
                    <a:pt x="42" y="0"/>
                    <a:pt x="50" y="0"/>
                  </a:cubicBezTo>
                  <a:cubicBezTo>
                    <a:pt x="60" y="0"/>
                    <a:pt x="67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0" y="19"/>
                    <a:pt x="93" y="25"/>
                    <a:pt x="94" y="31"/>
                  </a:cubicBezTo>
                  <a:cubicBezTo>
                    <a:pt x="95" y="37"/>
                    <a:pt x="96" y="43"/>
                    <a:pt x="96" y="50"/>
                  </a:cubicBezTo>
                  <a:cubicBezTo>
                    <a:pt x="96" y="55"/>
                    <a:pt x="96" y="59"/>
                    <a:pt x="95" y="63"/>
                  </a:cubicBezTo>
                  <a:cubicBezTo>
                    <a:pt x="95" y="68"/>
                    <a:pt x="94" y="71"/>
                    <a:pt x="93" y="73"/>
                  </a:cubicBezTo>
                  <a:lnTo>
                    <a:pt x="23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69" y="26"/>
                  </a:cubicBezTo>
                  <a:cubicBezTo>
                    <a:pt x="66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1" y="25"/>
                    <a:pt x="29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3" y="50"/>
                    <a:pt x="23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black">
            <a:xfrm>
              <a:off x="5746750" y="3040059"/>
              <a:ext cx="109537" cy="633412"/>
            </a:xfrm>
            <a:custGeom>
              <a:avLst/>
              <a:gdLst>
                <a:gd name="T0" fmla="*/ 15 w 29"/>
                <a:gd name="T1" fmla="*/ 26 h 167"/>
                <a:gd name="T2" fmla="*/ 3 w 29"/>
                <a:gd name="T3" fmla="*/ 23 h 167"/>
                <a:gd name="T4" fmla="*/ 0 w 29"/>
                <a:gd name="T5" fmla="*/ 13 h 167"/>
                <a:gd name="T6" fmla="*/ 3 w 29"/>
                <a:gd name="T7" fmla="*/ 3 h 167"/>
                <a:gd name="T8" fmla="*/ 15 w 29"/>
                <a:gd name="T9" fmla="*/ 0 h 167"/>
                <a:gd name="T10" fmla="*/ 26 w 29"/>
                <a:gd name="T11" fmla="*/ 3 h 167"/>
                <a:gd name="T12" fmla="*/ 29 w 29"/>
                <a:gd name="T13" fmla="*/ 13 h 167"/>
                <a:gd name="T14" fmla="*/ 26 w 29"/>
                <a:gd name="T15" fmla="*/ 23 h 167"/>
                <a:gd name="T16" fmla="*/ 15 w 29"/>
                <a:gd name="T17" fmla="*/ 26 h 167"/>
                <a:gd name="T18" fmla="*/ 27 w 29"/>
                <a:gd name="T19" fmla="*/ 167 h 167"/>
                <a:gd name="T20" fmla="*/ 8 w 29"/>
                <a:gd name="T21" fmla="*/ 167 h 167"/>
                <a:gd name="T22" fmla="*/ 3 w 29"/>
                <a:gd name="T23" fmla="*/ 162 h 167"/>
                <a:gd name="T24" fmla="*/ 3 w 29"/>
                <a:gd name="T25" fmla="*/ 45 h 167"/>
                <a:gd name="T26" fmla="*/ 21 w 29"/>
                <a:gd name="T27" fmla="*/ 45 h 167"/>
                <a:gd name="T28" fmla="*/ 27 w 29"/>
                <a:gd name="T29" fmla="*/ 51 h 167"/>
                <a:gd name="T30" fmla="*/ 27 w 29"/>
                <a:gd name="T3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67">
                  <a:moveTo>
                    <a:pt x="15" y="26"/>
                  </a:moveTo>
                  <a:cubicBezTo>
                    <a:pt x="9" y="26"/>
                    <a:pt x="5" y="25"/>
                    <a:pt x="3" y="23"/>
                  </a:cubicBezTo>
                  <a:cubicBezTo>
                    <a:pt x="1" y="21"/>
                    <a:pt x="0" y="18"/>
                    <a:pt x="0" y="13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5" y="1"/>
                    <a:pt x="9" y="0"/>
                    <a:pt x="15" y="0"/>
                  </a:cubicBezTo>
                  <a:cubicBezTo>
                    <a:pt x="20" y="0"/>
                    <a:pt x="23" y="1"/>
                    <a:pt x="26" y="3"/>
                  </a:cubicBezTo>
                  <a:cubicBezTo>
                    <a:pt x="28" y="5"/>
                    <a:pt x="29" y="8"/>
                    <a:pt x="29" y="13"/>
                  </a:cubicBezTo>
                  <a:cubicBezTo>
                    <a:pt x="29" y="18"/>
                    <a:pt x="28" y="21"/>
                    <a:pt x="26" y="23"/>
                  </a:cubicBezTo>
                  <a:cubicBezTo>
                    <a:pt x="23" y="25"/>
                    <a:pt x="20" y="26"/>
                    <a:pt x="15" y="26"/>
                  </a:cubicBezTo>
                  <a:close/>
                  <a:moveTo>
                    <a:pt x="27" y="167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4" y="167"/>
                    <a:pt x="3" y="165"/>
                    <a:pt x="3" y="162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5" y="45"/>
                    <a:pt x="27" y="47"/>
                    <a:pt x="27" y="51"/>
                  </a:cubicBezTo>
                  <a:lnTo>
                    <a:pt x="27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black">
            <a:xfrm>
              <a:off x="5961062" y="3201985"/>
              <a:ext cx="363537" cy="471486"/>
            </a:xfrm>
            <a:custGeom>
              <a:avLst/>
              <a:gdLst>
                <a:gd name="T0" fmla="*/ 5 w 97"/>
                <a:gd name="T1" fmla="*/ 124 h 124"/>
                <a:gd name="T2" fmla="*/ 0 w 97"/>
                <a:gd name="T3" fmla="*/ 119 h 124"/>
                <a:gd name="T4" fmla="*/ 0 w 97"/>
                <a:gd name="T5" fmla="*/ 2 h 124"/>
                <a:gd name="T6" fmla="*/ 14 w 97"/>
                <a:gd name="T7" fmla="*/ 2 h 124"/>
                <a:gd name="T8" fmla="*/ 19 w 97"/>
                <a:gd name="T9" fmla="*/ 3 h 124"/>
                <a:gd name="T10" fmla="*/ 21 w 97"/>
                <a:gd name="T11" fmla="*/ 8 h 124"/>
                <a:gd name="T12" fmla="*/ 22 w 97"/>
                <a:gd name="T13" fmla="*/ 16 h 124"/>
                <a:gd name="T14" fmla="*/ 60 w 97"/>
                <a:gd name="T15" fmla="*/ 0 h 124"/>
                <a:gd name="T16" fmla="*/ 88 w 97"/>
                <a:gd name="T17" fmla="*/ 11 h 124"/>
                <a:gd name="T18" fmla="*/ 97 w 97"/>
                <a:gd name="T19" fmla="*/ 41 h 124"/>
                <a:gd name="T20" fmla="*/ 97 w 97"/>
                <a:gd name="T21" fmla="*/ 124 h 124"/>
                <a:gd name="T22" fmla="*/ 78 w 97"/>
                <a:gd name="T23" fmla="*/ 124 h 124"/>
                <a:gd name="T24" fmla="*/ 74 w 97"/>
                <a:gd name="T25" fmla="*/ 123 h 124"/>
                <a:gd name="T26" fmla="*/ 72 w 97"/>
                <a:gd name="T27" fmla="*/ 119 h 124"/>
                <a:gd name="T28" fmla="*/ 72 w 97"/>
                <a:gd name="T29" fmla="*/ 43 h 124"/>
                <a:gd name="T30" fmla="*/ 67 w 97"/>
                <a:gd name="T31" fmla="*/ 25 h 124"/>
                <a:gd name="T32" fmla="*/ 52 w 97"/>
                <a:gd name="T33" fmla="*/ 20 h 124"/>
                <a:gd name="T34" fmla="*/ 35 w 97"/>
                <a:gd name="T35" fmla="*/ 24 h 124"/>
                <a:gd name="T36" fmla="*/ 24 w 97"/>
                <a:gd name="T37" fmla="*/ 32 h 124"/>
                <a:gd name="T38" fmla="*/ 24 w 97"/>
                <a:gd name="T39" fmla="*/ 124 h 124"/>
                <a:gd name="T40" fmla="*/ 5 w 97"/>
                <a:gd name="T4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24">
                  <a:moveTo>
                    <a:pt x="5" y="124"/>
                  </a:moveTo>
                  <a:cubicBezTo>
                    <a:pt x="1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7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3" y="22"/>
                    <a:pt x="58" y="20"/>
                    <a:pt x="52" y="20"/>
                  </a:cubicBezTo>
                  <a:cubicBezTo>
                    <a:pt x="45" y="20"/>
                    <a:pt x="39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black">
            <a:xfrm>
              <a:off x="6400799" y="3209923"/>
              <a:ext cx="379414" cy="463551"/>
            </a:xfrm>
            <a:custGeom>
              <a:avLst/>
              <a:gdLst>
                <a:gd name="T0" fmla="*/ 43 w 101"/>
                <a:gd name="T1" fmla="*/ 122 h 122"/>
                <a:gd name="T2" fmla="*/ 38 w 101"/>
                <a:gd name="T3" fmla="*/ 121 h 122"/>
                <a:gd name="T4" fmla="*/ 36 w 101"/>
                <a:gd name="T5" fmla="*/ 117 h 122"/>
                <a:gd name="T6" fmla="*/ 13 w 101"/>
                <a:gd name="T7" fmla="*/ 59 h 122"/>
                <a:gd name="T8" fmla="*/ 0 w 101"/>
                <a:gd name="T9" fmla="*/ 0 h 122"/>
                <a:gd name="T10" fmla="*/ 20 w 101"/>
                <a:gd name="T11" fmla="*/ 0 h 122"/>
                <a:gd name="T12" fmla="*/ 25 w 101"/>
                <a:gd name="T13" fmla="*/ 6 h 122"/>
                <a:gd name="T14" fmla="*/ 29 w 101"/>
                <a:gd name="T15" fmla="*/ 30 h 122"/>
                <a:gd name="T16" fmla="*/ 35 w 101"/>
                <a:gd name="T17" fmla="*/ 55 h 122"/>
                <a:gd name="T18" fmla="*/ 43 w 101"/>
                <a:gd name="T19" fmla="*/ 79 h 122"/>
                <a:gd name="T20" fmla="*/ 51 w 101"/>
                <a:gd name="T21" fmla="*/ 101 h 122"/>
                <a:gd name="T22" fmla="*/ 60 w 101"/>
                <a:gd name="T23" fmla="*/ 78 h 122"/>
                <a:gd name="T24" fmla="*/ 67 w 101"/>
                <a:gd name="T25" fmla="*/ 52 h 122"/>
                <a:gd name="T26" fmla="*/ 74 w 101"/>
                <a:gd name="T27" fmla="*/ 25 h 122"/>
                <a:gd name="T28" fmla="*/ 78 w 101"/>
                <a:gd name="T29" fmla="*/ 0 h 122"/>
                <a:gd name="T30" fmla="*/ 96 w 101"/>
                <a:gd name="T31" fmla="*/ 0 h 122"/>
                <a:gd name="T32" fmla="*/ 101 w 101"/>
                <a:gd name="T33" fmla="*/ 5 h 122"/>
                <a:gd name="T34" fmla="*/ 100 w 101"/>
                <a:gd name="T35" fmla="*/ 11 h 122"/>
                <a:gd name="T36" fmla="*/ 99 w 101"/>
                <a:gd name="T37" fmla="*/ 19 h 122"/>
                <a:gd name="T38" fmla="*/ 85 w 101"/>
                <a:gd name="T39" fmla="*/ 70 h 122"/>
                <a:gd name="T40" fmla="*/ 64 w 101"/>
                <a:gd name="T41" fmla="*/ 122 h 122"/>
                <a:gd name="T42" fmla="*/ 43 w 101"/>
                <a:gd name="T43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122">
                  <a:moveTo>
                    <a:pt x="43" y="122"/>
                  </a:moveTo>
                  <a:cubicBezTo>
                    <a:pt x="41" y="122"/>
                    <a:pt x="39" y="122"/>
                    <a:pt x="38" y="121"/>
                  </a:cubicBezTo>
                  <a:cubicBezTo>
                    <a:pt x="38" y="120"/>
                    <a:pt x="37" y="119"/>
                    <a:pt x="36" y="117"/>
                  </a:cubicBezTo>
                  <a:cubicBezTo>
                    <a:pt x="27" y="98"/>
                    <a:pt x="20" y="79"/>
                    <a:pt x="13" y="59"/>
                  </a:cubicBezTo>
                  <a:cubicBezTo>
                    <a:pt x="7" y="40"/>
                    <a:pt x="2" y="2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5" y="2"/>
                    <a:pt x="25" y="6"/>
                  </a:cubicBezTo>
                  <a:cubicBezTo>
                    <a:pt x="26" y="13"/>
                    <a:pt x="28" y="21"/>
                    <a:pt x="29" y="30"/>
                  </a:cubicBezTo>
                  <a:cubicBezTo>
                    <a:pt x="31" y="38"/>
                    <a:pt x="33" y="46"/>
                    <a:pt x="35" y="55"/>
                  </a:cubicBezTo>
                  <a:cubicBezTo>
                    <a:pt x="38" y="63"/>
                    <a:pt x="40" y="71"/>
                    <a:pt x="43" y="79"/>
                  </a:cubicBezTo>
                  <a:cubicBezTo>
                    <a:pt x="45" y="87"/>
                    <a:pt x="48" y="95"/>
                    <a:pt x="51" y="101"/>
                  </a:cubicBezTo>
                  <a:cubicBezTo>
                    <a:pt x="54" y="95"/>
                    <a:pt x="57" y="87"/>
                    <a:pt x="60" y="78"/>
                  </a:cubicBezTo>
                  <a:cubicBezTo>
                    <a:pt x="63" y="70"/>
                    <a:pt x="65" y="61"/>
                    <a:pt x="67" y="52"/>
                  </a:cubicBezTo>
                  <a:cubicBezTo>
                    <a:pt x="70" y="43"/>
                    <a:pt x="72" y="34"/>
                    <a:pt x="74" y="25"/>
                  </a:cubicBezTo>
                  <a:cubicBezTo>
                    <a:pt x="75" y="16"/>
                    <a:pt x="77" y="8"/>
                    <a:pt x="7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101" y="9"/>
                    <a:pt x="100" y="11"/>
                  </a:cubicBezTo>
                  <a:cubicBezTo>
                    <a:pt x="100" y="13"/>
                    <a:pt x="100" y="16"/>
                    <a:pt x="99" y="19"/>
                  </a:cubicBezTo>
                  <a:cubicBezTo>
                    <a:pt x="96" y="36"/>
                    <a:pt x="91" y="53"/>
                    <a:pt x="85" y="70"/>
                  </a:cubicBezTo>
                  <a:cubicBezTo>
                    <a:pt x="79" y="88"/>
                    <a:pt x="72" y="105"/>
                    <a:pt x="64" y="122"/>
                  </a:cubicBezTo>
                  <a:lnTo>
                    <a:pt x="43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black">
            <a:xfrm>
              <a:off x="6840536" y="3198810"/>
              <a:ext cx="360362" cy="487363"/>
            </a:xfrm>
            <a:custGeom>
              <a:avLst/>
              <a:gdLst>
                <a:gd name="T0" fmla="*/ 23 w 96"/>
                <a:gd name="T1" fmla="*/ 73 h 128"/>
                <a:gd name="T2" fmla="*/ 25 w 96"/>
                <a:gd name="T3" fmla="*/ 90 h 128"/>
                <a:gd name="T4" fmla="*/ 31 w 96"/>
                <a:gd name="T5" fmla="*/ 100 h 128"/>
                <a:gd name="T6" fmla="*/ 41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6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6 w 96"/>
                <a:gd name="T19" fmla="*/ 126 h 128"/>
                <a:gd name="T20" fmla="*/ 53 w 96"/>
                <a:gd name="T21" fmla="*/ 128 h 128"/>
                <a:gd name="T22" fmla="*/ 29 w 96"/>
                <a:gd name="T23" fmla="*/ 125 h 128"/>
                <a:gd name="T24" fmla="*/ 13 w 96"/>
                <a:gd name="T25" fmla="*/ 114 h 128"/>
                <a:gd name="T26" fmla="*/ 3 w 96"/>
                <a:gd name="T27" fmla="*/ 94 h 128"/>
                <a:gd name="T28" fmla="*/ 0 w 96"/>
                <a:gd name="T29" fmla="*/ 65 h 128"/>
                <a:gd name="T30" fmla="*/ 3 w 96"/>
                <a:gd name="T31" fmla="*/ 35 h 128"/>
                <a:gd name="T32" fmla="*/ 12 w 96"/>
                <a:gd name="T33" fmla="*/ 15 h 128"/>
                <a:gd name="T34" fmla="*/ 28 w 96"/>
                <a:gd name="T35" fmla="*/ 4 h 128"/>
                <a:gd name="T36" fmla="*/ 50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5 w 96"/>
                <a:gd name="T47" fmla="*/ 63 h 128"/>
                <a:gd name="T48" fmla="*/ 93 w 96"/>
                <a:gd name="T49" fmla="*/ 73 h 128"/>
                <a:gd name="T50" fmla="*/ 23 w 96"/>
                <a:gd name="T51" fmla="*/ 73 h 128"/>
                <a:gd name="T52" fmla="*/ 73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69 w 96"/>
                <a:gd name="T59" fmla="*/ 26 h 128"/>
                <a:gd name="T60" fmla="*/ 51 w 96"/>
                <a:gd name="T61" fmla="*/ 19 h 128"/>
                <a:gd name="T62" fmla="*/ 37 w 96"/>
                <a:gd name="T63" fmla="*/ 21 h 128"/>
                <a:gd name="T64" fmla="*/ 29 w 96"/>
                <a:gd name="T65" fmla="*/ 29 h 128"/>
                <a:gd name="T66" fmla="*/ 24 w 96"/>
                <a:gd name="T67" fmla="*/ 40 h 128"/>
                <a:gd name="T68" fmla="*/ 23 w 96"/>
                <a:gd name="T69" fmla="*/ 56 h 128"/>
                <a:gd name="T70" fmla="*/ 73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3" y="73"/>
                  </a:moveTo>
                  <a:cubicBezTo>
                    <a:pt x="23" y="80"/>
                    <a:pt x="24" y="85"/>
                    <a:pt x="25" y="90"/>
                  </a:cubicBezTo>
                  <a:cubicBezTo>
                    <a:pt x="26" y="94"/>
                    <a:pt x="28" y="98"/>
                    <a:pt x="31" y="100"/>
                  </a:cubicBezTo>
                  <a:cubicBezTo>
                    <a:pt x="33" y="103"/>
                    <a:pt x="37" y="105"/>
                    <a:pt x="41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4" y="107"/>
                    <a:pt x="86" y="107"/>
                  </a:cubicBezTo>
                  <a:cubicBezTo>
                    <a:pt x="90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8" y="124"/>
                    <a:pt x="83" y="125"/>
                    <a:pt x="76" y="126"/>
                  </a:cubicBezTo>
                  <a:cubicBezTo>
                    <a:pt x="69" y="127"/>
                    <a:pt x="62" y="128"/>
                    <a:pt x="53" y="128"/>
                  </a:cubicBezTo>
                  <a:cubicBezTo>
                    <a:pt x="44" y="128"/>
                    <a:pt x="36" y="127"/>
                    <a:pt x="29" y="125"/>
                  </a:cubicBezTo>
                  <a:cubicBezTo>
                    <a:pt x="23" y="122"/>
                    <a:pt x="17" y="119"/>
                    <a:pt x="13" y="114"/>
                  </a:cubicBezTo>
                  <a:cubicBezTo>
                    <a:pt x="8" y="109"/>
                    <a:pt x="5" y="102"/>
                    <a:pt x="3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3" y="35"/>
                  </a:cubicBezTo>
                  <a:cubicBezTo>
                    <a:pt x="5" y="27"/>
                    <a:pt x="8" y="20"/>
                    <a:pt x="12" y="15"/>
                  </a:cubicBezTo>
                  <a:cubicBezTo>
                    <a:pt x="17" y="10"/>
                    <a:pt x="22" y="6"/>
                    <a:pt x="28" y="4"/>
                  </a:cubicBezTo>
                  <a:cubicBezTo>
                    <a:pt x="34" y="1"/>
                    <a:pt x="42" y="0"/>
                    <a:pt x="50" y="0"/>
                  </a:cubicBezTo>
                  <a:cubicBezTo>
                    <a:pt x="59" y="0"/>
                    <a:pt x="67" y="2"/>
                    <a:pt x="73" y="4"/>
                  </a:cubicBezTo>
                  <a:cubicBezTo>
                    <a:pt x="79" y="7"/>
                    <a:pt x="83" y="10"/>
                    <a:pt x="87" y="15"/>
                  </a:cubicBezTo>
                  <a:cubicBezTo>
                    <a:pt x="90" y="19"/>
                    <a:pt x="92" y="25"/>
                    <a:pt x="94" y="31"/>
                  </a:cubicBezTo>
                  <a:cubicBezTo>
                    <a:pt x="95" y="37"/>
                    <a:pt x="96" y="43"/>
                    <a:pt x="96" y="50"/>
                  </a:cubicBezTo>
                  <a:cubicBezTo>
                    <a:pt x="96" y="55"/>
                    <a:pt x="95" y="59"/>
                    <a:pt x="95" y="63"/>
                  </a:cubicBezTo>
                  <a:cubicBezTo>
                    <a:pt x="94" y="68"/>
                    <a:pt x="94" y="71"/>
                    <a:pt x="93" y="73"/>
                  </a:cubicBezTo>
                  <a:lnTo>
                    <a:pt x="23" y="73"/>
                  </a:lnTo>
                  <a:close/>
                  <a:moveTo>
                    <a:pt x="73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2" y="32"/>
                    <a:pt x="69" y="26"/>
                  </a:cubicBezTo>
                  <a:cubicBezTo>
                    <a:pt x="66" y="21"/>
                    <a:pt x="60" y="19"/>
                    <a:pt x="51" y="19"/>
                  </a:cubicBezTo>
                  <a:cubicBezTo>
                    <a:pt x="45" y="19"/>
                    <a:pt x="41" y="19"/>
                    <a:pt x="37" y="21"/>
                  </a:cubicBezTo>
                  <a:cubicBezTo>
                    <a:pt x="34" y="23"/>
                    <a:pt x="31" y="25"/>
                    <a:pt x="29" y="29"/>
                  </a:cubicBezTo>
                  <a:cubicBezTo>
                    <a:pt x="27" y="32"/>
                    <a:pt x="25" y="36"/>
                    <a:pt x="24" y="40"/>
                  </a:cubicBezTo>
                  <a:cubicBezTo>
                    <a:pt x="24" y="45"/>
                    <a:pt x="23" y="50"/>
                    <a:pt x="23" y="56"/>
                  </a:cubicBezTo>
                  <a:lnTo>
                    <a:pt x="73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black">
            <a:xfrm>
              <a:off x="7297734" y="3201985"/>
              <a:ext cx="365125" cy="471486"/>
            </a:xfrm>
            <a:custGeom>
              <a:avLst/>
              <a:gdLst>
                <a:gd name="T0" fmla="*/ 5 w 97"/>
                <a:gd name="T1" fmla="*/ 124 h 124"/>
                <a:gd name="T2" fmla="*/ 0 w 97"/>
                <a:gd name="T3" fmla="*/ 119 h 124"/>
                <a:gd name="T4" fmla="*/ 0 w 97"/>
                <a:gd name="T5" fmla="*/ 2 h 124"/>
                <a:gd name="T6" fmla="*/ 14 w 97"/>
                <a:gd name="T7" fmla="*/ 2 h 124"/>
                <a:gd name="T8" fmla="*/ 19 w 97"/>
                <a:gd name="T9" fmla="*/ 3 h 124"/>
                <a:gd name="T10" fmla="*/ 21 w 97"/>
                <a:gd name="T11" fmla="*/ 8 h 124"/>
                <a:gd name="T12" fmla="*/ 22 w 97"/>
                <a:gd name="T13" fmla="*/ 16 h 124"/>
                <a:gd name="T14" fmla="*/ 60 w 97"/>
                <a:gd name="T15" fmla="*/ 0 h 124"/>
                <a:gd name="T16" fmla="*/ 88 w 97"/>
                <a:gd name="T17" fmla="*/ 11 h 124"/>
                <a:gd name="T18" fmla="*/ 97 w 97"/>
                <a:gd name="T19" fmla="*/ 41 h 124"/>
                <a:gd name="T20" fmla="*/ 97 w 97"/>
                <a:gd name="T21" fmla="*/ 124 h 124"/>
                <a:gd name="T22" fmla="*/ 78 w 97"/>
                <a:gd name="T23" fmla="*/ 124 h 124"/>
                <a:gd name="T24" fmla="*/ 74 w 97"/>
                <a:gd name="T25" fmla="*/ 123 h 124"/>
                <a:gd name="T26" fmla="*/ 72 w 97"/>
                <a:gd name="T27" fmla="*/ 119 h 124"/>
                <a:gd name="T28" fmla="*/ 72 w 97"/>
                <a:gd name="T29" fmla="*/ 43 h 124"/>
                <a:gd name="T30" fmla="*/ 67 w 97"/>
                <a:gd name="T31" fmla="*/ 25 h 124"/>
                <a:gd name="T32" fmla="*/ 52 w 97"/>
                <a:gd name="T33" fmla="*/ 20 h 124"/>
                <a:gd name="T34" fmla="*/ 35 w 97"/>
                <a:gd name="T35" fmla="*/ 24 h 124"/>
                <a:gd name="T36" fmla="*/ 24 w 97"/>
                <a:gd name="T37" fmla="*/ 32 h 124"/>
                <a:gd name="T38" fmla="*/ 24 w 97"/>
                <a:gd name="T39" fmla="*/ 124 h 124"/>
                <a:gd name="T40" fmla="*/ 5 w 97"/>
                <a:gd name="T4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24">
                  <a:moveTo>
                    <a:pt x="5" y="124"/>
                  </a:moveTo>
                  <a:cubicBezTo>
                    <a:pt x="2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8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4" y="22"/>
                    <a:pt x="59" y="20"/>
                    <a:pt x="52" y="20"/>
                  </a:cubicBezTo>
                  <a:cubicBezTo>
                    <a:pt x="45" y="20"/>
                    <a:pt x="40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black">
            <a:xfrm>
              <a:off x="7740647" y="3089272"/>
              <a:ext cx="255587" cy="592137"/>
            </a:xfrm>
            <a:custGeom>
              <a:avLst/>
              <a:gdLst>
                <a:gd name="T0" fmla="*/ 68 w 68"/>
                <a:gd name="T1" fmla="*/ 154 h 156"/>
                <a:gd name="T2" fmla="*/ 58 w 68"/>
                <a:gd name="T3" fmla="*/ 156 h 156"/>
                <a:gd name="T4" fmla="*/ 47 w 68"/>
                <a:gd name="T5" fmla="*/ 156 h 156"/>
                <a:gd name="T6" fmla="*/ 22 w 68"/>
                <a:gd name="T7" fmla="*/ 149 h 156"/>
                <a:gd name="T8" fmla="*/ 14 w 68"/>
                <a:gd name="T9" fmla="*/ 125 h 156"/>
                <a:gd name="T10" fmla="*/ 14 w 68"/>
                <a:gd name="T11" fmla="*/ 51 h 156"/>
                <a:gd name="T12" fmla="*/ 6 w 68"/>
                <a:gd name="T13" fmla="*/ 51 h 156"/>
                <a:gd name="T14" fmla="*/ 0 w 68"/>
                <a:gd name="T15" fmla="*/ 46 h 156"/>
                <a:gd name="T16" fmla="*/ 0 w 68"/>
                <a:gd name="T17" fmla="*/ 32 h 156"/>
                <a:gd name="T18" fmla="*/ 15 w 68"/>
                <a:gd name="T19" fmla="*/ 32 h 156"/>
                <a:gd name="T20" fmla="*/ 16 w 68"/>
                <a:gd name="T21" fmla="*/ 0 h 156"/>
                <a:gd name="T22" fmla="*/ 33 w 68"/>
                <a:gd name="T23" fmla="*/ 0 h 156"/>
                <a:gd name="T24" fmla="*/ 39 w 68"/>
                <a:gd name="T25" fmla="*/ 6 h 156"/>
                <a:gd name="T26" fmla="*/ 39 w 68"/>
                <a:gd name="T27" fmla="*/ 32 h 156"/>
                <a:gd name="T28" fmla="*/ 62 w 68"/>
                <a:gd name="T29" fmla="*/ 32 h 156"/>
                <a:gd name="T30" fmla="*/ 66 w 68"/>
                <a:gd name="T31" fmla="*/ 34 h 156"/>
                <a:gd name="T32" fmla="*/ 68 w 68"/>
                <a:gd name="T33" fmla="*/ 38 h 156"/>
                <a:gd name="T34" fmla="*/ 68 w 68"/>
                <a:gd name="T35" fmla="*/ 51 h 156"/>
                <a:gd name="T36" fmla="*/ 39 w 68"/>
                <a:gd name="T37" fmla="*/ 51 h 156"/>
                <a:gd name="T38" fmla="*/ 39 w 68"/>
                <a:gd name="T39" fmla="*/ 123 h 156"/>
                <a:gd name="T40" fmla="*/ 41 w 68"/>
                <a:gd name="T41" fmla="*/ 133 h 156"/>
                <a:gd name="T42" fmla="*/ 49 w 68"/>
                <a:gd name="T43" fmla="*/ 137 h 156"/>
                <a:gd name="T44" fmla="*/ 56 w 68"/>
                <a:gd name="T45" fmla="*/ 137 h 156"/>
                <a:gd name="T46" fmla="*/ 61 w 68"/>
                <a:gd name="T47" fmla="*/ 137 h 156"/>
                <a:gd name="T48" fmla="*/ 68 w 68"/>
                <a:gd name="T49" fmla="*/ 142 h 156"/>
                <a:gd name="T50" fmla="*/ 68 w 68"/>
                <a:gd name="T51" fmla="*/ 15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156">
                  <a:moveTo>
                    <a:pt x="68" y="154"/>
                  </a:moveTo>
                  <a:cubicBezTo>
                    <a:pt x="64" y="155"/>
                    <a:pt x="61" y="155"/>
                    <a:pt x="58" y="156"/>
                  </a:cubicBezTo>
                  <a:cubicBezTo>
                    <a:pt x="54" y="156"/>
                    <a:pt x="51" y="156"/>
                    <a:pt x="47" y="156"/>
                  </a:cubicBezTo>
                  <a:cubicBezTo>
                    <a:pt x="36" y="156"/>
                    <a:pt x="27" y="154"/>
                    <a:pt x="22" y="149"/>
                  </a:cubicBezTo>
                  <a:cubicBezTo>
                    <a:pt x="17" y="144"/>
                    <a:pt x="14" y="136"/>
                    <a:pt x="14" y="12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50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39" y="2"/>
                    <a:pt x="39" y="6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4" y="32"/>
                    <a:pt x="65" y="33"/>
                    <a:pt x="66" y="34"/>
                  </a:cubicBezTo>
                  <a:cubicBezTo>
                    <a:pt x="67" y="35"/>
                    <a:pt x="68" y="36"/>
                    <a:pt x="68" y="38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128"/>
                    <a:pt x="39" y="131"/>
                    <a:pt x="41" y="133"/>
                  </a:cubicBezTo>
                  <a:cubicBezTo>
                    <a:pt x="42" y="136"/>
                    <a:pt x="45" y="137"/>
                    <a:pt x="49" y="137"/>
                  </a:cubicBezTo>
                  <a:cubicBezTo>
                    <a:pt x="52" y="137"/>
                    <a:pt x="54" y="137"/>
                    <a:pt x="56" y="137"/>
                  </a:cubicBezTo>
                  <a:cubicBezTo>
                    <a:pt x="58" y="137"/>
                    <a:pt x="60" y="137"/>
                    <a:pt x="61" y="137"/>
                  </a:cubicBezTo>
                  <a:cubicBezTo>
                    <a:pt x="66" y="137"/>
                    <a:pt x="68" y="139"/>
                    <a:pt x="68" y="142"/>
                  </a:cubicBezTo>
                  <a:lnTo>
                    <a:pt x="68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black">
            <a:xfrm>
              <a:off x="8075610" y="3040059"/>
              <a:ext cx="112713" cy="633412"/>
            </a:xfrm>
            <a:custGeom>
              <a:avLst/>
              <a:gdLst>
                <a:gd name="T0" fmla="*/ 15 w 30"/>
                <a:gd name="T1" fmla="*/ 26 h 167"/>
                <a:gd name="T2" fmla="*/ 3 w 30"/>
                <a:gd name="T3" fmla="*/ 23 h 167"/>
                <a:gd name="T4" fmla="*/ 0 w 30"/>
                <a:gd name="T5" fmla="*/ 13 h 167"/>
                <a:gd name="T6" fmla="*/ 3 w 30"/>
                <a:gd name="T7" fmla="*/ 3 h 167"/>
                <a:gd name="T8" fmla="*/ 15 w 30"/>
                <a:gd name="T9" fmla="*/ 0 h 167"/>
                <a:gd name="T10" fmla="*/ 26 w 30"/>
                <a:gd name="T11" fmla="*/ 3 h 167"/>
                <a:gd name="T12" fmla="*/ 30 w 30"/>
                <a:gd name="T13" fmla="*/ 13 h 167"/>
                <a:gd name="T14" fmla="*/ 26 w 30"/>
                <a:gd name="T15" fmla="*/ 23 h 167"/>
                <a:gd name="T16" fmla="*/ 15 w 30"/>
                <a:gd name="T17" fmla="*/ 26 h 167"/>
                <a:gd name="T18" fmla="*/ 27 w 30"/>
                <a:gd name="T19" fmla="*/ 167 h 167"/>
                <a:gd name="T20" fmla="*/ 8 w 30"/>
                <a:gd name="T21" fmla="*/ 167 h 167"/>
                <a:gd name="T22" fmla="*/ 3 w 30"/>
                <a:gd name="T23" fmla="*/ 162 h 167"/>
                <a:gd name="T24" fmla="*/ 3 w 30"/>
                <a:gd name="T25" fmla="*/ 45 h 167"/>
                <a:gd name="T26" fmla="*/ 21 w 30"/>
                <a:gd name="T27" fmla="*/ 45 h 167"/>
                <a:gd name="T28" fmla="*/ 27 w 30"/>
                <a:gd name="T29" fmla="*/ 51 h 167"/>
                <a:gd name="T30" fmla="*/ 27 w 30"/>
                <a:gd name="T3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167">
                  <a:moveTo>
                    <a:pt x="15" y="26"/>
                  </a:moveTo>
                  <a:cubicBezTo>
                    <a:pt x="9" y="26"/>
                    <a:pt x="6" y="25"/>
                    <a:pt x="3" y="23"/>
                  </a:cubicBezTo>
                  <a:cubicBezTo>
                    <a:pt x="1" y="21"/>
                    <a:pt x="0" y="18"/>
                    <a:pt x="0" y="13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6" y="1"/>
                    <a:pt x="9" y="0"/>
                    <a:pt x="15" y="0"/>
                  </a:cubicBezTo>
                  <a:cubicBezTo>
                    <a:pt x="20" y="0"/>
                    <a:pt x="24" y="1"/>
                    <a:pt x="26" y="3"/>
                  </a:cubicBezTo>
                  <a:cubicBezTo>
                    <a:pt x="28" y="5"/>
                    <a:pt x="30" y="8"/>
                    <a:pt x="30" y="13"/>
                  </a:cubicBezTo>
                  <a:cubicBezTo>
                    <a:pt x="30" y="18"/>
                    <a:pt x="28" y="21"/>
                    <a:pt x="26" y="23"/>
                  </a:cubicBezTo>
                  <a:cubicBezTo>
                    <a:pt x="24" y="25"/>
                    <a:pt x="20" y="26"/>
                    <a:pt x="15" y="26"/>
                  </a:cubicBezTo>
                  <a:close/>
                  <a:moveTo>
                    <a:pt x="27" y="167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5" y="167"/>
                    <a:pt x="3" y="165"/>
                    <a:pt x="3" y="162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5" y="45"/>
                    <a:pt x="27" y="47"/>
                    <a:pt x="27" y="51"/>
                  </a:cubicBezTo>
                  <a:lnTo>
                    <a:pt x="27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black">
            <a:xfrm>
              <a:off x="8289928" y="3201985"/>
              <a:ext cx="363537" cy="471486"/>
            </a:xfrm>
            <a:custGeom>
              <a:avLst/>
              <a:gdLst>
                <a:gd name="T0" fmla="*/ 5 w 97"/>
                <a:gd name="T1" fmla="*/ 124 h 124"/>
                <a:gd name="T2" fmla="*/ 0 w 97"/>
                <a:gd name="T3" fmla="*/ 119 h 124"/>
                <a:gd name="T4" fmla="*/ 0 w 97"/>
                <a:gd name="T5" fmla="*/ 2 h 124"/>
                <a:gd name="T6" fmla="*/ 14 w 97"/>
                <a:gd name="T7" fmla="*/ 2 h 124"/>
                <a:gd name="T8" fmla="*/ 19 w 97"/>
                <a:gd name="T9" fmla="*/ 3 h 124"/>
                <a:gd name="T10" fmla="*/ 21 w 97"/>
                <a:gd name="T11" fmla="*/ 8 h 124"/>
                <a:gd name="T12" fmla="*/ 22 w 97"/>
                <a:gd name="T13" fmla="*/ 16 h 124"/>
                <a:gd name="T14" fmla="*/ 60 w 97"/>
                <a:gd name="T15" fmla="*/ 0 h 124"/>
                <a:gd name="T16" fmla="*/ 88 w 97"/>
                <a:gd name="T17" fmla="*/ 11 h 124"/>
                <a:gd name="T18" fmla="*/ 97 w 97"/>
                <a:gd name="T19" fmla="*/ 41 h 124"/>
                <a:gd name="T20" fmla="*/ 97 w 97"/>
                <a:gd name="T21" fmla="*/ 124 h 124"/>
                <a:gd name="T22" fmla="*/ 78 w 97"/>
                <a:gd name="T23" fmla="*/ 124 h 124"/>
                <a:gd name="T24" fmla="*/ 74 w 97"/>
                <a:gd name="T25" fmla="*/ 123 h 124"/>
                <a:gd name="T26" fmla="*/ 72 w 97"/>
                <a:gd name="T27" fmla="*/ 119 h 124"/>
                <a:gd name="T28" fmla="*/ 72 w 97"/>
                <a:gd name="T29" fmla="*/ 43 h 124"/>
                <a:gd name="T30" fmla="*/ 67 w 97"/>
                <a:gd name="T31" fmla="*/ 25 h 124"/>
                <a:gd name="T32" fmla="*/ 52 w 97"/>
                <a:gd name="T33" fmla="*/ 20 h 124"/>
                <a:gd name="T34" fmla="*/ 35 w 97"/>
                <a:gd name="T35" fmla="*/ 24 h 124"/>
                <a:gd name="T36" fmla="*/ 24 w 97"/>
                <a:gd name="T37" fmla="*/ 32 h 124"/>
                <a:gd name="T38" fmla="*/ 24 w 97"/>
                <a:gd name="T39" fmla="*/ 124 h 124"/>
                <a:gd name="T40" fmla="*/ 5 w 97"/>
                <a:gd name="T4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24">
                  <a:moveTo>
                    <a:pt x="5" y="124"/>
                  </a:moveTo>
                  <a:cubicBezTo>
                    <a:pt x="2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8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4" y="22"/>
                    <a:pt x="59" y="20"/>
                    <a:pt x="52" y="20"/>
                  </a:cubicBezTo>
                  <a:cubicBezTo>
                    <a:pt x="45" y="20"/>
                    <a:pt x="40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black">
            <a:xfrm>
              <a:off x="8751889" y="3201988"/>
              <a:ext cx="390524" cy="635000"/>
            </a:xfrm>
            <a:custGeom>
              <a:avLst/>
              <a:gdLst>
                <a:gd name="T0" fmla="*/ 0 w 104"/>
                <a:gd name="T1" fmla="*/ 62 h 167"/>
                <a:gd name="T2" fmla="*/ 3 w 104"/>
                <a:gd name="T3" fmla="*/ 32 h 167"/>
                <a:gd name="T4" fmla="*/ 14 w 104"/>
                <a:gd name="T5" fmla="*/ 13 h 167"/>
                <a:gd name="T6" fmla="*/ 32 w 104"/>
                <a:gd name="T7" fmla="*/ 3 h 167"/>
                <a:gd name="T8" fmla="*/ 58 w 104"/>
                <a:gd name="T9" fmla="*/ 0 h 167"/>
                <a:gd name="T10" fmla="*/ 78 w 104"/>
                <a:gd name="T11" fmla="*/ 1 h 167"/>
                <a:gd name="T12" fmla="*/ 95 w 104"/>
                <a:gd name="T13" fmla="*/ 4 h 167"/>
                <a:gd name="T14" fmla="*/ 102 w 104"/>
                <a:gd name="T15" fmla="*/ 6 h 167"/>
                <a:gd name="T16" fmla="*/ 104 w 104"/>
                <a:gd name="T17" fmla="*/ 12 h 167"/>
                <a:gd name="T18" fmla="*/ 104 w 104"/>
                <a:gd name="T19" fmla="*/ 22 h 167"/>
                <a:gd name="T20" fmla="*/ 95 w 104"/>
                <a:gd name="T21" fmla="*/ 22 h 167"/>
                <a:gd name="T22" fmla="*/ 96 w 104"/>
                <a:gd name="T23" fmla="*/ 52 h 167"/>
                <a:gd name="T24" fmla="*/ 96 w 104"/>
                <a:gd name="T25" fmla="*/ 81 h 167"/>
                <a:gd name="T26" fmla="*/ 96 w 104"/>
                <a:gd name="T27" fmla="*/ 124 h 167"/>
                <a:gd name="T28" fmla="*/ 85 w 104"/>
                <a:gd name="T29" fmla="*/ 156 h 167"/>
                <a:gd name="T30" fmla="*/ 48 w 104"/>
                <a:gd name="T31" fmla="*/ 167 h 167"/>
                <a:gd name="T32" fmla="*/ 39 w 104"/>
                <a:gd name="T33" fmla="*/ 167 h 167"/>
                <a:gd name="T34" fmla="*/ 30 w 104"/>
                <a:gd name="T35" fmla="*/ 166 h 167"/>
                <a:gd name="T36" fmla="*/ 20 w 104"/>
                <a:gd name="T37" fmla="*/ 164 h 167"/>
                <a:gd name="T38" fmla="*/ 13 w 104"/>
                <a:gd name="T39" fmla="*/ 162 h 167"/>
                <a:gd name="T40" fmla="*/ 9 w 104"/>
                <a:gd name="T41" fmla="*/ 159 h 167"/>
                <a:gd name="T42" fmla="*/ 8 w 104"/>
                <a:gd name="T43" fmla="*/ 155 h 167"/>
                <a:gd name="T44" fmla="*/ 8 w 104"/>
                <a:gd name="T45" fmla="*/ 145 h 167"/>
                <a:gd name="T46" fmla="*/ 25 w 104"/>
                <a:gd name="T47" fmla="*/ 147 h 167"/>
                <a:gd name="T48" fmla="*/ 41 w 104"/>
                <a:gd name="T49" fmla="*/ 147 h 167"/>
                <a:gd name="T50" fmla="*/ 65 w 104"/>
                <a:gd name="T51" fmla="*/ 142 h 167"/>
                <a:gd name="T52" fmla="*/ 72 w 104"/>
                <a:gd name="T53" fmla="*/ 126 h 167"/>
                <a:gd name="T54" fmla="*/ 72 w 104"/>
                <a:gd name="T55" fmla="*/ 111 h 167"/>
                <a:gd name="T56" fmla="*/ 58 w 104"/>
                <a:gd name="T57" fmla="*/ 118 h 167"/>
                <a:gd name="T58" fmla="*/ 42 w 104"/>
                <a:gd name="T59" fmla="*/ 121 h 167"/>
                <a:gd name="T60" fmla="*/ 21 w 104"/>
                <a:gd name="T61" fmla="*/ 116 h 167"/>
                <a:gd name="T62" fmla="*/ 8 w 104"/>
                <a:gd name="T63" fmla="*/ 104 h 167"/>
                <a:gd name="T64" fmla="*/ 2 w 104"/>
                <a:gd name="T65" fmla="*/ 86 h 167"/>
                <a:gd name="T66" fmla="*/ 0 w 104"/>
                <a:gd name="T67" fmla="*/ 62 h 167"/>
                <a:gd name="T68" fmla="*/ 24 w 104"/>
                <a:gd name="T69" fmla="*/ 62 h 167"/>
                <a:gd name="T70" fmla="*/ 25 w 104"/>
                <a:gd name="T71" fmla="*/ 81 h 167"/>
                <a:gd name="T72" fmla="*/ 30 w 104"/>
                <a:gd name="T73" fmla="*/ 93 h 167"/>
                <a:gd name="T74" fmla="*/ 38 w 104"/>
                <a:gd name="T75" fmla="*/ 100 h 167"/>
                <a:gd name="T76" fmla="*/ 49 w 104"/>
                <a:gd name="T77" fmla="*/ 102 h 167"/>
                <a:gd name="T78" fmla="*/ 62 w 104"/>
                <a:gd name="T79" fmla="*/ 100 h 167"/>
                <a:gd name="T80" fmla="*/ 72 w 104"/>
                <a:gd name="T81" fmla="*/ 94 h 167"/>
                <a:gd name="T82" fmla="*/ 72 w 104"/>
                <a:gd name="T83" fmla="*/ 20 h 167"/>
                <a:gd name="T84" fmla="*/ 65 w 104"/>
                <a:gd name="T85" fmla="*/ 20 h 167"/>
                <a:gd name="T86" fmla="*/ 57 w 104"/>
                <a:gd name="T87" fmla="*/ 19 h 167"/>
                <a:gd name="T88" fmla="*/ 42 w 104"/>
                <a:gd name="T89" fmla="*/ 21 h 167"/>
                <a:gd name="T90" fmla="*/ 32 w 104"/>
                <a:gd name="T91" fmla="*/ 27 h 167"/>
                <a:gd name="T92" fmla="*/ 26 w 104"/>
                <a:gd name="T93" fmla="*/ 40 h 167"/>
                <a:gd name="T94" fmla="*/ 24 w 104"/>
                <a:gd name="T95" fmla="*/ 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" h="167">
                  <a:moveTo>
                    <a:pt x="0" y="62"/>
                  </a:moveTo>
                  <a:cubicBezTo>
                    <a:pt x="0" y="50"/>
                    <a:pt x="1" y="40"/>
                    <a:pt x="3" y="32"/>
                  </a:cubicBezTo>
                  <a:cubicBezTo>
                    <a:pt x="5" y="24"/>
                    <a:pt x="9" y="18"/>
                    <a:pt x="14" y="13"/>
                  </a:cubicBezTo>
                  <a:cubicBezTo>
                    <a:pt x="19" y="9"/>
                    <a:pt x="25" y="5"/>
                    <a:pt x="32" y="3"/>
                  </a:cubicBezTo>
                  <a:cubicBezTo>
                    <a:pt x="39" y="1"/>
                    <a:pt x="48" y="0"/>
                    <a:pt x="58" y="0"/>
                  </a:cubicBezTo>
                  <a:cubicBezTo>
                    <a:pt x="64" y="0"/>
                    <a:pt x="71" y="1"/>
                    <a:pt x="78" y="1"/>
                  </a:cubicBezTo>
                  <a:cubicBezTo>
                    <a:pt x="84" y="2"/>
                    <a:pt x="90" y="3"/>
                    <a:pt x="95" y="4"/>
                  </a:cubicBezTo>
                  <a:cubicBezTo>
                    <a:pt x="98" y="4"/>
                    <a:pt x="100" y="5"/>
                    <a:pt x="102" y="6"/>
                  </a:cubicBezTo>
                  <a:cubicBezTo>
                    <a:pt x="103" y="7"/>
                    <a:pt x="104" y="9"/>
                    <a:pt x="104" y="12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32"/>
                    <a:pt x="96" y="42"/>
                    <a:pt x="96" y="52"/>
                  </a:cubicBezTo>
                  <a:cubicBezTo>
                    <a:pt x="96" y="62"/>
                    <a:pt x="96" y="71"/>
                    <a:pt x="96" y="81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38"/>
                    <a:pt x="92" y="149"/>
                    <a:pt x="85" y="156"/>
                  </a:cubicBezTo>
                  <a:cubicBezTo>
                    <a:pt x="77" y="163"/>
                    <a:pt x="65" y="167"/>
                    <a:pt x="48" y="167"/>
                  </a:cubicBezTo>
                  <a:cubicBezTo>
                    <a:pt x="46" y="167"/>
                    <a:pt x="43" y="167"/>
                    <a:pt x="39" y="167"/>
                  </a:cubicBezTo>
                  <a:cubicBezTo>
                    <a:pt x="36" y="166"/>
                    <a:pt x="33" y="166"/>
                    <a:pt x="30" y="166"/>
                  </a:cubicBezTo>
                  <a:cubicBezTo>
                    <a:pt x="26" y="165"/>
                    <a:pt x="23" y="165"/>
                    <a:pt x="20" y="164"/>
                  </a:cubicBezTo>
                  <a:cubicBezTo>
                    <a:pt x="17" y="164"/>
                    <a:pt x="15" y="163"/>
                    <a:pt x="13" y="162"/>
                  </a:cubicBezTo>
                  <a:cubicBezTo>
                    <a:pt x="11" y="161"/>
                    <a:pt x="10" y="160"/>
                    <a:pt x="9" y="159"/>
                  </a:cubicBezTo>
                  <a:cubicBezTo>
                    <a:pt x="8" y="158"/>
                    <a:pt x="8" y="157"/>
                    <a:pt x="8" y="15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4" y="146"/>
                    <a:pt x="19" y="146"/>
                    <a:pt x="25" y="147"/>
                  </a:cubicBezTo>
                  <a:cubicBezTo>
                    <a:pt x="31" y="147"/>
                    <a:pt x="36" y="147"/>
                    <a:pt x="41" y="147"/>
                  </a:cubicBezTo>
                  <a:cubicBezTo>
                    <a:pt x="53" y="147"/>
                    <a:pt x="61" y="146"/>
                    <a:pt x="65" y="142"/>
                  </a:cubicBezTo>
                  <a:cubicBezTo>
                    <a:pt x="70" y="139"/>
                    <a:pt x="72" y="134"/>
                    <a:pt x="72" y="126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68" y="114"/>
                    <a:pt x="63" y="116"/>
                    <a:pt x="58" y="118"/>
                  </a:cubicBezTo>
                  <a:cubicBezTo>
                    <a:pt x="54" y="120"/>
                    <a:pt x="48" y="121"/>
                    <a:pt x="42" y="121"/>
                  </a:cubicBezTo>
                  <a:cubicBezTo>
                    <a:pt x="33" y="121"/>
                    <a:pt x="26" y="119"/>
                    <a:pt x="21" y="116"/>
                  </a:cubicBezTo>
                  <a:cubicBezTo>
                    <a:pt x="16" y="114"/>
                    <a:pt x="11" y="109"/>
                    <a:pt x="8" y="104"/>
                  </a:cubicBezTo>
                  <a:cubicBezTo>
                    <a:pt x="5" y="99"/>
                    <a:pt x="3" y="93"/>
                    <a:pt x="2" y="86"/>
                  </a:cubicBezTo>
                  <a:cubicBezTo>
                    <a:pt x="0" y="79"/>
                    <a:pt x="0" y="71"/>
                    <a:pt x="0" y="62"/>
                  </a:cubicBezTo>
                  <a:close/>
                  <a:moveTo>
                    <a:pt x="24" y="62"/>
                  </a:moveTo>
                  <a:cubicBezTo>
                    <a:pt x="24" y="69"/>
                    <a:pt x="24" y="76"/>
                    <a:pt x="25" y="81"/>
                  </a:cubicBezTo>
                  <a:cubicBezTo>
                    <a:pt x="26" y="86"/>
                    <a:pt x="28" y="90"/>
                    <a:pt x="30" y="93"/>
                  </a:cubicBezTo>
                  <a:cubicBezTo>
                    <a:pt x="32" y="96"/>
                    <a:pt x="34" y="99"/>
                    <a:pt x="38" y="100"/>
                  </a:cubicBezTo>
                  <a:cubicBezTo>
                    <a:pt x="41" y="101"/>
                    <a:pt x="44" y="102"/>
                    <a:pt x="49" y="102"/>
                  </a:cubicBezTo>
                  <a:cubicBezTo>
                    <a:pt x="54" y="102"/>
                    <a:pt x="58" y="101"/>
                    <a:pt x="62" y="100"/>
                  </a:cubicBezTo>
                  <a:cubicBezTo>
                    <a:pt x="65" y="98"/>
                    <a:pt x="69" y="96"/>
                    <a:pt x="72" y="94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0" y="20"/>
                    <a:pt x="67" y="20"/>
                    <a:pt x="65" y="20"/>
                  </a:cubicBezTo>
                  <a:cubicBezTo>
                    <a:pt x="62" y="19"/>
                    <a:pt x="59" y="19"/>
                    <a:pt x="57" y="19"/>
                  </a:cubicBezTo>
                  <a:cubicBezTo>
                    <a:pt x="51" y="19"/>
                    <a:pt x="46" y="20"/>
                    <a:pt x="42" y="21"/>
                  </a:cubicBezTo>
                  <a:cubicBezTo>
                    <a:pt x="38" y="22"/>
                    <a:pt x="34" y="24"/>
                    <a:pt x="32" y="27"/>
                  </a:cubicBezTo>
                  <a:cubicBezTo>
                    <a:pt x="29" y="31"/>
                    <a:pt x="27" y="35"/>
                    <a:pt x="26" y="40"/>
                  </a:cubicBezTo>
                  <a:cubicBezTo>
                    <a:pt x="24" y="46"/>
                    <a:pt x="24" y="53"/>
                    <a:pt x="24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Freeform 5"/>
          <p:cNvSpPr>
            <a:spLocks noChangeAspect="1" noEditPoints="1"/>
          </p:cNvSpPr>
          <p:nvPr/>
        </p:nvSpPr>
        <p:spPr bwMode="invGray">
          <a:xfrm>
            <a:off x="8909769" y="5822416"/>
            <a:ext cx="656108" cy="656108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88929FE-5680-4A6E-A653-41DB6647F7F8}" type="datetime1">
              <a:rPr lang="en-US"/>
              <a:t>5/3/2022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206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736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Option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01B667-04F9-4703-AC0B-828EB3ABAE35}" type="datetime1">
              <a:rPr lang="en-US"/>
              <a:t>5/3/2022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ADDA5-1FAE-43A0-8BFA-C8A5D22696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64" y="1639161"/>
            <a:ext cx="5713572" cy="134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2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6DBA-136A-446D-B741-EEB23C8498AD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228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6AD4-79A0-493F-8AF8-E45415206710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8096" y="274640"/>
            <a:ext cx="8735325" cy="579437"/>
          </a:xfrm>
          <a:prstGeom prst="rect">
            <a:avLst/>
          </a:prstGeom>
        </p:spPr>
        <p:txBody>
          <a:bodyPr rtlCol="0">
            <a:normAutofit/>
          </a:bodyPr>
          <a:lstStyle>
            <a:lvl1pPr marL="58720" algn="l" defTabSz="914126" rtl="0" eaLnBrk="1" latinLnBrk="0" hangingPunct="1">
              <a:spcBef>
                <a:spcPct val="0"/>
              </a:spcBef>
              <a:buNone/>
              <a:defRPr kumimoji="0" lang="en-US" sz="1799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798" y="1001854"/>
            <a:ext cx="10820123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399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798" y="313419"/>
            <a:ext cx="10820123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798" y="1584962"/>
            <a:ext cx="10823677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837185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439" y="4817717"/>
            <a:ext cx="1795928" cy="302186"/>
          </a:xfrm>
        </p:spPr>
        <p:txBody>
          <a:bodyPr>
            <a:noAutofit/>
          </a:bodyPr>
          <a:lstStyle>
            <a:lvl1pPr marL="0" indent="0">
              <a:buNone/>
              <a:defRPr sz="1999" b="1">
                <a:solidFill>
                  <a:schemeClr val="accent4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439" y="5210963"/>
            <a:ext cx="1813095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000" y="4817717"/>
            <a:ext cx="1795928" cy="302186"/>
          </a:xfrm>
        </p:spPr>
        <p:txBody>
          <a:bodyPr>
            <a:noAutofit/>
          </a:bodyPr>
          <a:lstStyle>
            <a:lvl1pPr marL="0" indent="0">
              <a:buNone/>
              <a:defRPr sz="1999" b="1">
                <a:solidFill>
                  <a:schemeClr val="accent5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3000" y="5210963"/>
            <a:ext cx="1813095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2560" y="4817717"/>
            <a:ext cx="1795928" cy="302186"/>
          </a:xfrm>
        </p:spPr>
        <p:txBody>
          <a:bodyPr>
            <a:noAutofit/>
          </a:bodyPr>
          <a:lstStyle>
            <a:lvl1pPr marL="0" indent="0">
              <a:buNone/>
              <a:defRPr sz="1999" b="1">
                <a:solidFill>
                  <a:schemeClr val="accent6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2560" y="5210963"/>
            <a:ext cx="1813095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2120" y="4817717"/>
            <a:ext cx="1795928" cy="302186"/>
          </a:xfrm>
        </p:spPr>
        <p:txBody>
          <a:bodyPr>
            <a:noAutofit/>
          </a:bodyPr>
          <a:lstStyle>
            <a:lvl1pPr marL="0" indent="0">
              <a:buNone/>
              <a:defRPr sz="1999" b="1">
                <a:solidFill>
                  <a:schemeClr val="accent3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2121" y="5210963"/>
            <a:ext cx="1813095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1368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063" y="4014522"/>
            <a:ext cx="1181810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063" y="4486179"/>
            <a:ext cx="1181810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8625" y="4014522"/>
            <a:ext cx="1208582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8624" y="4486179"/>
            <a:ext cx="1181810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1186" y="4014522"/>
            <a:ext cx="1180791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1185" y="4486179"/>
            <a:ext cx="1181810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3746" y="4014522"/>
            <a:ext cx="1180791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3745" y="4486179"/>
            <a:ext cx="1181810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3524" y="4014522"/>
            <a:ext cx="1180791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3523" y="4486179"/>
            <a:ext cx="1181810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6084" y="4014522"/>
            <a:ext cx="1180790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6084" y="4486179"/>
            <a:ext cx="1181810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18645" y="4014522"/>
            <a:ext cx="1180790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18645" y="4486179"/>
            <a:ext cx="1181810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1205" y="4014522"/>
            <a:ext cx="1180790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1205" y="4486179"/>
            <a:ext cx="1181810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4408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9648" y="1776098"/>
            <a:ext cx="2158438" cy="302186"/>
          </a:xfrm>
        </p:spPr>
        <p:txBody>
          <a:bodyPr>
            <a:noAutofit/>
          </a:bodyPr>
          <a:lstStyle>
            <a:lvl1pPr marL="0" indent="0">
              <a:buNone/>
              <a:defRPr sz="1799" b="1">
                <a:solidFill>
                  <a:schemeClr val="accent4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79649" y="2111375"/>
            <a:ext cx="2179069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3062" y="1776098"/>
            <a:ext cx="2158438" cy="302186"/>
          </a:xfrm>
        </p:spPr>
        <p:txBody>
          <a:bodyPr>
            <a:noAutofit/>
          </a:bodyPr>
          <a:lstStyle>
            <a:lvl1pPr marL="0" indent="0">
              <a:buNone/>
              <a:defRPr sz="1799" b="1">
                <a:solidFill>
                  <a:schemeClr val="accent4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3063" y="2111375"/>
            <a:ext cx="2179069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5374" y="1776098"/>
            <a:ext cx="2158438" cy="302186"/>
          </a:xfrm>
        </p:spPr>
        <p:txBody>
          <a:bodyPr>
            <a:noAutofit/>
          </a:bodyPr>
          <a:lstStyle>
            <a:lvl1pPr marL="0" indent="0">
              <a:buNone/>
              <a:defRPr sz="1799" b="1">
                <a:solidFill>
                  <a:schemeClr val="accent4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5375" y="2111375"/>
            <a:ext cx="2179069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79648" y="2914739"/>
            <a:ext cx="2158438" cy="302186"/>
          </a:xfrm>
        </p:spPr>
        <p:txBody>
          <a:bodyPr>
            <a:noAutofit/>
          </a:bodyPr>
          <a:lstStyle>
            <a:lvl1pPr marL="0" indent="0">
              <a:buNone/>
              <a:defRPr sz="1799" b="1">
                <a:solidFill>
                  <a:schemeClr val="accent5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79649" y="3254810"/>
            <a:ext cx="2179069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3062" y="2914739"/>
            <a:ext cx="2158438" cy="302186"/>
          </a:xfrm>
        </p:spPr>
        <p:txBody>
          <a:bodyPr>
            <a:noAutofit/>
          </a:bodyPr>
          <a:lstStyle>
            <a:lvl1pPr marL="0" indent="0">
              <a:buNone/>
              <a:defRPr sz="1799" b="1">
                <a:solidFill>
                  <a:schemeClr val="accent5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3063" y="3254810"/>
            <a:ext cx="2179069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5374" y="2914739"/>
            <a:ext cx="2158438" cy="302186"/>
          </a:xfrm>
        </p:spPr>
        <p:txBody>
          <a:bodyPr>
            <a:noAutofit/>
          </a:bodyPr>
          <a:lstStyle>
            <a:lvl1pPr marL="0" indent="0">
              <a:buNone/>
              <a:defRPr sz="1799" b="1">
                <a:solidFill>
                  <a:schemeClr val="accent5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5375" y="3254810"/>
            <a:ext cx="2179069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79648" y="4057987"/>
            <a:ext cx="2158438" cy="302186"/>
          </a:xfrm>
        </p:spPr>
        <p:txBody>
          <a:bodyPr>
            <a:noAutofit/>
          </a:bodyPr>
          <a:lstStyle>
            <a:lvl1pPr marL="0" indent="0">
              <a:buNone/>
              <a:defRPr sz="1799" b="1">
                <a:solidFill>
                  <a:schemeClr val="accent6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79649" y="4392591"/>
            <a:ext cx="2179069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3062" y="4057987"/>
            <a:ext cx="2158438" cy="302186"/>
          </a:xfrm>
        </p:spPr>
        <p:txBody>
          <a:bodyPr>
            <a:noAutofit/>
          </a:bodyPr>
          <a:lstStyle>
            <a:lvl1pPr marL="0" indent="0">
              <a:buNone/>
              <a:defRPr sz="1799" b="1">
                <a:solidFill>
                  <a:schemeClr val="accent6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3063" y="4392591"/>
            <a:ext cx="2179069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5374" y="4057987"/>
            <a:ext cx="2158438" cy="302186"/>
          </a:xfrm>
        </p:spPr>
        <p:txBody>
          <a:bodyPr>
            <a:noAutofit/>
          </a:bodyPr>
          <a:lstStyle>
            <a:lvl1pPr marL="0" indent="0">
              <a:buNone/>
              <a:defRPr sz="1799" b="1">
                <a:solidFill>
                  <a:schemeClr val="accent6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5375" y="4392591"/>
            <a:ext cx="2179069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79648" y="5231920"/>
            <a:ext cx="2158438" cy="302186"/>
          </a:xfrm>
        </p:spPr>
        <p:txBody>
          <a:bodyPr>
            <a:noAutofit/>
          </a:bodyPr>
          <a:lstStyle>
            <a:lvl1pPr marL="0" indent="0">
              <a:buNone/>
              <a:defRPr sz="1799" b="1">
                <a:solidFill>
                  <a:schemeClr val="accent3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79649" y="5566524"/>
            <a:ext cx="2179069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3062" y="5231920"/>
            <a:ext cx="2158438" cy="302186"/>
          </a:xfrm>
        </p:spPr>
        <p:txBody>
          <a:bodyPr>
            <a:noAutofit/>
          </a:bodyPr>
          <a:lstStyle>
            <a:lvl1pPr marL="0" indent="0">
              <a:buNone/>
              <a:defRPr sz="1799" b="1">
                <a:solidFill>
                  <a:schemeClr val="accent3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3063" y="5566524"/>
            <a:ext cx="2179069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5374" y="5231920"/>
            <a:ext cx="2158438" cy="302186"/>
          </a:xfrm>
        </p:spPr>
        <p:txBody>
          <a:bodyPr>
            <a:noAutofit/>
          </a:bodyPr>
          <a:lstStyle>
            <a:lvl1pPr marL="0" indent="0">
              <a:buNone/>
              <a:defRPr sz="1799" b="1">
                <a:solidFill>
                  <a:schemeClr val="accent3"/>
                </a:solidFill>
                <a:latin typeface="+mj-lt"/>
              </a:defRPr>
            </a:lvl1pPr>
            <a:lvl2pPr marL="457063" indent="0">
              <a:buNone/>
              <a:defRPr sz="1799"/>
            </a:lvl2pPr>
            <a:lvl3pPr marL="914126" indent="0">
              <a:buNone/>
              <a:defRPr sz="1799"/>
            </a:lvl3pPr>
            <a:lvl4pPr marL="1371189" indent="0">
              <a:buNone/>
              <a:defRPr sz="1799"/>
            </a:lvl4pPr>
            <a:lvl5pPr marL="1828251" indent="0">
              <a:buNone/>
              <a:defRPr sz="1799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5375" y="5566524"/>
            <a:ext cx="2179069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100"/>
            </a:lvl3pPr>
            <a:lvl4pPr marL="1371189" indent="0">
              <a:buNone/>
              <a:defRPr sz="1100"/>
            </a:lvl4pPr>
            <a:lvl5pPr marL="1828251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946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>
          <p15:clr>
            <a:srgbClr val="5ACBF0"/>
          </p15:clr>
        </p15:guide>
        <p15:guide id="6" pos="2688">
          <p15:clr>
            <a:srgbClr val="5ACBF0"/>
          </p15:clr>
        </p15:guide>
        <p15:guide id="7" pos="2400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bg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6DBF-C943-4C33-8ABC-7B99CA9E705A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53" y="5239423"/>
            <a:ext cx="1348829" cy="1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9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21F620-4BFF-461C-8B03-12D769EDBF6A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53" y="5239423"/>
            <a:ext cx="1348829" cy="1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07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21F620-4BFF-461C-8B03-12D769EDBF6A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53" y="5239423"/>
            <a:ext cx="1348829" cy="1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4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21F620-4BFF-461C-8B03-12D769EDBF6A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53" y="5239423"/>
            <a:ext cx="1348829" cy="1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83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6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21F620-4BFF-461C-8B03-12D769EDBF6A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27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5000" b="0" cap="none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1749-A6A4-444F-9236-F3A2F16E8B71}" type="datetime1">
              <a:rPr lang="en-US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34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1825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D5A803B-2411-42AB-9040-AFD04F46E49C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0" y="6478524"/>
            <a:ext cx="45720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9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19" r:id="rId34"/>
    <p:sldLayoutId id="2147483729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4200">
          <p15:clr>
            <a:srgbClr val="F26B43"/>
          </p15:clr>
        </p15:guide>
        <p15:guide id="3" orient="horz" pos="39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64" y="457200"/>
            <a:ext cx="11728697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064" y="1825625"/>
            <a:ext cx="11728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064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8465" y="6356351"/>
            <a:ext cx="5931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6275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2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</p:sldLayoutIdLst>
  <p:txStyles>
    <p:titleStyle>
      <a:lvl1pPr algn="ctr" defTabSz="914126" rtl="0" eaLnBrk="1" latinLnBrk="0" hangingPunct="1">
        <a:lnSpc>
          <a:spcPct val="90000"/>
        </a:lnSpc>
        <a:spcBef>
          <a:spcPts val="1000"/>
        </a:spcBef>
        <a:buNone/>
        <a:defRPr sz="3599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D944-5EEB-49DA-B99A-E13652490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1" y="3367216"/>
            <a:ext cx="10919413" cy="950784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Science – Credit One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8EE89E-CDD7-40FA-B59A-CDBF26FE2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2022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Michelle Giniewicz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5C884-7995-4616-B3E8-CC7B7DD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3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ACFA82-D481-4BD1-AC63-11E589F8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339259"/>
            <a:ext cx="10969943" cy="41807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 Statement / Goals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2E4417-C9C0-42CD-86A3-5FA9B63865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441" y="1127690"/>
            <a:ext cx="5174973" cy="415730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Credit One needs to understand: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8FF6D-6649-4ACB-B06F-D6D22B13EE08}"/>
              </a:ext>
            </a:extLst>
          </p:cNvPr>
          <p:cNvSpPr/>
          <p:nvPr/>
        </p:nvSpPr>
        <p:spPr>
          <a:xfrm>
            <a:off x="609441" y="1613417"/>
            <a:ext cx="5072724" cy="1922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much credit should a customer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allowed to use? 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A986A-2E53-490F-9A03-2BD4B440DE06}"/>
              </a:ext>
            </a:extLst>
          </p:cNvPr>
          <p:cNvSpPr/>
          <p:nvPr/>
        </p:nvSpPr>
        <p:spPr>
          <a:xfrm>
            <a:off x="6506661" y="1613417"/>
            <a:ext cx="5072724" cy="1922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Should a customer be approved or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not?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raphic 30" descr="Clipboard Checked outline">
            <a:extLst>
              <a:ext uri="{FF2B5EF4-FFF2-40B4-BE49-F238E27FC236}">
                <a16:creationId xmlns:a16="http://schemas.microsoft.com/office/drawing/2014/main" id="{7D0ED46B-DD8C-4459-BC34-AE17154A0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823" y="2486236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A0723C2-87A0-4B15-98CE-23B6C95C368C}"/>
              </a:ext>
            </a:extLst>
          </p:cNvPr>
          <p:cNvGrpSpPr/>
          <p:nvPr/>
        </p:nvGrpSpPr>
        <p:grpSpPr>
          <a:xfrm>
            <a:off x="2688603" y="2509856"/>
            <a:ext cx="914400" cy="914400"/>
            <a:chOff x="7048125" y="2118764"/>
            <a:chExt cx="914400" cy="914400"/>
          </a:xfrm>
        </p:grpSpPr>
        <p:pic>
          <p:nvPicPr>
            <p:cNvPr id="27" name="Graphic 26" descr="Dollar outline">
              <a:extLst>
                <a:ext uri="{FF2B5EF4-FFF2-40B4-BE49-F238E27FC236}">
                  <a16:creationId xmlns:a16="http://schemas.microsoft.com/office/drawing/2014/main" id="{58033661-D52B-4B76-B993-A9A458C99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31004" y="2264984"/>
              <a:ext cx="274321" cy="274321"/>
            </a:xfrm>
            <a:prstGeom prst="rect">
              <a:avLst/>
            </a:prstGeom>
          </p:spPr>
        </p:pic>
        <p:pic>
          <p:nvPicPr>
            <p:cNvPr id="33" name="Graphic 32" descr="Upward trend outline">
              <a:extLst>
                <a:ext uri="{FF2B5EF4-FFF2-40B4-BE49-F238E27FC236}">
                  <a16:creationId xmlns:a16="http://schemas.microsoft.com/office/drawing/2014/main" id="{BB2F93AB-C993-4A95-9965-8CD186E7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48125" y="2118764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57F1FBE-AB79-4484-8843-C10366DF31EE}"/>
              </a:ext>
            </a:extLst>
          </p:cNvPr>
          <p:cNvSpPr txBox="1">
            <a:spLocks/>
          </p:cNvSpPr>
          <p:nvPr/>
        </p:nvSpPr>
        <p:spPr>
          <a:xfrm>
            <a:off x="609441" y="4115025"/>
            <a:ext cx="5174973" cy="4157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Proposal: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0CD361E-FF95-46FE-9D97-01DCEED6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" y="4618508"/>
            <a:ext cx="10969943" cy="1377353"/>
          </a:xfrm>
        </p:spPr>
        <p:txBody>
          <a:bodyPr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a well-known data science framework</a:t>
            </a:r>
          </a:p>
          <a:p>
            <a:pPr marR="0" lvl="0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a machine-learning model using historical customer data</a:t>
            </a:r>
          </a:p>
          <a:p>
            <a:pPr marR="0" lvl="0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the model to predict if a customer should be approved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Will they default or not?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420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ACFA82-D481-4BD1-AC63-11E589F8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365414"/>
            <a:ext cx="10969943" cy="41807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Proposed Data Science Framework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6D11F6-31B8-442F-84CD-6A5668575D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399062"/>
              </p:ext>
            </p:extLst>
          </p:nvPr>
        </p:nvGraphicFramePr>
        <p:xfrm>
          <a:off x="0" y="974670"/>
          <a:ext cx="6601044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DA55F60-4665-4367-85D4-A222D843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752" y="1134717"/>
            <a:ext cx="5247792" cy="5097162"/>
          </a:xfrm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Define the Goal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Help Credit One understand if a customer should be approved, and how much credit they should be allowed to use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Collect &amp; Manage 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We will use a sample of historical data about customer age, sex, education, marital status, bill amount, payment amount, and whether they defaulted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Build the 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We will build a model using sample data to predict whether a customer will default or not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Evaluate &amp; Critique the 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Test the model to see how accurate it is at predicting default. If it is not accurate enough, we will update the model (and re-evaluate).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Present Results &amp; Document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We will present our results to key stakeholders, answer any questions, and get buy-in to deploy the model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Deploy &amp; Maintain the 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The model will be put into production to predict customer default. Any necessary enhancements or updates will be implemented.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D1C61-0550-439F-BAD6-A00D0D832FA8}"/>
              </a:ext>
            </a:extLst>
          </p:cNvPr>
          <p:cNvSpPr txBox="1"/>
          <p:nvPr/>
        </p:nvSpPr>
        <p:spPr>
          <a:xfrm>
            <a:off x="0" y="6697362"/>
            <a:ext cx="7495560" cy="1606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Zumel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Mount, Practical Data Science with R</a:t>
            </a:r>
          </a:p>
        </p:txBody>
      </p:sp>
    </p:spTree>
    <p:extLst>
      <p:ext uri="{BB962C8B-B14F-4D97-AF65-F5344CB8AC3E}">
        <p14:creationId xmlns:p14="http://schemas.microsoft.com/office/powerpoint/2010/main" val="323644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ACFA82-D481-4BD1-AC63-11E589F8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468194"/>
            <a:ext cx="10969943" cy="41807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D46650-41A0-4195-893E-9C1FBAF840AD}"/>
              </a:ext>
            </a:extLst>
          </p:cNvPr>
          <p:cNvSpPr/>
          <p:nvPr/>
        </p:nvSpPr>
        <p:spPr>
          <a:xfrm>
            <a:off x="3431268" y="1266572"/>
            <a:ext cx="2504461" cy="2320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Features: age, sex, education, marital status, bill/payment amount, and default status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77ACD-AD2B-4CA4-AC05-6B4A46A98D0E}"/>
              </a:ext>
            </a:extLst>
          </p:cNvPr>
          <p:cNvSpPr/>
          <p:nvPr/>
        </p:nvSpPr>
        <p:spPr>
          <a:xfrm>
            <a:off x="609441" y="1266572"/>
            <a:ext cx="2504461" cy="2320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Sample of 30K records of customer data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F2541-EDCF-4BE9-89E7-1886666033DB}"/>
              </a:ext>
            </a:extLst>
          </p:cNvPr>
          <p:cNvSpPr/>
          <p:nvPr/>
        </p:nvSpPr>
        <p:spPr>
          <a:xfrm>
            <a:off x="6253096" y="1266572"/>
            <a:ext cx="2504461" cy="2320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Customer age: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21-79 years old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CC2D71-4D1A-4726-8070-DDDEC50E5197}"/>
              </a:ext>
            </a:extLst>
          </p:cNvPr>
          <p:cNvSpPr/>
          <p:nvPr/>
        </p:nvSpPr>
        <p:spPr>
          <a:xfrm>
            <a:off x="9074923" y="1266572"/>
            <a:ext cx="2504461" cy="2320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22% default rate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(6.6K out of 30K)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  <a:buClr>
                <a:schemeClr val="tx1"/>
              </a:buClr>
            </a:pPr>
            <a:endParaRPr 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21" descr="Globe outline">
            <a:extLst>
              <a:ext uri="{FF2B5EF4-FFF2-40B4-BE49-F238E27FC236}">
                <a16:creationId xmlns:a16="http://schemas.microsoft.com/office/drawing/2014/main" id="{805D236F-FA35-4FF6-9CA8-C89D01CEE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4471" y="2483295"/>
            <a:ext cx="914400" cy="914400"/>
          </a:xfrm>
          <a:prstGeom prst="rect">
            <a:avLst/>
          </a:prstGeom>
        </p:spPr>
      </p:pic>
      <p:pic>
        <p:nvPicPr>
          <p:cNvPr id="17" name="Graphic 16" descr="Gender outline">
            <a:extLst>
              <a:ext uri="{FF2B5EF4-FFF2-40B4-BE49-F238E27FC236}">
                <a16:creationId xmlns:a16="http://schemas.microsoft.com/office/drawing/2014/main" id="{4A8DCA83-A94C-4BE4-9DF8-DA50FA640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8126" y="2483295"/>
            <a:ext cx="914400" cy="914400"/>
          </a:xfrm>
          <a:prstGeom prst="rect">
            <a:avLst/>
          </a:prstGeom>
        </p:spPr>
      </p:pic>
      <p:pic>
        <p:nvPicPr>
          <p:cNvPr id="30" name="Graphic 29" descr="List outline">
            <a:extLst>
              <a:ext uri="{FF2B5EF4-FFF2-40B4-BE49-F238E27FC236}">
                <a16:creationId xmlns:a16="http://schemas.microsoft.com/office/drawing/2014/main" id="{B04B61AF-8733-42AC-9E0C-DDF5EE56FB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6298" y="2483295"/>
            <a:ext cx="914400" cy="914400"/>
          </a:xfrm>
          <a:prstGeom prst="rect">
            <a:avLst/>
          </a:prstGeom>
        </p:spPr>
      </p:pic>
      <p:pic>
        <p:nvPicPr>
          <p:cNvPr id="34" name="Graphic 33" descr="Money outline">
            <a:extLst>
              <a:ext uri="{FF2B5EF4-FFF2-40B4-BE49-F238E27FC236}">
                <a16:creationId xmlns:a16="http://schemas.microsoft.com/office/drawing/2014/main" id="{2CAF9F79-C7C8-4673-857B-D5A3C1DC3C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69954" y="2483295"/>
            <a:ext cx="914400" cy="914400"/>
          </a:xfrm>
          <a:prstGeom prst="rect">
            <a:avLst/>
          </a:prstGeom>
        </p:spPr>
      </p:pic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8D06E163-BEE5-472A-BD3A-70B454AF0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" y="4615245"/>
            <a:ext cx="10969943" cy="1828800"/>
          </a:xfrm>
        </p:spPr>
        <p:txBody>
          <a:bodyPr>
            <a:noAutofit/>
          </a:bodyPr>
          <a:lstStyle/>
          <a:p>
            <a:pPr marR="0" lvl="0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should be sufficient for building the initial proposed model</a:t>
            </a:r>
          </a:p>
          <a:p>
            <a:pPr marR="0" lvl="0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Possible data issues: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customers have negative bill amounts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customers have $0 bill amounts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customers have bill amounts greater than their credit limit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F43FBDB2-25C5-434D-9688-CF9760FCD776}"/>
              </a:ext>
            </a:extLst>
          </p:cNvPr>
          <p:cNvSpPr txBox="1">
            <a:spLocks/>
          </p:cNvSpPr>
          <p:nvPr/>
        </p:nvSpPr>
        <p:spPr>
          <a:xfrm>
            <a:off x="609441" y="4022346"/>
            <a:ext cx="5174973" cy="4157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Initial Insights of Data:</a:t>
            </a:r>
          </a:p>
        </p:txBody>
      </p:sp>
    </p:spTree>
    <p:extLst>
      <p:ext uri="{BB962C8B-B14F-4D97-AF65-F5344CB8AC3E}">
        <p14:creationId xmlns:p14="http://schemas.microsoft.com/office/powerpoint/2010/main" val="1636087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HP Standard 16x9 v4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 Light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Red">
      <a:srgbClr val="C03854"/>
    </a:custClr>
    <a:custClr name="75% Red">
      <a:srgbClr val="D06A7F"/>
    </a:custClr>
    <a:custClr name="50% Red">
      <a:srgbClr val="DF9BA9"/>
    </a:custClr>
    <a:custClr name="25% Red">
      <a:srgbClr val="EECCD3"/>
    </a:custClr>
    <a:custClr name="Orange">
      <a:srgbClr val="E98233"/>
    </a:custClr>
    <a:custClr name="75% Orange">
      <a:srgbClr val="EEA166"/>
    </a:custClr>
    <a:custClr name="50% Orange">
      <a:srgbClr val="F3C098"/>
    </a:custClr>
    <a:custClr name="25% Orange">
      <a:srgbClr val="F9DFCB"/>
    </a:custClr>
  </a:custClrLst>
  <a:extLst>
    <a:ext uri="{05A4C25C-085E-4340-85A3-A5531E510DB2}">
      <thm15:themeFamily xmlns:thm15="http://schemas.microsoft.com/office/thememl/2012/main" name="Presentation1" id="{3BB608BC-1055-4DB2-9421-40981B2728EE}" vid="{72220A54-323B-454D-BBF1-11E0F3504CBD}"/>
    </a:ext>
  </a:extLst>
</a:theme>
</file>

<file path=ppt/theme/theme2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 Light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Red">
      <a:srgbClr val="C03854"/>
    </a:custClr>
    <a:custClr name="75% Red">
      <a:srgbClr val="D06A7F"/>
    </a:custClr>
    <a:custClr name="50% Red">
      <a:srgbClr val="DF9BA9"/>
    </a:custClr>
    <a:custClr name="25% Red">
      <a:srgbClr val="EECCD3"/>
    </a:custClr>
    <a:custClr name="Orange">
      <a:srgbClr val="E98233"/>
    </a:custClr>
    <a:custClr name="75% Orange">
      <a:srgbClr val="EEA166"/>
    </a:custClr>
    <a:custClr name="50% Orange">
      <a:srgbClr val="F3C098"/>
    </a:custClr>
    <a:custClr name="25% Orange">
      <a:srgbClr val="F9DFCB"/>
    </a:custClr>
  </a:custClrLst>
</a:theme>
</file>

<file path=ppt/theme/theme4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 Light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Red">
      <a:srgbClr val="C03854"/>
    </a:custClr>
    <a:custClr name="75% Red">
      <a:srgbClr val="D06A7F"/>
    </a:custClr>
    <a:custClr name="50% Red">
      <a:srgbClr val="DF9BA9"/>
    </a:custClr>
    <a:custClr name="25% Red">
      <a:srgbClr val="EECCD3"/>
    </a:custClr>
    <a:custClr name="Orange">
      <a:srgbClr val="E98233"/>
    </a:custClr>
    <a:custClr name="75% Orange">
      <a:srgbClr val="EEA166"/>
    </a:custClr>
    <a:custClr name="50% Orange">
      <a:srgbClr val="F3C098"/>
    </a:custClr>
    <a:custClr name="25% Orange">
      <a:srgbClr val="F9DFCB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249CA44929545A2AA8ABCB5319E71" ma:contentTypeVersion="13" ma:contentTypeDescription="Create a new document." ma:contentTypeScope="" ma:versionID="2e507e1beb6c2e9759272c9f5537c0a5">
  <xsd:schema xmlns:xsd="http://www.w3.org/2001/XMLSchema" xmlns:xs="http://www.w3.org/2001/XMLSchema" xmlns:p="http://schemas.microsoft.com/office/2006/metadata/properties" xmlns:ns3="149d0c5d-16fb-475f-bd47-832a8ac5591e" xmlns:ns4="b1b85d3e-53a6-4639-90ca-a13d44c07f4d" targetNamespace="http://schemas.microsoft.com/office/2006/metadata/properties" ma:root="true" ma:fieldsID="233d055f227e293f02b5492866e10359" ns3:_="" ns4:_="">
    <xsd:import namespace="149d0c5d-16fb-475f-bd47-832a8ac5591e"/>
    <xsd:import namespace="b1b85d3e-53a6-4639-90ca-a13d44c07f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9d0c5d-16fb-475f-bd47-832a8ac559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85d3e-53a6-4639-90ca-a13d44c07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E10340-2787-455C-9188-C3DBC2317F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9d0c5d-16fb-475f-bd47-832a8ac5591e"/>
    <ds:schemaRef ds:uri="b1b85d3e-53a6-4639-90ca-a13d44c07f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B8553E-0648-4349-8F94-FCCF62EA9D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AE9F44-DBE3-47A9-9E59-D715A6EF7AFF}">
  <ds:schemaRefs>
    <ds:schemaRef ds:uri="http://schemas.microsoft.com/office/2006/documentManagement/types"/>
    <ds:schemaRef ds:uri="http://schemas.openxmlformats.org/package/2006/metadata/core-properties"/>
    <ds:schemaRef ds:uri="149d0c5d-16fb-475f-bd47-832a8ac5591e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b1b85d3e-53a6-4639-90ca-a13d44c07f4d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16707</TotalTime>
  <Words>371</Words>
  <Application>Microsoft Office PowerPoint</Application>
  <PresentationFormat>Custom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LT Pro Light</vt:lpstr>
      <vt:lpstr>HP Simplified</vt:lpstr>
      <vt:lpstr>HP Simplified Light</vt:lpstr>
      <vt:lpstr>Speak Pro</vt:lpstr>
      <vt:lpstr>1_HP Standard 16x9 v4</vt:lpstr>
      <vt:lpstr>2_Office Theme</vt:lpstr>
      <vt:lpstr>Data Science – Credit One </vt:lpstr>
      <vt:lpstr>Problem Statement / Goals</vt:lpstr>
      <vt:lpstr>Proposed Data Science Framework</vt:lpstr>
      <vt:lpstr>Data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EXS September Service Review</dc:title>
  <dc:creator>Amy Boss</dc:creator>
  <cp:lastModifiedBy>Giniewicz, Michelle</cp:lastModifiedBy>
  <cp:revision>69</cp:revision>
  <dcterms:created xsi:type="dcterms:W3CDTF">2020-09-01T15:32:03Z</dcterms:created>
  <dcterms:modified xsi:type="dcterms:W3CDTF">2022-05-04T02:41:44Z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0x010100DBE249CA44929545A2AA8ABCB5319E71</vt:lpwstr>
  </property>
</Properties>
</file>