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A749C2-2498-45D6-894D-FB2A8A17D9C0}" v="25" dt="2022-09-13T19:52:15.9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niewicz, Michelle" userId="c83aa767-2b60-403d-b9e0-a74583da04b3" providerId="ADAL" clId="{C6A749C2-2498-45D6-894D-FB2A8A17D9C0}"/>
    <pc:docChg chg="undo custSel addSld delSld modSld">
      <pc:chgData name="Giniewicz, Michelle" userId="c83aa767-2b60-403d-b9e0-a74583da04b3" providerId="ADAL" clId="{C6A749C2-2498-45D6-894D-FB2A8A17D9C0}" dt="2022-09-13T19:59:18.960" v="5305" actId="20577"/>
      <pc:docMkLst>
        <pc:docMk/>
      </pc:docMkLst>
      <pc:sldChg chg="modSp mod setBg">
        <pc:chgData name="Giniewicz, Michelle" userId="c83aa767-2b60-403d-b9e0-a74583da04b3" providerId="ADAL" clId="{C6A749C2-2498-45D6-894D-FB2A8A17D9C0}" dt="2022-09-13T19:10:43.596" v="1960" actId="403"/>
        <pc:sldMkLst>
          <pc:docMk/>
          <pc:sldMk cId="2067734446" sldId="256"/>
        </pc:sldMkLst>
        <pc:spChg chg="mod">
          <ac:chgData name="Giniewicz, Michelle" userId="c83aa767-2b60-403d-b9e0-a74583da04b3" providerId="ADAL" clId="{C6A749C2-2498-45D6-894D-FB2A8A17D9C0}" dt="2022-09-13T19:10:39.699" v="1959" actId="403"/>
          <ac:spMkLst>
            <pc:docMk/>
            <pc:sldMk cId="2067734446" sldId="256"/>
            <ac:spMk id="2" creationId="{D143A76F-10BB-BF40-2B02-E25B9F28B5B2}"/>
          </ac:spMkLst>
        </pc:spChg>
        <pc:spChg chg="mod">
          <ac:chgData name="Giniewicz, Michelle" userId="c83aa767-2b60-403d-b9e0-a74583da04b3" providerId="ADAL" clId="{C6A749C2-2498-45D6-894D-FB2A8A17D9C0}" dt="2022-09-13T19:10:43.596" v="1960" actId="403"/>
          <ac:spMkLst>
            <pc:docMk/>
            <pc:sldMk cId="2067734446" sldId="256"/>
            <ac:spMk id="3" creationId="{D6805303-2E23-7557-E8B0-E4EF1C90408A}"/>
          </ac:spMkLst>
        </pc:spChg>
      </pc:sldChg>
      <pc:sldChg chg="modSp add mod">
        <pc:chgData name="Giniewicz, Michelle" userId="c83aa767-2b60-403d-b9e0-a74583da04b3" providerId="ADAL" clId="{C6A749C2-2498-45D6-894D-FB2A8A17D9C0}" dt="2022-09-13T18:54:40.398" v="910" actId="20577"/>
        <pc:sldMkLst>
          <pc:docMk/>
          <pc:sldMk cId="28791334" sldId="258"/>
        </pc:sldMkLst>
        <pc:spChg chg="mod">
          <ac:chgData name="Giniewicz, Michelle" userId="c83aa767-2b60-403d-b9e0-a74583da04b3" providerId="ADAL" clId="{C6A749C2-2498-45D6-894D-FB2A8A17D9C0}" dt="2022-09-13T18:43:33.242" v="14" actId="20577"/>
          <ac:spMkLst>
            <pc:docMk/>
            <pc:sldMk cId="28791334" sldId="258"/>
            <ac:spMk id="2" creationId="{1F8EF4B8-44BF-AC29-877F-F08B85C15D19}"/>
          </ac:spMkLst>
        </pc:spChg>
        <pc:spChg chg="mod">
          <ac:chgData name="Giniewicz, Michelle" userId="c83aa767-2b60-403d-b9e0-a74583da04b3" providerId="ADAL" clId="{C6A749C2-2498-45D6-894D-FB2A8A17D9C0}" dt="2022-09-13T18:54:40.398" v="910" actId="20577"/>
          <ac:spMkLst>
            <pc:docMk/>
            <pc:sldMk cId="28791334" sldId="258"/>
            <ac:spMk id="3" creationId="{777538C8-43F8-E841-731C-885DD2884884}"/>
          </ac:spMkLst>
        </pc:spChg>
      </pc:sldChg>
      <pc:sldChg chg="add del setBg">
        <pc:chgData name="Giniewicz, Michelle" userId="c83aa767-2b60-403d-b9e0-a74583da04b3" providerId="ADAL" clId="{C6A749C2-2498-45D6-894D-FB2A8A17D9C0}" dt="2022-09-13T18:43:30.184" v="3"/>
        <pc:sldMkLst>
          <pc:docMk/>
          <pc:sldMk cId="650722519" sldId="258"/>
        </pc:sldMkLst>
      </pc:sldChg>
      <pc:sldChg chg="new del">
        <pc:chgData name="Giniewicz, Michelle" userId="c83aa767-2b60-403d-b9e0-a74583da04b3" providerId="ADAL" clId="{C6A749C2-2498-45D6-894D-FB2A8A17D9C0}" dt="2022-09-13T18:43:25.209" v="1" actId="47"/>
        <pc:sldMkLst>
          <pc:docMk/>
          <pc:sldMk cId="2949895163" sldId="258"/>
        </pc:sldMkLst>
      </pc:sldChg>
      <pc:sldChg chg="modSp add mod">
        <pc:chgData name="Giniewicz, Michelle" userId="c83aa767-2b60-403d-b9e0-a74583da04b3" providerId="ADAL" clId="{C6A749C2-2498-45D6-894D-FB2A8A17D9C0}" dt="2022-09-13T18:55:36.086" v="921" actId="12"/>
        <pc:sldMkLst>
          <pc:docMk/>
          <pc:sldMk cId="2901270808" sldId="259"/>
        </pc:sldMkLst>
        <pc:spChg chg="mod">
          <ac:chgData name="Giniewicz, Michelle" userId="c83aa767-2b60-403d-b9e0-a74583da04b3" providerId="ADAL" clId="{C6A749C2-2498-45D6-894D-FB2A8A17D9C0}" dt="2022-09-13T18:45:53.548" v="37" actId="20577"/>
          <ac:spMkLst>
            <pc:docMk/>
            <pc:sldMk cId="2901270808" sldId="259"/>
            <ac:spMk id="2" creationId="{1F8EF4B8-44BF-AC29-877F-F08B85C15D19}"/>
          </ac:spMkLst>
        </pc:spChg>
        <pc:spChg chg="mod">
          <ac:chgData name="Giniewicz, Michelle" userId="c83aa767-2b60-403d-b9e0-a74583da04b3" providerId="ADAL" clId="{C6A749C2-2498-45D6-894D-FB2A8A17D9C0}" dt="2022-09-13T18:55:36.086" v="921" actId="12"/>
          <ac:spMkLst>
            <pc:docMk/>
            <pc:sldMk cId="2901270808" sldId="259"/>
            <ac:spMk id="3" creationId="{777538C8-43F8-E841-731C-885DD2884884}"/>
          </ac:spMkLst>
        </pc:spChg>
      </pc:sldChg>
      <pc:sldChg chg="modSp add mod">
        <pc:chgData name="Giniewicz, Michelle" userId="c83aa767-2b60-403d-b9e0-a74583da04b3" providerId="ADAL" clId="{C6A749C2-2498-45D6-894D-FB2A8A17D9C0}" dt="2022-09-13T19:24:58.802" v="2695" actId="20577"/>
        <pc:sldMkLst>
          <pc:docMk/>
          <pc:sldMk cId="985607273" sldId="260"/>
        </pc:sldMkLst>
        <pc:spChg chg="mod">
          <ac:chgData name="Giniewicz, Michelle" userId="c83aa767-2b60-403d-b9e0-a74583da04b3" providerId="ADAL" clId="{C6A749C2-2498-45D6-894D-FB2A8A17D9C0}" dt="2022-09-13T18:57:14.010" v="938" actId="20577"/>
          <ac:spMkLst>
            <pc:docMk/>
            <pc:sldMk cId="985607273" sldId="260"/>
            <ac:spMk id="2" creationId="{1F8EF4B8-44BF-AC29-877F-F08B85C15D19}"/>
          </ac:spMkLst>
        </pc:spChg>
        <pc:spChg chg="mod">
          <ac:chgData name="Giniewicz, Michelle" userId="c83aa767-2b60-403d-b9e0-a74583da04b3" providerId="ADAL" clId="{C6A749C2-2498-45D6-894D-FB2A8A17D9C0}" dt="2022-09-13T19:24:58.802" v="2695" actId="20577"/>
          <ac:spMkLst>
            <pc:docMk/>
            <pc:sldMk cId="985607273" sldId="260"/>
            <ac:spMk id="3" creationId="{777538C8-43F8-E841-731C-885DD2884884}"/>
          </ac:spMkLst>
        </pc:spChg>
      </pc:sldChg>
      <pc:sldChg chg="add del setBg">
        <pc:chgData name="Giniewicz, Michelle" userId="c83aa767-2b60-403d-b9e0-a74583da04b3" providerId="ADAL" clId="{C6A749C2-2498-45D6-894D-FB2A8A17D9C0}" dt="2022-09-13T19:06:02.771" v="1877"/>
        <pc:sldMkLst>
          <pc:docMk/>
          <pc:sldMk cId="925591432" sldId="261"/>
        </pc:sldMkLst>
      </pc:sldChg>
      <pc:sldChg chg="modSp add mod">
        <pc:chgData name="Giniewicz, Michelle" userId="c83aa767-2b60-403d-b9e0-a74583da04b3" providerId="ADAL" clId="{C6A749C2-2498-45D6-894D-FB2A8A17D9C0}" dt="2022-09-13T19:26:44.687" v="2789" actId="20577"/>
        <pc:sldMkLst>
          <pc:docMk/>
          <pc:sldMk cId="2091616992" sldId="261"/>
        </pc:sldMkLst>
        <pc:spChg chg="mod">
          <ac:chgData name="Giniewicz, Michelle" userId="c83aa767-2b60-403d-b9e0-a74583da04b3" providerId="ADAL" clId="{C6A749C2-2498-45D6-894D-FB2A8A17D9C0}" dt="2022-09-13T19:07:04.335" v="1921" actId="20577"/>
          <ac:spMkLst>
            <pc:docMk/>
            <pc:sldMk cId="2091616992" sldId="261"/>
            <ac:spMk id="2" creationId="{1F8EF4B8-44BF-AC29-877F-F08B85C15D19}"/>
          </ac:spMkLst>
        </pc:spChg>
        <pc:spChg chg="mod">
          <ac:chgData name="Giniewicz, Michelle" userId="c83aa767-2b60-403d-b9e0-a74583da04b3" providerId="ADAL" clId="{C6A749C2-2498-45D6-894D-FB2A8A17D9C0}" dt="2022-09-13T19:26:44.687" v="2789" actId="20577"/>
          <ac:spMkLst>
            <pc:docMk/>
            <pc:sldMk cId="2091616992" sldId="261"/>
            <ac:spMk id="3" creationId="{777538C8-43F8-E841-731C-885DD2884884}"/>
          </ac:spMkLst>
        </pc:spChg>
      </pc:sldChg>
      <pc:sldChg chg="addSp delSp modSp add mod modClrScheme chgLayout">
        <pc:chgData name="Giniewicz, Michelle" userId="c83aa767-2b60-403d-b9e0-a74583da04b3" providerId="ADAL" clId="{C6A749C2-2498-45D6-894D-FB2A8A17D9C0}" dt="2022-09-13T19:32:56.254" v="3284" actId="1036"/>
        <pc:sldMkLst>
          <pc:docMk/>
          <pc:sldMk cId="1414978350" sldId="262"/>
        </pc:sldMkLst>
        <pc:spChg chg="del mod ord">
          <ac:chgData name="Giniewicz, Michelle" userId="c83aa767-2b60-403d-b9e0-a74583da04b3" providerId="ADAL" clId="{C6A749C2-2498-45D6-894D-FB2A8A17D9C0}" dt="2022-09-13T19:13:50.034" v="2074" actId="478"/>
          <ac:spMkLst>
            <pc:docMk/>
            <pc:sldMk cId="1414978350" sldId="262"/>
            <ac:spMk id="2" creationId="{1F8EF4B8-44BF-AC29-877F-F08B85C15D19}"/>
          </ac:spMkLst>
        </pc:spChg>
        <pc:spChg chg="mod ord">
          <ac:chgData name="Giniewicz, Michelle" userId="c83aa767-2b60-403d-b9e0-a74583da04b3" providerId="ADAL" clId="{C6A749C2-2498-45D6-894D-FB2A8A17D9C0}" dt="2022-09-13T19:32:56.254" v="3284" actId="1036"/>
          <ac:spMkLst>
            <pc:docMk/>
            <pc:sldMk cId="1414978350" sldId="262"/>
            <ac:spMk id="3" creationId="{777538C8-43F8-E841-731C-885DD2884884}"/>
          </ac:spMkLst>
        </pc:spChg>
        <pc:spChg chg="add mod ord">
          <ac:chgData name="Giniewicz, Michelle" userId="c83aa767-2b60-403d-b9e0-a74583da04b3" providerId="ADAL" clId="{C6A749C2-2498-45D6-894D-FB2A8A17D9C0}" dt="2022-09-13T19:32:56.254" v="3284" actId="1036"/>
          <ac:spMkLst>
            <pc:docMk/>
            <pc:sldMk cId="1414978350" sldId="262"/>
            <ac:spMk id="4" creationId="{BFD9F6E6-4123-8BF4-7281-FC853E20A69C}"/>
          </ac:spMkLst>
        </pc:spChg>
        <pc:spChg chg="add mod ord">
          <ac:chgData name="Giniewicz, Michelle" userId="c83aa767-2b60-403d-b9e0-a74583da04b3" providerId="ADAL" clId="{C6A749C2-2498-45D6-894D-FB2A8A17D9C0}" dt="2022-09-13T19:32:56.254" v="3284" actId="1036"/>
          <ac:spMkLst>
            <pc:docMk/>
            <pc:sldMk cId="1414978350" sldId="262"/>
            <ac:spMk id="5" creationId="{8C87F694-3C7B-6833-6C69-10DE661F23AD}"/>
          </ac:spMkLst>
        </pc:spChg>
        <pc:spChg chg="add mod ord">
          <ac:chgData name="Giniewicz, Michelle" userId="c83aa767-2b60-403d-b9e0-a74583da04b3" providerId="ADAL" clId="{C6A749C2-2498-45D6-894D-FB2A8A17D9C0}" dt="2022-09-13T19:32:56.254" v="3284" actId="1036"/>
          <ac:spMkLst>
            <pc:docMk/>
            <pc:sldMk cId="1414978350" sldId="262"/>
            <ac:spMk id="6" creationId="{997734F2-30F8-1891-BB19-9C7CA9F28E21}"/>
          </ac:spMkLst>
        </pc:spChg>
        <pc:spChg chg="add mod">
          <ac:chgData name="Giniewicz, Michelle" userId="c83aa767-2b60-403d-b9e0-a74583da04b3" providerId="ADAL" clId="{C6A749C2-2498-45D6-894D-FB2A8A17D9C0}" dt="2022-09-13T19:14:09.831" v="2083" actId="27636"/>
          <ac:spMkLst>
            <pc:docMk/>
            <pc:sldMk cId="1414978350" sldId="262"/>
            <ac:spMk id="7" creationId="{51AE87F5-738B-6108-6F37-710D1DF71AA3}"/>
          </ac:spMkLst>
        </pc:spChg>
        <pc:spChg chg="add del mod">
          <ac:chgData name="Giniewicz, Michelle" userId="c83aa767-2b60-403d-b9e0-a74583da04b3" providerId="ADAL" clId="{C6A749C2-2498-45D6-894D-FB2A8A17D9C0}" dt="2022-09-13T19:13:57.549" v="2075" actId="478"/>
          <ac:spMkLst>
            <pc:docMk/>
            <pc:sldMk cId="1414978350" sldId="262"/>
            <ac:spMk id="9" creationId="{A0F09579-FCCA-DDA7-3642-584A896B072A}"/>
          </ac:spMkLst>
        </pc:spChg>
      </pc:sldChg>
      <pc:sldChg chg="add del setBg">
        <pc:chgData name="Giniewicz, Michelle" userId="c83aa767-2b60-403d-b9e0-a74583da04b3" providerId="ADAL" clId="{C6A749C2-2498-45D6-894D-FB2A8A17D9C0}" dt="2022-09-13T19:09:35.631" v="1923"/>
        <pc:sldMkLst>
          <pc:docMk/>
          <pc:sldMk cId="3864573082" sldId="262"/>
        </pc:sldMkLst>
      </pc:sldChg>
      <pc:sldChg chg="addSp modSp add mod">
        <pc:chgData name="Giniewicz, Michelle" userId="c83aa767-2b60-403d-b9e0-a74583da04b3" providerId="ADAL" clId="{C6A749C2-2498-45D6-894D-FB2A8A17D9C0}" dt="2022-09-13T19:56:10.878" v="5235" actId="404"/>
        <pc:sldMkLst>
          <pc:docMk/>
          <pc:sldMk cId="973825877" sldId="263"/>
        </pc:sldMkLst>
        <pc:spChg chg="mod">
          <ac:chgData name="Giniewicz, Michelle" userId="c83aa767-2b60-403d-b9e0-a74583da04b3" providerId="ADAL" clId="{C6A749C2-2498-45D6-894D-FB2A8A17D9C0}" dt="2022-09-13T19:55:03.434" v="5191" actId="1036"/>
          <ac:spMkLst>
            <pc:docMk/>
            <pc:sldMk cId="973825877" sldId="263"/>
            <ac:spMk id="2" creationId="{1F8EF4B8-44BF-AC29-877F-F08B85C15D19}"/>
          </ac:spMkLst>
        </pc:spChg>
        <pc:spChg chg="mod">
          <ac:chgData name="Giniewicz, Michelle" userId="c83aa767-2b60-403d-b9e0-a74583da04b3" providerId="ADAL" clId="{C6A749C2-2498-45D6-894D-FB2A8A17D9C0}" dt="2022-09-13T19:55:01.362" v="5185" actId="1036"/>
          <ac:spMkLst>
            <pc:docMk/>
            <pc:sldMk cId="973825877" sldId="263"/>
            <ac:spMk id="3" creationId="{777538C8-43F8-E841-731C-885DD2884884}"/>
          </ac:spMkLst>
        </pc:spChg>
        <pc:spChg chg="add mod">
          <ac:chgData name="Giniewicz, Michelle" userId="c83aa767-2b60-403d-b9e0-a74583da04b3" providerId="ADAL" clId="{C6A749C2-2498-45D6-894D-FB2A8A17D9C0}" dt="2022-09-13T19:56:10.878" v="5235" actId="404"/>
          <ac:spMkLst>
            <pc:docMk/>
            <pc:sldMk cId="973825877" sldId="263"/>
            <ac:spMk id="7" creationId="{5BA03D11-F9B5-F140-A8CD-A9375059A1B5}"/>
          </ac:spMkLst>
        </pc:spChg>
        <pc:graphicFrameChg chg="add mod modGraphic">
          <ac:chgData name="Giniewicz, Michelle" userId="c83aa767-2b60-403d-b9e0-a74583da04b3" providerId="ADAL" clId="{C6A749C2-2498-45D6-894D-FB2A8A17D9C0}" dt="2022-09-13T19:55:21.547" v="5194" actId="122"/>
          <ac:graphicFrameMkLst>
            <pc:docMk/>
            <pc:sldMk cId="973825877" sldId="263"/>
            <ac:graphicFrameMk id="4" creationId="{7762221B-E95E-6AD1-D301-C1A2336A4C10}"/>
          </ac:graphicFrameMkLst>
        </pc:graphicFrameChg>
        <pc:picChg chg="add mod">
          <ac:chgData name="Giniewicz, Michelle" userId="c83aa767-2b60-403d-b9e0-a74583da04b3" providerId="ADAL" clId="{C6A749C2-2498-45D6-894D-FB2A8A17D9C0}" dt="2022-09-13T19:54:33.957" v="5158" actId="1076"/>
          <ac:picMkLst>
            <pc:docMk/>
            <pc:sldMk cId="973825877" sldId="263"/>
            <ac:picMk id="6" creationId="{C2A10735-5B3D-7896-0FA8-5A55A883313E}"/>
          </ac:picMkLst>
        </pc:picChg>
      </pc:sldChg>
      <pc:sldChg chg="add del setBg">
        <pc:chgData name="Giniewicz, Michelle" userId="c83aa767-2b60-403d-b9e0-a74583da04b3" providerId="ADAL" clId="{C6A749C2-2498-45D6-894D-FB2A8A17D9C0}" dt="2022-09-13T19:09:41.232" v="1926"/>
        <pc:sldMkLst>
          <pc:docMk/>
          <pc:sldMk cId="1662670397" sldId="263"/>
        </pc:sldMkLst>
      </pc:sldChg>
      <pc:sldChg chg="modSp add mod">
        <pc:chgData name="Giniewicz, Michelle" userId="c83aa767-2b60-403d-b9e0-a74583da04b3" providerId="ADAL" clId="{C6A749C2-2498-45D6-894D-FB2A8A17D9C0}" dt="2022-09-13T19:59:18.960" v="5305" actId="20577"/>
        <pc:sldMkLst>
          <pc:docMk/>
          <pc:sldMk cId="878673866" sldId="264"/>
        </pc:sldMkLst>
        <pc:spChg chg="mod">
          <ac:chgData name="Giniewicz, Michelle" userId="c83aa767-2b60-403d-b9e0-a74583da04b3" providerId="ADAL" clId="{C6A749C2-2498-45D6-894D-FB2A8A17D9C0}" dt="2022-09-13T19:10:04.642" v="1931"/>
          <ac:spMkLst>
            <pc:docMk/>
            <pc:sldMk cId="878673866" sldId="264"/>
            <ac:spMk id="2" creationId="{1F8EF4B8-44BF-AC29-877F-F08B85C15D19}"/>
          </ac:spMkLst>
        </pc:spChg>
        <pc:spChg chg="mod">
          <ac:chgData name="Giniewicz, Michelle" userId="c83aa767-2b60-403d-b9e0-a74583da04b3" providerId="ADAL" clId="{C6A749C2-2498-45D6-894D-FB2A8A17D9C0}" dt="2022-09-13T19:59:18.960" v="5305" actId="20577"/>
          <ac:spMkLst>
            <pc:docMk/>
            <pc:sldMk cId="878673866" sldId="264"/>
            <ac:spMk id="3" creationId="{777538C8-43F8-E841-731C-885DD2884884}"/>
          </ac:spMkLst>
        </pc:spChg>
      </pc:sldChg>
      <pc:sldChg chg="add del setBg">
        <pc:chgData name="Giniewicz, Michelle" userId="c83aa767-2b60-403d-b9e0-a74583da04b3" providerId="ADAL" clId="{C6A749C2-2498-45D6-894D-FB2A8A17D9C0}" dt="2022-09-13T19:09:41.232" v="1926"/>
        <pc:sldMkLst>
          <pc:docMk/>
          <pc:sldMk cId="1225019144" sldId="264"/>
        </pc:sldMkLst>
      </pc:sldChg>
      <pc:sldChg chg="addSp delSp modSp new mod">
        <pc:chgData name="Giniewicz, Michelle" userId="c83aa767-2b60-403d-b9e0-a74583da04b3" providerId="ADAL" clId="{C6A749C2-2498-45D6-894D-FB2A8A17D9C0}" dt="2022-09-13T19:41:05.676" v="3824" actId="12788"/>
        <pc:sldMkLst>
          <pc:docMk/>
          <pc:sldMk cId="3134613564" sldId="265"/>
        </pc:sldMkLst>
        <pc:spChg chg="mod">
          <ac:chgData name="Giniewicz, Michelle" userId="c83aa767-2b60-403d-b9e0-a74583da04b3" providerId="ADAL" clId="{C6A749C2-2498-45D6-894D-FB2A8A17D9C0}" dt="2022-09-13T19:41:05.676" v="3824" actId="12788"/>
          <ac:spMkLst>
            <pc:docMk/>
            <pc:sldMk cId="3134613564" sldId="265"/>
            <ac:spMk id="2" creationId="{796A160B-27CC-7285-6061-92867D3EF9D5}"/>
          </ac:spMkLst>
        </pc:spChg>
        <pc:spChg chg="del">
          <ac:chgData name="Giniewicz, Michelle" userId="c83aa767-2b60-403d-b9e0-a74583da04b3" providerId="ADAL" clId="{C6A749C2-2498-45D6-894D-FB2A8A17D9C0}" dt="2022-09-13T19:10:26.694" v="1953" actId="478"/>
          <ac:spMkLst>
            <pc:docMk/>
            <pc:sldMk cId="3134613564" sldId="265"/>
            <ac:spMk id="3" creationId="{3D045B50-B513-C0BE-99B5-CA3D8EE0E70B}"/>
          </ac:spMkLst>
        </pc:spChg>
        <pc:spChg chg="add mod">
          <ac:chgData name="Giniewicz, Michelle" userId="c83aa767-2b60-403d-b9e0-a74583da04b3" providerId="ADAL" clId="{C6A749C2-2498-45D6-894D-FB2A8A17D9C0}" dt="2022-09-13T19:41:05.676" v="3824" actId="12788"/>
          <ac:spMkLst>
            <pc:docMk/>
            <pc:sldMk cId="3134613564" sldId="265"/>
            <ac:spMk id="4" creationId="{4350F453-F6B4-9D41-DC6E-B25E089F78F3}"/>
          </ac:spMkLst>
        </pc:spChg>
      </pc:sldChg>
      <pc:sldChg chg="add del setBg">
        <pc:chgData name="Giniewicz, Michelle" userId="c83aa767-2b60-403d-b9e0-a74583da04b3" providerId="ADAL" clId="{C6A749C2-2498-45D6-894D-FB2A8A17D9C0}" dt="2022-09-13T19:30:37.604" v="3099"/>
        <pc:sldMkLst>
          <pc:docMk/>
          <pc:sldMk cId="793986315" sldId="266"/>
        </pc:sldMkLst>
      </pc:sldChg>
      <pc:sldChg chg="add del setBg">
        <pc:chgData name="Giniewicz, Michelle" userId="c83aa767-2b60-403d-b9e0-a74583da04b3" providerId="ADAL" clId="{C6A749C2-2498-45D6-894D-FB2A8A17D9C0}" dt="2022-09-13T19:30:39.999" v="3101"/>
        <pc:sldMkLst>
          <pc:docMk/>
          <pc:sldMk cId="2459198390" sldId="266"/>
        </pc:sldMkLst>
      </pc:sldChg>
      <pc:sldChg chg="modSp add del mod">
        <pc:chgData name="Giniewicz, Michelle" userId="c83aa767-2b60-403d-b9e0-a74583da04b3" providerId="ADAL" clId="{C6A749C2-2498-45D6-894D-FB2A8A17D9C0}" dt="2022-09-13T19:41:07.601" v="3825" actId="47"/>
        <pc:sldMkLst>
          <pc:docMk/>
          <pc:sldMk cId="2665531064" sldId="266"/>
        </pc:sldMkLst>
        <pc:spChg chg="mod">
          <ac:chgData name="Giniewicz, Michelle" userId="c83aa767-2b60-403d-b9e0-a74583da04b3" providerId="ADAL" clId="{C6A749C2-2498-45D6-894D-FB2A8A17D9C0}" dt="2022-09-13T19:30:43.029" v="3109" actId="20577"/>
          <ac:spMkLst>
            <pc:docMk/>
            <pc:sldMk cId="2665531064" sldId="266"/>
            <ac:spMk id="2" creationId="{1F8EF4B8-44BF-AC29-877F-F08B85C15D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E9CFBB2-C29E-4D75-94C5-A1C2FFE8DBA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FAE15E7-8F2A-4BCA-B690-B608B62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8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FBB2-C29E-4D75-94C5-A1C2FFE8DBA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15E7-8F2A-4BCA-B690-B608B62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3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FBB2-C29E-4D75-94C5-A1C2FFE8DBA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15E7-8F2A-4BCA-B690-B608B62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48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FBB2-C29E-4D75-94C5-A1C2FFE8DBA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15E7-8F2A-4BCA-B690-B608B62187C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2130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FBB2-C29E-4D75-94C5-A1C2FFE8DBA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15E7-8F2A-4BCA-B690-B608B62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01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FBB2-C29E-4D75-94C5-A1C2FFE8DBA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15E7-8F2A-4BCA-B690-B608B62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67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FBB2-C29E-4D75-94C5-A1C2FFE8DBA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15E7-8F2A-4BCA-B690-B608B62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13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FBB2-C29E-4D75-94C5-A1C2FFE8DBA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15E7-8F2A-4BCA-B690-B608B62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32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FBB2-C29E-4D75-94C5-A1C2FFE8DBA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15E7-8F2A-4BCA-B690-B608B62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8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FBB2-C29E-4D75-94C5-A1C2FFE8DBA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15E7-8F2A-4BCA-B690-B608B62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7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FBB2-C29E-4D75-94C5-A1C2FFE8DBA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15E7-8F2A-4BCA-B690-B608B62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9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FBB2-C29E-4D75-94C5-A1C2FFE8DBA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15E7-8F2A-4BCA-B690-B608B62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3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FBB2-C29E-4D75-94C5-A1C2FFE8DBA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15E7-8F2A-4BCA-B690-B608B62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FBB2-C29E-4D75-94C5-A1C2FFE8DBA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15E7-8F2A-4BCA-B690-B608B62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FBB2-C29E-4D75-94C5-A1C2FFE8DBA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15E7-8F2A-4BCA-B690-B608B62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5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FBB2-C29E-4D75-94C5-A1C2FFE8DBA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15E7-8F2A-4BCA-B690-B608B62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5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FBB2-C29E-4D75-94C5-A1C2FFE8DBA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15E7-8F2A-4BCA-B690-B608B62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5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CFBB2-C29E-4D75-94C5-A1C2FFE8DBA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E15E7-8F2A-4BCA-B690-B608B62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88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A76F-10BB-BF40-2B02-E25B9F28B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IOT Analytics </a:t>
            </a:r>
            <a:br>
              <a:rPr lang="en-US" sz="5400" dirty="0"/>
            </a:br>
            <a:r>
              <a:rPr lang="en-US" sz="5400" dirty="0"/>
              <a:t>Kick Off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05303-2E23-7557-E8B0-E4EF1C904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Michelle Giniewicz</a:t>
            </a:r>
            <a:br>
              <a:rPr lang="en-US" sz="2400" dirty="0"/>
            </a:br>
            <a:r>
              <a:rPr lang="en-US" sz="2400" dirty="0"/>
              <a:t>September 13, 2022</a:t>
            </a:r>
          </a:p>
        </p:txBody>
      </p:sp>
    </p:spTree>
    <p:extLst>
      <p:ext uri="{BB962C8B-B14F-4D97-AF65-F5344CB8AC3E}">
        <p14:creationId xmlns:p14="http://schemas.microsoft.com/office/powerpoint/2010/main" val="206773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160B-27CC-7285-6061-92867D3EF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223147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 for partnering with </a:t>
            </a:r>
            <a:r>
              <a:rPr lang="en-US" sz="5400" dirty="0" err="1"/>
              <a:t>iot</a:t>
            </a:r>
            <a:r>
              <a:rPr lang="en-US" sz="5400" dirty="0"/>
              <a:t> analytics!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350F453-F6B4-9D41-DC6E-B25E089F78F3}"/>
              </a:ext>
            </a:extLst>
          </p:cNvPr>
          <p:cNvSpPr txBox="1">
            <a:spLocks/>
          </p:cNvSpPr>
          <p:nvPr/>
        </p:nvSpPr>
        <p:spPr>
          <a:xfrm>
            <a:off x="2085053" y="2974638"/>
            <a:ext cx="8018719" cy="2311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We look forward to helping you meet your goal of offering highly efficient Smart Homes that provide owners with power usage analytics!</a:t>
            </a:r>
          </a:p>
        </p:txBody>
      </p:sp>
    </p:spTree>
    <p:extLst>
      <p:ext uri="{BB962C8B-B14F-4D97-AF65-F5344CB8AC3E}">
        <p14:creationId xmlns:p14="http://schemas.microsoft.com/office/powerpoint/2010/main" val="313461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F4B8-44BF-AC29-877F-F08B85C1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96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538C8-43F8-E841-731C-885DD2884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8520"/>
            <a:ext cx="9905999" cy="420268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  <a:p>
            <a:r>
              <a:rPr lang="en-US" dirty="0">
                <a:solidFill>
                  <a:schemeClr val="bg1"/>
                </a:solidFill>
              </a:rPr>
              <a:t>Objectives / Goals</a:t>
            </a:r>
          </a:p>
          <a:p>
            <a:r>
              <a:rPr lang="en-US" dirty="0">
                <a:solidFill>
                  <a:schemeClr val="bg1"/>
                </a:solidFill>
              </a:rPr>
              <a:t>Data Management</a:t>
            </a:r>
          </a:p>
          <a:p>
            <a:r>
              <a:rPr lang="en-US" dirty="0">
                <a:solidFill>
                  <a:schemeClr val="bg1"/>
                </a:solidFill>
              </a:rPr>
              <a:t>Descriptions and Location of Related Data</a:t>
            </a:r>
          </a:p>
          <a:p>
            <a:r>
              <a:rPr lang="en-US" dirty="0">
                <a:solidFill>
                  <a:schemeClr val="bg1"/>
                </a:solidFill>
              </a:rPr>
              <a:t>Known Issues with Data &amp; How to Address Them</a:t>
            </a:r>
          </a:p>
          <a:p>
            <a:r>
              <a:rPr lang="en-US" dirty="0">
                <a:solidFill>
                  <a:schemeClr val="bg1"/>
                </a:solidFill>
              </a:rPr>
              <a:t>Descriptive Statistics</a:t>
            </a:r>
          </a:p>
          <a:p>
            <a:r>
              <a:rPr lang="en-US" dirty="0">
                <a:solidFill>
                  <a:schemeClr val="bg1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06782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F4B8-44BF-AC29-877F-F08B85C1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96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538C8-43F8-E841-731C-885DD2884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8520"/>
            <a:ext cx="9905999" cy="420268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large regional residential developer is interested in adopting the use of electrical sub-metering devices for power management in a large ‘Smart Home’ apartment housing development </a:t>
            </a:r>
          </a:p>
          <a:p>
            <a:r>
              <a:rPr lang="en-US" dirty="0">
                <a:solidFill>
                  <a:schemeClr val="bg1"/>
                </a:solidFill>
              </a:rPr>
              <a:t>Submetering – measuring electric use of individual apartments via a building-owned meter installed in each apartment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F4B8-44BF-AC29-877F-F08B85C1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96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Objectives /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538C8-43F8-E841-731C-885DD2884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8520"/>
            <a:ext cx="9037128" cy="420268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main objectives of this project are: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Finding evidence to support that sub-meters provide owners with ‘useful’ power usage analytics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Performing a deep dive of sub-metering data to produce visualizations that support a positive narrative around sub-metering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Predicting future energy consumption to support that sub-metering can help reduce energy consumption and result in monetary savings</a:t>
            </a:r>
          </a:p>
        </p:txBody>
      </p:sp>
    </p:spTree>
    <p:extLst>
      <p:ext uri="{BB962C8B-B14F-4D97-AF65-F5344CB8AC3E}">
        <p14:creationId xmlns:p14="http://schemas.microsoft.com/office/powerpoint/2010/main" val="290127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F4B8-44BF-AC29-877F-F08B85C1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96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538C8-43F8-E841-731C-885DD2884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8520"/>
            <a:ext cx="10405391" cy="497246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will be securely stored </a:t>
            </a:r>
          </a:p>
          <a:p>
            <a:r>
              <a:rPr lang="en-US" dirty="0">
                <a:solidFill>
                  <a:schemeClr val="bg1"/>
                </a:solidFill>
              </a:rPr>
              <a:t>Data will be accessed by IOT employees on a need-to-know basis</a:t>
            </a:r>
          </a:p>
          <a:p>
            <a:r>
              <a:rPr lang="en-US" dirty="0">
                <a:solidFill>
                  <a:schemeClr val="bg1"/>
                </a:solidFill>
              </a:rPr>
              <a:t>None of the original data will be modified – any analysis will be performed on a secure copy of the data </a:t>
            </a:r>
          </a:p>
          <a:p>
            <a:r>
              <a:rPr lang="en-US" dirty="0">
                <a:solidFill>
                  <a:schemeClr val="bg1"/>
                </a:solidFill>
              </a:rPr>
              <a:t>After the project is complete, the data will be securely disposed. </a:t>
            </a:r>
          </a:p>
        </p:txBody>
      </p:sp>
    </p:spTree>
    <p:extLst>
      <p:ext uri="{BB962C8B-B14F-4D97-AF65-F5344CB8AC3E}">
        <p14:creationId xmlns:p14="http://schemas.microsoft.com/office/powerpoint/2010/main" val="98560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F4B8-44BF-AC29-877F-F08B85C1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96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Descriptions and Location of Related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538C8-43F8-E841-731C-885DD2884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8520"/>
            <a:ext cx="9905999" cy="420268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Initial analysis of data set with 47 months of energy data from submetering: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 ranges from December 16, 2006 – November 16, 2010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 is gathered from a house located near Paris, France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Dataset contains almost 2.1 million rows of 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Dataset contains multiple attributes including: ID, Date, Time, Global Active Power, Global Reactive Power, Global Intensity, Voltage, Submetering 1, Submetering 2, and Submetering 3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Submetering 1 = power usage from the Kitchen (dishwasher, oven, microwave)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Submetering 2 = power usage from the Laundry Room (washer, dryer, refrigerator, and light)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Submetering 3 = power usage from the water heater and air conditioner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1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9F6E6-4123-8BF4-7281-FC853E20A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1508622"/>
            <a:ext cx="4649783" cy="413617"/>
          </a:xfrm>
        </p:spPr>
        <p:txBody>
          <a:bodyPr>
            <a:normAutofit lnSpcReduction="10000"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538C8-43F8-E841-731C-885DD2884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1938747"/>
            <a:ext cx="4878391" cy="446872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 from the 2006 and 2010 tables are not full years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Dataset contains missing values in 1.25% of the rows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There appears to be some outliers in the data, especially for Submetering 1 and Submetering 2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7F694-3C7B-6833-6C69-10DE661F2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1508621"/>
            <a:ext cx="4646602" cy="413617"/>
          </a:xfrm>
        </p:spPr>
        <p:txBody>
          <a:bodyPr>
            <a:normAutofit lnSpcReduction="10000"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Resolution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734F2-30F8-1891-BB19-9C7CA9F28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38747"/>
            <a:ext cx="4875210" cy="462223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We can analyze the complete data from the years 2007-2009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We can remove records with missing values and/or try to recover the missing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We will investigate potentially removing the outliers, if they are negatively impacting the analysis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AE87F5-738B-6108-6F37-710D1DF71AA3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649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Known Issues with Data &amp; How to Address Them</a:t>
            </a:r>
          </a:p>
        </p:txBody>
      </p:sp>
    </p:spTree>
    <p:extLst>
      <p:ext uri="{BB962C8B-B14F-4D97-AF65-F5344CB8AC3E}">
        <p14:creationId xmlns:p14="http://schemas.microsoft.com/office/powerpoint/2010/main" val="141497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F4B8-44BF-AC29-877F-F08B85C1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38308"/>
            <a:ext cx="9905998" cy="6496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538C8-43F8-E841-731C-885DD2884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09158"/>
            <a:ext cx="10205157" cy="78311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Below are the findings from our initial analysis of the data from 2007-2009, focusing only on: Date, Time, Submetering 1, Submetering 2, and Submetering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62221B-E95E-6AD1-D301-C1A2336A4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60208"/>
              </p:ext>
            </p:extLst>
          </p:nvPr>
        </p:nvGraphicFramePr>
        <p:xfrm>
          <a:off x="7815782" y="4965726"/>
          <a:ext cx="4221163" cy="174386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2075434075"/>
                    </a:ext>
                  </a:extLst>
                </a:gridCol>
                <a:gridCol w="1310132">
                  <a:extLst>
                    <a:ext uri="{9D8B030D-6E8A-4147-A177-3AD203B41FA5}">
                      <a16:colId xmlns:a16="http://schemas.microsoft.com/office/drawing/2014/main" val="4076660585"/>
                    </a:ext>
                  </a:extLst>
                </a:gridCol>
                <a:gridCol w="1493076">
                  <a:extLst>
                    <a:ext uri="{9D8B030D-6E8A-4147-A177-3AD203B41FA5}">
                      <a16:colId xmlns:a16="http://schemas.microsoft.com/office/drawing/2014/main" val="217100443"/>
                    </a:ext>
                  </a:extLst>
                </a:gridCol>
              </a:tblGrid>
              <a:tr h="3882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Attribute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 Range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(watt-hour)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Average Value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(watt-hour)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21634"/>
                  </a:ext>
                </a:extLst>
              </a:tr>
              <a:tr h="3882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Submetering 1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 – 82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1.16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941434"/>
                  </a:ext>
                </a:extLst>
              </a:tr>
              <a:tr h="3882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Submetering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 – 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125411"/>
                  </a:ext>
                </a:extLst>
              </a:tr>
              <a:tr h="3882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Submetering 3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 – 31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6.22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54696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2A10735-5B3D-7896-0FA8-5A55A8833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0160"/>
            <a:ext cx="7652689" cy="474784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A03D11-F9B5-F140-A8CD-A9375059A1B5}"/>
              </a:ext>
            </a:extLst>
          </p:cNvPr>
          <p:cNvSpPr txBox="1">
            <a:spLocks/>
          </p:cNvSpPr>
          <p:nvPr/>
        </p:nvSpPr>
        <p:spPr>
          <a:xfrm>
            <a:off x="8010279" y="2187189"/>
            <a:ext cx="3832167" cy="2598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Submetering 3 has a much higher average, even though it has the lowest max value. Based on this, there are likely outliers in Submetering 1 &amp; Submetering 2.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There does not initially appear to be significant differences in the data by year.</a:t>
            </a:r>
          </a:p>
        </p:txBody>
      </p:sp>
    </p:spTree>
    <p:extLst>
      <p:ext uri="{BB962C8B-B14F-4D97-AF65-F5344CB8AC3E}">
        <p14:creationId xmlns:p14="http://schemas.microsoft.com/office/powerpoint/2010/main" val="97382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F4B8-44BF-AC29-877F-F08B85C1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96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538C8-43F8-E841-731C-885DD2884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14984"/>
            <a:ext cx="10490571" cy="482449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possible, gather a more complete dataset that has &lt;0.5% missing data</a:t>
            </a:r>
          </a:p>
          <a:p>
            <a:r>
              <a:rPr lang="en-US" dirty="0">
                <a:solidFill>
                  <a:schemeClr val="bg1"/>
                </a:solidFill>
              </a:rPr>
              <a:t>Split out the air conditioner and water heater into their own submetering attributes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Since air conditioners make up 45-50% of a home’s overall energy usage, it would be helpful to see how much this appliance uses on its own</a:t>
            </a:r>
          </a:p>
          <a:p>
            <a:r>
              <a:rPr lang="en-US" dirty="0">
                <a:solidFill>
                  <a:schemeClr val="bg1"/>
                </a:solidFill>
              </a:rPr>
              <a:t>Include refrigerator in Submetering 1, with the other kitchen appliances</a:t>
            </a:r>
          </a:p>
          <a:p>
            <a:r>
              <a:rPr lang="en-US" dirty="0">
                <a:solidFill>
                  <a:schemeClr val="bg1"/>
                </a:solidFill>
              </a:rPr>
              <a:t>Add outside temperature to the dataset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would help see if there is a correlation between the current temperature and power usage (for example, the a/c likely uses more power when it is very hot outside)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could also help with predicting how much power a home will use in the future</a:t>
            </a:r>
          </a:p>
        </p:txBody>
      </p:sp>
    </p:spTree>
    <p:extLst>
      <p:ext uri="{BB962C8B-B14F-4D97-AF65-F5344CB8AC3E}">
        <p14:creationId xmlns:p14="http://schemas.microsoft.com/office/powerpoint/2010/main" val="878673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79</TotalTime>
  <Words>685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IOT Analytics  Kick Off Meeting</vt:lpstr>
      <vt:lpstr>Agenda</vt:lpstr>
      <vt:lpstr>Background</vt:lpstr>
      <vt:lpstr>Objectives / goals</vt:lpstr>
      <vt:lpstr>Data Management</vt:lpstr>
      <vt:lpstr>Descriptions and Location of Related Data</vt:lpstr>
      <vt:lpstr>PowerPoint Presentation</vt:lpstr>
      <vt:lpstr>Descriptive Statistics</vt:lpstr>
      <vt:lpstr>Recommendations</vt:lpstr>
      <vt:lpstr>Thank you for partnering with iot analytics!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Analytics  Kick Off Meeting</dc:title>
  <dc:creator>Giniewicz, Michelle</dc:creator>
  <cp:lastModifiedBy>Giniewicz, Michelle</cp:lastModifiedBy>
  <cp:revision>1</cp:revision>
  <dcterms:created xsi:type="dcterms:W3CDTF">2022-09-13T18:39:34Z</dcterms:created>
  <dcterms:modified xsi:type="dcterms:W3CDTF">2022-09-13T19:59:20Z</dcterms:modified>
</cp:coreProperties>
</file>